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emf" ContentType="image/x-emf"/>
  <Default Extension="jpeg" ContentType="image/jpeg"/>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516" y="6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8" Type="http://schemas.openxmlformats.org/officeDocument/2006/relationships/image" Target="../media/image9.wmf"/><Relationship Id="rId3" Type="http://schemas.openxmlformats.org/officeDocument/2006/relationships/image" Target="../media/image4.wmf"/><Relationship Id="rId7" Type="http://schemas.openxmlformats.org/officeDocument/2006/relationships/image" Target="../media/image8.wmf"/><Relationship Id="rId2" Type="http://schemas.openxmlformats.org/officeDocument/2006/relationships/image" Target="../media/image3.wmf"/><Relationship Id="rId1" Type="http://schemas.openxmlformats.org/officeDocument/2006/relationships/image" Target="../media/image2.wmf"/><Relationship Id="rId6" Type="http://schemas.openxmlformats.org/officeDocument/2006/relationships/image" Target="../media/image7.wmf"/><Relationship Id="rId11" Type="http://schemas.openxmlformats.org/officeDocument/2006/relationships/image" Target="../media/image12.wmf"/><Relationship Id="rId5" Type="http://schemas.openxmlformats.org/officeDocument/2006/relationships/image" Target="../media/image6.wmf"/><Relationship Id="rId10" Type="http://schemas.openxmlformats.org/officeDocument/2006/relationships/image" Target="../media/image11.wmf"/><Relationship Id="rId4" Type="http://schemas.openxmlformats.org/officeDocument/2006/relationships/image" Target="../media/image5.wmf"/><Relationship Id="rId9" Type="http://schemas.openxmlformats.org/officeDocument/2006/relationships/image" Target="../media/image10.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56.wmf"/><Relationship Id="rId2" Type="http://schemas.openxmlformats.org/officeDocument/2006/relationships/image" Target="../media/image51.wmf"/><Relationship Id="rId1" Type="http://schemas.openxmlformats.org/officeDocument/2006/relationships/image" Target="../media/image50.wmf"/><Relationship Id="rId4" Type="http://schemas.openxmlformats.org/officeDocument/2006/relationships/image" Target="../media/image57.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58.wmf"/><Relationship Id="rId2" Type="http://schemas.openxmlformats.org/officeDocument/2006/relationships/image" Target="../media/image51.wmf"/><Relationship Id="rId1" Type="http://schemas.openxmlformats.org/officeDocument/2006/relationships/image" Target="../media/image50.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7.wmf"/><Relationship Id="rId7" Type="http://schemas.openxmlformats.org/officeDocument/2006/relationships/image" Target="../media/image16.wmf"/><Relationship Id="rId2" Type="http://schemas.openxmlformats.org/officeDocument/2006/relationships/image" Target="../media/image14.wmf"/><Relationship Id="rId1" Type="http://schemas.openxmlformats.org/officeDocument/2006/relationships/image" Target="../media/image13.wmf"/><Relationship Id="rId6" Type="http://schemas.openxmlformats.org/officeDocument/2006/relationships/image" Target="../media/image15.wmf"/><Relationship Id="rId5" Type="http://schemas.openxmlformats.org/officeDocument/2006/relationships/image" Target="../media/image9.wmf"/><Relationship Id="rId4" Type="http://schemas.openxmlformats.org/officeDocument/2006/relationships/image" Target="../media/image8.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image" Target="../media/image18.wmf"/><Relationship Id="rId1" Type="http://schemas.openxmlformats.org/officeDocument/2006/relationships/image" Target="../media/image17.wmf"/><Relationship Id="rId4" Type="http://schemas.openxmlformats.org/officeDocument/2006/relationships/image" Target="../media/image20.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image" Target="../media/image22.wmf"/><Relationship Id="rId1" Type="http://schemas.openxmlformats.org/officeDocument/2006/relationships/image" Target="../media/image21.wmf"/><Relationship Id="rId5" Type="http://schemas.openxmlformats.org/officeDocument/2006/relationships/image" Target="../media/image25.wmf"/><Relationship Id="rId4" Type="http://schemas.openxmlformats.org/officeDocument/2006/relationships/image" Target="../media/image24.wmf"/></Relationships>
</file>

<file path=ppt/drawings/_rels/vmlDrawing5.vml.rels><?xml version="1.0" encoding="UTF-8" standalone="yes"?>
<Relationships xmlns="http://schemas.openxmlformats.org/package/2006/relationships"><Relationship Id="rId8" Type="http://schemas.openxmlformats.org/officeDocument/2006/relationships/image" Target="../media/image32.wmf"/><Relationship Id="rId3" Type="http://schemas.openxmlformats.org/officeDocument/2006/relationships/image" Target="../media/image28.wmf"/><Relationship Id="rId7" Type="http://schemas.openxmlformats.org/officeDocument/2006/relationships/image" Target="../media/image31.wmf"/><Relationship Id="rId2" Type="http://schemas.openxmlformats.org/officeDocument/2006/relationships/image" Target="../media/image27.wmf"/><Relationship Id="rId1" Type="http://schemas.openxmlformats.org/officeDocument/2006/relationships/image" Target="../media/image26.wmf"/><Relationship Id="rId6" Type="http://schemas.openxmlformats.org/officeDocument/2006/relationships/image" Target="../media/image25.wmf"/><Relationship Id="rId5" Type="http://schemas.openxmlformats.org/officeDocument/2006/relationships/image" Target="../media/image30.wmf"/><Relationship Id="rId4" Type="http://schemas.openxmlformats.org/officeDocument/2006/relationships/image" Target="../media/image29.wmf"/></Relationships>
</file>

<file path=ppt/drawings/_rels/vmlDrawing6.vml.rels><?xml version="1.0" encoding="UTF-8" standalone="yes"?>
<Relationships xmlns="http://schemas.openxmlformats.org/package/2006/relationships"><Relationship Id="rId8" Type="http://schemas.openxmlformats.org/officeDocument/2006/relationships/image" Target="../media/image40.emf"/><Relationship Id="rId3" Type="http://schemas.openxmlformats.org/officeDocument/2006/relationships/image" Target="../media/image35.wmf"/><Relationship Id="rId7" Type="http://schemas.openxmlformats.org/officeDocument/2006/relationships/image" Target="../media/image39.emf"/><Relationship Id="rId2" Type="http://schemas.openxmlformats.org/officeDocument/2006/relationships/image" Target="../media/image34.wmf"/><Relationship Id="rId1" Type="http://schemas.openxmlformats.org/officeDocument/2006/relationships/image" Target="../media/image33.wmf"/><Relationship Id="rId6" Type="http://schemas.openxmlformats.org/officeDocument/2006/relationships/image" Target="../media/image38.wmf"/><Relationship Id="rId5" Type="http://schemas.openxmlformats.org/officeDocument/2006/relationships/image" Target="../media/image37.emf"/><Relationship Id="rId4" Type="http://schemas.openxmlformats.org/officeDocument/2006/relationships/image" Target="../media/image36.wmf"/><Relationship Id="rId9" Type="http://schemas.openxmlformats.org/officeDocument/2006/relationships/image" Target="../media/image41.e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44.wmf"/><Relationship Id="rId2" Type="http://schemas.openxmlformats.org/officeDocument/2006/relationships/image" Target="../media/image43.wmf"/><Relationship Id="rId1" Type="http://schemas.openxmlformats.org/officeDocument/2006/relationships/image" Target="../media/image42.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47.wmf"/><Relationship Id="rId1" Type="http://schemas.openxmlformats.org/officeDocument/2006/relationships/image" Target="../media/image46.wmf"/></Relationships>
</file>

<file path=ppt/drawings/_rels/vmlDrawing9.vml.rels><?xml version="1.0" encoding="UTF-8" standalone="yes"?>
<Relationships xmlns="http://schemas.openxmlformats.org/package/2006/relationships"><Relationship Id="rId8" Type="http://schemas.openxmlformats.org/officeDocument/2006/relationships/image" Target="../media/image55.wmf"/><Relationship Id="rId3" Type="http://schemas.openxmlformats.org/officeDocument/2006/relationships/image" Target="../media/image50.wmf"/><Relationship Id="rId7" Type="http://schemas.openxmlformats.org/officeDocument/2006/relationships/image" Target="../media/image54.wmf"/><Relationship Id="rId2" Type="http://schemas.openxmlformats.org/officeDocument/2006/relationships/image" Target="../media/image49.wmf"/><Relationship Id="rId1" Type="http://schemas.openxmlformats.org/officeDocument/2006/relationships/image" Target="../media/image48.wmf"/><Relationship Id="rId6" Type="http://schemas.openxmlformats.org/officeDocument/2006/relationships/image" Target="../media/image53.wmf"/><Relationship Id="rId5" Type="http://schemas.openxmlformats.org/officeDocument/2006/relationships/image" Target="../media/image52.wmf"/><Relationship Id="rId4" Type="http://schemas.openxmlformats.org/officeDocument/2006/relationships/image" Target="../media/image51.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dirty="0"/>
          </a:p>
        </p:txBody>
      </p:sp>
    </p:spTree>
  </p:cSld>
  <p:clrMapOvr>
    <a:masterClrMapping/>
  </p:clrMapOvr>
  <p:transition spd="med">
    <p:pull dir="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spd="med">
    <p:pull dir="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spd="med">
    <p:pull dir="ru"/>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274638"/>
            <a:ext cx="8229600" cy="585152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spd="med">
    <p:pull dir="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spd="med">
    <p:pull dir="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cSld>
  <p:clrMapOvr>
    <a:masterClrMapping/>
  </p:clrMapOvr>
  <p:transition spd="med">
    <p:pull dir="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spd="med">
    <p:pull dir="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spd="med">
    <p:pull dir="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Tree>
  </p:cSld>
  <p:clrMapOvr>
    <a:masterClrMapping/>
  </p:clrMapOvr>
  <p:transition spd="med">
    <p:pull dir="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spd="med">
    <p:pull dir="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transition spd="med">
    <p:pull dir="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transition spd="med">
    <p:pull dir="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gi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6261" name="Rectangle 5"/>
          <p:cNvSpPr>
            <a:spLocks noChangeArrowheads="1"/>
          </p:cNvSpPr>
          <p:nvPr/>
        </p:nvSpPr>
        <p:spPr bwMode="auto">
          <a:xfrm>
            <a:off x="1116013" y="725488"/>
            <a:ext cx="7524750" cy="39687"/>
          </a:xfrm>
          <a:prstGeom prst="rect">
            <a:avLst/>
          </a:prstGeom>
          <a:gradFill rotWithShape="1">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path path="shape">
              <a:fillToRect l="50000" t="50000" r="50000" b="50000"/>
            </a:path>
          </a:gradFill>
          <a:ln w="9525">
            <a:noFill/>
            <a:miter lim="800000"/>
            <a:headEnd/>
            <a:tailEnd/>
          </a:ln>
          <a:effectLst/>
        </p:spPr>
        <p:txBody>
          <a:bodyPr wrap="none" anchor="ctr"/>
          <a:lstStyle/>
          <a:p>
            <a:pPr algn="ctr"/>
            <a:endParaRPr lang="zh-CN" altLang="zh-CN" sz="1800" b="0">
              <a:latin typeface="Arial" charset="0"/>
            </a:endParaRPr>
          </a:p>
        </p:txBody>
      </p:sp>
      <p:sp>
        <p:nvSpPr>
          <p:cNvPr id="96263" name="Rectangle 7"/>
          <p:cNvSpPr>
            <a:spLocks noChangeArrowheads="1"/>
          </p:cNvSpPr>
          <p:nvPr/>
        </p:nvSpPr>
        <p:spPr bwMode="auto">
          <a:xfrm>
            <a:off x="0" y="6669088"/>
            <a:ext cx="9144000" cy="215900"/>
          </a:xfrm>
          <a:prstGeom prst="rect">
            <a:avLst/>
          </a:prstGeom>
          <a:gradFill rotWithShape="1">
            <a:gsLst>
              <a:gs pos="0">
                <a:srgbClr val="FFEBFA"/>
              </a:gs>
              <a:gs pos="30000">
                <a:srgbClr val="C4D6EB"/>
              </a:gs>
              <a:gs pos="60001">
                <a:srgbClr val="85C2FF"/>
              </a:gs>
              <a:gs pos="100000">
                <a:srgbClr val="5E9EFF"/>
              </a:gs>
            </a:gsLst>
            <a:lin ang="5400000" scaled="1"/>
          </a:gradFill>
          <a:ln w="9525">
            <a:noFill/>
            <a:miter lim="800000"/>
            <a:headEnd/>
            <a:tailEnd/>
          </a:ln>
          <a:effectLst/>
        </p:spPr>
        <p:txBody>
          <a:bodyPr wrap="none" anchor="ctr"/>
          <a:lstStyle/>
          <a:p>
            <a:pPr algn="ctr"/>
            <a:endParaRPr lang="zh-CN" altLang="zh-CN" sz="1800" b="0">
              <a:latin typeface="Arial" charset="0"/>
            </a:endParaRPr>
          </a:p>
        </p:txBody>
      </p:sp>
      <p:sp>
        <p:nvSpPr>
          <p:cNvPr id="96265" name="Oval 9"/>
          <p:cNvSpPr>
            <a:spLocks noChangeArrowheads="1"/>
          </p:cNvSpPr>
          <p:nvPr/>
        </p:nvSpPr>
        <p:spPr bwMode="auto">
          <a:xfrm>
            <a:off x="5530850" y="5783263"/>
            <a:ext cx="361950" cy="287337"/>
          </a:xfrm>
          <a:prstGeom prst="ellipse">
            <a:avLst/>
          </a:prstGeom>
          <a:solidFill>
            <a:schemeClr val="bg1"/>
          </a:solidFill>
          <a:ln w="9525">
            <a:noFill/>
            <a:round/>
            <a:headEnd/>
            <a:tailEnd/>
          </a:ln>
          <a:effectLst/>
        </p:spPr>
        <p:txBody>
          <a:bodyPr wrap="none" anchor="ctr"/>
          <a:lstStyle/>
          <a:p>
            <a:endParaRPr lang="zh-CN" altLang="en-US"/>
          </a:p>
        </p:txBody>
      </p:sp>
      <p:pic>
        <p:nvPicPr>
          <p:cNvPr id="10" name="Picture 2" descr="http://www.szu.edu.cn/images/szulogo.gif"/>
          <p:cNvPicPr>
            <a:picLocks noChangeAspect="1" noChangeArrowheads="1"/>
          </p:cNvPicPr>
          <p:nvPr/>
        </p:nvPicPr>
        <p:blipFill>
          <a:blip r:embed="rId14"/>
          <a:srcRect l="4614" r="63078"/>
          <a:stretch>
            <a:fillRect/>
          </a:stretch>
        </p:blipFill>
        <p:spPr bwMode="auto">
          <a:xfrm>
            <a:off x="142844" y="142852"/>
            <a:ext cx="1000132" cy="928694"/>
          </a:xfrm>
          <a:prstGeom prst="rect">
            <a:avLst/>
          </a:prstGeom>
          <a:noFill/>
        </p:spPr>
      </p:pic>
      <p:sp>
        <p:nvSpPr>
          <p:cNvPr id="6" name="Freeform 8"/>
          <p:cNvSpPr>
            <a:spLocks/>
          </p:cNvSpPr>
          <p:nvPr/>
        </p:nvSpPr>
        <p:spPr bwMode="auto">
          <a:xfrm>
            <a:off x="214282" y="6391318"/>
            <a:ext cx="7954963" cy="323830"/>
          </a:xfrm>
          <a:custGeom>
            <a:avLst/>
            <a:gdLst/>
            <a:ahLst/>
            <a:cxnLst>
              <a:cxn ang="0">
                <a:pos x="0" y="524"/>
              </a:cxn>
              <a:cxn ang="0">
                <a:pos x="610" y="516"/>
              </a:cxn>
              <a:cxn ang="0">
                <a:pos x="686" y="465"/>
              </a:cxn>
              <a:cxn ang="0">
                <a:pos x="889" y="457"/>
              </a:cxn>
              <a:cxn ang="0">
                <a:pos x="1093" y="448"/>
              </a:cxn>
              <a:cxn ang="0">
                <a:pos x="1160" y="440"/>
              </a:cxn>
              <a:cxn ang="0">
                <a:pos x="1211" y="423"/>
              </a:cxn>
              <a:cxn ang="0">
                <a:pos x="1262" y="389"/>
              </a:cxn>
              <a:cxn ang="0">
                <a:pos x="1287" y="380"/>
              </a:cxn>
              <a:cxn ang="0">
                <a:pos x="1364" y="330"/>
              </a:cxn>
              <a:cxn ang="0">
                <a:pos x="1440" y="304"/>
              </a:cxn>
              <a:cxn ang="0">
                <a:pos x="1491" y="279"/>
              </a:cxn>
              <a:cxn ang="0">
                <a:pos x="1626" y="287"/>
              </a:cxn>
              <a:cxn ang="0">
                <a:pos x="1702" y="330"/>
              </a:cxn>
              <a:cxn ang="0">
                <a:pos x="1813" y="355"/>
              </a:cxn>
              <a:cxn ang="0">
                <a:pos x="1863" y="397"/>
              </a:cxn>
              <a:cxn ang="0">
                <a:pos x="1880" y="490"/>
              </a:cxn>
              <a:cxn ang="0">
                <a:pos x="2050" y="397"/>
              </a:cxn>
              <a:cxn ang="0">
                <a:pos x="2126" y="355"/>
              </a:cxn>
              <a:cxn ang="0">
                <a:pos x="2202" y="313"/>
              </a:cxn>
              <a:cxn ang="0">
                <a:pos x="2414" y="304"/>
              </a:cxn>
              <a:cxn ang="0">
                <a:pos x="2422" y="423"/>
              </a:cxn>
              <a:cxn ang="0">
                <a:pos x="2533" y="389"/>
              </a:cxn>
              <a:cxn ang="0">
                <a:pos x="2660" y="321"/>
              </a:cxn>
              <a:cxn ang="0">
                <a:pos x="2888" y="363"/>
              </a:cxn>
              <a:cxn ang="0">
                <a:pos x="2897" y="457"/>
              </a:cxn>
              <a:cxn ang="0">
                <a:pos x="2948" y="431"/>
              </a:cxn>
              <a:cxn ang="0">
                <a:pos x="3244" y="423"/>
              </a:cxn>
              <a:cxn ang="0">
                <a:pos x="3303" y="414"/>
              </a:cxn>
              <a:cxn ang="0">
                <a:pos x="3405" y="355"/>
              </a:cxn>
              <a:cxn ang="0">
                <a:pos x="3456" y="321"/>
              </a:cxn>
              <a:cxn ang="0">
                <a:pos x="3490" y="270"/>
              </a:cxn>
              <a:cxn ang="0">
                <a:pos x="3549" y="92"/>
              </a:cxn>
              <a:cxn ang="0">
                <a:pos x="3558" y="16"/>
              </a:cxn>
              <a:cxn ang="0">
                <a:pos x="3642" y="25"/>
              </a:cxn>
              <a:cxn ang="0">
                <a:pos x="3634" y="101"/>
              </a:cxn>
              <a:cxn ang="0">
                <a:pos x="3541" y="152"/>
              </a:cxn>
              <a:cxn ang="0">
                <a:pos x="3693" y="202"/>
              </a:cxn>
              <a:cxn ang="0">
                <a:pos x="3727" y="346"/>
              </a:cxn>
              <a:cxn ang="0">
                <a:pos x="3812" y="431"/>
              </a:cxn>
              <a:cxn ang="0">
                <a:pos x="3854" y="490"/>
              </a:cxn>
              <a:cxn ang="0">
                <a:pos x="3922" y="440"/>
              </a:cxn>
              <a:cxn ang="0">
                <a:pos x="3990" y="330"/>
              </a:cxn>
              <a:cxn ang="0">
                <a:pos x="4040" y="228"/>
              </a:cxn>
              <a:cxn ang="0">
                <a:pos x="4091" y="194"/>
              </a:cxn>
              <a:cxn ang="0">
                <a:pos x="4117" y="177"/>
              </a:cxn>
              <a:cxn ang="0">
                <a:pos x="4167" y="186"/>
              </a:cxn>
              <a:cxn ang="0">
                <a:pos x="4201" y="236"/>
              </a:cxn>
              <a:cxn ang="0">
                <a:pos x="4294" y="346"/>
              </a:cxn>
              <a:cxn ang="0">
                <a:pos x="4930" y="372"/>
              </a:cxn>
              <a:cxn ang="0">
                <a:pos x="4964" y="423"/>
              </a:cxn>
              <a:cxn ang="0">
                <a:pos x="4981" y="524"/>
              </a:cxn>
              <a:cxn ang="0">
                <a:pos x="0" y="524"/>
              </a:cxn>
            </a:cxnLst>
            <a:rect l="0" t="0" r="r" b="b"/>
            <a:pathLst>
              <a:path w="4992" h="529">
                <a:moveTo>
                  <a:pt x="0" y="524"/>
                </a:moveTo>
                <a:cubicBezTo>
                  <a:pt x="203" y="521"/>
                  <a:pt x="407" y="529"/>
                  <a:pt x="610" y="516"/>
                </a:cubicBezTo>
                <a:cubicBezTo>
                  <a:pt x="611" y="516"/>
                  <a:pt x="673" y="474"/>
                  <a:pt x="686" y="465"/>
                </a:cubicBezTo>
                <a:cubicBezTo>
                  <a:pt x="742" y="427"/>
                  <a:pt x="821" y="460"/>
                  <a:pt x="889" y="457"/>
                </a:cubicBezTo>
                <a:cubicBezTo>
                  <a:pt x="957" y="454"/>
                  <a:pt x="1025" y="451"/>
                  <a:pt x="1093" y="448"/>
                </a:cubicBezTo>
                <a:cubicBezTo>
                  <a:pt x="1115" y="445"/>
                  <a:pt x="1138" y="445"/>
                  <a:pt x="1160" y="440"/>
                </a:cubicBezTo>
                <a:cubicBezTo>
                  <a:pt x="1178" y="436"/>
                  <a:pt x="1211" y="423"/>
                  <a:pt x="1211" y="423"/>
                </a:cubicBezTo>
                <a:cubicBezTo>
                  <a:pt x="1228" y="412"/>
                  <a:pt x="1243" y="396"/>
                  <a:pt x="1262" y="389"/>
                </a:cubicBezTo>
                <a:cubicBezTo>
                  <a:pt x="1270" y="386"/>
                  <a:pt x="1279" y="384"/>
                  <a:pt x="1287" y="380"/>
                </a:cubicBezTo>
                <a:cubicBezTo>
                  <a:pt x="1314" y="365"/>
                  <a:pt x="1335" y="340"/>
                  <a:pt x="1364" y="330"/>
                </a:cubicBezTo>
                <a:cubicBezTo>
                  <a:pt x="1389" y="321"/>
                  <a:pt x="1418" y="319"/>
                  <a:pt x="1440" y="304"/>
                </a:cubicBezTo>
                <a:cubicBezTo>
                  <a:pt x="1472" y="282"/>
                  <a:pt x="1455" y="290"/>
                  <a:pt x="1491" y="279"/>
                </a:cubicBezTo>
                <a:cubicBezTo>
                  <a:pt x="1536" y="282"/>
                  <a:pt x="1581" y="282"/>
                  <a:pt x="1626" y="287"/>
                </a:cubicBezTo>
                <a:cubicBezTo>
                  <a:pt x="1652" y="290"/>
                  <a:pt x="1686" y="319"/>
                  <a:pt x="1702" y="330"/>
                </a:cubicBezTo>
                <a:cubicBezTo>
                  <a:pt x="1724" y="345"/>
                  <a:pt x="1791" y="352"/>
                  <a:pt x="1813" y="355"/>
                </a:cubicBezTo>
                <a:cubicBezTo>
                  <a:pt x="1824" y="363"/>
                  <a:pt x="1858" y="383"/>
                  <a:pt x="1863" y="397"/>
                </a:cubicBezTo>
                <a:cubicBezTo>
                  <a:pt x="1874" y="427"/>
                  <a:pt x="1880" y="490"/>
                  <a:pt x="1880" y="490"/>
                </a:cubicBezTo>
                <a:cubicBezTo>
                  <a:pt x="1935" y="456"/>
                  <a:pt x="1995" y="430"/>
                  <a:pt x="2050" y="397"/>
                </a:cubicBezTo>
                <a:cubicBezTo>
                  <a:pt x="2122" y="354"/>
                  <a:pt x="2076" y="371"/>
                  <a:pt x="2126" y="355"/>
                </a:cubicBezTo>
                <a:cubicBezTo>
                  <a:pt x="2184" y="316"/>
                  <a:pt x="2158" y="327"/>
                  <a:pt x="2202" y="313"/>
                </a:cubicBezTo>
                <a:cubicBezTo>
                  <a:pt x="2265" y="272"/>
                  <a:pt x="2309" y="236"/>
                  <a:pt x="2414" y="304"/>
                </a:cubicBezTo>
                <a:cubicBezTo>
                  <a:pt x="2447" y="326"/>
                  <a:pt x="2419" y="383"/>
                  <a:pt x="2422" y="423"/>
                </a:cubicBezTo>
                <a:cubicBezTo>
                  <a:pt x="2490" y="413"/>
                  <a:pt x="2479" y="406"/>
                  <a:pt x="2533" y="389"/>
                </a:cubicBezTo>
                <a:cubicBezTo>
                  <a:pt x="2574" y="361"/>
                  <a:pt x="2613" y="337"/>
                  <a:pt x="2660" y="321"/>
                </a:cubicBezTo>
                <a:cubicBezTo>
                  <a:pt x="2699" y="323"/>
                  <a:pt x="2864" y="287"/>
                  <a:pt x="2888" y="363"/>
                </a:cubicBezTo>
                <a:cubicBezTo>
                  <a:pt x="2891" y="394"/>
                  <a:pt x="2884" y="428"/>
                  <a:pt x="2897" y="457"/>
                </a:cubicBezTo>
                <a:cubicBezTo>
                  <a:pt x="2898" y="460"/>
                  <a:pt x="2923" y="432"/>
                  <a:pt x="2948" y="431"/>
                </a:cubicBezTo>
                <a:cubicBezTo>
                  <a:pt x="3047" y="426"/>
                  <a:pt x="3145" y="426"/>
                  <a:pt x="3244" y="423"/>
                </a:cubicBezTo>
                <a:cubicBezTo>
                  <a:pt x="3264" y="420"/>
                  <a:pt x="3284" y="421"/>
                  <a:pt x="3303" y="414"/>
                </a:cubicBezTo>
                <a:cubicBezTo>
                  <a:pt x="3342" y="399"/>
                  <a:pt x="3365" y="368"/>
                  <a:pt x="3405" y="355"/>
                </a:cubicBezTo>
                <a:cubicBezTo>
                  <a:pt x="3422" y="344"/>
                  <a:pt x="3445" y="338"/>
                  <a:pt x="3456" y="321"/>
                </a:cubicBezTo>
                <a:cubicBezTo>
                  <a:pt x="3467" y="304"/>
                  <a:pt x="3490" y="270"/>
                  <a:pt x="3490" y="270"/>
                </a:cubicBezTo>
                <a:cubicBezTo>
                  <a:pt x="3510" y="211"/>
                  <a:pt x="3531" y="152"/>
                  <a:pt x="3549" y="92"/>
                </a:cubicBezTo>
                <a:cubicBezTo>
                  <a:pt x="3552" y="67"/>
                  <a:pt x="3537" y="31"/>
                  <a:pt x="3558" y="16"/>
                </a:cubicBezTo>
                <a:cubicBezTo>
                  <a:pt x="3581" y="0"/>
                  <a:pt x="3623" y="4"/>
                  <a:pt x="3642" y="25"/>
                </a:cubicBezTo>
                <a:cubicBezTo>
                  <a:pt x="3659" y="44"/>
                  <a:pt x="3638" y="76"/>
                  <a:pt x="3634" y="101"/>
                </a:cubicBezTo>
                <a:cubicBezTo>
                  <a:pt x="3627" y="141"/>
                  <a:pt x="3574" y="143"/>
                  <a:pt x="3541" y="152"/>
                </a:cubicBezTo>
                <a:cubicBezTo>
                  <a:pt x="3609" y="157"/>
                  <a:pt x="3671" y="134"/>
                  <a:pt x="3693" y="202"/>
                </a:cubicBezTo>
                <a:cubicBezTo>
                  <a:pt x="3700" y="271"/>
                  <a:pt x="3693" y="296"/>
                  <a:pt x="3727" y="346"/>
                </a:cubicBezTo>
                <a:cubicBezTo>
                  <a:pt x="3740" y="387"/>
                  <a:pt x="3782" y="402"/>
                  <a:pt x="3812" y="431"/>
                </a:cubicBezTo>
                <a:cubicBezTo>
                  <a:pt x="3823" y="468"/>
                  <a:pt x="3815" y="478"/>
                  <a:pt x="3854" y="490"/>
                </a:cubicBezTo>
                <a:cubicBezTo>
                  <a:pt x="3887" y="479"/>
                  <a:pt x="3902" y="469"/>
                  <a:pt x="3922" y="440"/>
                </a:cubicBezTo>
                <a:cubicBezTo>
                  <a:pt x="3934" y="390"/>
                  <a:pt x="3962" y="371"/>
                  <a:pt x="3990" y="330"/>
                </a:cubicBezTo>
                <a:cubicBezTo>
                  <a:pt x="3997" y="308"/>
                  <a:pt x="4023" y="243"/>
                  <a:pt x="4040" y="228"/>
                </a:cubicBezTo>
                <a:cubicBezTo>
                  <a:pt x="4055" y="215"/>
                  <a:pt x="4074" y="205"/>
                  <a:pt x="4091" y="194"/>
                </a:cubicBezTo>
                <a:cubicBezTo>
                  <a:pt x="4100" y="188"/>
                  <a:pt x="4117" y="177"/>
                  <a:pt x="4117" y="177"/>
                </a:cubicBezTo>
                <a:cubicBezTo>
                  <a:pt x="4134" y="180"/>
                  <a:pt x="4152" y="179"/>
                  <a:pt x="4167" y="186"/>
                </a:cubicBezTo>
                <a:cubicBezTo>
                  <a:pt x="4200" y="201"/>
                  <a:pt x="4189" y="211"/>
                  <a:pt x="4201" y="236"/>
                </a:cubicBezTo>
                <a:cubicBezTo>
                  <a:pt x="4223" y="281"/>
                  <a:pt x="4243" y="330"/>
                  <a:pt x="4294" y="346"/>
                </a:cubicBezTo>
                <a:cubicBezTo>
                  <a:pt x="4495" y="477"/>
                  <a:pt x="4223" y="306"/>
                  <a:pt x="4930" y="372"/>
                </a:cubicBezTo>
                <a:cubicBezTo>
                  <a:pt x="4950" y="374"/>
                  <a:pt x="4964" y="423"/>
                  <a:pt x="4964" y="423"/>
                </a:cubicBezTo>
                <a:cubicBezTo>
                  <a:pt x="4974" y="473"/>
                  <a:pt x="4992" y="476"/>
                  <a:pt x="4981" y="524"/>
                </a:cubicBezTo>
                <a:cubicBezTo>
                  <a:pt x="1276" y="514"/>
                  <a:pt x="2936" y="512"/>
                  <a:pt x="0" y="524"/>
                </a:cubicBezTo>
                <a:close/>
              </a:path>
            </a:pathLst>
          </a:custGeom>
          <a:gradFill rotWithShape="1">
            <a:gsLst>
              <a:gs pos="0">
                <a:srgbClr val="5E9EFF"/>
              </a:gs>
              <a:gs pos="39999">
                <a:srgbClr val="85C2FF"/>
              </a:gs>
              <a:gs pos="70000">
                <a:srgbClr val="C4D6EB"/>
              </a:gs>
              <a:gs pos="100000">
                <a:srgbClr val="FFEBFA"/>
              </a:gs>
            </a:gsLst>
            <a:lin ang="5400000" scaled="1"/>
          </a:gradFill>
          <a:ln w="9525">
            <a:noFill/>
            <a:round/>
            <a:headEnd/>
            <a:tailEnd/>
          </a:ln>
          <a:effectLst/>
        </p:spPr>
        <p:txBody>
          <a:bodyPr/>
          <a:lstStyle/>
          <a:p>
            <a:endParaRPr lang="zh-CN" altLang="en-US"/>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ransition spd="med">
    <p:pull dir="ru"/>
  </p:transition>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ea typeface="楷体_GB2312" pitchFamily="49" charset="-122"/>
        </a:defRPr>
      </a:lvl2pPr>
      <a:lvl3pPr algn="ctr" rtl="0" eaLnBrk="1" fontAlgn="base" hangingPunct="1">
        <a:spcBef>
          <a:spcPct val="0"/>
        </a:spcBef>
        <a:spcAft>
          <a:spcPct val="0"/>
        </a:spcAft>
        <a:defRPr sz="4400">
          <a:solidFill>
            <a:schemeClr val="tx2"/>
          </a:solidFill>
          <a:latin typeface="Arial" charset="0"/>
          <a:ea typeface="楷体_GB2312" pitchFamily="49" charset="-122"/>
        </a:defRPr>
      </a:lvl3pPr>
      <a:lvl4pPr algn="ctr" rtl="0" eaLnBrk="1" fontAlgn="base" hangingPunct="1">
        <a:spcBef>
          <a:spcPct val="0"/>
        </a:spcBef>
        <a:spcAft>
          <a:spcPct val="0"/>
        </a:spcAft>
        <a:defRPr sz="4400">
          <a:solidFill>
            <a:schemeClr val="tx2"/>
          </a:solidFill>
          <a:latin typeface="Arial" charset="0"/>
          <a:ea typeface="楷体_GB2312" pitchFamily="49" charset="-122"/>
        </a:defRPr>
      </a:lvl4pPr>
      <a:lvl5pPr algn="ctr" rtl="0" eaLnBrk="1" fontAlgn="base" hangingPunct="1">
        <a:spcBef>
          <a:spcPct val="0"/>
        </a:spcBef>
        <a:spcAft>
          <a:spcPct val="0"/>
        </a:spcAft>
        <a:defRPr sz="4400">
          <a:solidFill>
            <a:schemeClr val="tx2"/>
          </a:solidFill>
          <a:latin typeface="Arial" charset="0"/>
          <a:ea typeface="楷体_GB2312" pitchFamily="49" charset="-122"/>
        </a:defRPr>
      </a:lvl5pPr>
      <a:lvl6pPr marL="457200" algn="ctr" rtl="0" eaLnBrk="1" fontAlgn="base" hangingPunct="1">
        <a:spcBef>
          <a:spcPct val="0"/>
        </a:spcBef>
        <a:spcAft>
          <a:spcPct val="0"/>
        </a:spcAft>
        <a:defRPr sz="4400">
          <a:solidFill>
            <a:schemeClr val="tx2"/>
          </a:solidFill>
          <a:latin typeface="Arial" charset="0"/>
          <a:ea typeface="楷体_GB2312" pitchFamily="49" charset="-122"/>
        </a:defRPr>
      </a:lvl6pPr>
      <a:lvl7pPr marL="914400" algn="ctr" rtl="0" eaLnBrk="1" fontAlgn="base" hangingPunct="1">
        <a:spcBef>
          <a:spcPct val="0"/>
        </a:spcBef>
        <a:spcAft>
          <a:spcPct val="0"/>
        </a:spcAft>
        <a:defRPr sz="4400">
          <a:solidFill>
            <a:schemeClr val="tx2"/>
          </a:solidFill>
          <a:latin typeface="Arial" charset="0"/>
          <a:ea typeface="楷体_GB2312" pitchFamily="49" charset="-122"/>
        </a:defRPr>
      </a:lvl7pPr>
      <a:lvl8pPr marL="1371600" algn="ctr" rtl="0" eaLnBrk="1" fontAlgn="base" hangingPunct="1">
        <a:spcBef>
          <a:spcPct val="0"/>
        </a:spcBef>
        <a:spcAft>
          <a:spcPct val="0"/>
        </a:spcAft>
        <a:defRPr sz="4400">
          <a:solidFill>
            <a:schemeClr val="tx2"/>
          </a:solidFill>
          <a:latin typeface="Arial" charset="0"/>
          <a:ea typeface="楷体_GB2312" pitchFamily="49" charset="-122"/>
        </a:defRPr>
      </a:lvl8pPr>
      <a:lvl9pPr marL="1828800" algn="ctr" rtl="0" eaLnBrk="1" fontAlgn="base" hangingPunct="1">
        <a:spcBef>
          <a:spcPct val="0"/>
        </a:spcBef>
        <a:spcAft>
          <a:spcPct val="0"/>
        </a:spcAft>
        <a:defRPr sz="4400">
          <a:solidFill>
            <a:schemeClr val="tx2"/>
          </a:solidFill>
          <a:latin typeface="Arial" charset="0"/>
          <a:ea typeface="楷体_GB2312" pitchFamily="49" charset="-122"/>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ea typeface="+mn-ea"/>
        </a:defRPr>
      </a:lvl2pPr>
      <a:lvl3pPr marL="1143000" indent="-228600" algn="l" rtl="0" eaLnBrk="1" fontAlgn="base" hangingPunct="1">
        <a:spcBef>
          <a:spcPct val="20000"/>
        </a:spcBef>
        <a:spcAft>
          <a:spcPct val="0"/>
        </a:spcAft>
        <a:buChar char="•"/>
        <a:defRPr sz="24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53.bin"/><Relationship Id="rId2" Type="http://schemas.openxmlformats.org/officeDocument/2006/relationships/slideLayout" Target="../slideLayouts/slideLayout7.xml"/><Relationship Id="rId1" Type="http://schemas.openxmlformats.org/officeDocument/2006/relationships/vmlDrawing" Target="../drawings/vmlDrawing8.vml"/><Relationship Id="rId6" Type="http://schemas.openxmlformats.org/officeDocument/2006/relationships/image" Target="../media/image47.wmf"/><Relationship Id="rId5" Type="http://schemas.openxmlformats.org/officeDocument/2006/relationships/oleObject" Target="../embeddings/oleObject54.bin"/><Relationship Id="rId4" Type="http://schemas.openxmlformats.org/officeDocument/2006/relationships/image" Target="../media/image46.wmf"/></Relationships>
</file>

<file path=ppt/slides/_rels/slide12.xml.rels><?xml version="1.0" encoding="UTF-8" standalone="yes"?>
<Relationships xmlns="http://schemas.openxmlformats.org/package/2006/relationships"><Relationship Id="rId8" Type="http://schemas.openxmlformats.org/officeDocument/2006/relationships/image" Target="../media/image50.wmf"/><Relationship Id="rId13" Type="http://schemas.openxmlformats.org/officeDocument/2006/relationships/oleObject" Target="../embeddings/oleObject60.bin"/><Relationship Id="rId18" Type="http://schemas.openxmlformats.org/officeDocument/2006/relationships/image" Target="../media/image55.wmf"/><Relationship Id="rId3" Type="http://schemas.openxmlformats.org/officeDocument/2006/relationships/oleObject" Target="../embeddings/oleObject55.bin"/><Relationship Id="rId7" Type="http://schemas.openxmlformats.org/officeDocument/2006/relationships/oleObject" Target="../embeddings/oleObject57.bin"/><Relationship Id="rId12" Type="http://schemas.openxmlformats.org/officeDocument/2006/relationships/image" Target="../media/image52.wmf"/><Relationship Id="rId17" Type="http://schemas.openxmlformats.org/officeDocument/2006/relationships/oleObject" Target="../embeddings/oleObject62.bin"/><Relationship Id="rId2" Type="http://schemas.openxmlformats.org/officeDocument/2006/relationships/slideLayout" Target="../slideLayouts/slideLayout7.xml"/><Relationship Id="rId16" Type="http://schemas.openxmlformats.org/officeDocument/2006/relationships/image" Target="../media/image54.wmf"/><Relationship Id="rId1" Type="http://schemas.openxmlformats.org/officeDocument/2006/relationships/vmlDrawing" Target="../drawings/vmlDrawing9.vml"/><Relationship Id="rId6" Type="http://schemas.openxmlformats.org/officeDocument/2006/relationships/image" Target="../media/image49.wmf"/><Relationship Id="rId11" Type="http://schemas.openxmlformats.org/officeDocument/2006/relationships/oleObject" Target="../embeddings/oleObject59.bin"/><Relationship Id="rId5" Type="http://schemas.openxmlformats.org/officeDocument/2006/relationships/oleObject" Target="../embeddings/oleObject56.bin"/><Relationship Id="rId15" Type="http://schemas.openxmlformats.org/officeDocument/2006/relationships/oleObject" Target="../embeddings/oleObject61.bin"/><Relationship Id="rId10" Type="http://schemas.openxmlformats.org/officeDocument/2006/relationships/image" Target="../media/image51.wmf"/><Relationship Id="rId4" Type="http://schemas.openxmlformats.org/officeDocument/2006/relationships/image" Target="../media/image48.wmf"/><Relationship Id="rId9" Type="http://schemas.openxmlformats.org/officeDocument/2006/relationships/oleObject" Target="../embeddings/oleObject58.bin"/><Relationship Id="rId14" Type="http://schemas.openxmlformats.org/officeDocument/2006/relationships/image" Target="../media/image53.wmf"/></Relationships>
</file>

<file path=ppt/slides/_rels/slide13.xml.rels><?xml version="1.0" encoding="UTF-8" standalone="yes"?>
<Relationships xmlns="http://schemas.openxmlformats.org/package/2006/relationships"><Relationship Id="rId8" Type="http://schemas.openxmlformats.org/officeDocument/2006/relationships/image" Target="../media/image56.wmf"/><Relationship Id="rId3" Type="http://schemas.openxmlformats.org/officeDocument/2006/relationships/oleObject" Target="../embeddings/oleObject63.bin"/><Relationship Id="rId7" Type="http://schemas.openxmlformats.org/officeDocument/2006/relationships/oleObject" Target="../embeddings/oleObject65.bin"/><Relationship Id="rId2" Type="http://schemas.openxmlformats.org/officeDocument/2006/relationships/slideLayout" Target="../slideLayouts/slideLayout7.xml"/><Relationship Id="rId1" Type="http://schemas.openxmlformats.org/officeDocument/2006/relationships/vmlDrawing" Target="../drawings/vmlDrawing10.vml"/><Relationship Id="rId6" Type="http://schemas.openxmlformats.org/officeDocument/2006/relationships/image" Target="../media/image51.wmf"/><Relationship Id="rId5" Type="http://schemas.openxmlformats.org/officeDocument/2006/relationships/oleObject" Target="../embeddings/oleObject64.bin"/><Relationship Id="rId10" Type="http://schemas.openxmlformats.org/officeDocument/2006/relationships/image" Target="../media/image57.wmf"/><Relationship Id="rId4" Type="http://schemas.openxmlformats.org/officeDocument/2006/relationships/image" Target="../media/image50.wmf"/><Relationship Id="rId9" Type="http://schemas.openxmlformats.org/officeDocument/2006/relationships/oleObject" Target="../embeddings/oleObject66.bin"/></Relationships>
</file>

<file path=ppt/slides/_rels/slide14.xml.rels><?xml version="1.0" encoding="UTF-8" standalone="yes"?>
<Relationships xmlns="http://schemas.openxmlformats.org/package/2006/relationships"><Relationship Id="rId8" Type="http://schemas.openxmlformats.org/officeDocument/2006/relationships/image" Target="../media/image58.wmf"/><Relationship Id="rId3" Type="http://schemas.openxmlformats.org/officeDocument/2006/relationships/oleObject" Target="../embeddings/oleObject67.bin"/><Relationship Id="rId7" Type="http://schemas.openxmlformats.org/officeDocument/2006/relationships/oleObject" Target="../embeddings/oleObject69.bin"/><Relationship Id="rId2" Type="http://schemas.openxmlformats.org/officeDocument/2006/relationships/slideLayout" Target="../slideLayouts/slideLayout7.xml"/><Relationship Id="rId1" Type="http://schemas.openxmlformats.org/officeDocument/2006/relationships/vmlDrawing" Target="../drawings/vmlDrawing11.vml"/><Relationship Id="rId6" Type="http://schemas.openxmlformats.org/officeDocument/2006/relationships/image" Target="../media/image51.wmf"/><Relationship Id="rId5" Type="http://schemas.openxmlformats.org/officeDocument/2006/relationships/oleObject" Target="../embeddings/oleObject68.bin"/><Relationship Id="rId4" Type="http://schemas.openxmlformats.org/officeDocument/2006/relationships/image" Target="../media/image50.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image" Target="../media/image4.wmf"/><Relationship Id="rId13" Type="http://schemas.openxmlformats.org/officeDocument/2006/relationships/oleObject" Target="../embeddings/oleObject6.bin"/><Relationship Id="rId18" Type="http://schemas.openxmlformats.org/officeDocument/2006/relationships/oleObject" Target="../embeddings/oleObject9.bin"/><Relationship Id="rId26" Type="http://schemas.openxmlformats.org/officeDocument/2006/relationships/image" Target="../media/image11.wmf"/><Relationship Id="rId3" Type="http://schemas.openxmlformats.org/officeDocument/2006/relationships/oleObject" Target="../embeddings/oleObject1.bin"/><Relationship Id="rId21" Type="http://schemas.openxmlformats.org/officeDocument/2006/relationships/oleObject" Target="../embeddings/oleObject11.bin"/><Relationship Id="rId7" Type="http://schemas.openxmlformats.org/officeDocument/2006/relationships/oleObject" Target="../embeddings/oleObject3.bin"/><Relationship Id="rId12" Type="http://schemas.openxmlformats.org/officeDocument/2006/relationships/image" Target="../media/image6.wmf"/><Relationship Id="rId17" Type="http://schemas.openxmlformats.org/officeDocument/2006/relationships/image" Target="../media/image8.wmf"/><Relationship Id="rId25" Type="http://schemas.openxmlformats.org/officeDocument/2006/relationships/oleObject" Target="../embeddings/oleObject14.bin"/><Relationship Id="rId2" Type="http://schemas.openxmlformats.org/officeDocument/2006/relationships/slideLayout" Target="../slideLayouts/slideLayout7.xml"/><Relationship Id="rId16" Type="http://schemas.openxmlformats.org/officeDocument/2006/relationships/oleObject" Target="../embeddings/oleObject8.bin"/><Relationship Id="rId20" Type="http://schemas.openxmlformats.org/officeDocument/2006/relationships/image" Target="../media/image9.wmf"/><Relationship Id="rId1" Type="http://schemas.openxmlformats.org/officeDocument/2006/relationships/vmlDrawing" Target="../drawings/vmlDrawing1.vml"/><Relationship Id="rId6" Type="http://schemas.openxmlformats.org/officeDocument/2006/relationships/image" Target="../media/image3.wmf"/><Relationship Id="rId11" Type="http://schemas.openxmlformats.org/officeDocument/2006/relationships/oleObject" Target="../embeddings/oleObject5.bin"/><Relationship Id="rId24" Type="http://schemas.openxmlformats.org/officeDocument/2006/relationships/image" Target="../media/image10.wmf"/><Relationship Id="rId5" Type="http://schemas.openxmlformats.org/officeDocument/2006/relationships/oleObject" Target="../embeddings/oleObject2.bin"/><Relationship Id="rId15" Type="http://schemas.openxmlformats.org/officeDocument/2006/relationships/oleObject" Target="../embeddings/oleObject7.bin"/><Relationship Id="rId23" Type="http://schemas.openxmlformats.org/officeDocument/2006/relationships/oleObject" Target="../embeddings/oleObject13.bin"/><Relationship Id="rId28" Type="http://schemas.openxmlformats.org/officeDocument/2006/relationships/image" Target="../media/image12.wmf"/><Relationship Id="rId10" Type="http://schemas.openxmlformats.org/officeDocument/2006/relationships/image" Target="../media/image5.wmf"/><Relationship Id="rId19" Type="http://schemas.openxmlformats.org/officeDocument/2006/relationships/oleObject" Target="../embeddings/oleObject10.bin"/><Relationship Id="rId4" Type="http://schemas.openxmlformats.org/officeDocument/2006/relationships/image" Target="../media/image2.wmf"/><Relationship Id="rId9" Type="http://schemas.openxmlformats.org/officeDocument/2006/relationships/oleObject" Target="../embeddings/oleObject4.bin"/><Relationship Id="rId14" Type="http://schemas.openxmlformats.org/officeDocument/2006/relationships/image" Target="../media/image7.wmf"/><Relationship Id="rId22" Type="http://schemas.openxmlformats.org/officeDocument/2006/relationships/oleObject" Target="../embeddings/oleObject12.bin"/><Relationship Id="rId27" Type="http://schemas.openxmlformats.org/officeDocument/2006/relationships/oleObject" Target="../embeddings/oleObject15.bin"/></Relationships>
</file>

<file path=ppt/slides/_rels/slide4.xml.rels><?xml version="1.0" encoding="UTF-8" standalone="yes"?>
<Relationships xmlns="http://schemas.openxmlformats.org/package/2006/relationships"><Relationship Id="rId8" Type="http://schemas.openxmlformats.org/officeDocument/2006/relationships/image" Target="../media/image7.wmf"/><Relationship Id="rId13" Type="http://schemas.openxmlformats.org/officeDocument/2006/relationships/image" Target="../media/image9.wmf"/><Relationship Id="rId3" Type="http://schemas.openxmlformats.org/officeDocument/2006/relationships/oleObject" Target="../embeddings/oleObject16.bin"/><Relationship Id="rId7" Type="http://schemas.openxmlformats.org/officeDocument/2006/relationships/oleObject" Target="../embeddings/oleObject18.bin"/><Relationship Id="rId12" Type="http://schemas.openxmlformats.org/officeDocument/2006/relationships/oleObject" Target="../embeddings/oleObject21.bin"/><Relationship Id="rId17" Type="http://schemas.openxmlformats.org/officeDocument/2006/relationships/image" Target="../media/image16.wmf"/><Relationship Id="rId2" Type="http://schemas.openxmlformats.org/officeDocument/2006/relationships/slideLayout" Target="../slideLayouts/slideLayout7.xml"/><Relationship Id="rId16" Type="http://schemas.openxmlformats.org/officeDocument/2006/relationships/oleObject" Target="../embeddings/oleObject23.bin"/><Relationship Id="rId1" Type="http://schemas.openxmlformats.org/officeDocument/2006/relationships/vmlDrawing" Target="../drawings/vmlDrawing2.vml"/><Relationship Id="rId6" Type="http://schemas.openxmlformats.org/officeDocument/2006/relationships/image" Target="../media/image14.wmf"/><Relationship Id="rId11" Type="http://schemas.openxmlformats.org/officeDocument/2006/relationships/oleObject" Target="../embeddings/oleObject20.bin"/><Relationship Id="rId5" Type="http://schemas.openxmlformats.org/officeDocument/2006/relationships/oleObject" Target="../embeddings/oleObject17.bin"/><Relationship Id="rId15" Type="http://schemas.openxmlformats.org/officeDocument/2006/relationships/image" Target="../media/image15.wmf"/><Relationship Id="rId10" Type="http://schemas.openxmlformats.org/officeDocument/2006/relationships/image" Target="../media/image8.wmf"/><Relationship Id="rId4" Type="http://schemas.openxmlformats.org/officeDocument/2006/relationships/image" Target="../media/image13.wmf"/><Relationship Id="rId9" Type="http://schemas.openxmlformats.org/officeDocument/2006/relationships/oleObject" Target="../embeddings/oleObject19.bin"/><Relationship Id="rId14" Type="http://schemas.openxmlformats.org/officeDocument/2006/relationships/oleObject" Target="../embeddings/oleObject22.bin"/></Relationships>
</file>

<file path=ppt/slides/_rels/slide5.xml.rels><?xml version="1.0" encoding="UTF-8" standalone="yes"?>
<Relationships xmlns="http://schemas.openxmlformats.org/package/2006/relationships"><Relationship Id="rId8" Type="http://schemas.openxmlformats.org/officeDocument/2006/relationships/image" Target="../media/image19.wmf"/><Relationship Id="rId3" Type="http://schemas.openxmlformats.org/officeDocument/2006/relationships/oleObject" Target="../embeddings/oleObject24.bin"/><Relationship Id="rId7" Type="http://schemas.openxmlformats.org/officeDocument/2006/relationships/oleObject" Target="../embeddings/oleObject26.bin"/><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image" Target="../media/image18.wmf"/><Relationship Id="rId5" Type="http://schemas.openxmlformats.org/officeDocument/2006/relationships/oleObject" Target="../embeddings/oleObject25.bin"/><Relationship Id="rId10" Type="http://schemas.openxmlformats.org/officeDocument/2006/relationships/image" Target="../media/image20.wmf"/><Relationship Id="rId4" Type="http://schemas.openxmlformats.org/officeDocument/2006/relationships/image" Target="../media/image17.wmf"/><Relationship Id="rId9" Type="http://schemas.openxmlformats.org/officeDocument/2006/relationships/oleObject" Target="../embeddings/oleObject27.bin"/></Relationships>
</file>

<file path=ppt/slides/_rels/slide6.xml.rels><?xml version="1.0" encoding="UTF-8" standalone="yes"?>
<Relationships xmlns="http://schemas.openxmlformats.org/package/2006/relationships"><Relationship Id="rId8" Type="http://schemas.openxmlformats.org/officeDocument/2006/relationships/image" Target="../media/image23.wmf"/><Relationship Id="rId3" Type="http://schemas.openxmlformats.org/officeDocument/2006/relationships/oleObject" Target="../embeddings/oleObject28.bin"/><Relationship Id="rId7" Type="http://schemas.openxmlformats.org/officeDocument/2006/relationships/oleObject" Target="../embeddings/oleObject30.bin"/><Relationship Id="rId12" Type="http://schemas.openxmlformats.org/officeDocument/2006/relationships/image" Target="../media/image25.wmf"/><Relationship Id="rId2" Type="http://schemas.openxmlformats.org/officeDocument/2006/relationships/slideLayout" Target="../slideLayouts/slideLayout7.xml"/><Relationship Id="rId1" Type="http://schemas.openxmlformats.org/officeDocument/2006/relationships/vmlDrawing" Target="../drawings/vmlDrawing4.vml"/><Relationship Id="rId6" Type="http://schemas.openxmlformats.org/officeDocument/2006/relationships/image" Target="../media/image22.wmf"/><Relationship Id="rId11" Type="http://schemas.openxmlformats.org/officeDocument/2006/relationships/oleObject" Target="../embeddings/oleObject32.bin"/><Relationship Id="rId5" Type="http://schemas.openxmlformats.org/officeDocument/2006/relationships/oleObject" Target="../embeddings/oleObject29.bin"/><Relationship Id="rId10" Type="http://schemas.openxmlformats.org/officeDocument/2006/relationships/image" Target="../media/image24.wmf"/><Relationship Id="rId4" Type="http://schemas.openxmlformats.org/officeDocument/2006/relationships/image" Target="../media/image21.wmf"/><Relationship Id="rId9" Type="http://schemas.openxmlformats.org/officeDocument/2006/relationships/oleObject" Target="../embeddings/oleObject31.bin"/></Relationships>
</file>

<file path=ppt/slides/_rels/slide7.xml.rels><?xml version="1.0" encoding="UTF-8" standalone="yes"?>
<Relationships xmlns="http://schemas.openxmlformats.org/package/2006/relationships"><Relationship Id="rId8" Type="http://schemas.openxmlformats.org/officeDocument/2006/relationships/image" Target="../media/image28.wmf"/><Relationship Id="rId13" Type="http://schemas.openxmlformats.org/officeDocument/2006/relationships/oleObject" Target="../embeddings/oleObject38.bin"/><Relationship Id="rId18" Type="http://schemas.openxmlformats.org/officeDocument/2006/relationships/image" Target="../media/image32.wmf"/><Relationship Id="rId3" Type="http://schemas.openxmlformats.org/officeDocument/2006/relationships/oleObject" Target="../embeddings/oleObject33.bin"/><Relationship Id="rId7" Type="http://schemas.openxmlformats.org/officeDocument/2006/relationships/oleObject" Target="../embeddings/oleObject35.bin"/><Relationship Id="rId12" Type="http://schemas.openxmlformats.org/officeDocument/2006/relationships/image" Target="../media/image30.wmf"/><Relationship Id="rId17" Type="http://schemas.openxmlformats.org/officeDocument/2006/relationships/oleObject" Target="../embeddings/oleObject40.bin"/><Relationship Id="rId2" Type="http://schemas.openxmlformats.org/officeDocument/2006/relationships/slideLayout" Target="../slideLayouts/slideLayout7.xml"/><Relationship Id="rId16" Type="http://schemas.openxmlformats.org/officeDocument/2006/relationships/image" Target="../media/image31.wmf"/><Relationship Id="rId1" Type="http://schemas.openxmlformats.org/officeDocument/2006/relationships/vmlDrawing" Target="../drawings/vmlDrawing5.vml"/><Relationship Id="rId6" Type="http://schemas.openxmlformats.org/officeDocument/2006/relationships/image" Target="../media/image27.wmf"/><Relationship Id="rId11" Type="http://schemas.openxmlformats.org/officeDocument/2006/relationships/oleObject" Target="../embeddings/oleObject37.bin"/><Relationship Id="rId5" Type="http://schemas.openxmlformats.org/officeDocument/2006/relationships/oleObject" Target="../embeddings/oleObject34.bin"/><Relationship Id="rId15" Type="http://schemas.openxmlformats.org/officeDocument/2006/relationships/oleObject" Target="../embeddings/oleObject39.bin"/><Relationship Id="rId10" Type="http://schemas.openxmlformats.org/officeDocument/2006/relationships/image" Target="../media/image29.wmf"/><Relationship Id="rId4" Type="http://schemas.openxmlformats.org/officeDocument/2006/relationships/image" Target="../media/image26.wmf"/><Relationship Id="rId9" Type="http://schemas.openxmlformats.org/officeDocument/2006/relationships/oleObject" Target="../embeddings/oleObject36.bin"/><Relationship Id="rId14" Type="http://schemas.openxmlformats.org/officeDocument/2006/relationships/image" Target="../media/image25.wmf"/></Relationships>
</file>

<file path=ppt/slides/_rels/slide8.xml.rels><?xml version="1.0" encoding="UTF-8" standalone="yes"?>
<Relationships xmlns="http://schemas.openxmlformats.org/package/2006/relationships"><Relationship Id="rId8" Type="http://schemas.openxmlformats.org/officeDocument/2006/relationships/image" Target="../media/image35.wmf"/><Relationship Id="rId13" Type="http://schemas.openxmlformats.org/officeDocument/2006/relationships/oleObject" Target="../embeddings/oleObject46.bin"/><Relationship Id="rId18" Type="http://schemas.openxmlformats.org/officeDocument/2006/relationships/image" Target="../media/image40.emf"/><Relationship Id="rId3" Type="http://schemas.openxmlformats.org/officeDocument/2006/relationships/oleObject" Target="../embeddings/oleObject41.bin"/><Relationship Id="rId7" Type="http://schemas.openxmlformats.org/officeDocument/2006/relationships/oleObject" Target="../embeddings/oleObject43.bin"/><Relationship Id="rId12" Type="http://schemas.openxmlformats.org/officeDocument/2006/relationships/image" Target="../media/image37.emf"/><Relationship Id="rId17" Type="http://schemas.openxmlformats.org/officeDocument/2006/relationships/oleObject" Target="../embeddings/oleObject48.bin"/><Relationship Id="rId2" Type="http://schemas.openxmlformats.org/officeDocument/2006/relationships/slideLayout" Target="../slideLayouts/slideLayout7.xml"/><Relationship Id="rId16" Type="http://schemas.openxmlformats.org/officeDocument/2006/relationships/image" Target="../media/image39.emf"/><Relationship Id="rId20" Type="http://schemas.openxmlformats.org/officeDocument/2006/relationships/image" Target="../media/image41.emf"/><Relationship Id="rId1" Type="http://schemas.openxmlformats.org/officeDocument/2006/relationships/vmlDrawing" Target="../drawings/vmlDrawing6.vml"/><Relationship Id="rId6" Type="http://schemas.openxmlformats.org/officeDocument/2006/relationships/image" Target="../media/image34.wmf"/><Relationship Id="rId11" Type="http://schemas.openxmlformats.org/officeDocument/2006/relationships/oleObject" Target="../embeddings/oleObject45.bin"/><Relationship Id="rId5" Type="http://schemas.openxmlformats.org/officeDocument/2006/relationships/oleObject" Target="../embeddings/oleObject42.bin"/><Relationship Id="rId15" Type="http://schemas.openxmlformats.org/officeDocument/2006/relationships/oleObject" Target="../embeddings/oleObject47.bin"/><Relationship Id="rId10" Type="http://schemas.openxmlformats.org/officeDocument/2006/relationships/image" Target="../media/image36.wmf"/><Relationship Id="rId19" Type="http://schemas.openxmlformats.org/officeDocument/2006/relationships/oleObject" Target="../embeddings/oleObject49.bin"/><Relationship Id="rId4" Type="http://schemas.openxmlformats.org/officeDocument/2006/relationships/image" Target="../media/image33.wmf"/><Relationship Id="rId9" Type="http://schemas.openxmlformats.org/officeDocument/2006/relationships/oleObject" Target="../embeddings/oleObject44.bin"/><Relationship Id="rId14" Type="http://schemas.openxmlformats.org/officeDocument/2006/relationships/image" Target="../media/image38.wmf"/></Relationships>
</file>

<file path=ppt/slides/_rels/slide9.xml.rels><?xml version="1.0" encoding="UTF-8" standalone="yes"?>
<Relationships xmlns="http://schemas.openxmlformats.org/package/2006/relationships"><Relationship Id="rId8" Type="http://schemas.openxmlformats.org/officeDocument/2006/relationships/oleObject" Target="../embeddings/oleObject52.bin"/><Relationship Id="rId3" Type="http://schemas.openxmlformats.org/officeDocument/2006/relationships/image" Target="../media/image45.png"/><Relationship Id="rId7" Type="http://schemas.openxmlformats.org/officeDocument/2006/relationships/image" Target="../media/image43.wmf"/><Relationship Id="rId2" Type="http://schemas.openxmlformats.org/officeDocument/2006/relationships/slideLayout" Target="../slideLayouts/slideLayout7.xml"/><Relationship Id="rId1" Type="http://schemas.openxmlformats.org/officeDocument/2006/relationships/vmlDrawing" Target="../drawings/vmlDrawing7.vml"/><Relationship Id="rId6" Type="http://schemas.openxmlformats.org/officeDocument/2006/relationships/oleObject" Target="../embeddings/oleObject51.bin"/><Relationship Id="rId5" Type="http://schemas.openxmlformats.org/officeDocument/2006/relationships/image" Target="../media/image42.wmf"/><Relationship Id="rId4" Type="http://schemas.openxmlformats.org/officeDocument/2006/relationships/oleObject" Target="../embeddings/oleObject50.bin"/><Relationship Id="rId9" Type="http://schemas.openxmlformats.org/officeDocument/2006/relationships/image" Target="../media/image44.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ctrTitle"/>
          </p:nvPr>
        </p:nvSpPr>
        <p:spPr bwMode="auto">
          <a:prstGeom prst="rect">
            <a:avLst/>
          </a:prstGeom>
          <a:noFill/>
          <a:ln w="9525">
            <a:noFill/>
            <a:miter lim="800000"/>
            <a:headEnd/>
            <a:tailEnd/>
          </a:ln>
          <a:effectLst/>
        </p:spPr>
        <p:txBody>
          <a:bodyPr anchor="ctr"/>
          <a:lstStyle/>
          <a:p>
            <a:pPr>
              <a:lnSpc>
                <a:spcPct val="150000"/>
              </a:lnSpc>
              <a:spcBef>
                <a:spcPct val="25000"/>
              </a:spcBef>
            </a:pPr>
            <a:r>
              <a:rPr lang="en-US" altLang="zh-CN" sz="6500" b="0" dirty="0">
                <a:effectLst>
                  <a:outerShdw blurRad="38100" dist="38100" dir="2700000" algn="tl">
                    <a:srgbClr val="C0C0C0"/>
                  </a:outerShdw>
                </a:effectLst>
                <a:latin typeface="Verdana" pitchFamily="34" charset="0"/>
                <a:ea typeface="黑体" pitchFamily="2" charset="-122"/>
              </a:rPr>
              <a:t>9-7  </a:t>
            </a:r>
            <a:r>
              <a:rPr lang="zh-CN" altLang="en-US" sz="6500" b="0" dirty="0">
                <a:effectLst>
                  <a:outerShdw blurRad="38100" dist="38100" dir="2700000" algn="tl">
                    <a:srgbClr val="C0C0C0"/>
                  </a:outerShdw>
                </a:effectLst>
                <a:latin typeface="Verdana" pitchFamily="34" charset="0"/>
                <a:ea typeface="黑体" pitchFamily="2" charset="-122"/>
              </a:rPr>
              <a:t>电磁振荡</a:t>
            </a:r>
            <a:endParaRPr lang="zh-CN" altLang="en-US" sz="6500" b="0" dirty="0">
              <a:effectLst>
                <a:outerShdw blurRad="38100" dist="38100" dir="2700000" algn="tl">
                  <a:srgbClr val="C0C0C0"/>
                </a:outerShdw>
              </a:effectLst>
              <a:latin typeface="Verdana" pitchFamily="34" charset="0"/>
              <a:ea typeface="隶书" pitchFamily="49" charset="-122"/>
            </a:endParaRPr>
          </a:p>
        </p:txBody>
      </p:sp>
    </p:spTree>
  </p:cSld>
  <p:clrMapOvr>
    <a:masterClrMapping/>
  </p:clrMapOvr>
  <p:transition spd="med">
    <p:pull dir="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iterate type="lt">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000"/>
                                        <p:tgtEl>
                                          <p:spTgt spid="4"/>
                                        </p:tgtEl>
                                      </p:cBhvr>
                                    </p:animEffect>
                                    <p:anim calcmode="lin" valueType="num">
                                      <p:cBhvr>
                                        <p:cTn id="8" dur="2000" fill="hold"/>
                                        <p:tgtEl>
                                          <p:spTgt spid="4"/>
                                        </p:tgtEl>
                                        <p:attrNameLst>
                                          <p:attrName>ppt_w</p:attrName>
                                        </p:attrNameLst>
                                      </p:cBhvr>
                                      <p:tavLst>
                                        <p:tav tm="0" fmla="#ppt_w*sin(2.5*pi*$)">
                                          <p:val>
                                            <p:fltVal val="0"/>
                                          </p:val>
                                        </p:tav>
                                        <p:tav tm="100000">
                                          <p:val>
                                            <p:fltVal val="1"/>
                                          </p:val>
                                        </p:tav>
                                      </p:tavLst>
                                    </p:anim>
                                    <p:anim calcmode="lin" valueType="num">
                                      <p:cBhvr>
                                        <p:cTn id="9" dur="2000" fill="hold"/>
                                        <p:tgtEl>
                                          <p:spTgt spid="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2" name="Line 4"/>
          <p:cNvSpPr>
            <a:spLocks noChangeShapeType="1"/>
          </p:cNvSpPr>
          <p:nvPr/>
        </p:nvSpPr>
        <p:spPr bwMode="auto">
          <a:xfrm flipH="1">
            <a:off x="4500562" y="1214422"/>
            <a:ext cx="0" cy="4114800"/>
          </a:xfrm>
          <a:prstGeom prst="line">
            <a:avLst/>
          </a:prstGeom>
          <a:noFill/>
          <a:ln w="38100">
            <a:solidFill>
              <a:schemeClr val="tx1"/>
            </a:solidFill>
            <a:round/>
            <a:headEnd/>
            <a:tailEnd/>
          </a:ln>
          <a:effectLst/>
        </p:spPr>
        <p:txBody>
          <a:bodyPr/>
          <a:lstStyle/>
          <a:p>
            <a:endParaRPr lang="zh-CN" altLang="en-US"/>
          </a:p>
        </p:txBody>
      </p:sp>
      <p:grpSp>
        <p:nvGrpSpPr>
          <p:cNvPr id="2" name="Group 5"/>
          <p:cNvGrpSpPr>
            <a:grpSpLocks/>
          </p:cNvGrpSpPr>
          <p:nvPr/>
        </p:nvGrpSpPr>
        <p:grpSpPr bwMode="auto">
          <a:xfrm>
            <a:off x="614362" y="1214422"/>
            <a:ext cx="7696200" cy="457200"/>
            <a:chOff x="480" y="1440"/>
            <a:chExt cx="4848" cy="288"/>
          </a:xfrm>
        </p:grpSpPr>
        <p:sp>
          <p:nvSpPr>
            <p:cNvPr id="130054" name="Line 6"/>
            <p:cNvSpPr>
              <a:spLocks noChangeShapeType="1"/>
            </p:cNvSpPr>
            <p:nvPr/>
          </p:nvSpPr>
          <p:spPr bwMode="auto">
            <a:xfrm>
              <a:off x="480" y="1440"/>
              <a:ext cx="4848" cy="0"/>
            </a:xfrm>
            <a:prstGeom prst="line">
              <a:avLst/>
            </a:prstGeom>
            <a:noFill/>
            <a:ln w="38100">
              <a:solidFill>
                <a:schemeClr val="tx1"/>
              </a:solidFill>
              <a:round/>
              <a:headEnd/>
              <a:tailEnd/>
            </a:ln>
            <a:effectLst/>
          </p:spPr>
          <p:txBody>
            <a:bodyPr/>
            <a:lstStyle/>
            <a:p>
              <a:endParaRPr lang="zh-CN" altLang="en-US"/>
            </a:p>
          </p:txBody>
        </p:sp>
        <p:sp>
          <p:nvSpPr>
            <p:cNvPr id="130055" name="Line 7"/>
            <p:cNvSpPr>
              <a:spLocks noChangeShapeType="1"/>
            </p:cNvSpPr>
            <p:nvPr/>
          </p:nvSpPr>
          <p:spPr bwMode="auto">
            <a:xfrm>
              <a:off x="480" y="1728"/>
              <a:ext cx="4848" cy="0"/>
            </a:xfrm>
            <a:prstGeom prst="line">
              <a:avLst/>
            </a:prstGeom>
            <a:noFill/>
            <a:ln w="25400">
              <a:solidFill>
                <a:schemeClr val="tx1"/>
              </a:solidFill>
              <a:round/>
              <a:headEnd/>
              <a:tailEnd/>
            </a:ln>
            <a:effectLst/>
          </p:spPr>
          <p:txBody>
            <a:bodyPr/>
            <a:lstStyle/>
            <a:p>
              <a:endParaRPr lang="zh-CN" altLang="en-US"/>
            </a:p>
          </p:txBody>
        </p:sp>
      </p:grpSp>
      <p:sp>
        <p:nvSpPr>
          <p:cNvPr id="130056" name="Rectangle 8"/>
          <p:cNvSpPr>
            <a:spLocks noChangeArrowheads="1"/>
          </p:cNvSpPr>
          <p:nvPr/>
        </p:nvSpPr>
        <p:spPr bwMode="auto">
          <a:xfrm>
            <a:off x="1681162" y="1214422"/>
            <a:ext cx="1416050" cy="457200"/>
          </a:xfrm>
          <a:prstGeom prst="rect">
            <a:avLst/>
          </a:prstGeom>
          <a:noFill/>
          <a:ln w="9525" cap="rnd">
            <a:noFill/>
            <a:prstDash val="sysDot"/>
            <a:miter lim="800000"/>
            <a:headEnd/>
            <a:tailEnd/>
          </a:ln>
          <a:effectLst/>
        </p:spPr>
        <p:txBody>
          <a:bodyPr wrap="none">
            <a:spAutoFit/>
          </a:bodyPr>
          <a:lstStyle/>
          <a:p>
            <a:pPr algn="l">
              <a:spcBef>
                <a:spcPct val="0"/>
              </a:spcBef>
            </a:pPr>
            <a:r>
              <a:rPr kumimoji="1" lang="zh-CN" altLang="en-US" sz="2400" dirty="0">
                <a:solidFill>
                  <a:srgbClr val="FF0000"/>
                </a:solidFill>
                <a:latin typeface="楷体_GB2312" pitchFamily="49" charset="-122"/>
                <a:ea typeface="楷体_GB2312" pitchFamily="49" charset="-122"/>
              </a:rPr>
              <a:t>机械振动</a:t>
            </a:r>
          </a:p>
        </p:txBody>
      </p:sp>
      <p:sp>
        <p:nvSpPr>
          <p:cNvPr id="130057" name="Rectangle 9"/>
          <p:cNvSpPr>
            <a:spLocks noChangeArrowheads="1"/>
          </p:cNvSpPr>
          <p:nvPr/>
        </p:nvSpPr>
        <p:spPr bwMode="auto">
          <a:xfrm>
            <a:off x="4862512" y="1214422"/>
            <a:ext cx="2959100" cy="457200"/>
          </a:xfrm>
          <a:prstGeom prst="rect">
            <a:avLst/>
          </a:prstGeom>
          <a:noFill/>
          <a:ln w="9525" cap="rnd">
            <a:noFill/>
            <a:prstDash val="sysDot"/>
            <a:miter lim="800000"/>
            <a:headEnd/>
            <a:tailEnd/>
          </a:ln>
          <a:effectLst/>
        </p:spPr>
        <p:txBody>
          <a:bodyPr wrap="none">
            <a:spAutoFit/>
          </a:bodyPr>
          <a:lstStyle/>
          <a:p>
            <a:pPr algn="l">
              <a:spcBef>
                <a:spcPct val="0"/>
              </a:spcBef>
            </a:pPr>
            <a:r>
              <a:rPr kumimoji="1" lang="zh-CN" altLang="en-US" sz="2400">
                <a:solidFill>
                  <a:srgbClr val="FF0000"/>
                </a:solidFill>
                <a:latin typeface="楷体_GB2312" pitchFamily="49" charset="-122"/>
                <a:ea typeface="楷体_GB2312" pitchFamily="49" charset="-122"/>
              </a:rPr>
              <a:t>电磁振荡</a:t>
            </a:r>
            <a:r>
              <a:rPr kumimoji="1" lang="en-US" altLang="zh-CN" sz="2400">
                <a:solidFill>
                  <a:srgbClr val="FF0000"/>
                </a:solidFill>
                <a:latin typeface="楷体_GB2312" pitchFamily="49" charset="-122"/>
                <a:ea typeface="楷体_GB2312" pitchFamily="49" charset="-122"/>
              </a:rPr>
              <a:t>(</a:t>
            </a:r>
            <a:r>
              <a:rPr kumimoji="1" lang="zh-CN" altLang="en-US" sz="2400">
                <a:solidFill>
                  <a:srgbClr val="FF0000"/>
                </a:solidFill>
                <a:latin typeface="楷体_GB2312" pitchFamily="49" charset="-122"/>
                <a:ea typeface="楷体_GB2312" pitchFamily="49" charset="-122"/>
              </a:rPr>
              <a:t>串联电路</a:t>
            </a:r>
            <a:r>
              <a:rPr kumimoji="1" lang="en-US" altLang="zh-CN" sz="2400">
                <a:solidFill>
                  <a:srgbClr val="FF0000"/>
                </a:solidFill>
                <a:latin typeface="楷体_GB2312" pitchFamily="49" charset="-122"/>
                <a:ea typeface="楷体_GB2312" pitchFamily="49" charset="-122"/>
              </a:rPr>
              <a:t>)</a:t>
            </a:r>
          </a:p>
        </p:txBody>
      </p:sp>
      <p:sp>
        <p:nvSpPr>
          <p:cNvPr id="130058" name="Line 10"/>
          <p:cNvSpPr>
            <a:spLocks noChangeShapeType="1"/>
          </p:cNvSpPr>
          <p:nvPr/>
        </p:nvSpPr>
        <p:spPr bwMode="auto">
          <a:xfrm>
            <a:off x="538162" y="2128822"/>
            <a:ext cx="7696200" cy="0"/>
          </a:xfrm>
          <a:prstGeom prst="line">
            <a:avLst/>
          </a:prstGeom>
          <a:noFill/>
          <a:ln w="25400">
            <a:solidFill>
              <a:schemeClr val="tx1"/>
            </a:solidFill>
            <a:round/>
            <a:headEnd/>
            <a:tailEnd/>
          </a:ln>
          <a:effectLst/>
        </p:spPr>
        <p:txBody>
          <a:bodyPr/>
          <a:lstStyle/>
          <a:p>
            <a:endParaRPr lang="zh-CN" altLang="en-US"/>
          </a:p>
        </p:txBody>
      </p:sp>
      <p:sp>
        <p:nvSpPr>
          <p:cNvPr id="130059" name="Line 11"/>
          <p:cNvSpPr>
            <a:spLocks noChangeShapeType="1"/>
          </p:cNvSpPr>
          <p:nvPr/>
        </p:nvSpPr>
        <p:spPr bwMode="auto">
          <a:xfrm>
            <a:off x="614362" y="2586022"/>
            <a:ext cx="7696200" cy="0"/>
          </a:xfrm>
          <a:prstGeom prst="line">
            <a:avLst/>
          </a:prstGeom>
          <a:noFill/>
          <a:ln w="25400">
            <a:solidFill>
              <a:schemeClr val="tx1"/>
            </a:solidFill>
            <a:round/>
            <a:headEnd/>
            <a:tailEnd/>
          </a:ln>
          <a:effectLst/>
        </p:spPr>
        <p:txBody>
          <a:bodyPr/>
          <a:lstStyle/>
          <a:p>
            <a:endParaRPr lang="zh-CN" altLang="en-US"/>
          </a:p>
        </p:txBody>
      </p:sp>
      <p:sp>
        <p:nvSpPr>
          <p:cNvPr id="130060" name="Line 12"/>
          <p:cNvSpPr>
            <a:spLocks noChangeShapeType="1"/>
          </p:cNvSpPr>
          <p:nvPr/>
        </p:nvSpPr>
        <p:spPr bwMode="auto">
          <a:xfrm>
            <a:off x="538162" y="3043222"/>
            <a:ext cx="7696200" cy="0"/>
          </a:xfrm>
          <a:prstGeom prst="line">
            <a:avLst/>
          </a:prstGeom>
          <a:noFill/>
          <a:ln w="25400">
            <a:solidFill>
              <a:schemeClr val="tx1"/>
            </a:solidFill>
            <a:round/>
            <a:headEnd/>
            <a:tailEnd/>
          </a:ln>
          <a:effectLst/>
        </p:spPr>
        <p:txBody>
          <a:bodyPr/>
          <a:lstStyle/>
          <a:p>
            <a:endParaRPr lang="zh-CN" altLang="en-US"/>
          </a:p>
        </p:txBody>
      </p:sp>
      <p:sp>
        <p:nvSpPr>
          <p:cNvPr id="130061" name="Line 13"/>
          <p:cNvSpPr>
            <a:spLocks noChangeShapeType="1"/>
          </p:cNvSpPr>
          <p:nvPr/>
        </p:nvSpPr>
        <p:spPr bwMode="auto">
          <a:xfrm>
            <a:off x="614362" y="3500422"/>
            <a:ext cx="7696200" cy="0"/>
          </a:xfrm>
          <a:prstGeom prst="line">
            <a:avLst/>
          </a:prstGeom>
          <a:noFill/>
          <a:ln w="25400">
            <a:solidFill>
              <a:schemeClr val="tx1"/>
            </a:solidFill>
            <a:round/>
            <a:headEnd/>
            <a:tailEnd/>
          </a:ln>
          <a:effectLst/>
        </p:spPr>
        <p:txBody>
          <a:bodyPr/>
          <a:lstStyle/>
          <a:p>
            <a:endParaRPr lang="zh-CN" altLang="en-US"/>
          </a:p>
        </p:txBody>
      </p:sp>
      <p:sp>
        <p:nvSpPr>
          <p:cNvPr id="130062" name="Line 14"/>
          <p:cNvSpPr>
            <a:spLocks noChangeShapeType="1"/>
          </p:cNvSpPr>
          <p:nvPr/>
        </p:nvSpPr>
        <p:spPr bwMode="auto">
          <a:xfrm>
            <a:off x="614362" y="3957622"/>
            <a:ext cx="7696200" cy="0"/>
          </a:xfrm>
          <a:prstGeom prst="line">
            <a:avLst/>
          </a:prstGeom>
          <a:noFill/>
          <a:ln w="25400">
            <a:solidFill>
              <a:schemeClr val="tx1"/>
            </a:solidFill>
            <a:round/>
            <a:headEnd/>
            <a:tailEnd/>
          </a:ln>
          <a:effectLst/>
        </p:spPr>
        <p:txBody>
          <a:bodyPr/>
          <a:lstStyle/>
          <a:p>
            <a:endParaRPr lang="zh-CN" altLang="en-US"/>
          </a:p>
        </p:txBody>
      </p:sp>
      <p:sp>
        <p:nvSpPr>
          <p:cNvPr id="130063" name="Line 15"/>
          <p:cNvSpPr>
            <a:spLocks noChangeShapeType="1"/>
          </p:cNvSpPr>
          <p:nvPr/>
        </p:nvSpPr>
        <p:spPr bwMode="auto">
          <a:xfrm>
            <a:off x="614362" y="4414822"/>
            <a:ext cx="7696200" cy="0"/>
          </a:xfrm>
          <a:prstGeom prst="line">
            <a:avLst/>
          </a:prstGeom>
          <a:noFill/>
          <a:ln w="25400">
            <a:solidFill>
              <a:schemeClr val="tx1"/>
            </a:solidFill>
            <a:round/>
            <a:headEnd/>
            <a:tailEnd/>
          </a:ln>
          <a:effectLst/>
        </p:spPr>
        <p:txBody>
          <a:bodyPr/>
          <a:lstStyle/>
          <a:p>
            <a:endParaRPr lang="zh-CN" altLang="en-US"/>
          </a:p>
        </p:txBody>
      </p:sp>
      <p:sp>
        <p:nvSpPr>
          <p:cNvPr id="130064" name="Line 16"/>
          <p:cNvSpPr>
            <a:spLocks noChangeShapeType="1"/>
          </p:cNvSpPr>
          <p:nvPr/>
        </p:nvSpPr>
        <p:spPr bwMode="auto">
          <a:xfrm>
            <a:off x="614362" y="4872022"/>
            <a:ext cx="7696200" cy="0"/>
          </a:xfrm>
          <a:prstGeom prst="line">
            <a:avLst/>
          </a:prstGeom>
          <a:noFill/>
          <a:ln w="25400">
            <a:solidFill>
              <a:schemeClr val="tx1"/>
            </a:solidFill>
            <a:round/>
            <a:headEnd/>
            <a:tailEnd/>
          </a:ln>
          <a:effectLst/>
        </p:spPr>
        <p:txBody>
          <a:bodyPr/>
          <a:lstStyle/>
          <a:p>
            <a:endParaRPr lang="zh-CN" altLang="en-US"/>
          </a:p>
        </p:txBody>
      </p:sp>
      <p:sp>
        <p:nvSpPr>
          <p:cNvPr id="130065" name="Line 17"/>
          <p:cNvSpPr>
            <a:spLocks noChangeShapeType="1"/>
          </p:cNvSpPr>
          <p:nvPr/>
        </p:nvSpPr>
        <p:spPr bwMode="auto">
          <a:xfrm>
            <a:off x="614362" y="5329222"/>
            <a:ext cx="7696200" cy="0"/>
          </a:xfrm>
          <a:prstGeom prst="line">
            <a:avLst/>
          </a:prstGeom>
          <a:noFill/>
          <a:ln w="25400">
            <a:solidFill>
              <a:schemeClr val="tx1"/>
            </a:solidFill>
            <a:round/>
            <a:headEnd/>
            <a:tailEnd/>
          </a:ln>
          <a:effectLst/>
        </p:spPr>
        <p:txBody>
          <a:bodyPr/>
          <a:lstStyle/>
          <a:p>
            <a:endParaRPr lang="zh-CN" altLang="en-US"/>
          </a:p>
        </p:txBody>
      </p:sp>
      <p:sp>
        <p:nvSpPr>
          <p:cNvPr id="130066" name="Rectangle 18"/>
          <p:cNvSpPr>
            <a:spLocks noChangeArrowheads="1"/>
          </p:cNvSpPr>
          <p:nvPr/>
        </p:nvSpPr>
        <p:spPr bwMode="auto">
          <a:xfrm>
            <a:off x="1681162" y="1666860"/>
            <a:ext cx="1257300" cy="488950"/>
          </a:xfrm>
          <a:prstGeom prst="rect">
            <a:avLst/>
          </a:prstGeom>
          <a:noFill/>
          <a:ln w="9525" cap="rnd">
            <a:noFill/>
            <a:prstDash val="sysDot"/>
            <a:miter lim="800000"/>
            <a:headEnd/>
            <a:tailEnd/>
          </a:ln>
          <a:effectLst/>
        </p:spPr>
        <p:txBody>
          <a:bodyPr wrap="none">
            <a:spAutoFit/>
          </a:bodyPr>
          <a:lstStyle/>
          <a:p>
            <a:pPr algn="l">
              <a:spcBef>
                <a:spcPct val="0"/>
              </a:spcBef>
            </a:pPr>
            <a:r>
              <a:rPr kumimoji="1" lang="zh-CN" altLang="en-US" sz="2400">
                <a:solidFill>
                  <a:srgbClr val="000066"/>
                </a:solidFill>
                <a:latin typeface="楷体_GB2312" pitchFamily="49" charset="-122"/>
                <a:ea typeface="楷体_GB2312" pitchFamily="49" charset="-122"/>
              </a:rPr>
              <a:t>位移  </a:t>
            </a:r>
            <a:r>
              <a:rPr kumimoji="1" lang="en-US" altLang="zh-CN" sz="2600" b="0" i="1">
                <a:solidFill>
                  <a:srgbClr val="000066"/>
                </a:solidFill>
                <a:latin typeface="Times New Roman" pitchFamily="18" charset="0"/>
                <a:ea typeface="楷体_GB2312" pitchFamily="49" charset="-122"/>
              </a:rPr>
              <a:t>x</a:t>
            </a:r>
          </a:p>
        </p:txBody>
      </p:sp>
      <p:sp>
        <p:nvSpPr>
          <p:cNvPr id="130067" name="Rectangle 19"/>
          <p:cNvSpPr>
            <a:spLocks noChangeArrowheads="1"/>
          </p:cNvSpPr>
          <p:nvPr/>
        </p:nvSpPr>
        <p:spPr bwMode="auto">
          <a:xfrm>
            <a:off x="1681162" y="2128822"/>
            <a:ext cx="1257300" cy="488950"/>
          </a:xfrm>
          <a:prstGeom prst="rect">
            <a:avLst/>
          </a:prstGeom>
          <a:noFill/>
          <a:ln w="9525" cap="rnd">
            <a:noFill/>
            <a:prstDash val="sysDot"/>
            <a:miter lim="800000"/>
            <a:headEnd/>
            <a:tailEnd/>
          </a:ln>
          <a:effectLst/>
        </p:spPr>
        <p:txBody>
          <a:bodyPr wrap="none">
            <a:spAutoFit/>
          </a:bodyPr>
          <a:lstStyle/>
          <a:p>
            <a:pPr algn="l">
              <a:spcBef>
                <a:spcPct val="0"/>
              </a:spcBef>
            </a:pPr>
            <a:r>
              <a:rPr kumimoji="1" lang="zh-CN" altLang="en-US" sz="2400">
                <a:solidFill>
                  <a:srgbClr val="000066"/>
                </a:solidFill>
                <a:latin typeface="楷体_GB2312" pitchFamily="49" charset="-122"/>
                <a:ea typeface="楷体_GB2312" pitchFamily="49" charset="-122"/>
              </a:rPr>
              <a:t>速度  </a:t>
            </a:r>
            <a:r>
              <a:rPr kumimoji="1" lang="en-US" altLang="zh-CN" sz="2600" b="0" i="1">
                <a:solidFill>
                  <a:srgbClr val="000066"/>
                </a:solidFill>
                <a:latin typeface="Times New Roman" pitchFamily="18" charset="0"/>
                <a:ea typeface="楷体_GB2312" pitchFamily="49" charset="-122"/>
              </a:rPr>
              <a:t>v</a:t>
            </a:r>
          </a:p>
        </p:txBody>
      </p:sp>
      <p:sp>
        <p:nvSpPr>
          <p:cNvPr id="130068" name="Rectangle 20"/>
          <p:cNvSpPr>
            <a:spLocks noChangeArrowheads="1"/>
          </p:cNvSpPr>
          <p:nvPr/>
        </p:nvSpPr>
        <p:spPr bwMode="auto">
          <a:xfrm>
            <a:off x="1681162" y="2586022"/>
            <a:ext cx="1349375" cy="488950"/>
          </a:xfrm>
          <a:prstGeom prst="rect">
            <a:avLst/>
          </a:prstGeom>
          <a:noFill/>
          <a:ln w="9525" cap="rnd">
            <a:noFill/>
            <a:prstDash val="sysDot"/>
            <a:miter lim="800000"/>
            <a:headEnd/>
            <a:tailEnd/>
          </a:ln>
          <a:effectLst/>
        </p:spPr>
        <p:txBody>
          <a:bodyPr wrap="none">
            <a:spAutoFit/>
          </a:bodyPr>
          <a:lstStyle/>
          <a:p>
            <a:pPr algn="l">
              <a:spcBef>
                <a:spcPct val="0"/>
              </a:spcBef>
            </a:pPr>
            <a:r>
              <a:rPr kumimoji="1" lang="zh-CN" altLang="en-US" sz="2400">
                <a:solidFill>
                  <a:srgbClr val="000066"/>
                </a:solidFill>
                <a:latin typeface="楷体_GB2312" pitchFamily="49" charset="-122"/>
                <a:ea typeface="楷体_GB2312" pitchFamily="49" charset="-122"/>
              </a:rPr>
              <a:t>质量  </a:t>
            </a:r>
            <a:r>
              <a:rPr kumimoji="1" lang="en-US" altLang="zh-CN" sz="2600" b="0" i="1">
                <a:solidFill>
                  <a:srgbClr val="000066"/>
                </a:solidFill>
                <a:latin typeface="Times New Roman" pitchFamily="18" charset="0"/>
                <a:ea typeface="楷体_GB2312" pitchFamily="49" charset="-122"/>
              </a:rPr>
              <a:t>m</a:t>
            </a:r>
          </a:p>
        </p:txBody>
      </p:sp>
      <p:sp>
        <p:nvSpPr>
          <p:cNvPr id="130069" name="Rectangle 21"/>
          <p:cNvSpPr>
            <a:spLocks noChangeArrowheads="1"/>
          </p:cNvSpPr>
          <p:nvPr/>
        </p:nvSpPr>
        <p:spPr bwMode="auto">
          <a:xfrm>
            <a:off x="1681162" y="3043222"/>
            <a:ext cx="1873250" cy="488950"/>
          </a:xfrm>
          <a:prstGeom prst="rect">
            <a:avLst/>
          </a:prstGeom>
          <a:noFill/>
          <a:ln w="9525" cap="rnd">
            <a:noFill/>
            <a:prstDash val="sysDot"/>
            <a:miter lim="800000"/>
            <a:headEnd/>
            <a:tailEnd/>
          </a:ln>
          <a:effectLst/>
        </p:spPr>
        <p:txBody>
          <a:bodyPr wrap="none">
            <a:spAutoFit/>
          </a:bodyPr>
          <a:lstStyle/>
          <a:p>
            <a:pPr algn="l">
              <a:spcBef>
                <a:spcPct val="0"/>
              </a:spcBef>
            </a:pPr>
            <a:r>
              <a:rPr kumimoji="1" lang="zh-CN" altLang="en-US" sz="2400">
                <a:solidFill>
                  <a:srgbClr val="000066"/>
                </a:solidFill>
                <a:latin typeface="楷体_GB2312" pitchFamily="49" charset="-122"/>
                <a:ea typeface="楷体_GB2312" pitchFamily="49" charset="-122"/>
              </a:rPr>
              <a:t>劲度系数  </a:t>
            </a:r>
            <a:r>
              <a:rPr kumimoji="1" lang="en-US" altLang="zh-CN" sz="2600" b="0" i="1">
                <a:solidFill>
                  <a:srgbClr val="000066"/>
                </a:solidFill>
                <a:latin typeface="Times New Roman" pitchFamily="18" charset="0"/>
                <a:ea typeface="楷体_GB2312" pitchFamily="49" charset="-122"/>
              </a:rPr>
              <a:t>k</a:t>
            </a:r>
          </a:p>
        </p:txBody>
      </p:sp>
      <p:sp>
        <p:nvSpPr>
          <p:cNvPr id="130070" name="Rectangle 22"/>
          <p:cNvSpPr>
            <a:spLocks noChangeArrowheads="1"/>
          </p:cNvSpPr>
          <p:nvPr/>
        </p:nvSpPr>
        <p:spPr bwMode="auto">
          <a:xfrm>
            <a:off x="1681162" y="3500422"/>
            <a:ext cx="2362200" cy="488950"/>
          </a:xfrm>
          <a:prstGeom prst="rect">
            <a:avLst/>
          </a:prstGeom>
          <a:noFill/>
          <a:ln w="9525" cap="rnd">
            <a:noFill/>
            <a:prstDash val="sysDot"/>
            <a:miter lim="800000"/>
            <a:headEnd/>
            <a:tailEnd/>
          </a:ln>
          <a:effectLst/>
        </p:spPr>
        <p:txBody>
          <a:bodyPr>
            <a:spAutoFit/>
          </a:bodyPr>
          <a:lstStyle/>
          <a:p>
            <a:pPr algn="l">
              <a:spcBef>
                <a:spcPct val="0"/>
              </a:spcBef>
            </a:pPr>
            <a:r>
              <a:rPr kumimoji="1" lang="zh-CN" altLang="en-US" sz="2400">
                <a:solidFill>
                  <a:srgbClr val="000066"/>
                </a:solidFill>
                <a:latin typeface="Times New Roman" pitchFamily="18" charset="0"/>
                <a:ea typeface="楷体_GB2312" pitchFamily="49" charset="-122"/>
              </a:rPr>
              <a:t>阻力系数    </a:t>
            </a:r>
            <a:r>
              <a:rPr kumimoji="1" lang="en-US" altLang="zh-CN" sz="2600" b="0" i="1">
                <a:solidFill>
                  <a:srgbClr val="000066"/>
                </a:solidFill>
                <a:latin typeface="Symbol" pitchFamily="18" charset="2"/>
                <a:ea typeface="楷体_GB2312" pitchFamily="49" charset="-122"/>
              </a:rPr>
              <a:t>g</a:t>
            </a:r>
          </a:p>
        </p:txBody>
      </p:sp>
      <p:sp>
        <p:nvSpPr>
          <p:cNvPr id="130071" name="Rectangle 23"/>
          <p:cNvSpPr>
            <a:spLocks noChangeArrowheads="1"/>
          </p:cNvSpPr>
          <p:nvPr/>
        </p:nvSpPr>
        <p:spPr bwMode="auto">
          <a:xfrm>
            <a:off x="1681162" y="3957622"/>
            <a:ext cx="2209800" cy="488950"/>
          </a:xfrm>
          <a:prstGeom prst="rect">
            <a:avLst/>
          </a:prstGeom>
          <a:noFill/>
          <a:ln w="9525" cap="rnd">
            <a:noFill/>
            <a:prstDash val="sysDot"/>
            <a:miter lim="800000"/>
            <a:headEnd/>
            <a:tailEnd/>
          </a:ln>
          <a:effectLst/>
        </p:spPr>
        <p:txBody>
          <a:bodyPr>
            <a:spAutoFit/>
          </a:bodyPr>
          <a:lstStyle/>
          <a:p>
            <a:pPr algn="l">
              <a:spcBef>
                <a:spcPct val="0"/>
              </a:spcBef>
            </a:pPr>
            <a:r>
              <a:rPr kumimoji="1" lang="zh-CN" altLang="en-US" sz="2400">
                <a:solidFill>
                  <a:srgbClr val="000066"/>
                </a:solidFill>
                <a:latin typeface="楷体_GB2312" pitchFamily="49" charset="-122"/>
                <a:ea typeface="楷体_GB2312" pitchFamily="49" charset="-122"/>
              </a:rPr>
              <a:t>驱动力  </a:t>
            </a:r>
            <a:r>
              <a:rPr kumimoji="1" lang="en-US" altLang="zh-CN" sz="2600" b="0" i="1">
                <a:solidFill>
                  <a:srgbClr val="000066"/>
                </a:solidFill>
                <a:latin typeface="Times New Roman" pitchFamily="18" charset="0"/>
                <a:ea typeface="楷体_GB2312" pitchFamily="49" charset="-122"/>
              </a:rPr>
              <a:t>F</a:t>
            </a:r>
          </a:p>
        </p:txBody>
      </p:sp>
      <p:sp>
        <p:nvSpPr>
          <p:cNvPr id="130072" name="Rectangle 24"/>
          <p:cNvSpPr>
            <a:spLocks noChangeArrowheads="1"/>
          </p:cNvSpPr>
          <p:nvPr/>
        </p:nvSpPr>
        <p:spPr bwMode="auto">
          <a:xfrm>
            <a:off x="1681162" y="4414822"/>
            <a:ext cx="2384425" cy="488950"/>
          </a:xfrm>
          <a:prstGeom prst="rect">
            <a:avLst/>
          </a:prstGeom>
          <a:noFill/>
          <a:ln w="9525" cap="rnd">
            <a:noFill/>
            <a:prstDash val="sysDot"/>
            <a:miter lim="800000"/>
            <a:headEnd/>
            <a:tailEnd/>
          </a:ln>
          <a:effectLst/>
        </p:spPr>
        <p:txBody>
          <a:bodyPr wrap="none">
            <a:spAutoFit/>
          </a:bodyPr>
          <a:lstStyle/>
          <a:p>
            <a:pPr algn="l">
              <a:spcBef>
                <a:spcPct val="0"/>
              </a:spcBef>
            </a:pPr>
            <a:r>
              <a:rPr kumimoji="1" lang="zh-CN" altLang="en-US" sz="2400">
                <a:solidFill>
                  <a:srgbClr val="000066"/>
                </a:solidFill>
                <a:latin typeface="楷体_GB2312" pitchFamily="49" charset="-122"/>
                <a:ea typeface="楷体_GB2312" pitchFamily="49" charset="-122"/>
              </a:rPr>
              <a:t>弹性势能  </a:t>
            </a:r>
            <a:r>
              <a:rPr kumimoji="1" lang="en-US" altLang="zh-CN" sz="2600" b="0" i="1">
                <a:solidFill>
                  <a:srgbClr val="000066"/>
                </a:solidFill>
                <a:latin typeface="Times New Roman" pitchFamily="18" charset="0"/>
                <a:ea typeface="楷体_GB2312" pitchFamily="49" charset="-122"/>
              </a:rPr>
              <a:t>kx</a:t>
            </a:r>
            <a:r>
              <a:rPr kumimoji="1" lang="en-US" altLang="zh-CN" sz="2600" b="0" baseline="30000">
                <a:solidFill>
                  <a:srgbClr val="000066"/>
                </a:solidFill>
                <a:latin typeface="Times New Roman" pitchFamily="18" charset="0"/>
                <a:ea typeface="楷体_GB2312" pitchFamily="49" charset="-122"/>
              </a:rPr>
              <a:t>2</a:t>
            </a:r>
            <a:r>
              <a:rPr kumimoji="1" lang="en-US" altLang="zh-CN" sz="2600" b="0">
                <a:solidFill>
                  <a:srgbClr val="000066"/>
                </a:solidFill>
                <a:latin typeface="Times New Roman" pitchFamily="18" charset="0"/>
                <a:ea typeface="楷体_GB2312" pitchFamily="49" charset="-122"/>
              </a:rPr>
              <a:t>/2</a:t>
            </a:r>
          </a:p>
        </p:txBody>
      </p:sp>
      <p:sp>
        <p:nvSpPr>
          <p:cNvPr id="130073" name="Rectangle 25"/>
          <p:cNvSpPr>
            <a:spLocks noChangeArrowheads="1"/>
          </p:cNvSpPr>
          <p:nvPr/>
        </p:nvSpPr>
        <p:spPr bwMode="auto">
          <a:xfrm>
            <a:off x="1681162" y="4840272"/>
            <a:ext cx="2016125" cy="488950"/>
          </a:xfrm>
          <a:prstGeom prst="rect">
            <a:avLst/>
          </a:prstGeom>
          <a:noFill/>
          <a:ln w="9525" cap="rnd">
            <a:noFill/>
            <a:prstDash val="sysDot"/>
            <a:miter lim="800000"/>
            <a:headEnd/>
            <a:tailEnd/>
          </a:ln>
          <a:effectLst/>
        </p:spPr>
        <p:txBody>
          <a:bodyPr wrap="none">
            <a:spAutoFit/>
          </a:bodyPr>
          <a:lstStyle/>
          <a:p>
            <a:pPr algn="l">
              <a:spcBef>
                <a:spcPct val="0"/>
              </a:spcBef>
            </a:pPr>
            <a:r>
              <a:rPr kumimoji="1" lang="zh-CN" altLang="en-US" sz="2400">
                <a:solidFill>
                  <a:srgbClr val="000066"/>
                </a:solidFill>
                <a:latin typeface="楷体_GB2312" pitchFamily="49" charset="-122"/>
                <a:ea typeface="楷体_GB2312" pitchFamily="49" charset="-122"/>
              </a:rPr>
              <a:t>动能   </a:t>
            </a:r>
            <a:r>
              <a:rPr kumimoji="1" lang="en-US" altLang="zh-CN" sz="2600" b="0" i="1">
                <a:solidFill>
                  <a:srgbClr val="000066"/>
                </a:solidFill>
                <a:latin typeface="Times New Roman" pitchFamily="18" charset="0"/>
                <a:ea typeface="楷体_GB2312" pitchFamily="49" charset="-122"/>
              </a:rPr>
              <a:t>mv</a:t>
            </a:r>
            <a:r>
              <a:rPr kumimoji="1" lang="en-US" altLang="zh-CN" sz="2600" b="0" baseline="30000">
                <a:solidFill>
                  <a:srgbClr val="000066"/>
                </a:solidFill>
                <a:latin typeface="Times New Roman" pitchFamily="18" charset="0"/>
                <a:ea typeface="楷体_GB2312" pitchFamily="49" charset="-122"/>
              </a:rPr>
              <a:t>2</a:t>
            </a:r>
            <a:r>
              <a:rPr kumimoji="1" lang="en-US" altLang="zh-CN" sz="2600" b="0">
                <a:solidFill>
                  <a:srgbClr val="000066"/>
                </a:solidFill>
                <a:latin typeface="Times New Roman" pitchFamily="18" charset="0"/>
                <a:ea typeface="楷体_GB2312" pitchFamily="49" charset="-122"/>
              </a:rPr>
              <a:t>/2</a:t>
            </a:r>
          </a:p>
        </p:txBody>
      </p:sp>
      <p:sp>
        <p:nvSpPr>
          <p:cNvPr id="130074" name="Rectangle 26"/>
          <p:cNvSpPr>
            <a:spLocks noChangeArrowheads="1"/>
          </p:cNvSpPr>
          <p:nvPr/>
        </p:nvSpPr>
        <p:spPr bwMode="auto">
          <a:xfrm>
            <a:off x="4919662" y="1671622"/>
            <a:ext cx="1943100" cy="488950"/>
          </a:xfrm>
          <a:prstGeom prst="rect">
            <a:avLst/>
          </a:prstGeom>
          <a:noFill/>
          <a:ln w="9525" cap="rnd">
            <a:noFill/>
            <a:prstDash val="sysDot"/>
            <a:miter lim="800000"/>
            <a:headEnd/>
            <a:tailEnd/>
          </a:ln>
          <a:effectLst/>
        </p:spPr>
        <p:txBody>
          <a:bodyPr>
            <a:spAutoFit/>
          </a:bodyPr>
          <a:lstStyle/>
          <a:p>
            <a:pPr algn="l">
              <a:spcBef>
                <a:spcPct val="0"/>
              </a:spcBef>
            </a:pPr>
            <a:r>
              <a:rPr kumimoji="1" lang="zh-CN" altLang="en-US" sz="2400">
                <a:solidFill>
                  <a:srgbClr val="000066"/>
                </a:solidFill>
                <a:latin typeface="楷体_GB2312" pitchFamily="49" charset="-122"/>
                <a:ea typeface="楷体_GB2312" pitchFamily="49" charset="-122"/>
              </a:rPr>
              <a:t>电荷  </a:t>
            </a:r>
            <a:r>
              <a:rPr kumimoji="1" lang="en-US" altLang="zh-CN" sz="2600" b="0" i="1">
                <a:solidFill>
                  <a:srgbClr val="000066"/>
                </a:solidFill>
                <a:latin typeface="Times New Roman" pitchFamily="18" charset="0"/>
                <a:ea typeface="楷体_GB2312" pitchFamily="49" charset="-122"/>
              </a:rPr>
              <a:t>q</a:t>
            </a:r>
          </a:p>
        </p:txBody>
      </p:sp>
      <p:sp>
        <p:nvSpPr>
          <p:cNvPr id="130075" name="Rectangle 27"/>
          <p:cNvSpPr>
            <a:spLocks noChangeArrowheads="1"/>
          </p:cNvSpPr>
          <p:nvPr/>
        </p:nvSpPr>
        <p:spPr bwMode="auto">
          <a:xfrm>
            <a:off x="4919662" y="2128822"/>
            <a:ext cx="1222375" cy="488950"/>
          </a:xfrm>
          <a:prstGeom prst="rect">
            <a:avLst/>
          </a:prstGeom>
          <a:noFill/>
          <a:ln w="9525" cap="rnd">
            <a:noFill/>
            <a:prstDash val="sysDot"/>
            <a:miter lim="800000"/>
            <a:headEnd/>
            <a:tailEnd/>
          </a:ln>
          <a:effectLst/>
        </p:spPr>
        <p:txBody>
          <a:bodyPr wrap="none">
            <a:spAutoFit/>
          </a:bodyPr>
          <a:lstStyle/>
          <a:p>
            <a:pPr algn="l">
              <a:spcBef>
                <a:spcPct val="0"/>
              </a:spcBef>
            </a:pPr>
            <a:r>
              <a:rPr kumimoji="1" lang="zh-CN" altLang="en-US" sz="2400">
                <a:solidFill>
                  <a:srgbClr val="000066"/>
                </a:solidFill>
                <a:latin typeface="Times New Roman" pitchFamily="18" charset="0"/>
                <a:ea typeface="楷体_GB2312" pitchFamily="49" charset="-122"/>
              </a:rPr>
              <a:t>电流</a:t>
            </a:r>
            <a:r>
              <a:rPr kumimoji="1" lang="zh-CN" altLang="en-US" sz="2600" b="0" i="1">
                <a:solidFill>
                  <a:srgbClr val="000066"/>
                </a:solidFill>
                <a:latin typeface="Times New Roman" pitchFamily="18" charset="0"/>
                <a:ea typeface="楷体_GB2312" pitchFamily="49" charset="-122"/>
              </a:rPr>
              <a:t>    </a:t>
            </a:r>
            <a:r>
              <a:rPr kumimoji="1" lang="en-US" altLang="zh-CN" sz="2600" b="0" i="1">
                <a:solidFill>
                  <a:srgbClr val="000066"/>
                </a:solidFill>
                <a:latin typeface="Times New Roman" pitchFamily="18" charset="0"/>
                <a:ea typeface="楷体_GB2312" pitchFamily="49" charset="-122"/>
              </a:rPr>
              <a:t>i</a:t>
            </a:r>
          </a:p>
        </p:txBody>
      </p:sp>
      <p:sp>
        <p:nvSpPr>
          <p:cNvPr id="130076" name="Rectangle 28"/>
          <p:cNvSpPr>
            <a:spLocks noChangeArrowheads="1"/>
          </p:cNvSpPr>
          <p:nvPr/>
        </p:nvSpPr>
        <p:spPr bwMode="auto">
          <a:xfrm>
            <a:off x="4919662" y="2590785"/>
            <a:ext cx="1562100" cy="488950"/>
          </a:xfrm>
          <a:prstGeom prst="rect">
            <a:avLst/>
          </a:prstGeom>
          <a:noFill/>
          <a:ln w="9525" cap="rnd">
            <a:noFill/>
            <a:prstDash val="sysDot"/>
            <a:miter lim="800000"/>
            <a:headEnd/>
            <a:tailEnd/>
          </a:ln>
          <a:effectLst/>
        </p:spPr>
        <p:txBody>
          <a:bodyPr>
            <a:spAutoFit/>
          </a:bodyPr>
          <a:lstStyle/>
          <a:p>
            <a:pPr algn="l">
              <a:spcBef>
                <a:spcPct val="0"/>
              </a:spcBef>
            </a:pPr>
            <a:r>
              <a:rPr kumimoji="1" lang="zh-CN" altLang="en-US" sz="2400">
                <a:solidFill>
                  <a:srgbClr val="000066"/>
                </a:solidFill>
                <a:latin typeface="楷体_GB2312" pitchFamily="49" charset="-122"/>
                <a:ea typeface="楷体_GB2312" pitchFamily="49" charset="-122"/>
              </a:rPr>
              <a:t>电感  </a:t>
            </a:r>
            <a:r>
              <a:rPr kumimoji="1" lang="en-US" altLang="zh-CN" sz="2600" b="0" i="1">
                <a:solidFill>
                  <a:srgbClr val="000066"/>
                </a:solidFill>
                <a:latin typeface="Times New Roman" pitchFamily="18" charset="0"/>
                <a:ea typeface="楷体_GB2312" pitchFamily="49" charset="-122"/>
              </a:rPr>
              <a:t>L</a:t>
            </a:r>
          </a:p>
        </p:txBody>
      </p:sp>
      <p:sp>
        <p:nvSpPr>
          <p:cNvPr id="130077" name="Rectangle 29"/>
          <p:cNvSpPr>
            <a:spLocks noChangeArrowheads="1"/>
          </p:cNvSpPr>
          <p:nvPr/>
        </p:nvSpPr>
        <p:spPr bwMode="auto">
          <a:xfrm>
            <a:off x="4919662" y="3047985"/>
            <a:ext cx="2857500" cy="488950"/>
          </a:xfrm>
          <a:prstGeom prst="rect">
            <a:avLst/>
          </a:prstGeom>
          <a:noFill/>
          <a:ln w="9525" cap="rnd">
            <a:noFill/>
            <a:prstDash val="sysDot"/>
            <a:miter lim="800000"/>
            <a:headEnd/>
            <a:tailEnd/>
          </a:ln>
          <a:effectLst/>
        </p:spPr>
        <p:txBody>
          <a:bodyPr>
            <a:spAutoFit/>
          </a:bodyPr>
          <a:lstStyle/>
          <a:p>
            <a:pPr algn="l">
              <a:spcBef>
                <a:spcPct val="0"/>
              </a:spcBef>
            </a:pPr>
            <a:r>
              <a:rPr kumimoji="1" lang="zh-CN" altLang="en-US" sz="2400">
                <a:solidFill>
                  <a:srgbClr val="000066"/>
                </a:solidFill>
                <a:latin typeface="楷体_GB2312" pitchFamily="49" charset="-122"/>
                <a:ea typeface="楷体_GB2312" pitchFamily="49" charset="-122"/>
              </a:rPr>
              <a:t>电容的倒数  </a:t>
            </a:r>
            <a:r>
              <a:rPr kumimoji="1" lang="en-US" altLang="zh-CN" sz="2600" b="0">
                <a:solidFill>
                  <a:srgbClr val="000066"/>
                </a:solidFill>
                <a:latin typeface="Times New Roman" pitchFamily="18" charset="0"/>
                <a:ea typeface="楷体_GB2312" pitchFamily="49" charset="-122"/>
              </a:rPr>
              <a:t>1/</a:t>
            </a:r>
            <a:r>
              <a:rPr kumimoji="1" lang="en-US" altLang="zh-CN" sz="2500" b="0" i="1">
                <a:solidFill>
                  <a:srgbClr val="000066"/>
                </a:solidFill>
                <a:latin typeface="Times New Roman" pitchFamily="18" charset="0"/>
                <a:ea typeface="楷体_GB2312" pitchFamily="49" charset="-122"/>
              </a:rPr>
              <a:t>C</a:t>
            </a:r>
          </a:p>
        </p:txBody>
      </p:sp>
      <p:sp>
        <p:nvSpPr>
          <p:cNvPr id="130078" name="Rectangle 30"/>
          <p:cNvSpPr>
            <a:spLocks noChangeArrowheads="1"/>
          </p:cNvSpPr>
          <p:nvPr/>
        </p:nvSpPr>
        <p:spPr bwMode="auto">
          <a:xfrm>
            <a:off x="4919662" y="3500422"/>
            <a:ext cx="1866900" cy="488950"/>
          </a:xfrm>
          <a:prstGeom prst="rect">
            <a:avLst/>
          </a:prstGeom>
          <a:noFill/>
          <a:ln w="9525" cap="rnd">
            <a:noFill/>
            <a:prstDash val="sysDot"/>
            <a:miter lim="800000"/>
            <a:headEnd/>
            <a:tailEnd/>
          </a:ln>
          <a:effectLst/>
        </p:spPr>
        <p:txBody>
          <a:bodyPr>
            <a:spAutoFit/>
          </a:bodyPr>
          <a:lstStyle/>
          <a:p>
            <a:pPr algn="l">
              <a:spcBef>
                <a:spcPct val="0"/>
              </a:spcBef>
            </a:pPr>
            <a:r>
              <a:rPr kumimoji="1" lang="zh-CN" altLang="en-US" sz="2400">
                <a:solidFill>
                  <a:srgbClr val="000066"/>
                </a:solidFill>
                <a:latin typeface="楷体_GB2312" pitchFamily="49" charset="-122"/>
                <a:ea typeface="楷体_GB2312" pitchFamily="49" charset="-122"/>
              </a:rPr>
              <a:t>电阻  </a:t>
            </a:r>
            <a:r>
              <a:rPr kumimoji="1" lang="en-US" altLang="zh-CN" sz="2600" b="0" i="1">
                <a:solidFill>
                  <a:srgbClr val="000066"/>
                </a:solidFill>
                <a:latin typeface="Times New Roman" pitchFamily="18" charset="0"/>
                <a:ea typeface="楷体_GB2312" pitchFamily="49" charset="-122"/>
              </a:rPr>
              <a:t>R</a:t>
            </a:r>
          </a:p>
        </p:txBody>
      </p:sp>
      <p:sp>
        <p:nvSpPr>
          <p:cNvPr id="130079" name="Rectangle 31"/>
          <p:cNvSpPr>
            <a:spLocks noChangeArrowheads="1"/>
          </p:cNvSpPr>
          <p:nvPr/>
        </p:nvSpPr>
        <p:spPr bwMode="auto">
          <a:xfrm>
            <a:off x="4919662" y="3956035"/>
            <a:ext cx="2247900" cy="488950"/>
          </a:xfrm>
          <a:prstGeom prst="rect">
            <a:avLst/>
          </a:prstGeom>
          <a:noFill/>
          <a:ln w="9525" cap="rnd">
            <a:noFill/>
            <a:prstDash val="sysDot"/>
            <a:miter lim="800000"/>
            <a:headEnd/>
            <a:tailEnd/>
          </a:ln>
          <a:effectLst/>
        </p:spPr>
        <p:txBody>
          <a:bodyPr>
            <a:spAutoFit/>
          </a:bodyPr>
          <a:lstStyle/>
          <a:p>
            <a:pPr algn="l">
              <a:spcBef>
                <a:spcPct val="0"/>
              </a:spcBef>
            </a:pPr>
            <a:r>
              <a:rPr kumimoji="1" lang="zh-CN" altLang="en-US" sz="2400">
                <a:solidFill>
                  <a:srgbClr val="000066"/>
                </a:solidFill>
                <a:latin typeface="楷体_GB2312" pitchFamily="49" charset="-122"/>
                <a:ea typeface="楷体_GB2312" pitchFamily="49" charset="-122"/>
              </a:rPr>
              <a:t>电动势  </a:t>
            </a:r>
            <a:r>
              <a:rPr kumimoji="1" lang="en-US" altLang="zh-CN" sz="2600" b="0" i="1">
                <a:solidFill>
                  <a:srgbClr val="000066"/>
                </a:solidFill>
                <a:latin typeface="Symbol" pitchFamily="18" charset="2"/>
                <a:ea typeface="楷体_GB2312" pitchFamily="49" charset="-122"/>
              </a:rPr>
              <a:t>e</a:t>
            </a:r>
          </a:p>
        </p:txBody>
      </p:sp>
      <p:sp>
        <p:nvSpPr>
          <p:cNvPr id="130080" name="Rectangle 32"/>
          <p:cNvSpPr>
            <a:spLocks noChangeArrowheads="1"/>
          </p:cNvSpPr>
          <p:nvPr/>
        </p:nvSpPr>
        <p:spPr bwMode="auto">
          <a:xfrm>
            <a:off x="4919662" y="4419585"/>
            <a:ext cx="3162300" cy="488950"/>
          </a:xfrm>
          <a:prstGeom prst="rect">
            <a:avLst/>
          </a:prstGeom>
          <a:noFill/>
          <a:ln w="9525" cap="rnd">
            <a:noFill/>
            <a:prstDash val="sysDot"/>
            <a:miter lim="800000"/>
            <a:headEnd/>
            <a:tailEnd/>
          </a:ln>
          <a:effectLst/>
        </p:spPr>
        <p:txBody>
          <a:bodyPr>
            <a:spAutoFit/>
          </a:bodyPr>
          <a:lstStyle/>
          <a:p>
            <a:pPr algn="l">
              <a:spcBef>
                <a:spcPct val="0"/>
              </a:spcBef>
            </a:pPr>
            <a:r>
              <a:rPr kumimoji="1" lang="zh-CN" altLang="en-US" sz="2400">
                <a:solidFill>
                  <a:srgbClr val="000066"/>
                </a:solidFill>
                <a:latin typeface="楷体_GB2312" pitchFamily="49" charset="-122"/>
                <a:ea typeface="楷体_GB2312" pitchFamily="49" charset="-122"/>
              </a:rPr>
              <a:t>电场能量  </a:t>
            </a:r>
            <a:r>
              <a:rPr kumimoji="1" lang="en-US" altLang="zh-CN" sz="2600" b="0" i="1">
                <a:solidFill>
                  <a:srgbClr val="000066"/>
                </a:solidFill>
                <a:latin typeface="Times New Roman" pitchFamily="18" charset="0"/>
                <a:ea typeface="楷体_GB2312" pitchFamily="49" charset="-122"/>
              </a:rPr>
              <a:t>q</a:t>
            </a:r>
            <a:r>
              <a:rPr kumimoji="1" lang="en-US" altLang="zh-CN" sz="2600" b="0" baseline="30000">
                <a:solidFill>
                  <a:srgbClr val="000066"/>
                </a:solidFill>
                <a:latin typeface="Times New Roman" pitchFamily="18" charset="0"/>
                <a:ea typeface="楷体_GB2312" pitchFamily="49" charset="-122"/>
              </a:rPr>
              <a:t>2</a:t>
            </a:r>
            <a:r>
              <a:rPr kumimoji="1" lang="en-US" altLang="zh-CN" sz="2600" b="0">
                <a:solidFill>
                  <a:srgbClr val="000066"/>
                </a:solidFill>
                <a:latin typeface="Times New Roman" pitchFamily="18" charset="0"/>
                <a:ea typeface="楷体_GB2312" pitchFamily="49" charset="-122"/>
              </a:rPr>
              <a:t>/2</a:t>
            </a:r>
            <a:r>
              <a:rPr kumimoji="1" lang="en-US" altLang="zh-CN" sz="2500" b="0" i="1">
                <a:solidFill>
                  <a:srgbClr val="000066"/>
                </a:solidFill>
                <a:latin typeface="Times New Roman" pitchFamily="18" charset="0"/>
                <a:ea typeface="楷体_GB2312" pitchFamily="49" charset="-122"/>
              </a:rPr>
              <a:t>C</a:t>
            </a:r>
          </a:p>
        </p:txBody>
      </p:sp>
      <p:sp>
        <p:nvSpPr>
          <p:cNvPr id="130081" name="Rectangle 33"/>
          <p:cNvSpPr>
            <a:spLocks noChangeArrowheads="1"/>
          </p:cNvSpPr>
          <p:nvPr/>
        </p:nvSpPr>
        <p:spPr bwMode="auto">
          <a:xfrm>
            <a:off x="4919662" y="4845035"/>
            <a:ext cx="2368550" cy="488950"/>
          </a:xfrm>
          <a:prstGeom prst="rect">
            <a:avLst/>
          </a:prstGeom>
          <a:noFill/>
          <a:ln w="9525" cap="rnd">
            <a:noFill/>
            <a:prstDash val="sysDot"/>
            <a:miter lim="800000"/>
            <a:headEnd/>
            <a:tailEnd/>
          </a:ln>
          <a:effectLst/>
        </p:spPr>
        <p:txBody>
          <a:bodyPr wrap="none">
            <a:spAutoFit/>
          </a:bodyPr>
          <a:lstStyle/>
          <a:p>
            <a:pPr algn="l">
              <a:spcBef>
                <a:spcPct val="0"/>
              </a:spcBef>
            </a:pPr>
            <a:r>
              <a:rPr kumimoji="1" lang="zh-CN" altLang="en-US" sz="2400">
                <a:solidFill>
                  <a:srgbClr val="000066"/>
                </a:solidFill>
                <a:latin typeface="楷体_GB2312" pitchFamily="49" charset="-122"/>
                <a:ea typeface="楷体_GB2312" pitchFamily="49" charset="-122"/>
              </a:rPr>
              <a:t>磁场能量  </a:t>
            </a:r>
            <a:r>
              <a:rPr kumimoji="1" lang="en-US" altLang="zh-CN" sz="2600" b="0" i="1">
                <a:solidFill>
                  <a:srgbClr val="000066"/>
                </a:solidFill>
                <a:latin typeface="Times New Roman" pitchFamily="18" charset="0"/>
                <a:ea typeface="楷体_GB2312" pitchFamily="49" charset="-122"/>
              </a:rPr>
              <a:t>Li</a:t>
            </a:r>
            <a:r>
              <a:rPr kumimoji="1" lang="en-US" altLang="zh-CN" sz="2600" b="0" baseline="30000">
                <a:solidFill>
                  <a:srgbClr val="000066"/>
                </a:solidFill>
                <a:latin typeface="Times New Roman" pitchFamily="18" charset="0"/>
                <a:ea typeface="楷体_GB2312" pitchFamily="49" charset="-122"/>
              </a:rPr>
              <a:t>2</a:t>
            </a:r>
            <a:r>
              <a:rPr kumimoji="1" lang="en-US" altLang="zh-CN" sz="2600" b="0">
                <a:solidFill>
                  <a:srgbClr val="000066"/>
                </a:solidFill>
                <a:latin typeface="Times New Roman" pitchFamily="18" charset="0"/>
                <a:ea typeface="楷体_GB2312" pitchFamily="49" charset="-122"/>
              </a:rPr>
              <a:t>/2</a:t>
            </a:r>
          </a:p>
        </p:txBody>
      </p:sp>
      <p:sp>
        <p:nvSpPr>
          <p:cNvPr id="35" name="Text Box 2"/>
          <p:cNvSpPr txBox="1">
            <a:spLocks noChangeArrowheads="1"/>
          </p:cNvSpPr>
          <p:nvPr/>
        </p:nvSpPr>
        <p:spPr bwMode="auto">
          <a:xfrm>
            <a:off x="1214414" y="142852"/>
            <a:ext cx="6096000" cy="641350"/>
          </a:xfrm>
          <a:prstGeom prst="rect">
            <a:avLst/>
          </a:prstGeom>
          <a:noFill/>
          <a:ln w="9525">
            <a:noFill/>
            <a:miter lim="800000"/>
            <a:headEnd/>
            <a:tailEnd/>
          </a:ln>
          <a:effectLst/>
        </p:spPr>
        <p:txBody>
          <a:bodyPr>
            <a:spAutoFit/>
          </a:bodyPr>
          <a:lstStyle/>
          <a:p>
            <a:pPr algn="l"/>
            <a:r>
              <a:rPr lang="zh-CN" altLang="en-US" sz="3600" dirty="0" smtClean="0">
                <a:latin typeface="黑体" pitchFamily="2" charset="-122"/>
                <a:ea typeface="黑体" pitchFamily="2" charset="-122"/>
              </a:rPr>
              <a:t>机械振动和电磁振荡</a:t>
            </a:r>
            <a:r>
              <a:rPr lang="zh-CN" altLang="en-US" sz="3600" dirty="0" smtClean="0">
                <a:latin typeface="黑体" pitchFamily="2" charset="-122"/>
                <a:ea typeface="黑体" pitchFamily="2" charset="-122"/>
              </a:rPr>
              <a:t>的比较</a:t>
            </a:r>
            <a:endParaRPr lang="zh-CN" altLang="en-US" sz="3600" dirty="0">
              <a:latin typeface="黑体" pitchFamily="2" charset="-122"/>
              <a:ea typeface="黑体" pitchFamily="2" charset="-122"/>
            </a:endParaRPr>
          </a:p>
        </p:txBody>
      </p:sp>
    </p:spTree>
  </p:cSld>
  <p:clrMapOvr>
    <a:masterClrMapping/>
  </p:clrMapOvr>
  <p:transition advClick="0"/>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Text Box 2"/>
          <p:cNvSpPr txBox="1">
            <a:spLocks noChangeArrowheads="1"/>
          </p:cNvSpPr>
          <p:nvPr/>
        </p:nvSpPr>
        <p:spPr bwMode="auto">
          <a:xfrm>
            <a:off x="611188" y="692150"/>
            <a:ext cx="8001000" cy="1844675"/>
          </a:xfrm>
          <a:prstGeom prst="rect">
            <a:avLst/>
          </a:prstGeom>
          <a:noFill/>
          <a:ln w="9525">
            <a:noFill/>
            <a:miter lim="800000"/>
            <a:headEnd/>
            <a:tailEnd/>
          </a:ln>
          <a:effectLst/>
        </p:spPr>
        <p:txBody>
          <a:bodyPr>
            <a:spAutoFit/>
          </a:bodyPr>
          <a:lstStyle/>
          <a:p>
            <a:pPr algn="l">
              <a:lnSpc>
                <a:spcPct val="120000"/>
              </a:lnSpc>
              <a:spcBef>
                <a:spcPct val="0"/>
              </a:spcBef>
            </a:pPr>
            <a:r>
              <a:rPr lang="zh-CN" altLang="en-US" sz="3200">
                <a:solidFill>
                  <a:srgbClr val="CC0000"/>
                </a:solidFill>
                <a:latin typeface="Times New Roman" pitchFamily="18" charset="0"/>
              </a:rPr>
              <a:t>      例</a:t>
            </a:r>
            <a:r>
              <a:rPr lang="zh-CN" altLang="en-US" sz="3200">
                <a:solidFill>
                  <a:srgbClr val="1C1C1C"/>
                </a:solidFill>
                <a:latin typeface="Times New Roman" pitchFamily="18" charset="0"/>
              </a:rPr>
              <a:t>在 </a:t>
            </a:r>
            <a:r>
              <a:rPr lang="en-US" altLang="zh-CN" sz="3200" b="0" i="1">
                <a:solidFill>
                  <a:srgbClr val="1C1C1C"/>
                </a:solidFill>
                <a:latin typeface="Times New Roman" pitchFamily="18" charset="0"/>
              </a:rPr>
              <a:t>LC </a:t>
            </a:r>
            <a:r>
              <a:rPr lang="zh-CN" altLang="en-US" sz="3200">
                <a:solidFill>
                  <a:srgbClr val="1C1C1C"/>
                </a:solidFill>
                <a:latin typeface="Times New Roman" pitchFamily="18" charset="0"/>
              </a:rPr>
              <a:t>电路中，已知                                                                     初始时两极板间的电势差                ，且电流为零</a:t>
            </a:r>
            <a:r>
              <a:rPr lang="en-US" altLang="zh-CN" sz="3200">
                <a:solidFill>
                  <a:srgbClr val="1C1C1C"/>
                </a:solidFill>
                <a:latin typeface="宋体" pitchFamily="2" charset="-122"/>
              </a:rPr>
              <a:t>.</a:t>
            </a:r>
            <a:r>
              <a:rPr lang="en-US" altLang="zh-CN" sz="3200">
                <a:solidFill>
                  <a:srgbClr val="1C1C1C"/>
                </a:solidFill>
                <a:latin typeface="Times New Roman" pitchFamily="18" charset="0"/>
              </a:rPr>
              <a:t> </a:t>
            </a:r>
            <a:r>
              <a:rPr lang="zh-CN" altLang="en-US" sz="3200">
                <a:solidFill>
                  <a:srgbClr val="1C1C1C"/>
                </a:solidFill>
                <a:latin typeface="Times New Roman" pitchFamily="18" charset="0"/>
              </a:rPr>
              <a:t>求：</a:t>
            </a:r>
          </a:p>
        </p:txBody>
      </p:sp>
      <p:sp>
        <p:nvSpPr>
          <p:cNvPr id="131075" name="Text Box 3"/>
          <p:cNvSpPr txBox="1">
            <a:spLocks noChangeArrowheads="1"/>
          </p:cNvSpPr>
          <p:nvPr/>
        </p:nvSpPr>
        <p:spPr bwMode="auto">
          <a:xfrm>
            <a:off x="2555875" y="1916113"/>
            <a:ext cx="3232150" cy="579437"/>
          </a:xfrm>
          <a:prstGeom prst="rect">
            <a:avLst/>
          </a:prstGeom>
          <a:noFill/>
          <a:ln w="9525">
            <a:noFill/>
            <a:miter lim="800000"/>
            <a:headEnd/>
            <a:tailEnd/>
          </a:ln>
          <a:effectLst/>
        </p:spPr>
        <p:txBody>
          <a:bodyPr wrap="none">
            <a:spAutoFit/>
          </a:bodyPr>
          <a:lstStyle/>
          <a:p>
            <a:pPr algn="l">
              <a:spcBef>
                <a:spcPct val="0"/>
              </a:spcBef>
            </a:pPr>
            <a:r>
              <a:rPr lang="zh-CN" altLang="en-US" sz="3200">
                <a:solidFill>
                  <a:srgbClr val="CC0000"/>
                </a:solidFill>
                <a:latin typeface="Times New Roman" pitchFamily="18" charset="0"/>
              </a:rPr>
              <a:t>（</a:t>
            </a:r>
            <a:r>
              <a:rPr lang="en-US" altLang="zh-CN" sz="3200">
                <a:solidFill>
                  <a:srgbClr val="CC0000"/>
                </a:solidFill>
                <a:latin typeface="Times New Roman" pitchFamily="18" charset="0"/>
              </a:rPr>
              <a:t>1</a:t>
            </a:r>
            <a:r>
              <a:rPr lang="zh-CN" altLang="en-US" sz="3200">
                <a:solidFill>
                  <a:srgbClr val="CC0000"/>
                </a:solidFill>
                <a:latin typeface="Times New Roman" pitchFamily="18" charset="0"/>
              </a:rPr>
              <a:t>）</a:t>
            </a:r>
            <a:r>
              <a:rPr lang="zh-CN" altLang="en-US" sz="3200">
                <a:solidFill>
                  <a:srgbClr val="1C1C1C"/>
                </a:solidFill>
                <a:latin typeface="Times New Roman" pitchFamily="18" charset="0"/>
              </a:rPr>
              <a:t>振荡频率；</a:t>
            </a:r>
          </a:p>
        </p:txBody>
      </p:sp>
      <p:sp>
        <p:nvSpPr>
          <p:cNvPr id="131076" name="Text Box 4"/>
          <p:cNvSpPr txBox="1">
            <a:spLocks noChangeArrowheads="1"/>
          </p:cNvSpPr>
          <p:nvPr/>
        </p:nvSpPr>
        <p:spPr bwMode="auto">
          <a:xfrm>
            <a:off x="5435600" y="2060575"/>
            <a:ext cx="3232150" cy="579438"/>
          </a:xfrm>
          <a:prstGeom prst="rect">
            <a:avLst/>
          </a:prstGeom>
          <a:noFill/>
          <a:ln w="9525">
            <a:noFill/>
            <a:miter lim="800000"/>
            <a:headEnd/>
            <a:tailEnd/>
          </a:ln>
          <a:effectLst/>
        </p:spPr>
        <p:txBody>
          <a:bodyPr wrap="none">
            <a:spAutoFit/>
          </a:bodyPr>
          <a:lstStyle/>
          <a:p>
            <a:pPr algn="l">
              <a:spcBef>
                <a:spcPct val="0"/>
              </a:spcBef>
            </a:pPr>
            <a:r>
              <a:rPr lang="zh-CN" altLang="en-US" sz="3200">
                <a:solidFill>
                  <a:srgbClr val="CC0000"/>
                </a:solidFill>
                <a:latin typeface="Times New Roman" pitchFamily="18" charset="0"/>
              </a:rPr>
              <a:t>（</a:t>
            </a:r>
            <a:r>
              <a:rPr lang="en-US" altLang="zh-CN" sz="3200">
                <a:solidFill>
                  <a:srgbClr val="CC0000"/>
                </a:solidFill>
                <a:latin typeface="Times New Roman" pitchFamily="18" charset="0"/>
              </a:rPr>
              <a:t>2</a:t>
            </a:r>
            <a:r>
              <a:rPr lang="zh-CN" altLang="en-US" sz="3200">
                <a:solidFill>
                  <a:srgbClr val="CC0000"/>
                </a:solidFill>
                <a:latin typeface="Times New Roman" pitchFamily="18" charset="0"/>
              </a:rPr>
              <a:t>）</a:t>
            </a:r>
            <a:r>
              <a:rPr lang="zh-CN" altLang="en-US" sz="3200">
                <a:solidFill>
                  <a:srgbClr val="1C1C1C"/>
                </a:solidFill>
                <a:latin typeface="Times New Roman" pitchFamily="18" charset="0"/>
              </a:rPr>
              <a:t>最大电流；</a:t>
            </a:r>
          </a:p>
        </p:txBody>
      </p:sp>
      <p:sp>
        <p:nvSpPr>
          <p:cNvPr id="131077" name="Text Box 5"/>
          <p:cNvSpPr txBox="1">
            <a:spLocks noChangeArrowheads="1"/>
          </p:cNvSpPr>
          <p:nvPr/>
        </p:nvSpPr>
        <p:spPr bwMode="auto">
          <a:xfrm>
            <a:off x="457200" y="3962400"/>
            <a:ext cx="8008938" cy="1066800"/>
          </a:xfrm>
          <a:prstGeom prst="rect">
            <a:avLst/>
          </a:prstGeom>
          <a:noFill/>
          <a:ln w="9525">
            <a:noFill/>
            <a:miter lim="800000"/>
            <a:headEnd/>
            <a:tailEnd/>
          </a:ln>
          <a:effectLst/>
        </p:spPr>
        <p:txBody>
          <a:bodyPr>
            <a:spAutoFit/>
          </a:bodyPr>
          <a:lstStyle/>
          <a:p>
            <a:pPr algn="l">
              <a:spcBef>
                <a:spcPct val="0"/>
              </a:spcBef>
            </a:pPr>
            <a:r>
              <a:rPr lang="zh-CN" altLang="en-US" sz="3200">
                <a:solidFill>
                  <a:srgbClr val="CC0000"/>
                </a:solidFill>
                <a:latin typeface="Times New Roman" pitchFamily="18" charset="0"/>
              </a:rPr>
              <a:t>      （</a:t>
            </a:r>
            <a:r>
              <a:rPr lang="en-US" altLang="zh-CN" sz="3200">
                <a:solidFill>
                  <a:srgbClr val="CC0000"/>
                </a:solidFill>
                <a:latin typeface="Times New Roman" pitchFamily="18" charset="0"/>
              </a:rPr>
              <a:t>4</a:t>
            </a:r>
            <a:r>
              <a:rPr lang="zh-CN" altLang="en-US" sz="3200">
                <a:solidFill>
                  <a:srgbClr val="CC0000"/>
                </a:solidFill>
                <a:latin typeface="Times New Roman" pitchFamily="18" charset="0"/>
              </a:rPr>
              <a:t>）</a:t>
            </a:r>
            <a:r>
              <a:rPr lang="zh-CN" altLang="en-US" sz="3200">
                <a:solidFill>
                  <a:srgbClr val="1C1C1C"/>
                </a:solidFill>
                <a:latin typeface="Times New Roman" pitchFamily="18" charset="0"/>
              </a:rPr>
              <a:t>自感线圈中的磁场能量随时间变化的关系；</a:t>
            </a:r>
          </a:p>
        </p:txBody>
      </p:sp>
      <p:sp>
        <p:nvSpPr>
          <p:cNvPr id="131078" name="Text Box 6"/>
          <p:cNvSpPr txBox="1">
            <a:spLocks noChangeArrowheads="1"/>
          </p:cNvSpPr>
          <p:nvPr/>
        </p:nvSpPr>
        <p:spPr bwMode="auto">
          <a:xfrm>
            <a:off x="457200" y="4965700"/>
            <a:ext cx="8105775" cy="1260475"/>
          </a:xfrm>
          <a:prstGeom prst="rect">
            <a:avLst/>
          </a:prstGeom>
          <a:noFill/>
          <a:ln w="9525">
            <a:noFill/>
            <a:miter lim="800000"/>
            <a:headEnd/>
            <a:tailEnd/>
          </a:ln>
          <a:effectLst/>
        </p:spPr>
        <p:txBody>
          <a:bodyPr>
            <a:spAutoFit/>
          </a:bodyPr>
          <a:lstStyle/>
          <a:p>
            <a:pPr algn="l">
              <a:lnSpc>
                <a:spcPct val="120000"/>
              </a:lnSpc>
              <a:spcBef>
                <a:spcPct val="0"/>
              </a:spcBef>
            </a:pPr>
            <a:r>
              <a:rPr lang="zh-CN" altLang="en-US" sz="3200">
                <a:solidFill>
                  <a:srgbClr val="CC0000"/>
                </a:solidFill>
                <a:latin typeface="Times New Roman" pitchFamily="18" charset="0"/>
              </a:rPr>
              <a:t>      （</a:t>
            </a:r>
            <a:r>
              <a:rPr lang="en-US" altLang="zh-CN" sz="3200">
                <a:solidFill>
                  <a:srgbClr val="CC0000"/>
                </a:solidFill>
                <a:latin typeface="Times New Roman" pitchFamily="18" charset="0"/>
              </a:rPr>
              <a:t>5</a:t>
            </a:r>
            <a:r>
              <a:rPr lang="zh-CN" altLang="en-US" sz="3200">
                <a:solidFill>
                  <a:srgbClr val="CC0000"/>
                </a:solidFill>
                <a:latin typeface="Times New Roman" pitchFamily="18" charset="0"/>
              </a:rPr>
              <a:t>）</a:t>
            </a:r>
            <a:r>
              <a:rPr lang="zh-CN" altLang="en-US" sz="3200">
                <a:solidFill>
                  <a:srgbClr val="1C1C1C"/>
                </a:solidFill>
                <a:latin typeface="Times New Roman" pitchFamily="18" charset="0"/>
              </a:rPr>
              <a:t>证明在任意时刻电场能量与磁场能量之和总是等于初始时的电场能量</a:t>
            </a:r>
            <a:r>
              <a:rPr lang="en-US" altLang="zh-CN" sz="3200">
                <a:solidFill>
                  <a:srgbClr val="1C1C1C"/>
                </a:solidFill>
                <a:latin typeface="宋体" pitchFamily="2" charset="-122"/>
              </a:rPr>
              <a:t>.</a:t>
            </a:r>
          </a:p>
        </p:txBody>
      </p:sp>
      <p:sp>
        <p:nvSpPr>
          <p:cNvPr id="131079" name="Text Box 7"/>
          <p:cNvSpPr txBox="1">
            <a:spLocks noChangeArrowheads="1"/>
          </p:cNvSpPr>
          <p:nvPr/>
        </p:nvSpPr>
        <p:spPr bwMode="auto">
          <a:xfrm>
            <a:off x="533400" y="2895600"/>
            <a:ext cx="7848600" cy="1066800"/>
          </a:xfrm>
          <a:prstGeom prst="rect">
            <a:avLst/>
          </a:prstGeom>
          <a:noFill/>
          <a:ln w="9525">
            <a:noFill/>
            <a:miter lim="800000"/>
            <a:headEnd/>
            <a:tailEnd/>
          </a:ln>
          <a:effectLst/>
        </p:spPr>
        <p:txBody>
          <a:bodyPr>
            <a:spAutoFit/>
          </a:bodyPr>
          <a:lstStyle/>
          <a:p>
            <a:pPr algn="l">
              <a:spcBef>
                <a:spcPct val="0"/>
              </a:spcBef>
            </a:pPr>
            <a:r>
              <a:rPr lang="zh-CN" altLang="en-US" sz="3200">
                <a:solidFill>
                  <a:srgbClr val="CC0000"/>
                </a:solidFill>
                <a:latin typeface="Times New Roman" pitchFamily="18" charset="0"/>
              </a:rPr>
              <a:t>     （</a:t>
            </a:r>
            <a:r>
              <a:rPr lang="en-US" altLang="zh-CN" sz="3200">
                <a:solidFill>
                  <a:srgbClr val="CC0000"/>
                </a:solidFill>
                <a:latin typeface="Times New Roman" pitchFamily="18" charset="0"/>
              </a:rPr>
              <a:t>3</a:t>
            </a:r>
            <a:r>
              <a:rPr lang="zh-CN" altLang="en-US" sz="3200">
                <a:solidFill>
                  <a:srgbClr val="CC0000"/>
                </a:solidFill>
                <a:latin typeface="Times New Roman" pitchFamily="18" charset="0"/>
              </a:rPr>
              <a:t>）</a:t>
            </a:r>
            <a:r>
              <a:rPr lang="zh-CN" altLang="en-US" sz="3200">
                <a:solidFill>
                  <a:srgbClr val="1C1C1C"/>
                </a:solidFill>
                <a:latin typeface="Times New Roman" pitchFamily="18" charset="0"/>
              </a:rPr>
              <a:t>电容器两极板间的电场能量随时间变化的关系；</a:t>
            </a:r>
          </a:p>
        </p:txBody>
      </p:sp>
      <p:graphicFrame>
        <p:nvGraphicFramePr>
          <p:cNvPr id="131080" name="Object 8"/>
          <p:cNvGraphicFramePr>
            <a:graphicFrameLocks noChangeAspect="1"/>
          </p:cNvGraphicFramePr>
          <p:nvPr/>
        </p:nvGraphicFramePr>
        <p:xfrm>
          <a:off x="5297488" y="908050"/>
          <a:ext cx="3846512" cy="506413"/>
        </p:xfrm>
        <a:graphic>
          <a:graphicData uri="http://schemas.openxmlformats.org/presentationml/2006/ole">
            <mc:AlternateContent xmlns:mc="http://schemas.openxmlformats.org/markup-compatibility/2006">
              <mc:Choice xmlns:v="urn:schemas-microsoft-com:vml" Requires="v">
                <p:oleObj spid="_x0000_s8198" name="Equation" r:id="rId3" imgW="1841400" imgH="241200" progId="Equation.3">
                  <p:embed/>
                </p:oleObj>
              </mc:Choice>
              <mc:Fallback>
                <p:oleObj name="Equation" r:id="rId3" imgW="1841400" imgH="24120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97488" y="908050"/>
                        <a:ext cx="3846512" cy="5064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1081" name="Object 9"/>
          <p:cNvGraphicFramePr>
            <a:graphicFrameLocks noChangeAspect="1"/>
          </p:cNvGraphicFramePr>
          <p:nvPr/>
        </p:nvGraphicFramePr>
        <p:xfrm>
          <a:off x="5219700" y="1412875"/>
          <a:ext cx="1497013" cy="568325"/>
        </p:xfrm>
        <a:graphic>
          <a:graphicData uri="http://schemas.openxmlformats.org/presentationml/2006/ole">
            <mc:AlternateContent xmlns:mc="http://schemas.openxmlformats.org/markup-compatibility/2006">
              <mc:Choice xmlns:v="urn:schemas-microsoft-com:vml" Requires="v">
                <p:oleObj spid="_x0000_s8199" name="Equation" r:id="rId5" imgW="672840" imgH="253800" progId="Equation.3">
                  <p:embed/>
                </p:oleObj>
              </mc:Choice>
              <mc:Fallback>
                <p:oleObj name="Equation" r:id="rId5" imgW="672840" imgH="253800"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19700" y="1412875"/>
                        <a:ext cx="1497013" cy="568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spd="med">
    <p:pull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31075"/>
                                        </p:tgtEl>
                                        <p:attrNameLst>
                                          <p:attrName>style.visibility</p:attrName>
                                        </p:attrNameLst>
                                      </p:cBhvr>
                                      <p:to>
                                        <p:strVal val="visible"/>
                                      </p:to>
                                    </p:set>
                                    <p:animEffect transition="in" filter="dissolve">
                                      <p:cBhvr>
                                        <p:cTn id="7" dur="500"/>
                                        <p:tgtEl>
                                          <p:spTgt spid="13107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31076"/>
                                        </p:tgtEl>
                                        <p:attrNameLst>
                                          <p:attrName>style.visibility</p:attrName>
                                        </p:attrNameLst>
                                      </p:cBhvr>
                                      <p:to>
                                        <p:strVal val="visible"/>
                                      </p:to>
                                    </p:set>
                                    <p:animEffect transition="in" filter="blinds(horizontal)">
                                      <p:cBhvr>
                                        <p:cTn id="12" dur="500"/>
                                        <p:tgtEl>
                                          <p:spTgt spid="131076"/>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131079"/>
                                        </p:tgtEl>
                                        <p:attrNameLst>
                                          <p:attrName>style.visibility</p:attrName>
                                        </p:attrNameLst>
                                      </p:cBhvr>
                                      <p:to>
                                        <p:strVal val="visible"/>
                                      </p:to>
                                    </p:set>
                                    <p:animEffect transition="in" filter="box(in)">
                                      <p:cBhvr>
                                        <p:cTn id="17" dur="500"/>
                                        <p:tgtEl>
                                          <p:spTgt spid="131079"/>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131077"/>
                                        </p:tgtEl>
                                        <p:attrNameLst>
                                          <p:attrName>style.visibility</p:attrName>
                                        </p:attrNameLst>
                                      </p:cBhvr>
                                      <p:to>
                                        <p:strVal val="visible"/>
                                      </p:to>
                                    </p:set>
                                    <p:animEffect transition="in" filter="box(in)">
                                      <p:cBhvr>
                                        <p:cTn id="22" dur="500"/>
                                        <p:tgtEl>
                                          <p:spTgt spid="131077"/>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31078"/>
                                        </p:tgtEl>
                                        <p:attrNameLst>
                                          <p:attrName>style.visibility</p:attrName>
                                        </p:attrNameLst>
                                      </p:cBhvr>
                                      <p:to>
                                        <p:strVal val="visible"/>
                                      </p:to>
                                    </p:set>
                                    <p:animEffect transition="in" filter="blinds(horizontal)">
                                      <p:cBhvr>
                                        <p:cTn id="27" dur="500"/>
                                        <p:tgtEl>
                                          <p:spTgt spid="1310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075" grpId="0" autoUpdateAnimBg="0"/>
      <p:bldP spid="131076" grpId="0" autoUpdateAnimBg="0"/>
      <p:bldP spid="131077" grpId="0" autoUpdateAnimBg="0"/>
      <p:bldP spid="131078" grpId="0" autoUpdateAnimBg="0"/>
      <p:bldP spid="131079" grpId="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Text Box 2"/>
          <p:cNvSpPr txBox="1">
            <a:spLocks noChangeArrowheads="1"/>
          </p:cNvSpPr>
          <p:nvPr/>
        </p:nvSpPr>
        <p:spPr bwMode="auto">
          <a:xfrm>
            <a:off x="1371600" y="3463925"/>
            <a:ext cx="2835275" cy="579438"/>
          </a:xfrm>
          <a:prstGeom prst="rect">
            <a:avLst/>
          </a:prstGeom>
          <a:noFill/>
          <a:ln w="9525">
            <a:noFill/>
            <a:miter lim="800000"/>
            <a:headEnd/>
            <a:tailEnd/>
          </a:ln>
          <a:effectLst/>
        </p:spPr>
        <p:txBody>
          <a:bodyPr wrap="none">
            <a:spAutoFit/>
          </a:bodyPr>
          <a:lstStyle/>
          <a:p>
            <a:pPr algn="l">
              <a:spcBef>
                <a:spcPct val="0"/>
              </a:spcBef>
            </a:pPr>
            <a:r>
              <a:rPr lang="zh-CN" altLang="en-US" sz="3200">
                <a:solidFill>
                  <a:srgbClr val="CC0000"/>
                </a:solidFill>
                <a:latin typeface="Times New Roman" pitchFamily="18" charset="0"/>
              </a:rPr>
              <a:t>（</a:t>
            </a:r>
            <a:r>
              <a:rPr lang="en-US" altLang="zh-CN" sz="3200">
                <a:solidFill>
                  <a:srgbClr val="CC0000"/>
                </a:solidFill>
                <a:latin typeface="Times New Roman" pitchFamily="18" charset="0"/>
              </a:rPr>
              <a:t>2</a:t>
            </a:r>
            <a:r>
              <a:rPr lang="zh-CN" altLang="en-US" sz="3200">
                <a:solidFill>
                  <a:srgbClr val="CC0000"/>
                </a:solidFill>
                <a:latin typeface="Times New Roman" pitchFamily="18" charset="0"/>
              </a:rPr>
              <a:t>）</a:t>
            </a:r>
            <a:r>
              <a:rPr lang="zh-CN" altLang="en-US" sz="3200">
                <a:solidFill>
                  <a:srgbClr val="1C1C1C"/>
                </a:solidFill>
                <a:latin typeface="Times New Roman" pitchFamily="18" charset="0"/>
              </a:rPr>
              <a:t>最大电流</a:t>
            </a:r>
          </a:p>
        </p:txBody>
      </p:sp>
      <p:grpSp>
        <p:nvGrpSpPr>
          <p:cNvPr id="2" name="Group 3"/>
          <p:cNvGrpSpPr>
            <a:grpSpLocks/>
          </p:cNvGrpSpPr>
          <p:nvPr/>
        </p:nvGrpSpPr>
        <p:grpSpPr bwMode="auto">
          <a:xfrm>
            <a:off x="893763" y="2087563"/>
            <a:ext cx="3703637" cy="655637"/>
            <a:chOff x="563" y="1315"/>
            <a:chExt cx="2333" cy="413"/>
          </a:xfrm>
        </p:grpSpPr>
        <p:sp>
          <p:nvSpPr>
            <p:cNvPr id="132100" name="Rectangle 4"/>
            <p:cNvSpPr>
              <a:spLocks noChangeArrowheads="1"/>
            </p:cNvSpPr>
            <p:nvPr/>
          </p:nvSpPr>
          <p:spPr bwMode="auto">
            <a:xfrm>
              <a:off x="853" y="1363"/>
              <a:ext cx="2043" cy="365"/>
            </a:xfrm>
            <a:prstGeom prst="rect">
              <a:avLst/>
            </a:prstGeom>
            <a:noFill/>
            <a:ln w="9525">
              <a:noFill/>
              <a:miter lim="800000"/>
              <a:headEnd/>
              <a:tailEnd/>
            </a:ln>
            <a:effectLst/>
          </p:spPr>
          <p:txBody>
            <a:bodyPr wrap="none">
              <a:spAutoFit/>
            </a:bodyPr>
            <a:lstStyle/>
            <a:p>
              <a:pPr algn="l">
                <a:spcBef>
                  <a:spcPct val="0"/>
                </a:spcBef>
              </a:pPr>
              <a:r>
                <a:rPr lang="zh-CN" altLang="en-US" sz="3200">
                  <a:solidFill>
                    <a:srgbClr val="CC0000"/>
                  </a:solidFill>
                  <a:latin typeface="Times New Roman" pitchFamily="18" charset="0"/>
                </a:rPr>
                <a:t>（</a:t>
              </a:r>
              <a:r>
                <a:rPr lang="en-US" altLang="zh-CN" sz="3200">
                  <a:solidFill>
                    <a:srgbClr val="CC0000"/>
                  </a:solidFill>
                  <a:latin typeface="Times New Roman" pitchFamily="18" charset="0"/>
                </a:rPr>
                <a:t>1</a:t>
              </a:r>
              <a:r>
                <a:rPr lang="zh-CN" altLang="en-US" sz="3200">
                  <a:solidFill>
                    <a:srgbClr val="CC0000"/>
                  </a:solidFill>
                  <a:latin typeface="Times New Roman" pitchFamily="18" charset="0"/>
                </a:rPr>
                <a:t>）</a:t>
              </a:r>
              <a:r>
                <a:rPr lang="zh-CN" altLang="en-US" sz="3200">
                  <a:solidFill>
                    <a:srgbClr val="1C1C1C"/>
                  </a:solidFill>
                  <a:latin typeface="Times New Roman" pitchFamily="18" charset="0"/>
                </a:rPr>
                <a:t>振荡频率：</a:t>
              </a:r>
            </a:p>
          </p:txBody>
        </p:sp>
        <p:sp>
          <p:nvSpPr>
            <p:cNvPr id="132101" name="Text Box 5"/>
            <p:cNvSpPr txBox="1">
              <a:spLocks noChangeArrowheads="1"/>
            </p:cNvSpPr>
            <p:nvPr/>
          </p:nvSpPr>
          <p:spPr bwMode="auto">
            <a:xfrm>
              <a:off x="563" y="1315"/>
              <a:ext cx="373" cy="365"/>
            </a:xfrm>
            <a:prstGeom prst="rect">
              <a:avLst/>
            </a:prstGeom>
            <a:noFill/>
            <a:ln w="9525">
              <a:noFill/>
              <a:miter lim="800000"/>
              <a:headEnd/>
              <a:tailEnd/>
            </a:ln>
            <a:effectLst/>
          </p:spPr>
          <p:txBody>
            <a:bodyPr wrap="none">
              <a:spAutoFit/>
            </a:bodyPr>
            <a:lstStyle/>
            <a:p>
              <a:pPr algn="l">
                <a:spcBef>
                  <a:spcPct val="0"/>
                </a:spcBef>
              </a:pPr>
              <a:r>
                <a:rPr kumimoji="1" lang="zh-CN" altLang="en-US" sz="3200">
                  <a:solidFill>
                    <a:srgbClr val="CC0000"/>
                  </a:solidFill>
                  <a:latin typeface="Times New Roman" pitchFamily="18" charset="0"/>
                </a:rPr>
                <a:t>解</a:t>
              </a:r>
            </a:p>
          </p:txBody>
        </p:sp>
      </p:grpSp>
      <p:graphicFrame>
        <p:nvGraphicFramePr>
          <p:cNvPr id="132102" name="Object 6"/>
          <p:cNvGraphicFramePr>
            <a:graphicFrameLocks noChangeAspect="1"/>
          </p:cNvGraphicFramePr>
          <p:nvPr/>
        </p:nvGraphicFramePr>
        <p:xfrm>
          <a:off x="4425950" y="1919288"/>
          <a:ext cx="2127250" cy="1060450"/>
        </p:xfrm>
        <a:graphic>
          <a:graphicData uri="http://schemas.openxmlformats.org/presentationml/2006/ole">
            <mc:AlternateContent xmlns:mc="http://schemas.openxmlformats.org/markup-compatibility/2006">
              <mc:Choice xmlns:v="urn:schemas-microsoft-com:vml" Requires="v">
                <p:oleObj spid="_x0000_s9234" name="Equation" r:id="rId3" imgW="990360" imgH="495000" progId="Equation.3">
                  <p:embed/>
                </p:oleObj>
              </mc:Choice>
              <mc:Fallback>
                <p:oleObj name="Equation" r:id="rId3" imgW="990360" imgH="49500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25950" y="1919288"/>
                        <a:ext cx="2127250" cy="1060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2103" name="Object 7"/>
          <p:cNvGraphicFramePr>
            <a:graphicFrameLocks noChangeAspect="1"/>
          </p:cNvGraphicFramePr>
          <p:nvPr/>
        </p:nvGraphicFramePr>
        <p:xfrm>
          <a:off x="2428875" y="2928938"/>
          <a:ext cx="2981325" cy="596900"/>
        </p:xfrm>
        <a:graphic>
          <a:graphicData uri="http://schemas.openxmlformats.org/presentationml/2006/ole">
            <mc:AlternateContent xmlns:mc="http://schemas.openxmlformats.org/markup-compatibility/2006">
              <mc:Choice xmlns:v="urn:schemas-microsoft-com:vml" Requires="v">
                <p:oleObj spid="_x0000_s9235" name="Equation" r:id="rId5" imgW="1333440" imgH="266400" progId="Equation.3">
                  <p:embed/>
                </p:oleObj>
              </mc:Choice>
              <mc:Fallback>
                <p:oleObj name="Equation" r:id="rId5" imgW="1333440" imgH="266400"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28875" y="2928938"/>
                        <a:ext cx="2981325" cy="596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2104" name="Text Box 8"/>
          <p:cNvSpPr txBox="1">
            <a:spLocks noChangeArrowheads="1"/>
          </p:cNvSpPr>
          <p:nvPr/>
        </p:nvSpPr>
        <p:spPr bwMode="auto">
          <a:xfrm>
            <a:off x="838200" y="868363"/>
            <a:ext cx="1135063" cy="579437"/>
          </a:xfrm>
          <a:prstGeom prst="rect">
            <a:avLst/>
          </a:prstGeom>
          <a:noFill/>
          <a:ln w="9525">
            <a:noFill/>
            <a:miter lim="800000"/>
            <a:headEnd/>
            <a:tailEnd/>
          </a:ln>
          <a:effectLst/>
        </p:spPr>
        <p:txBody>
          <a:bodyPr wrap="none">
            <a:spAutoFit/>
          </a:bodyPr>
          <a:lstStyle/>
          <a:p>
            <a:pPr algn="l">
              <a:spcBef>
                <a:spcPct val="0"/>
              </a:spcBef>
            </a:pPr>
            <a:r>
              <a:rPr lang="zh-CN" altLang="en-US" sz="3200">
                <a:solidFill>
                  <a:srgbClr val="CC0000"/>
                </a:solidFill>
                <a:latin typeface="Times New Roman" pitchFamily="18" charset="0"/>
              </a:rPr>
              <a:t>已知</a:t>
            </a:r>
            <a:r>
              <a:rPr lang="en-US" altLang="zh-CN" sz="3200">
                <a:solidFill>
                  <a:srgbClr val="CC0000"/>
                </a:solidFill>
                <a:latin typeface="Times New Roman" pitchFamily="18" charset="0"/>
              </a:rPr>
              <a:t>:</a:t>
            </a:r>
          </a:p>
        </p:txBody>
      </p:sp>
      <p:graphicFrame>
        <p:nvGraphicFramePr>
          <p:cNvPr id="132105" name="Object 9"/>
          <p:cNvGraphicFramePr>
            <a:graphicFrameLocks noChangeAspect="1"/>
          </p:cNvGraphicFramePr>
          <p:nvPr/>
        </p:nvGraphicFramePr>
        <p:xfrm>
          <a:off x="1841500" y="941388"/>
          <a:ext cx="3873500" cy="508000"/>
        </p:xfrm>
        <a:graphic>
          <a:graphicData uri="http://schemas.openxmlformats.org/presentationml/2006/ole">
            <mc:AlternateContent xmlns:mc="http://schemas.openxmlformats.org/markup-compatibility/2006">
              <mc:Choice xmlns:v="urn:schemas-microsoft-com:vml" Requires="v">
                <p:oleObj spid="_x0000_s9236" name="Equation" r:id="rId7" imgW="1841400" imgH="241200" progId="Equation.3">
                  <p:embed/>
                </p:oleObj>
              </mc:Choice>
              <mc:Fallback>
                <p:oleObj name="Equation" r:id="rId7" imgW="1841400" imgH="241200" progId="Equation.3">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41500" y="941388"/>
                        <a:ext cx="3873500" cy="508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2106" name="Object 10"/>
          <p:cNvGraphicFramePr>
            <a:graphicFrameLocks noChangeAspect="1"/>
          </p:cNvGraphicFramePr>
          <p:nvPr/>
        </p:nvGraphicFramePr>
        <p:xfrm>
          <a:off x="5630863" y="914400"/>
          <a:ext cx="3387725" cy="539750"/>
        </p:xfrm>
        <a:graphic>
          <a:graphicData uri="http://schemas.openxmlformats.org/presentationml/2006/ole">
            <mc:AlternateContent xmlns:mc="http://schemas.openxmlformats.org/markup-compatibility/2006">
              <mc:Choice xmlns:v="urn:schemas-microsoft-com:vml" Requires="v">
                <p:oleObj spid="_x0000_s9237" name="Equation" r:id="rId9" imgW="1600200" imgH="253800" progId="Equation.3">
                  <p:embed/>
                </p:oleObj>
              </mc:Choice>
              <mc:Fallback>
                <p:oleObj name="Equation" r:id="rId9" imgW="1600200" imgH="253800" progId="Equation.3">
                  <p:embed/>
                  <p:pic>
                    <p:nvPicPr>
                      <p:cNvPr id="0"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630863" y="914400"/>
                        <a:ext cx="3387725" cy="539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2107" name="Text Box 11"/>
          <p:cNvSpPr txBox="1">
            <a:spLocks noChangeArrowheads="1"/>
          </p:cNvSpPr>
          <p:nvPr/>
        </p:nvSpPr>
        <p:spPr bwMode="auto">
          <a:xfrm>
            <a:off x="912813" y="1401763"/>
            <a:ext cx="2592387" cy="579437"/>
          </a:xfrm>
          <a:prstGeom prst="rect">
            <a:avLst/>
          </a:prstGeom>
          <a:noFill/>
          <a:ln w="9525">
            <a:noFill/>
            <a:miter lim="800000"/>
            <a:headEnd/>
            <a:tailEnd/>
          </a:ln>
          <a:effectLst/>
        </p:spPr>
        <p:txBody>
          <a:bodyPr wrap="none">
            <a:spAutoFit/>
          </a:bodyPr>
          <a:lstStyle/>
          <a:p>
            <a:pPr algn="l">
              <a:spcBef>
                <a:spcPct val="0"/>
              </a:spcBef>
            </a:pPr>
            <a:r>
              <a:rPr lang="zh-CN" altLang="en-US" sz="3200">
                <a:solidFill>
                  <a:srgbClr val="CC0000"/>
                </a:solidFill>
                <a:latin typeface="Times New Roman" pitchFamily="18" charset="0"/>
              </a:rPr>
              <a:t>求</a:t>
            </a:r>
            <a:r>
              <a:rPr lang="en-US" altLang="zh-CN" sz="3200">
                <a:solidFill>
                  <a:srgbClr val="CC0000"/>
                </a:solidFill>
                <a:latin typeface="Times New Roman" pitchFamily="18" charset="0"/>
              </a:rPr>
              <a:t>: </a:t>
            </a:r>
            <a:r>
              <a:rPr lang="zh-CN" altLang="en-US" sz="3200">
                <a:solidFill>
                  <a:srgbClr val="CC0000"/>
                </a:solidFill>
                <a:latin typeface="Times New Roman" pitchFamily="18" charset="0"/>
              </a:rPr>
              <a:t>（</a:t>
            </a:r>
            <a:r>
              <a:rPr lang="en-US" altLang="zh-CN" sz="3200">
                <a:solidFill>
                  <a:srgbClr val="CC0000"/>
                </a:solidFill>
                <a:latin typeface="Times New Roman" pitchFamily="18" charset="0"/>
              </a:rPr>
              <a:t>1</a:t>
            </a:r>
            <a:r>
              <a:rPr lang="zh-CN" altLang="en-US" sz="3200">
                <a:solidFill>
                  <a:srgbClr val="CC0000"/>
                </a:solidFill>
                <a:latin typeface="Times New Roman" pitchFamily="18" charset="0"/>
              </a:rPr>
              <a:t>）      </a:t>
            </a:r>
            <a:r>
              <a:rPr lang="en-US" altLang="zh-CN" sz="3200">
                <a:latin typeface="Times New Roman" pitchFamily="18" charset="0"/>
              </a:rPr>
              <a:t>;</a:t>
            </a:r>
          </a:p>
        </p:txBody>
      </p:sp>
      <p:sp>
        <p:nvSpPr>
          <p:cNvPr id="132108" name="Text Box 12"/>
          <p:cNvSpPr txBox="1">
            <a:spLocks noChangeArrowheads="1"/>
          </p:cNvSpPr>
          <p:nvPr/>
        </p:nvSpPr>
        <p:spPr bwMode="auto">
          <a:xfrm>
            <a:off x="3200400" y="1447800"/>
            <a:ext cx="2835275" cy="579438"/>
          </a:xfrm>
          <a:prstGeom prst="rect">
            <a:avLst/>
          </a:prstGeom>
          <a:noFill/>
          <a:ln w="9525">
            <a:noFill/>
            <a:miter lim="800000"/>
            <a:headEnd/>
            <a:tailEnd/>
          </a:ln>
          <a:effectLst/>
        </p:spPr>
        <p:txBody>
          <a:bodyPr wrap="none">
            <a:spAutoFit/>
          </a:bodyPr>
          <a:lstStyle/>
          <a:p>
            <a:pPr algn="l">
              <a:spcBef>
                <a:spcPct val="0"/>
              </a:spcBef>
            </a:pPr>
            <a:r>
              <a:rPr lang="zh-CN" altLang="en-US" sz="3200">
                <a:solidFill>
                  <a:srgbClr val="CC0000"/>
                </a:solidFill>
                <a:latin typeface="Times New Roman" pitchFamily="18" charset="0"/>
              </a:rPr>
              <a:t>（</a:t>
            </a:r>
            <a:r>
              <a:rPr lang="en-US" altLang="zh-CN" sz="3200">
                <a:solidFill>
                  <a:srgbClr val="CC0000"/>
                </a:solidFill>
                <a:latin typeface="Times New Roman" pitchFamily="18" charset="0"/>
              </a:rPr>
              <a:t>2</a:t>
            </a:r>
            <a:r>
              <a:rPr lang="zh-CN" altLang="en-US" sz="3200">
                <a:solidFill>
                  <a:srgbClr val="CC0000"/>
                </a:solidFill>
                <a:latin typeface="Times New Roman" pitchFamily="18" charset="0"/>
              </a:rPr>
              <a:t>）</a:t>
            </a:r>
            <a:r>
              <a:rPr lang="zh-CN" altLang="en-US" sz="3200">
                <a:solidFill>
                  <a:srgbClr val="1C1C1C"/>
                </a:solidFill>
                <a:latin typeface="Times New Roman" pitchFamily="18" charset="0"/>
              </a:rPr>
              <a:t>最大电流</a:t>
            </a:r>
          </a:p>
        </p:txBody>
      </p:sp>
      <p:sp>
        <p:nvSpPr>
          <p:cNvPr id="132109" name="AutoShape 13"/>
          <p:cNvSpPr>
            <a:spLocks noChangeArrowheads="1"/>
          </p:cNvSpPr>
          <p:nvPr/>
        </p:nvSpPr>
        <p:spPr bwMode="auto">
          <a:xfrm>
            <a:off x="1143000" y="5715000"/>
            <a:ext cx="838200" cy="304800"/>
          </a:xfrm>
          <a:prstGeom prst="rightArrow">
            <a:avLst>
              <a:gd name="adj1" fmla="val 35417"/>
              <a:gd name="adj2" fmla="val 99306"/>
            </a:avLst>
          </a:prstGeom>
          <a:gradFill rotWithShape="0">
            <a:gsLst>
              <a:gs pos="0">
                <a:schemeClr val="accent1">
                  <a:gamma/>
                  <a:shade val="46275"/>
                  <a:invGamma/>
                </a:schemeClr>
              </a:gs>
              <a:gs pos="50000">
                <a:schemeClr val="accent1"/>
              </a:gs>
              <a:gs pos="100000">
                <a:schemeClr val="accent1">
                  <a:gamma/>
                  <a:shade val="46275"/>
                  <a:invGamma/>
                </a:schemeClr>
              </a:gs>
            </a:gsLst>
            <a:lin ang="5400000" scaled="1"/>
          </a:gradFill>
          <a:ln w="19050">
            <a:solidFill>
              <a:schemeClr val="tx2"/>
            </a:solidFill>
            <a:miter lim="800000"/>
            <a:headEnd/>
            <a:tailEnd/>
          </a:ln>
          <a:effectLst/>
        </p:spPr>
        <p:txBody>
          <a:bodyPr wrap="none" anchor="ctr"/>
          <a:lstStyle/>
          <a:p>
            <a:endParaRPr lang="zh-CN" altLang="en-US"/>
          </a:p>
        </p:txBody>
      </p:sp>
      <p:grpSp>
        <p:nvGrpSpPr>
          <p:cNvPr id="3" name="Group 14"/>
          <p:cNvGrpSpPr>
            <a:grpSpLocks/>
          </p:cNvGrpSpPr>
          <p:nvPr/>
        </p:nvGrpSpPr>
        <p:grpSpPr bwMode="auto">
          <a:xfrm>
            <a:off x="1733550" y="4183063"/>
            <a:ext cx="2228850" cy="617537"/>
            <a:chOff x="2678" y="2267"/>
            <a:chExt cx="1404" cy="389"/>
          </a:xfrm>
        </p:grpSpPr>
        <p:sp>
          <p:nvSpPr>
            <p:cNvPr id="132111" name="Text Box 15"/>
            <p:cNvSpPr txBox="1">
              <a:spLocks noChangeArrowheads="1"/>
            </p:cNvSpPr>
            <p:nvPr/>
          </p:nvSpPr>
          <p:spPr bwMode="auto">
            <a:xfrm>
              <a:off x="2678" y="2267"/>
              <a:ext cx="1404" cy="365"/>
            </a:xfrm>
            <a:prstGeom prst="rect">
              <a:avLst/>
            </a:prstGeom>
            <a:noFill/>
            <a:ln w="9525">
              <a:noFill/>
              <a:miter lim="800000"/>
              <a:headEnd/>
              <a:tailEnd/>
            </a:ln>
            <a:effectLst/>
          </p:spPr>
          <p:txBody>
            <a:bodyPr wrap="none">
              <a:spAutoFit/>
            </a:bodyPr>
            <a:lstStyle/>
            <a:p>
              <a:pPr algn="l">
                <a:spcBef>
                  <a:spcPct val="0"/>
                </a:spcBef>
              </a:pPr>
              <a:r>
                <a:rPr lang="zh-CN" altLang="en-US" sz="3200">
                  <a:solidFill>
                    <a:srgbClr val="1C1C1C"/>
                  </a:solidFill>
                  <a:latin typeface="宋体" pitchFamily="2" charset="-122"/>
                </a:rPr>
                <a:t>当      时</a:t>
              </a:r>
            </a:p>
          </p:txBody>
        </p:sp>
        <p:graphicFrame>
          <p:nvGraphicFramePr>
            <p:cNvPr id="132112" name="Object 16"/>
            <p:cNvGraphicFramePr>
              <a:graphicFrameLocks noChangeAspect="1"/>
            </p:cNvGraphicFramePr>
            <p:nvPr/>
          </p:nvGraphicFramePr>
          <p:xfrm>
            <a:off x="3068" y="2304"/>
            <a:ext cx="628" cy="352"/>
          </p:xfrm>
          <a:graphic>
            <a:graphicData uri="http://schemas.openxmlformats.org/presentationml/2006/ole">
              <mc:AlternateContent xmlns:mc="http://schemas.openxmlformats.org/markup-compatibility/2006">
                <mc:Choice xmlns:v="urn:schemas-microsoft-com:vml" Requires="v">
                  <p:oleObj spid="_x0000_s9238" name="Equation" r:id="rId11" imgW="317160" imgH="177480" progId="Equation.3">
                    <p:embed/>
                  </p:oleObj>
                </mc:Choice>
                <mc:Fallback>
                  <p:oleObj name="Equation" r:id="rId11" imgW="317160" imgH="177480" progId="Equation.3">
                    <p:embed/>
                    <p:pic>
                      <p:nvPicPr>
                        <p:cNvPr id="0" name="Picture 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068" y="2304"/>
                          <a:ext cx="628" cy="35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4" name="Group 17"/>
          <p:cNvGrpSpPr>
            <a:grpSpLocks/>
          </p:cNvGrpSpPr>
          <p:nvPr/>
        </p:nvGrpSpPr>
        <p:grpSpPr bwMode="auto">
          <a:xfrm>
            <a:off x="4419600" y="4064000"/>
            <a:ext cx="3505200" cy="1152525"/>
            <a:chOff x="2736" y="1776"/>
            <a:chExt cx="2208" cy="726"/>
          </a:xfrm>
        </p:grpSpPr>
        <p:graphicFrame>
          <p:nvGraphicFramePr>
            <p:cNvPr id="132114" name="Object 18"/>
            <p:cNvGraphicFramePr>
              <a:graphicFrameLocks noChangeAspect="1"/>
            </p:cNvGraphicFramePr>
            <p:nvPr/>
          </p:nvGraphicFramePr>
          <p:xfrm>
            <a:off x="2736" y="1776"/>
            <a:ext cx="2012" cy="726"/>
          </p:xfrm>
          <a:graphic>
            <a:graphicData uri="http://schemas.openxmlformats.org/presentationml/2006/ole">
              <mc:AlternateContent xmlns:mc="http://schemas.openxmlformats.org/markup-compatibility/2006">
                <mc:Choice xmlns:v="urn:schemas-microsoft-com:vml" Requires="v">
                  <p:oleObj spid="_x0000_s9239" name="Equation" r:id="rId13" imgW="1511280" imgH="545760" progId="Equation.3">
                    <p:embed/>
                  </p:oleObj>
                </mc:Choice>
                <mc:Fallback>
                  <p:oleObj name="Equation" r:id="rId13" imgW="1511280" imgH="545760" progId="Equation.3">
                    <p:embed/>
                    <p:pic>
                      <p:nvPicPr>
                        <p:cNvPr id="0" name="Picture 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736" y="1776"/>
                          <a:ext cx="2012" cy="72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2115" name="AutoShape 19"/>
            <p:cNvSpPr>
              <a:spLocks/>
            </p:cNvSpPr>
            <p:nvPr/>
          </p:nvSpPr>
          <p:spPr bwMode="auto">
            <a:xfrm>
              <a:off x="4800" y="1824"/>
              <a:ext cx="144" cy="576"/>
            </a:xfrm>
            <a:prstGeom prst="rightBrace">
              <a:avLst>
                <a:gd name="adj1" fmla="val 33333"/>
                <a:gd name="adj2" fmla="val 50000"/>
              </a:avLst>
            </a:prstGeom>
            <a:noFill/>
            <a:ln w="19050">
              <a:solidFill>
                <a:schemeClr val="tx1"/>
              </a:solidFill>
              <a:round/>
              <a:headEnd/>
              <a:tailEnd/>
            </a:ln>
            <a:effectLst/>
          </p:spPr>
          <p:txBody>
            <a:bodyPr wrap="none" anchor="ctr"/>
            <a:lstStyle/>
            <a:p>
              <a:endParaRPr lang="zh-CN" altLang="en-US"/>
            </a:p>
          </p:txBody>
        </p:sp>
      </p:grpSp>
      <p:graphicFrame>
        <p:nvGraphicFramePr>
          <p:cNvPr id="132116" name="Object 20"/>
          <p:cNvGraphicFramePr>
            <a:graphicFrameLocks noChangeAspect="1"/>
          </p:cNvGraphicFramePr>
          <p:nvPr/>
        </p:nvGraphicFramePr>
        <p:xfrm>
          <a:off x="2003425" y="5292725"/>
          <a:ext cx="6434138" cy="1108075"/>
        </p:xfrm>
        <a:graphic>
          <a:graphicData uri="http://schemas.openxmlformats.org/presentationml/2006/ole">
            <mc:AlternateContent xmlns:mc="http://schemas.openxmlformats.org/markup-compatibility/2006">
              <mc:Choice xmlns:v="urn:schemas-microsoft-com:vml" Requires="v">
                <p:oleObj spid="_x0000_s9240" name="Equation" r:id="rId15" imgW="3009600" imgH="520560" progId="Equation.3">
                  <p:embed/>
                </p:oleObj>
              </mc:Choice>
              <mc:Fallback>
                <p:oleObj name="Equation" r:id="rId15" imgW="3009600" imgH="520560" progId="Equation.3">
                  <p:embed/>
                  <p:pic>
                    <p:nvPicPr>
                      <p:cNvPr id="0" name="Picture 6"/>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003425" y="5292725"/>
                        <a:ext cx="6434138" cy="1108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2117" name="Object 21"/>
          <p:cNvGraphicFramePr>
            <a:graphicFrameLocks noChangeAspect="1"/>
          </p:cNvGraphicFramePr>
          <p:nvPr/>
        </p:nvGraphicFramePr>
        <p:xfrm>
          <a:off x="2667000" y="1547813"/>
          <a:ext cx="328613" cy="357187"/>
        </p:xfrm>
        <a:graphic>
          <a:graphicData uri="http://schemas.openxmlformats.org/presentationml/2006/ole">
            <mc:AlternateContent xmlns:mc="http://schemas.openxmlformats.org/markup-compatibility/2006">
              <mc:Choice xmlns:v="urn:schemas-microsoft-com:vml" Requires="v">
                <p:oleObj spid="_x0000_s9241" name="Equation" r:id="rId17" imgW="152280" imgH="164880" progId="Equation.3">
                  <p:embed/>
                </p:oleObj>
              </mc:Choice>
              <mc:Fallback>
                <p:oleObj name="Equation" r:id="rId17" imgW="152280" imgH="164880" progId="Equation.3">
                  <p:embed/>
                  <p:pic>
                    <p:nvPicPr>
                      <p:cNvPr id="0" name="Picture 7"/>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667000" y="1547813"/>
                        <a:ext cx="328613" cy="3571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spd="med">
    <p:pull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5" fill="hold" nodeType="clickEffect">
                                  <p:stCondLst>
                                    <p:cond delay="0"/>
                                  </p:stCondLst>
                                  <p:childTnLst>
                                    <p:set>
                                      <p:cBhvr>
                                        <p:cTn id="11" dur="1" fill="hold">
                                          <p:stCondLst>
                                            <p:cond delay="0"/>
                                          </p:stCondLst>
                                        </p:cTn>
                                        <p:tgtEl>
                                          <p:spTgt spid="132102"/>
                                        </p:tgtEl>
                                        <p:attrNameLst>
                                          <p:attrName>style.visibility</p:attrName>
                                        </p:attrNameLst>
                                      </p:cBhvr>
                                      <p:to>
                                        <p:strVal val="visible"/>
                                      </p:to>
                                    </p:set>
                                    <p:animEffect transition="in" filter="blinds(vertical)">
                                      <p:cBhvr>
                                        <p:cTn id="12" dur="500"/>
                                        <p:tgtEl>
                                          <p:spTgt spid="13210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32103"/>
                                        </p:tgtEl>
                                        <p:attrNameLst>
                                          <p:attrName>style.visibility</p:attrName>
                                        </p:attrNameLst>
                                      </p:cBhvr>
                                      <p:to>
                                        <p:strVal val="visible"/>
                                      </p:to>
                                    </p:set>
                                    <p:animEffect transition="in" filter="blinds(horizontal)">
                                      <p:cBhvr>
                                        <p:cTn id="17" dur="500"/>
                                        <p:tgtEl>
                                          <p:spTgt spid="132103"/>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132098"/>
                                        </p:tgtEl>
                                        <p:attrNameLst>
                                          <p:attrName>style.visibility</p:attrName>
                                        </p:attrNameLst>
                                      </p:cBhvr>
                                      <p:to>
                                        <p:strVal val="visible"/>
                                      </p:to>
                                    </p:set>
                                    <p:animEffect transition="in" filter="box(in)">
                                      <p:cBhvr>
                                        <p:cTn id="22" dur="500"/>
                                        <p:tgtEl>
                                          <p:spTgt spid="132098"/>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blinds(horizontal)">
                                      <p:cBhvr>
                                        <p:cTn id="27" dur="500"/>
                                        <p:tgtEl>
                                          <p:spTgt spid="3"/>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wipe(up)">
                                      <p:cBhvr>
                                        <p:cTn id="32" dur="500"/>
                                        <p:tgtEl>
                                          <p:spTgt spid="4"/>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32109"/>
                                        </p:tgtEl>
                                        <p:attrNameLst>
                                          <p:attrName>style.visibility</p:attrName>
                                        </p:attrNameLst>
                                      </p:cBhvr>
                                      <p:to>
                                        <p:strVal val="visible"/>
                                      </p:to>
                                    </p:set>
                                    <p:animEffect transition="in" filter="blinds(horizontal)">
                                      <p:cBhvr>
                                        <p:cTn id="37" dur="500"/>
                                        <p:tgtEl>
                                          <p:spTgt spid="132109"/>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132116"/>
                                        </p:tgtEl>
                                        <p:attrNameLst>
                                          <p:attrName>style.visibility</p:attrName>
                                        </p:attrNameLst>
                                      </p:cBhvr>
                                      <p:to>
                                        <p:strVal val="visible"/>
                                      </p:to>
                                    </p:set>
                                    <p:animEffect transition="in" filter="blinds(horizontal)">
                                      <p:cBhvr>
                                        <p:cTn id="42" dur="500"/>
                                        <p:tgtEl>
                                          <p:spTgt spid="1321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2098" grpId="0" autoUpdateAnimBg="0"/>
      <p:bldP spid="132109"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Text Box 2"/>
          <p:cNvSpPr txBox="1">
            <a:spLocks noChangeArrowheads="1"/>
          </p:cNvSpPr>
          <p:nvPr/>
        </p:nvSpPr>
        <p:spPr bwMode="auto">
          <a:xfrm>
            <a:off x="685800" y="1600200"/>
            <a:ext cx="7467600" cy="1066800"/>
          </a:xfrm>
          <a:prstGeom prst="rect">
            <a:avLst/>
          </a:prstGeom>
          <a:noFill/>
          <a:ln w="9525">
            <a:noFill/>
            <a:miter lim="800000"/>
            <a:headEnd/>
            <a:tailEnd/>
          </a:ln>
          <a:effectLst/>
        </p:spPr>
        <p:txBody>
          <a:bodyPr>
            <a:spAutoFit/>
          </a:bodyPr>
          <a:lstStyle/>
          <a:p>
            <a:pPr algn="l">
              <a:spcBef>
                <a:spcPct val="0"/>
              </a:spcBef>
            </a:pPr>
            <a:r>
              <a:rPr lang="zh-CN" altLang="en-US" sz="3200">
                <a:solidFill>
                  <a:srgbClr val="CC0000"/>
                </a:solidFill>
                <a:latin typeface="Times New Roman" pitchFamily="18" charset="0"/>
              </a:rPr>
              <a:t>      （</a:t>
            </a:r>
            <a:r>
              <a:rPr lang="en-US" altLang="zh-CN" sz="3200">
                <a:solidFill>
                  <a:srgbClr val="CC0000"/>
                </a:solidFill>
                <a:latin typeface="Times New Roman" pitchFamily="18" charset="0"/>
              </a:rPr>
              <a:t>3</a:t>
            </a:r>
            <a:r>
              <a:rPr lang="zh-CN" altLang="en-US" sz="3200">
                <a:solidFill>
                  <a:srgbClr val="CC0000"/>
                </a:solidFill>
                <a:latin typeface="Times New Roman" pitchFamily="18" charset="0"/>
              </a:rPr>
              <a:t>）</a:t>
            </a:r>
            <a:r>
              <a:rPr lang="zh-CN" altLang="en-US" sz="3200">
                <a:solidFill>
                  <a:srgbClr val="1C1C1C"/>
                </a:solidFill>
                <a:latin typeface="Times New Roman" pitchFamily="18" charset="0"/>
              </a:rPr>
              <a:t>电容器两极板间的电场能量随时间变化的关系；</a:t>
            </a:r>
          </a:p>
        </p:txBody>
      </p:sp>
      <p:sp>
        <p:nvSpPr>
          <p:cNvPr id="133123" name="Text Box 3"/>
          <p:cNvSpPr txBox="1">
            <a:spLocks noChangeArrowheads="1"/>
          </p:cNvSpPr>
          <p:nvPr/>
        </p:nvSpPr>
        <p:spPr bwMode="auto">
          <a:xfrm>
            <a:off x="762000" y="3733800"/>
            <a:ext cx="7848600" cy="1066800"/>
          </a:xfrm>
          <a:prstGeom prst="rect">
            <a:avLst/>
          </a:prstGeom>
          <a:noFill/>
          <a:ln w="9525">
            <a:noFill/>
            <a:miter lim="800000"/>
            <a:headEnd/>
            <a:tailEnd/>
          </a:ln>
          <a:effectLst/>
        </p:spPr>
        <p:txBody>
          <a:bodyPr>
            <a:spAutoFit/>
          </a:bodyPr>
          <a:lstStyle/>
          <a:p>
            <a:pPr algn="l">
              <a:spcBef>
                <a:spcPct val="0"/>
              </a:spcBef>
            </a:pPr>
            <a:r>
              <a:rPr lang="zh-CN" altLang="en-US" sz="3200">
                <a:solidFill>
                  <a:srgbClr val="CC0000"/>
                </a:solidFill>
                <a:latin typeface="Times New Roman" pitchFamily="18" charset="0"/>
              </a:rPr>
              <a:t>      （</a:t>
            </a:r>
            <a:r>
              <a:rPr lang="en-US" altLang="zh-CN" sz="3200">
                <a:solidFill>
                  <a:srgbClr val="CC0000"/>
                </a:solidFill>
                <a:latin typeface="Times New Roman" pitchFamily="18" charset="0"/>
              </a:rPr>
              <a:t>4</a:t>
            </a:r>
            <a:r>
              <a:rPr lang="zh-CN" altLang="en-US" sz="3200">
                <a:solidFill>
                  <a:srgbClr val="CC0000"/>
                </a:solidFill>
                <a:latin typeface="Times New Roman" pitchFamily="18" charset="0"/>
              </a:rPr>
              <a:t>）</a:t>
            </a:r>
            <a:r>
              <a:rPr lang="zh-CN" altLang="en-US" sz="3200">
                <a:solidFill>
                  <a:srgbClr val="1C1C1C"/>
                </a:solidFill>
                <a:latin typeface="Times New Roman" pitchFamily="18" charset="0"/>
              </a:rPr>
              <a:t>自感线圈中的磁场能量随时间变化的关系；</a:t>
            </a:r>
          </a:p>
        </p:txBody>
      </p:sp>
      <p:sp>
        <p:nvSpPr>
          <p:cNvPr id="133124" name="Text Box 4"/>
          <p:cNvSpPr txBox="1">
            <a:spLocks noChangeArrowheads="1"/>
          </p:cNvSpPr>
          <p:nvPr/>
        </p:nvSpPr>
        <p:spPr bwMode="auto">
          <a:xfrm>
            <a:off x="838200" y="868363"/>
            <a:ext cx="1135063" cy="579437"/>
          </a:xfrm>
          <a:prstGeom prst="rect">
            <a:avLst/>
          </a:prstGeom>
          <a:noFill/>
          <a:ln w="9525">
            <a:noFill/>
            <a:miter lim="800000"/>
            <a:headEnd/>
            <a:tailEnd/>
          </a:ln>
          <a:effectLst/>
        </p:spPr>
        <p:txBody>
          <a:bodyPr wrap="none">
            <a:spAutoFit/>
          </a:bodyPr>
          <a:lstStyle/>
          <a:p>
            <a:pPr algn="l">
              <a:spcBef>
                <a:spcPct val="0"/>
              </a:spcBef>
            </a:pPr>
            <a:r>
              <a:rPr lang="zh-CN" altLang="en-US" sz="3200">
                <a:solidFill>
                  <a:srgbClr val="CC0000"/>
                </a:solidFill>
                <a:latin typeface="Times New Roman" pitchFamily="18" charset="0"/>
              </a:rPr>
              <a:t>已知</a:t>
            </a:r>
            <a:r>
              <a:rPr lang="en-US" altLang="zh-CN" sz="3200">
                <a:solidFill>
                  <a:srgbClr val="CC0000"/>
                </a:solidFill>
                <a:latin typeface="Times New Roman" pitchFamily="18" charset="0"/>
              </a:rPr>
              <a:t>:</a:t>
            </a:r>
          </a:p>
        </p:txBody>
      </p:sp>
      <p:graphicFrame>
        <p:nvGraphicFramePr>
          <p:cNvPr id="133125" name="Object 5"/>
          <p:cNvGraphicFramePr>
            <a:graphicFrameLocks noChangeAspect="1"/>
          </p:cNvGraphicFramePr>
          <p:nvPr/>
        </p:nvGraphicFramePr>
        <p:xfrm>
          <a:off x="1841500" y="941388"/>
          <a:ext cx="3848100" cy="506412"/>
        </p:xfrm>
        <a:graphic>
          <a:graphicData uri="http://schemas.openxmlformats.org/presentationml/2006/ole">
            <mc:AlternateContent xmlns:mc="http://schemas.openxmlformats.org/markup-compatibility/2006">
              <mc:Choice xmlns:v="urn:schemas-microsoft-com:vml" Requires="v">
                <p:oleObj spid="_x0000_s10250" name="Equation" r:id="rId3" imgW="1841400" imgH="241200" progId="Equation.3">
                  <p:embed/>
                </p:oleObj>
              </mc:Choice>
              <mc:Fallback>
                <p:oleObj name="Equation" r:id="rId3" imgW="1841400" imgH="24120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41500" y="941388"/>
                        <a:ext cx="3848100" cy="5064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3126" name="Object 6"/>
          <p:cNvGraphicFramePr>
            <a:graphicFrameLocks noChangeAspect="1"/>
          </p:cNvGraphicFramePr>
          <p:nvPr/>
        </p:nvGraphicFramePr>
        <p:xfrm>
          <a:off x="5630863" y="914400"/>
          <a:ext cx="3387725" cy="539750"/>
        </p:xfrm>
        <a:graphic>
          <a:graphicData uri="http://schemas.openxmlformats.org/presentationml/2006/ole">
            <mc:AlternateContent xmlns:mc="http://schemas.openxmlformats.org/markup-compatibility/2006">
              <mc:Choice xmlns:v="urn:schemas-microsoft-com:vml" Requires="v">
                <p:oleObj spid="_x0000_s10251" name="Equation" r:id="rId5" imgW="1600200" imgH="253800" progId="Equation.3">
                  <p:embed/>
                </p:oleObj>
              </mc:Choice>
              <mc:Fallback>
                <p:oleObj name="Equation" r:id="rId5" imgW="1600200" imgH="253800"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630863" y="914400"/>
                        <a:ext cx="3387725" cy="539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3127" name="Object 7"/>
          <p:cNvGraphicFramePr>
            <a:graphicFrameLocks noChangeAspect="1"/>
          </p:cNvGraphicFramePr>
          <p:nvPr/>
        </p:nvGraphicFramePr>
        <p:xfrm>
          <a:off x="1143000" y="2762250"/>
          <a:ext cx="6934200" cy="992188"/>
        </p:xfrm>
        <a:graphic>
          <a:graphicData uri="http://schemas.openxmlformats.org/presentationml/2006/ole">
            <mc:AlternateContent xmlns:mc="http://schemas.openxmlformats.org/markup-compatibility/2006">
              <mc:Choice xmlns:v="urn:schemas-microsoft-com:vml" Requires="v">
                <p:oleObj spid="_x0000_s10252" name="Equation" r:id="rId7" imgW="3251160" imgH="469800" progId="Equation.3">
                  <p:embed/>
                </p:oleObj>
              </mc:Choice>
              <mc:Fallback>
                <p:oleObj name="Equation" r:id="rId7" imgW="3251160" imgH="469800" progId="Equation.3">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43000" y="2762250"/>
                        <a:ext cx="6934200" cy="9921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3128" name="Object 8"/>
          <p:cNvGraphicFramePr>
            <a:graphicFrameLocks noChangeAspect="1"/>
          </p:cNvGraphicFramePr>
          <p:nvPr/>
        </p:nvGraphicFramePr>
        <p:xfrm>
          <a:off x="1143000" y="4800600"/>
          <a:ext cx="7086600" cy="1003300"/>
        </p:xfrm>
        <a:graphic>
          <a:graphicData uri="http://schemas.openxmlformats.org/presentationml/2006/ole">
            <mc:AlternateContent xmlns:mc="http://schemas.openxmlformats.org/markup-compatibility/2006">
              <mc:Choice xmlns:v="urn:schemas-microsoft-com:vml" Requires="v">
                <p:oleObj spid="_x0000_s10253" name="Equation" r:id="rId9" imgW="3149280" imgH="469800" progId="Equation.3">
                  <p:embed/>
                </p:oleObj>
              </mc:Choice>
              <mc:Fallback>
                <p:oleObj name="Equation" r:id="rId9" imgW="3149280" imgH="469800" progId="Equation.3">
                  <p:embed/>
                  <p:pic>
                    <p:nvPicPr>
                      <p:cNvPr id="0"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143000" y="4800600"/>
                        <a:ext cx="7086600" cy="1003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spd="med">
    <p:pull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33123"/>
                                        </p:tgtEl>
                                        <p:attrNameLst>
                                          <p:attrName>style.visibility</p:attrName>
                                        </p:attrNameLst>
                                      </p:cBhvr>
                                      <p:to>
                                        <p:strVal val="visible"/>
                                      </p:to>
                                    </p:set>
                                    <p:animEffect transition="in" filter="box(in)">
                                      <p:cBhvr>
                                        <p:cTn id="7" dur="500"/>
                                        <p:tgtEl>
                                          <p:spTgt spid="13312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33127"/>
                                        </p:tgtEl>
                                        <p:attrNameLst>
                                          <p:attrName>style.visibility</p:attrName>
                                        </p:attrNameLst>
                                      </p:cBhvr>
                                      <p:to>
                                        <p:strVal val="visible"/>
                                      </p:to>
                                    </p:set>
                                    <p:animEffect transition="in" filter="blinds(horizontal)">
                                      <p:cBhvr>
                                        <p:cTn id="12" dur="500"/>
                                        <p:tgtEl>
                                          <p:spTgt spid="13312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33128"/>
                                        </p:tgtEl>
                                        <p:attrNameLst>
                                          <p:attrName>style.visibility</p:attrName>
                                        </p:attrNameLst>
                                      </p:cBhvr>
                                      <p:to>
                                        <p:strVal val="visible"/>
                                      </p:to>
                                    </p:set>
                                    <p:animEffect transition="in" filter="blinds(horizontal)">
                                      <p:cBhvr>
                                        <p:cTn id="17" dur="500"/>
                                        <p:tgtEl>
                                          <p:spTgt spid="1331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23" grpId="0"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Text Box 2"/>
          <p:cNvSpPr txBox="1">
            <a:spLocks noChangeArrowheads="1"/>
          </p:cNvSpPr>
          <p:nvPr/>
        </p:nvSpPr>
        <p:spPr bwMode="auto">
          <a:xfrm>
            <a:off x="609600" y="1800225"/>
            <a:ext cx="8016875" cy="1260475"/>
          </a:xfrm>
          <a:prstGeom prst="rect">
            <a:avLst/>
          </a:prstGeom>
          <a:noFill/>
          <a:ln w="9525">
            <a:noFill/>
            <a:miter lim="800000"/>
            <a:headEnd/>
            <a:tailEnd/>
          </a:ln>
          <a:effectLst/>
        </p:spPr>
        <p:txBody>
          <a:bodyPr>
            <a:spAutoFit/>
          </a:bodyPr>
          <a:lstStyle/>
          <a:p>
            <a:pPr algn="l">
              <a:lnSpc>
                <a:spcPct val="120000"/>
              </a:lnSpc>
              <a:spcBef>
                <a:spcPct val="0"/>
              </a:spcBef>
            </a:pPr>
            <a:r>
              <a:rPr lang="zh-CN" altLang="en-US" sz="3200">
                <a:solidFill>
                  <a:srgbClr val="CC0000"/>
                </a:solidFill>
                <a:latin typeface="Times New Roman" pitchFamily="18" charset="0"/>
              </a:rPr>
              <a:t>     （</a:t>
            </a:r>
            <a:r>
              <a:rPr lang="en-US" altLang="zh-CN" sz="3200">
                <a:solidFill>
                  <a:srgbClr val="CC0000"/>
                </a:solidFill>
                <a:latin typeface="Times New Roman" pitchFamily="18" charset="0"/>
              </a:rPr>
              <a:t>5</a:t>
            </a:r>
            <a:r>
              <a:rPr lang="zh-CN" altLang="en-US" sz="3200">
                <a:solidFill>
                  <a:srgbClr val="CC0000"/>
                </a:solidFill>
                <a:latin typeface="Times New Roman" pitchFamily="18" charset="0"/>
              </a:rPr>
              <a:t>）</a:t>
            </a:r>
            <a:r>
              <a:rPr lang="zh-CN" altLang="en-US" sz="3200">
                <a:solidFill>
                  <a:srgbClr val="1C1C1C"/>
                </a:solidFill>
                <a:latin typeface="Times New Roman" pitchFamily="18" charset="0"/>
              </a:rPr>
              <a:t>证明在任意时刻电场能量与磁场能量之和总是等于初始时的电场能量</a:t>
            </a:r>
            <a:r>
              <a:rPr lang="en-US" altLang="zh-CN" sz="3200">
                <a:solidFill>
                  <a:srgbClr val="1C1C1C"/>
                </a:solidFill>
                <a:latin typeface="宋体" pitchFamily="2" charset="-122"/>
              </a:rPr>
              <a:t>.</a:t>
            </a:r>
          </a:p>
        </p:txBody>
      </p:sp>
      <p:sp>
        <p:nvSpPr>
          <p:cNvPr id="134147" name="Text Box 3"/>
          <p:cNvSpPr txBox="1">
            <a:spLocks noChangeArrowheads="1"/>
          </p:cNvSpPr>
          <p:nvPr/>
        </p:nvSpPr>
        <p:spPr bwMode="auto">
          <a:xfrm>
            <a:off x="838200" y="868363"/>
            <a:ext cx="1135063" cy="579437"/>
          </a:xfrm>
          <a:prstGeom prst="rect">
            <a:avLst/>
          </a:prstGeom>
          <a:noFill/>
          <a:ln w="9525">
            <a:noFill/>
            <a:miter lim="800000"/>
            <a:headEnd/>
            <a:tailEnd/>
          </a:ln>
          <a:effectLst/>
        </p:spPr>
        <p:txBody>
          <a:bodyPr wrap="none">
            <a:spAutoFit/>
          </a:bodyPr>
          <a:lstStyle/>
          <a:p>
            <a:pPr algn="l">
              <a:spcBef>
                <a:spcPct val="0"/>
              </a:spcBef>
            </a:pPr>
            <a:r>
              <a:rPr lang="zh-CN" altLang="en-US" sz="3200">
                <a:solidFill>
                  <a:srgbClr val="CC0000"/>
                </a:solidFill>
                <a:latin typeface="Times New Roman" pitchFamily="18" charset="0"/>
              </a:rPr>
              <a:t>已知</a:t>
            </a:r>
            <a:r>
              <a:rPr lang="en-US" altLang="zh-CN" sz="3200">
                <a:solidFill>
                  <a:srgbClr val="CC0000"/>
                </a:solidFill>
                <a:latin typeface="Times New Roman" pitchFamily="18" charset="0"/>
              </a:rPr>
              <a:t>:</a:t>
            </a:r>
          </a:p>
        </p:txBody>
      </p:sp>
      <p:graphicFrame>
        <p:nvGraphicFramePr>
          <p:cNvPr id="134150" name="Object 6"/>
          <p:cNvGraphicFramePr>
            <a:graphicFrameLocks noChangeAspect="1"/>
          </p:cNvGraphicFramePr>
          <p:nvPr/>
        </p:nvGraphicFramePr>
        <p:xfrm>
          <a:off x="1841500" y="941388"/>
          <a:ext cx="3873500" cy="508000"/>
        </p:xfrm>
        <a:graphic>
          <a:graphicData uri="http://schemas.openxmlformats.org/presentationml/2006/ole">
            <mc:AlternateContent xmlns:mc="http://schemas.openxmlformats.org/markup-compatibility/2006">
              <mc:Choice xmlns:v="urn:schemas-microsoft-com:vml" Requires="v">
                <p:oleObj spid="_x0000_s11272" name="Equation" r:id="rId3" imgW="1841400" imgH="241200" progId="Equation.3">
                  <p:embed/>
                </p:oleObj>
              </mc:Choice>
              <mc:Fallback>
                <p:oleObj name="Equation" r:id="rId3" imgW="1841400" imgH="24120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41500" y="941388"/>
                        <a:ext cx="3873500" cy="508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4151" name="Object 7"/>
          <p:cNvGraphicFramePr>
            <a:graphicFrameLocks noChangeAspect="1"/>
          </p:cNvGraphicFramePr>
          <p:nvPr/>
        </p:nvGraphicFramePr>
        <p:xfrm>
          <a:off x="5630863" y="914400"/>
          <a:ext cx="3387725" cy="539750"/>
        </p:xfrm>
        <a:graphic>
          <a:graphicData uri="http://schemas.openxmlformats.org/presentationml/2006/ole">
            <mc:AlternateContent xmlns:mc="http://schemas.openxmlformats.org/markup-compatibility/2006">
              <mc:Choice xmlns:v="urn:schemas-microsoft-com:vml" Requires="v">
                <p:oleObj spid="_x0000_s11273" name="Equation" r:id="rId5" imgW="1600200" imgH="253800" progId="Equation.3">
                  <p:embed/>
                </p:oleObj>
              </mc:Choice>
              <mc:Fallback>
                <p:oleObj name="Equation" r:id="rId5" imgW="1600200" imgH="253800"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630863" y="914400"/>
                        <a:ext cx="3387725" cy="539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4152" name="Object 8"/>
          <p:cNvGraphicFramePr>
            <a:graphicFrameLocks noChangeAspect="1"/>
          </p:cNvGraphicFramePr>
          <p:nvPr/>
        </p:nvGraphicFramePr>
        <p:xfrm>
          <a:off x="1485900" y="3248025"/>
          <a:ext cx="5868988" cy="1006475"/>
        </p:xfrm>
        <a:graphic>
          <a:graphicData uri="http://schemas.openxmlformats.org/presentationml/2006/ole">
            <mc:AlternateContent xmlns:mc="http://schemas.openxmlformats.org/markup-compatibility/2006">
              <mc:Choice xmlns:v="urn:schemas-microsoft-com:vml" Requires="v">
                <p:oleObj spid="_x0000_s11274" name="Equation" r:id="rId7" imgW="2857320" imgH="469800" progId="Equation.3">
                  <p:embed/>
                </p:oleObj>
              </mc:Choice>
              <mc:Fallback>
                <p:oleObj name="Equation" r:id="rId7" imgW="2857320" imgH="469800" progId="Equation.3">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85900" y="3248025"/>
                        <a:ext cx="5868988" cy="1006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spd="med">
    <p:pull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34152"/>
                                        </p:tgtEl>
                                        <p:attrNameLst>
                                          <p:attrName>style.visibility</p:attrName>
                                        </p:attrNameLst>
                                      </p:cBhvr>
                                      <p:to>
                                        <p:strVal val="visible"/>
                                      </p:to>
                                    </p:set>
                                    <p:animEffect transition="in" filter="blinds(horizontal)">
                                      <p:cBhvr>
                                        <p:cTn id="7" dur="500"/>
                                        <p:tgtEl>
                                          <p:spTgt spid="1341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9" name="Rectangle 3"/>
          <p:cNvSpPr>
            <a:spLocks noChangeArrowheads="1"/>
          </p:cNvSpPr>
          <p:nvPr/>
        </p:nvSpPr>
        <p:spPr bwMode="auto">
          <a:xfrm>
            <a:off x="4356100" y="3068638"/>
            <a:ext cx="4325938" cy="2062103"/>
          </a:xfrm>
          <a:prstGeom prst="rect">
            <a:avLst/>
          </a:prstGeom>
          <a:noFill/>
          <a:ln w="9525" cap="rnd">
            <a:noFill/>
            <a:prstDash val="sysDot"/>
            <a:miter lim="800000"/>
            <a:headEnd/>
            <a:tailEnd/>
          </a:ln>
          <a:effectLst/>
        </p:spPr>
        <p:txBody>
          <a:bodyPr>
            <a:spAutoFit/>
          </a:bodyPr>
          <a:lstStyle/>
          <a:p>
            <a:pPr algn="l">
              <a:spcBef>
                <a:spcPct val="0"/>
              </a:spcBef>
            </a:pPr>
            <a:r>
              <a:rPr kumimoji="1" lang="zh-CN" altLang="en-US" dirty="0">
                <a:solidFill>
                  <a:srgbClr val="000066"/>
                </a:solidFill>
                <a:latin typeface="Times New Roman" pitchFamily="18" charset="0"/>
                <a:ea typeface="楷体_GB2312" pitchFamily="49" charset="-122"/>
              </a:rPr>
              <a:t>        </a:t>
            </a:r>
            <a:r>
              <a:rPr kumimoji="1" lang="zh-CN" altLang="en-US" sz="3200" b="1" dirty="0">
                <a:latin typeface="宋体" pitchFamily="2" charset="-122"/>
                <a:ea typeface="宋体" pitchFamily="2" charset="-122"/>
              </a:rPr>
              <a:t>先使电源给电容器充电，然后将开关</a:t>
            </a:r>
            <a:r>
              <a:rPr kumimoji="1" lang="en-US" altLang="zh-CN" sz="3200" b="1" i="1" dirty="0">
                <a:latin typeface="宋体" pitchFamily="2" charset="-122"/>
                <a:ea typeface="宋体" pitchFamily="2" charset="-122"/>
              </a:rPr>
              <a:t>S </a:t>
            </a:r>
            <a:r>
              <a:rPr kumimoji="1" lang="zh-CN" altLang="en-US" sz="3200" b="1" dirty="0">
                <a:latin typeface="宋体" pitchFamily="2" charset="-122"/>
                <a:ea typeface="宋体" pitchFamily="2" charset="-122"/>
              </a:rPr>
              <a:t>接通</a:t>
            </a:r>
            <a:r>
              <a:rPr kumimoji="1" lang="en-US" altLang="zh-CN" sz="3200" b="1" i="1" dirty="0">
                <a:latin typeface="宋体" pitchFamily="2" charset="-122"/>
                <a:ea typeface="宋体" pitchFamily="2" charset="-122"/>
              </a:rPr>
              <a:t>LC </a:t>
            </a:r>
            <a:r>
              <a:rPr kumimoji="1" lang="zh-CN" altLang="en-US" sz="3200" b="1" dirty="0">
                <a:latin typeface="宋体" pitchFamily="2" charset="-122"/>
                <a:ea typeface="宋体" pitchFamily="2" charset="-122"/>
              </a:rPr>
              <a:t>回路，出现电磁振荡效应。</a:t>
            </a:r>
          </a:p>
        </p:txBody>
      </p:sp>
      <p:sp>
        <p:nvSpPr>
          <p:cNvPr id="121860" name="Rectangle 4"/>
          <p:cNvSpPr>
            <a:spLocks noChangeArrowheads="1"/>
          </p:cNvSpPr>
          <p:nvPr/>
        </p:nvSpPr>
        <p:spPr bwMode="auto">
          <a:xfrm>
            <a:off x="1042988" y="2109788"/>
            <a:ext cx="2971800" cy="3911600"/>
          </a:xfrm>
          <a:prstGeom prst="rect">
            <a:avLst/>
          </a:prstGeom>
          <a:solidFill>
            <a:schemeClr val="bg1"/>
          </a:solidFill>
          <a:ln w="12700">
            <a:solidFill>
              <a:schemeClr val="tx2"/>
            </a:solidFill>
            <a:miter lim="800000"/>
            <a:headEnd/>
            <a:tailEnd/>
          </a:ln>
          <a:effectLst/>
        </p:spPr>
        <p:txBody>
          <a:bodyPr wrap="none" anchor="ctr"/>
          <a:lstStyle/>
          <a:p>
            <a:pPr>
              <a:spcBef>
                <a:spcPct val="0"/>
              </a:spcBef>
            </a:pPr>
            <a:endParaRPr lang="zh-CN" altLang="en-US" b="0">
              <a:solidFill>
                <a:srgbClr val="1C1C1C"/>
              </a:solidFill>
              <a:latin typeface="Times New Roman" pitchFamily="18" charset="0"/>
            </a:endParaRPr>
          </a:p>
        </p:txBody>
      </p:sp>
      <p:grpSp>
        <p:nvGrpSpPr>
          <p:cNvPr id="2" name="Group 5"/>
          <p:cNvGrpSpPr>
            <a:grpSpLocks/>
          </p:cNvGrpSpPr>
          <p:nvPr/>
        </p:nvGrpSpPr>
        <p:grpSpPr bwMode="auto">
          <a:xfrm>
            <a:off x="1042988" y="2795588"/>
            <a:ext cx="2819400" cy="2286000"/>
            <a:chOff x="240" y="1632"/>
            <a:chExt cx="1968" cy="1440"/>
          </a:xfrm>
        </p:grpSpPr>
        <p:sp>
          <p:nvSpPr>
            <p:cNvPr id="121862" name="Line 6"/>
            <p:cNvSpPr>
              <a:spLocks noChangeShapeType="1"/>
            </p:cNvSpPr>
            <p:nvPr/>
          </p:nvSpPr>
          <p:spPr bwMode="auto">
            <a:xfrm>
              <a:off x="1107" y="2069"/>
              <a:ext cx="434" cy="0"/>
            </a:xfrm>
            <a:prstGeom prst="line">
              <a:avLst/>
            </a:prstGeom>
            <a:noFill/>
            <a:ln w="57150">
              <a:solidFill>
                <a:srgbClr val="0000FF"/>
              </a:solidFill>
              <a:round/>
              <a:headEnd/>
              <a:tailEnd/>
            </a:ln>
            <a:effectLst/>
          </p:spPr>
          <p:txBody>
            <a:bodyPr wrap="none" anchor="ctr"/>
            <a:lstStyle/>
            <a:p>
              <a:endParaRPr lang="zh-CN" altLang="en-US"/>
            </a:p>
          </p:txBody>
        </p:sp>
        <p:sp>
          <p:nvSpPr>
            <p:cNvPr id="121863" name="Line 7"/>
            <p:cNvSpPr>
              <a:spLocks noChangeShapeType="1"/>
            </p:cNvSpPr>
            <p:nvPr/>
          </p:nvSpPr>
          <p:spPr bwMode="auto">
            <a:xfrm>
              <a:off x="1107" y="2314"/>
              <a:ext cx="434" cy="0"/>
            </a:xfrm>
            <a:prstGeom prst="line">
              <a:avLst/>
            </a:prstGeom>
            <a:noFill/>
            <a:ln w="57150">
              <a:solidFill>
                <a:srgbClr val="0000FF"/>
              </a:solidFill>
              <a:round/>
              <a:headEnd/>
              <a:tailEnd/>
            </a:ln>
            <a:effectLst/>
          </p:spPr>
          <p:txBody>
            <a:bodyPr wrap="none" anchor="ctr"/>
            <a:lstStyle/>
            <a:p>
              <a:endParaRPr lang="zh-CN" altLang="en-US"/>
            </a:p>
          </p:txBody>
        </p:sp>
        <p:grpSp>
          <p:nvGrpSpPr>
            <p:cNvPr id="3" name="Group 8"/>
            <p:cNvGrpSpPr>
              <a:grpSpLocks/>
            </p:cNvGrpSpPr>
            <p:nvPr/>
          </p:nvGrpSpPr>
          <p:grpSpPr bwMode="auto">
            <a:xfrm>
              <a:off x="1975" y="2041"/>
              <a:ext cx="233" cy="273"/>
              <a:chOff x="2832" y="1824"/>
              <a:chExt cx="336" cy="480"/>
            </a:xfrm>
          </p:grpSpPr>
          <p:grpSp>
            <p:nvGrpSpPr>
              <p:cNvPr id="4" name="Group 9"/>
              <p:cNvGrpSpPr>
                <a:grpSpLocks/>
              </p:cNvGrpSpPr>
              <p:nvPr/>
            </p:nvGrpSpPr>
            <p:grpSpPr bwMode="auto">
              <a:xfrm>
                <a:off x="2832" y="1824"/>
                <a:ext cx="336" cy="96"/>
                <a:chOff x="2832" y="1824"/>
                <a:chExt cx="336" cy="96"/>
              </a:xfrm>
            </p:grpSpPr>
            <p:sp>
              <p:nvSpPr>
                <p:cNvPr id="121866" name="Line 10"/>
                <p:cNvSpPr>
                  <a:spLocks noChangeShapeType="1"/>
                </p:cNvSpPr>
                <p:nvPr/>
              </p:nvSpPr>
              <p:spPr bwMode="auto">
                <a:xfrm>
                  <a:off x="2832" y="1824"/>
                  <a:ext cx="336" cy="0"/>
                </a:xfrm>
                <a:prstGeom prst="line">
                  <a:avLst/>
                </a:prstGeom>
                <a:noFill/>
                <a:ln w="28575">
                  <a:solidFill>
                    <a:schemeClr val="tx1"/>
                  </a:solidFill>
                  <a:round/>
                  <a:headEnd/>
                  <a:tailEnd/>
                </a:ln>
                <a:effectLst/>
              </p:spPr>
              <p:txBody>
                <a:bodyPr wrap="none" anchor="ctr"/>
                <a:lstStyle/>
                <a:p>
                  <a:endParaRPr lang="zh-CN" altLang="en-US"/>
                </a:p>
              </p:txBody>
            </p:sp>
            <p:sp>
              <p:nvSpPr>
                <p:cNvPr id="121867" name="Line 11"/>
                <p:cNvSpPr>
                  <a:spLocks noChangeShapeType="1"/>
                </p:cNvSpPr>
                <p:nvPr/>
              </p:nvSpPr>
              <p:spPr bwMode="auto">
                <a:xfrm>
                  <a:off x="2880" y="1920"/>
                  <a:ext cx="240" cy="0"/>
                </a:xfrm>
                <a:prstGeom prst="line">
                  <a:avLst/>
                </a:prstGeom>
                <a:noFill/>
                <a:ln w="38100">
                  <a:solidFill>
                    <a:schemeClr val="tx1"/>
                  </a:solidFill>
                  <a:round/>
                  <a:headEnd/>
                  <a:tailEnd/>
                </a:ln>
                <a:effectLst/>
              </p:spPr>
              <p:txBody>
                <a:bodyPr wrap="none" anchor="ctr"/>
                <a:lstStyle/>
                <a:p>
                  <a:endParaRPr lang="zh-CN" altLang="en-US"/>
                </a:p>
              </p:txBody>
            </p:sp>
          </p:grpSp>
          <p:grpSp>
            <p:nvGrpSpPr>
              <p:cNvPr id="5" name="Group 12"/>
              <p:cNvGrpSpPr>
                <a:grpSpLocks/>
              </p:cNvGrpSpPr>
              <p:nvPr/>
            </p:nvGrpSpPr>
            <p:grpSpPr bwMode="auto">
              <a:xfrm>
                <a:off x="2832" y="2016"/>
                <a:ext cx="336" cy="96"/>
                <a:chOff x="2832" y="1824"/>
                <a:chExt cx="336" cy="96"/>
              </a:xfrm>
            </p:grpSpPr>
            <p:sp>
              <p:nvSpPr>
                <p:cNvPr id="121869" name="Line 13"/>
                <p:cNvSpPr>
                  <a:spLocks noChangeShapeType="1"/>
                </p:cNvSpPr>
                <p:nvPr/>
              </p:nvSpPr>
              <p:spPr bwMode="auto">
                <a:xfrm>
                  <a:off x="2832" y="1824"/>
                  <a:ext cx="336" cy="0"/>
                </a:xfrm>
                <a:prstGeom prst="line">
                  <a:avLst/>
                </a:prstGeom>
                <a:noFill/>
                <a:ln w="28575">
                  <a:solidFill>
                    <a:schemeClr val="tx1"/>
                  </a:solidFill>
                  <a:round/>
                  <a:headEnd/>
                  <a:tailEnd/>
                </a:ln>
                <a:effectLst/>
              </p:spPr>
              <p:txBody>
                <a:bodyPr wrap="none" anchor="ctr"/>
                <a:lstStyle/>
                <a:p>
                  <a:endParaRPr lang="zh-CN" altLang="en-US"/>
                </a:p>
              </p:txBody>
            </p:sp>
            <p:sp>
              <p:nvSpPr>
                <p:cNvPr id="121870" name="Line 14"/>
                <p:cNvSpPr>
                  <a:spLocks noChangeShapeType="1"/>
                </p:cNvSpPr>
                <p:nvPr/>
              </p:nvSpPr>
              <p:spPr bwMode="auto">
                <a:xfrm>
                  <a:off x="2880" y="1920"/>
                  <a:ext cx="240" cy="0"/>
                </a:xfrm>
                <a:prstGeom prst="line">
                  <a:avLst/>
                </a:prstGeom>
                <a:noFill/>
                <a:ln w="38100">
                  <a:solidFill>
                    <a:schemeClr val="tx1"/>
                  </a:solidFill>
                  <a:round/>
                  <a:headEnd/>
                  <a:tailEnd/>
                </a:ln>
                <a:effectLst/>
              </p:spPr>
              <p:txBody>
                <a:bodyPr wrap="none" anchor="ctr"/>
                <a:lstStyle/>
                <a:p>
                  <a:endParaRPr lang="zh-CN" altLang="en-US"/>
                </a:p>
              </p:txBody>
            </p:sp>
          </p:grpSp>
          <p:grpSp>
            <p:nvGrpSpPr>
              <p:cNvPr id="6" name="Group 15"/>
              <p:cNvGrpSpPr>
                <a:grpSpLocks/>
              </p:cNvGrpSpPr>
              <p:nvPr/>
            </p:nvGrpSpPr>
            <p:grpSpPr bwMode="auto">
              <a:xfrm>
                <a:off x="2832" y="2208"/>
                <a:ext cx="336" cy="96"/>
                <a:chOff x="2832" y="1824"/>
                <a:chExt cx="336" cy="96"/>
              </a:xfrm>
            </p:grpSpPr>
            <p:sp>
              <p:nvSpPr>
                <p:cNvPr id="121872" name="Line 16"/>
                <p:cNvSpPr>
                  <a:spLocks noChangeShapeType="1"/>
                </p:cNvSpPr>
                <p:nvPr/>
              </p:nvSpPr>
              <p:spPr bwMode="auto">
                <a:xfrm>
                  <a:off x="2832" y="1824"/>
                  <a:ext cx="336" cy="0"/>
                </a:xfrm>
                <a:prstGeom prst="line">
                  <a:avLst/>
                </a:prstGeom>
                <a:noFill/>
                <a:ln w="28575">
                  <a:solidFill>
                    <a:schemeClr val="tx1"/>
                  </a:solidFill>
                  <a:round/>
                  <a:headEnd/>
                  <a:tailEnd/>
                </a:ln>
                <a:effectLst/>
              </p:spPr>
              <p:txBody>
                <a:bodyPr wrap="none" anchor="ctr"/>
                <a:lstStyle/>
                <a:p>
                  <a:endParaRPr lang="zh-CN" altLang="en-US"/>
                </a:p>
              </p:txBody>
            </p:sp>
            <p:sp>
              <p:nvSpPr>
                <p:cNvPr id="121873" name="Line 17"/>
                <p:cNvSpPr>
                  <a:spLocks noChangeShapeType="1"/>
                </p:cNvSpPr>
                <p:nvPr/>
              </p:nvSpPr>
              <p:spPr bwMode="auto">
                <a:xfrm>
                  <a:off x="2880" y="1920"/>
                  <a:ext cx="240" cy="0"/>
                </a:xfrm>
                <a:prstGeom prst="line">
                  <a:avLst/>
                </a:prstGeom>
                <a:noFill/>
                <a:ln w="38100">
                  <a:solidFill>
                    <a:schemeClr val="tx1"/>
                  </a:solidFill>
                  <a:round/>
                  <a:headEnd/>
                  <a:tailEnd/>
                </a:ln>
                <a:effectLst/>
              </p:spPr>
              <p:txBody>
                <a:bodyPr wrap="none" anchor="ctr"/>
                <a:lstStyle/>
                <a:p>
                  <a:endParaRPr lang="zh-CN" altLang="en-US"/>
                </a:p>
              </p:txBody>
            </p:sp>
          </p:grpSp>
        </p:grpSp>
        <p:sp>
          <p:nvSpPr>
            <p:cNvPr id="121874" name="Line 18"/>
            <p:cNvSpPr>
              <a:spLocks noChangeShapeType="1"/>
            </p:cNvSpPr>
            <p:nvPr/>
          </p:nvSpPr>
          <p:spPr bwMode="auto">
            <a:xfrm>
              <a:off x="574" y="2751"/>
              <a:ext cx="633" cy="0"/>
            </a:xfrm>
            <a:prstGeom prst="line">
              <a:avLst/>
            </a:prstGeom>
            <a:noFill/>
            <a:ln w="28575">
              <a:solidFill>
                <a:schemeClr val="tx1"/>
              </a:solidFill>
              <a:round/>
              <a:headEnd/>
              <a:tailEnd/>
            </a:ln>
            <a:effectLst/>
          </p:spPr>
          <p:txBody>
            <a:bodyPr wrap="none" anchor="ctr"/>
            <a:lstStyle/>
            <a:p>
              <a:endParaRPr lang="zh-CN" altLang="en-US"/>
            </a:p>
          </p:txBody>
        </p:sp>
        <p:sp>
          <p:nvSpPr>
            <p:cNvPr id="121875" name="Freeform 19"/>
            <p:cNvSpPr>
              <a:spLocks/>
            </p:cNvSpPr>
            <p:nvPr/>
          </p:nvSpPr>
          <p:spPr bwMode="auto">
            <a:xfrm>
              <a:off x="440" y="1905"/>
              <a:ext cx="300" cy="518"/>
            </a:xfrm>
            <a:custGeom>
              <a:avLst/>
              <a:gdLst/>
              <a:ahLst/>
              <a:cxnLst>
                <a:cxn ang="0">
                  <a:pos x="392" y="0"/>
                </a:cxn>
                <a:cxn ang="0">
                  <a:pos x="8" y="192"/>
                </a:cxn>
                <a:cxn ang="0">
                  <a:pos x="392" y="336"/>
                </a:cxn>
                <a:cxn ang="0">
                  <a:pos x="824" y="288"/>
                </a:cxn>
                <a:cxn ang="0">
                  <a:pos x="392" y="240"/>
                </a:cxn>
                <a:cxn ang="0">
                  <a:pos x="8" y="432"/>
                </a:cxn>
                <a:cxn ang="0">
                  <a:pos x="392" y="624"/>
                </a:cxn>
                <a:cxn ang="0">
                  <a:pos x="824" y="576"/>
                </a:cxn>
                <a:cxn ang="0">
                  <a:pos x="392" y="528"/>
                </a:cxn>
                <a:cxn ang="0">
                  <a:pos x="8" y="720"/>
                </a:cxn>
                <a:cxn ang="0">
                  <a:pos x="392" y="960"/>
                </a:cxn>
                <a:cxn ang="0">
                  <a:pos x="824" y="864"/>
                </a:cxn>
                <a:cxn ang="0">
                  <a:pos x="344" y="816"/>
                </a:cxn>
                <a:cxn ang="0">
                  <a:pos x="8" y="1008"/>
                </a:cxn>
                <a:cxn ang="0">
                  <a:pos x="392" y="1248"/>
                </a:cxn>
                <a:cxn ang="0">
                  <a:pos x="824" y="1152"/>
                </a:cxn>
                <a:cxn ang="0">
                  <a:pos x="392" y="1104"/>
                </a:cxn>
                <a:cxn ang="0">
                  <a:pos x="8" y="1344"/>
                </a:cxn>
                <a:cxn ang="0">
                  <a:pos x="392" y="1536"/>
                </a:cxn>
                <a:cxn ang="0">
                  <a:pos x="824" y="1440"/>
                </a:cxn>
                <a:cxn ang="0">
                  <a:pos x="392" y="1392"/>
                </a:cxn>
                <a:cxn ang="0">
                  <a:pos x="8" y="1632"/>
                </a:cxn>
                <a:cxn ang="0">
                  <a:pos x="392" y="1776"/>
                </a:cxn>
                <a:cxn ang="0">
                  <a:pos x="824" y="1728"/>
                </a:cxn>
                <a:cxn ang="0">
                  <a:pos x="392" y="1680"/>
                </a:cxn>
                <a:cxn ang="0">
                  <a:pos x="8" y="1920"/>
                </a:cxn>
                <a:cxn ang="0">
                  <a:pos x="392" y="2064"/>
                </a:cxn>
              </a:cxnLst>
              <a:rect l="0" t="0" r="r" b="b"/>
              <a:pathLst>
                <a:path w="832" h="2064">
                  <a:moveTo>
                    <a:pt x="392" y="0"/>
                  </a:moveTo>
                  <a:cubicBezTo>
                    <a:pt x="200" y="68"/>
                    <a:pt x="8" y="136"/>
                    <a:pt x="8" y="192"/>
                  </a:cubicBezTo>
                  <a:cubicBezTo>
                    <a:pt x="8" y="248"/>
                    <a:pt x="256" y="320"/>
                    <a:pt x="392" y="336"/>
                  </a:cubicBezTo>
                  <a:cubicBezTo>
                    <a:pt x="528" y="352"/>
                    <a:pt x="824" y="304"/>
                    <a:pt x="824" y="288"/>
                  </a:cubicBezTo>
                  <a:cubicBezTo>
                    <a:pt x="824" y="272"/>
                    <a:pt x="528" y="216"/>
                    <a:pt x="392" y="240"/>
                  </a:cubicBezTo>
                  <a:cubicBezTo>
                    <a:pt x="256" y="264"/>
                    <a:pt x="8" y="368"/>
                    <a:pt x="8" y="432"/>
                  </a:cubicBezTo>
                  <a:cubicBezTo>
                    <a:pt x="8" y="496"/>
                    <a:pt x="256" y="600"/>
                    <a:pt x="392" y="624"/>
                  </a:cubicBezTo>
                  <a:cubicBezTo>
                    <a:pt x="528" y="648"/>
                    <a:pt x="824" y="592"/>
                    <a:pt x="824" y="576"/>
                  </a:cubicBezTo>
                  <a:cubicBezTo>
                    <a:pt x="824" y="560"/>
                    <a:pt x="528" y="504"/>
                    <a:pt x="392" y="528"/>
                  </a:cubicBezTo>
                  <a:cubicBezTo>
                    <a:pt x="256" y="552"/>
                    <a:pt x="8" y="648"/>
                    <a:pt x="8" y="720"/>
                  </a:cubicBezTo>
                  <a:cubicBezTo>
                    <a:pt x="8" y="792"/>
                    <a:pt x="256" y="936"/>
                    <a:pt x="392" y="960"/>
                  </a:cubicBezTo>
                  <a:cubicBezTo>
                    <a:pt x="528" y="984"/>
                    <a:pt x="832" y="888"/>
                    <a:pt x="824" y="864"/>
                  </a:cubicBezTo>
                  <a:cubicBezTo>
                    <a:pt x="816" y="840"/>
                    <a:pt x="480" y="792"/>
                    <a:pt x="344" y="816"/>
                  </a:cubicBezTo>
                  <a:cubicBezTo>
                    <a:pt x="208" y="840"/>
                    <a:pt x="0" y="936"/>
                    <a:pt x="8" y="1008"/>
                  </a:cubicBezTo>
                  <a:cubicBezTo>
                    <a:pt x="16" y="1080"/>
                    <a:pt x="256" y="1224"/>
                    <a:pt x="392" y="1248"/>
                  </a:cubicBezTo>
                  <a:cubicBezTo>
                    <a:pt x="528" y="1272"/>
                    <a:pt x="824" y="1176"/>
                    <a:pt x="824" y="1152"/>
                  </a:cubicBezTo>
                  <a:cubicBezTo>
                    <a:pt x="824" y="1128"/>
                    <a:pt x="528" y="1072"/>
                    <a:pt x="392" y="1104"/>
                  </a:cubicBezTo>
                  <a:cubicBezTo>
                    <a:pt x="256" y="1136"/>
                    <a:pt x="8" y="1272"/>
                    <a:pt x="8" y="1344"/>
                  </a:cubicBezTo>
                  <a:cubicBezTo>
                    <a:pt x="8" y="1416"/>
                    <a:pt x="256" y="1520"/>
                    <a:pt x="392" y="1536"/>
                  </a:cubicBezTo>
                  <a:cubicBezTo>
                    <a:pt x="528" y="1552"/>
                    <a:pt x="824" y="1464"/>
                    <a:pt x="824" y="1440"/>
                  </a:cubicBezTo>
                  <a:cubicBezTo>
                    <a:pt x="824" y="1416"/>
                    <a:pt x="528" y="1360"/>
                    <a:pt x="392" y="1392"/>
                  </a:cubicBezTo>
                  <a:cubicBezTo>
                    <a:pt x="256" y="1424"/>
                    <a:pt x="8" y="1568"/>
                    <a:pt x="8" y="1632"/>
                  </a:cubicBezTo>
                  <a:cubicBezTo>
                    <a:pt x="8" y="1696"/>
                    <a:pt x="256" y="1760"/>
                    <a:pt x="392" y="1776"/>
                  </a:cubicBezTo>
                  <a:cubicBezTo>
                    <a:pt x="528" y="1792"/>
                    <a:pt x="824" y="1744"/>
                    <a:pt x="824" y="1728"/>
                  </a:cubicBezTo>
                  <a:cubicBezTo>
                    <a:pt x="824" y="1712"/>
                    <a:pt x="528" y="1648"/>
                    <a:pt x="392" y="1680"/>
                  </a:cubicBezTo>
                  <a:cubicBezTo>
                    <a:pt x="256" y="1712"/>
                    <a:pt x="8" y="1856"/>
                    <a:pt x="8" y="1920"/>
                  </a:cubicBezTo>
                  <a:cubicBezTo>
                    <a:pt x="8" y="1984"/>
                    <a:pt x="328" y="2040"/>
                    <a:pt x="392" y="2064"/>
                  </a:cubicBezTo>
                </a:path>
              </a:pathLst>
            </a:custGeom>
            <a:noFill/>
            <a:ln w="28575" cmpd="sng">
              <a:solidFill>
                <a:srgbClr val="CC0066"/>
              </a:solidFill>
              <a:round/>
              <a:headEnd/>
              <a:tailEnd/>
            </a:ln>
            <a:effectLst/>
          </p:spPr>
          <p:txBody>
            <a:bodyPr wrap="none" anchor="ctr"/>
            <a:lstStyle/>
            <a:p>
              <a:endParaRPr lang="zh-CN" altLang="en-US"/>
            </a:p>
          </p:txBody>
        </p:sp>
        <p:sp>
          <p:nvSpPr>
            <p:cNvPr id="121876" name="Line 20"/>
            <p:cNvSpPr>
              <a:spLocks noChangeShapeType="1"/>
            </p:cNvSpPr>
            <p:nvPr/>
          </p:nvSpPr>
          <p:spPr bwMode="auto">
            <a:xfrm>
              <a:off x="574" y="2423"/>
              <a:ext cx="0" cy="328"/>
            </a:xfrm>
            <a:prstGeom prst="line">
              <a:avLst/>
            </a:prstGeom>
            <a:noFill/>
            <a:ln w="28575">
              <a:solidFill>
                <a:schemeClr val="tx1"/>
              </a:solidFill>
              <a:round/>
              <a:headEnd/>
              <a:tailEnd/>
            </a:ln>
            <a:effectLst/>
          </p:spPr>
          <p:txBody>
            <a:bodyPr wrap="none" anchor="ctr"/>
            <a:lstStyle/>
            <a:p>
              <a:endParaRPr lang="zh-CN" altLang="en-US"/>
            </a:p>
          </p:txBody>
        </p:sp>
        <p:sp>
          <p:nvSpPr>
            <p:cNvPr id="121877" name="Line 21"/>
            <p:cNvSpPr>
              <a:spLocks noChangeShapeType="1"/>
            </p:cNvSpPr>
            <p:nvPr/>
          </p:nvSpPr>
          <p:spPr bwMode="auto">
            <a:xfrm>
              <a:off x="1307" y="2314"/>
              <a:ext cx="0" cy="328"/>
            </a:xfrm>
            <a:prstGeom prst="line">
              <a:avLst/>
            </a:prstGeom>
            <a:noFill/>
            <a:ln w="28575">
              <a:solidFill>
                <a:schemeClr val="tx1"/>
              </a:solidFill>
              <a:round/>
              <a:headEnd/>
              <a:tailEnd/>
            </a:ln>
            <a:effectLst/>
          </p:spPr>
          <p:txBody>
            <a:bodyPr wrap="none" anchor="ctr"/>
            <a:lstStyle/>
            <a:p>
              <a:endParaRPr lang="zh-CN" altLang="en-US"/>
            </a:p>
          </p:txBody>
        </p:sp>
        <p:sp>
          <p:nvSpPr>
            <p:cNvPr id="121878" name="Line 22"/>
            <p:cNvSpPr>
              <a:spLocks noChangeShapeType="1"/>
            </p:cNvSpPr>
            <p:nvPr/>
          </p:nvSpPr>
          <p:spPr bwMode="auto">
            <a:xfrm>
              <a:off x="2075" y="2314"/>
              <a:ext cx="0" cy="437"/>
            </a:xfrm>
            <a:prstGeom prst="line">
              <a:avLst/>
            </a:prstGeom>
            <a:noFill/>
            <a:ln w="28575">
              <a:solidFill>
                <a:schemeClr val="tx1"/>
              </a:solidFill>
              <a:round/>
              <a:headEnd/>
              <a:tailEnd/>
            </a:ln>
            <a:effectLst/>
          </p:spPr>
          <p:txBody>
            <a:bodyPr wrap="none" anchor="ctr"/>
            <a:lstStyle/>
            <a:p>
              <a:endParaRPr lang="zh-CN" altLang="en-US"/>
            </a:p>
          </p:txBody>
        </p:sp>
        <p:sp>
          <p:nvSpPr>
            <p:cNvPr id="121879" name="Line 23"/>
            <p:cNvSpPr>
              <a:spLocks noChangeShapeType="1"/>
            </p:cNvSpPr>
            <p:nvPr/>
          </p:nvSpPr>
          <p:spPr bwMode="auto">
            <a:xfrm>
              <a:off x="574" y="1632"/>
              <a:ext cx="0" cy="273"/>
            </a:xfrm>
            <a:prstGeom prst="line">
              <a:avLst/>
            </a:prstGeom>
            <a:noFill/>
            <a:ln w="28575">
              <a:solidFill>
                <a:schemeClr val="tx1"/>
              </a:solidFill>
              <a:round/>
              <a:headEnd/>
              <a:tailEnd/>
            </a:ln>
            <a:effectLst/>
          </p:spPr>
          <p:txBody>
            <a:bodyPr wrap="none" anchor="ctr"/>
            <a:lstStyle/>
            <a:p>
              <a:endParaRPr lang="zh-CN" altLang="en-US"/>
            </a:p>
          </p:txBody>
        </p:sp>
        <p:sp>
          <p:nvSpPr>
            <p:cNvPr id="121880" name="Line 24"/>
            <p:cNvSpPr>
              <a:spLocks noChangeShapeType="1"/>
            </p:cNvSpPr>
            <p:nvPr/>
          </p:nvSpPr>
          <p:spPr bwMode="auto">
            <a:xfrm>
              <a:off x="1307" y="1632"/>
              <a:ext cx="0" cy="437"/>
            </a:xfrm>
            <a:prstGeom prst="line">
              <a:avLst/>
            </a:prstGeom>
            <a:noFill/>
            <a:ln w="28575">
              <a:solidFill>
                <a:schemeClr val="tx1"/>
              </a:solidFill>
              <a:round/>
              <a:headEnd/>
              <a:tailEnd/>
            </a:ln>
            <a:effectLst/>
          </p:spPr>
          <p:txBody>
            <a:bodyPr wrap="none" anchor="ctr"/>
            <a:lstStyle/>
            <a:p>
              <a:endParaRPr lang="zh-CN" altLang="en-US"/>
            </a:p>
          </p:txBody>
        </p:sp>
        <p:sp>
          <p:nvSpPr>
            <p:cNvPr id="121881" name="Line 25"/>
            <p:cNvSpPr>
              <a:spLocks noChangeShapeType="1"/>
            </p:cNvSpPr>
            <p:nvPr/>
          </p:nvSpPr>
          <p:spPr bwMode="auto">
            <a:xfrm>
              <a:off x="2075" y="1632"/>
              <a:ext cx="0" cy="409"/>
            </a:xfrm>
            <a:prstGeom prst="line">
              <a:avLst/>
            </a:prstGeom>
            <a:noFill/>
            <a:ln w="28575">
              <a:solidFill>
                <a:schemeClr val="tx1"/>
              </a:solidFill>
              <a:round/>
              <a:headEnd/>
              <a:tailEnd/>
            </a:ln>
            <a:effectLst/>
          </p:spPr>
          <p:txBody>
            <a:bodyPr wrap="none" anchor="ctr"/>
            <a:lstStyle/>
            <a:p>
              <a:endParaRPr lang="zh-CN" altLang="en-US"/>
            </a:p>
          </p:txBody>
        </p:sp>
        <p:sp>
          <p:nvSpPr>
            <p:cNvPr id="121882" name="Line 26"/>
            <p:cNvSpPr>
              <a:spLocks noChangeShapeType="1"/>
            </p:cNvSpPr>
            <p:nvPr/>
          </p:nvSpPr>
          <p:spPr bwMode="auto">
            <a:xfrm>
              <a:off x="1441" y="2751"/>
              <a:ext cx="634" cy="0"/>
            </a:xfrm>
            <a:prstGeom prst="line">
              <a:avLst/>
            </a:prstGeom>
            <a:noFill/>
            <a:ln w="28575">
              <a:solidFill>
                <a:schemeClr val="tx1"/>
              </a:solidFill>
              <a:round/>
              <a:headEnd/>
              <a:tailEnd/>
            </a:ln>
            <a:effectLst/>
          </p:spPr>
          <p:txBody>
            <a:bodyPr wrap="none" anchor="ctr"/>
            <a:lstStyle/>
            <a:p>
              <a:endParaRPr lang="zh-CN" altLang="en-US"/>
            </a:p>
          </p:txBody>
        </p:sp>
        <p:sp>
          <p:nvSpPr>
            <p:cNvPr id="121883" name="Line 27"/>
            <p:cNvSpPr>
              <a:spLocks noChangeShapeType="1"/>
            </p:cNvSpPr>
            <p:nvPr/>
          </p:nvSpPr>
          <p:spPr bwMode="auto">
            <a:xfrm>
              <a:off x="574" y="1632"/>
              <a:ext cx="1501" cy="0"/>
            </a:xfrm>
            <a:prstGeom prst="line">
              <a:avLst/>
            </a:prstGeom>
            <a:noFill/>
            <a:ln w="28575">
              <a:solidFill>
                <a:schemeClr val="tx1"/>
              </a:solidFill>
              <a:round/>
              <a:headEnd/>
              <a:tailEnd/>
            </a:ln>
            <a:effectLst/>
          </p:spPr>
          <p:txBody>
            <a:bodyPr wrap="none" anchor="ctr"/>
            <a:lstStyle/>
            <a:p>
              <a:endParaRPr lang="zh-CN" altLang="en-US"/>
            </a:p>
          </p:txBody>
        </p:sp>
        <p:sp>
          <p:nvSpPr>
            <p:cNvPr id="121884" name="Oval 28"/>
            <p:cNvSpPr>
              <a:spLocks noChangeArrowheads="1"/>
            </p:cNvSpPr>
            <p:nvPr/>
          </p:nvSpPr>
          <p:spPr bwMode="auto">
            <a:xfrm>
              <a:off x="1174" y="2751"/>
              <a:ext cx="33" cy="27"/>
            </a:xfrm>
            <a:prstGeom prst="ellipse">
              <a:avLst/>
            </a:prstGeom>
            <a:noFill/>
            <a:ln w="28575">
              <a:solidFill>
                <a:schemeClr val="tx1"/>
              </a:solidFill>
              <a:round/>
              <a:headEnd/>
              <a:tailEnd/>
            </a:ln>
            <a:effectLst/>
          </p:spPr>
          <p:txBody>
            <a:bodyPr wrap="none" anchor="ctr"/>
            <a:lstStyle/>
            <a:p>
              <a:endParaRPr lang="zh-CN" altLang="en-US"/>
            </a:p>
          </p:txBody>
        </p:sp>
        <p:sp>
          <p:nvSpPr>
            <p:cNvPr id="121885" name="Oval 29"/>
            <p:cNvSpPr>
              <a:spLocks noChangeArrowheads="1"/>
            </p:cNvSpPr>
            <p:nvPr/>
          </p:nvSpPr>
          <p:spPr bwMode="auto">
            <a:xfrm>
              <a:off x="1441" y="2751"/>
              <a:ext cx="33" cy="27"/>
            </a:xfrm>
            <a:prstGeom prst="ellipse">
              <a:avLst/>
            </a:prstGeom>
            <a:noFill/>
            <a:ln w="28575">
              <a:solidFill>
                <a:schemeClr val="tx1"/>
              </a:solidFill>
              <a:round/>
              <a:headEnd/>
              <a:tailEnd/>
            </a:ln>
            <a:effectLst/>
          </p:spPr>
          <p:txBody>
            <a:bodyPr wrap="none" anchor="ctr"/>
            <a:lstStyle/>
            <a:p>
              <a:endParaRPr lang="zh-CN" altLang="en-US"/>
            </a:p>
          </p:txBody>
        </p:sp>
        <p:sp>
          <p:nvSpPr>
            <p:cNvPr id="121886" name="Oval 30"/>
            <p:cNvSpPr>
              <a:spLocks noChangeArrowheads="1"/>
            </p:cNvSpPr>
            <p:nvPr/>
          </p:nvSpPr>
          <p:spPr bwMode="auto">
            <a:xfrm>
              <a:off x="1274" y="2614"/>
              <a:ext cx="33" cy="28"/>
            </a:xfrm>
            <a:prstGeom prst="ellipse">
              <a:avLst/>
            </a:prstGeom>
            <a:noFill/>
            <a:ln w="28575">
              <a:solidFill>
                <a:schemeClr val="tx1"/>
              </a:solidFill>
              <a:round/>
              <a:headEnd/>
              <a:tailEnd/>
            </a:ln>
            <a:effectLst/>
          </p:spPr>
          <p:txBody>
            <a:bodyPr wrap="none" anchor="ctr"/>
            <a:lstStyle/>
            <a:p>
              <a:endParaRPr lang="zh-CN" altLang="en-US"/>
            </a:p>
          </p:txBody>
        </p:sp>
        <p:sp>
          <p:nvSpPr>
            <p:cNvPr id="121887" name="Line 31"/>
            <p:cNvSpPr>
              <a:spLocks noChangeShapeType="1"/>
            </p:cNvSpPr>
            <p:nvPr/>
          </p:nvSpPr>
          <p:spPr bwMode="auto">
            <a:xfrm flipH="1">
              <a:off x="1207" y="2614"/>
              <a:ext cx="100" cy="191"/>
            </a:xfrm>
            <a:prstGeom prst="line">
              <a:avLst/>
            </a:prstGeom>
            <a:noFill/>
            <a:ln w="38100">
              <a:solidFill>
                <a:schemeClr val="tx1"/>
              </a:solidFill>
              <a:round/>
              <a:headEnd/>
              <a:tailEnd/>
            </a:ln>
            <a:effectLst/>
          </p:spPr>
          <p:txBody>
            <a:bodyPr wrap="none" anchor="ctr"/>
            <a:lstStyle/>
            <a:p>
              <a:endParaRPr lang="zh-CN" altLang="en-US"/>
            </a:p>
          </p:txBody>
        </p:sp>
        <p:sp>
          <p:nvSpPr>
            <p:cNvPr id="121888" name="Text Box 32"/>
            <p:cNvSpPr txBox="1">
              <a:spLocks noChangeArrowheads="1"/>
            </p:cNvSpPr>
            <p:nvPr/>
          </p:nvSpPr>
          <p:spPr bwMode="auto">
            <a:xfrm>
              <a:off x="240" y="2095"/>
              <a:ext cx="258" cy="288"/>
            </a:xfrm>
            <a:prstGeom prst="rect">
              <a:avLst/>
            </a:prstGeom>
            <a:noFill/>
            <a:ln w="9525">
              <a:noFill/>
              <a:miter lim="800000"/>
              <a:headEnd/>
              <a:tailEnd/>
            </a:ln>
            <a:effectLst/>
          </p:spPr>
          <p:txBody>
            <a:bodyPr wrap="none">
              <a:spAutoFit/>
            </a:bodyPr>
            <a:lstStyle/>
            <a:p>
              <a:pPr algn="l"/>
              <a:r>
                <a:rPr lang="en-US" altLang="zh-CN" sz="2400" i="1">
                  <a:latin typeface="Times New Roman" pitchFamily="18" charset="0"/>
                </a:rPr>
                <a:t>L</a:t>
              </a:r>
            </a:p>
          </p:txBody>
        </p:sp>
        <p:sp>
          <p:nvSpPr>
            <p:cNvPr id="121889" name="Text Box 33"/>
            <p:cNvSpPr txBox="1">
              <a:spLocks noChangeArrowheads="1"/>
            </p:cNvSpPr>
            <p:nvPr/>
          </p:nvSpPr>
          <p:spPr bwMode="auto">
            <a:xfrm>
              <a:off x="907" y="2095"/>
              <a:ext cx="270" cy="288"/>
            </a:xfrm>
            <a:prstGeom prst="rect">
              <a:avLst/>
            </a:prstGeom>
            <a:noFill/>
            <a:ln w="9525">
              <a:noFill/>
              <a:miter lim="800000"/>
              <a:headEnd/>
              <a:tailEnd/>
            </a:ln>
            <a:effectLst/>
          </p:spPr>
          <p:txBody>
            <a:bodyPr wrap="none">
              <a:spAutoFit/>
            </a:bodyPr>
            <a:lstStyle/>
            <a:p>
              <a:pPr algn="l"/>
              <a:r>
                <a:rPr lang="en-US" altLang="zh-CN" sz="2400" i="1">
                  <a:latin typeface="Times New Roman" pitchFamily="18" charset="0"/>
                </a:rPr>
                <a:t>C</a:t>
              </a:r>
            </a:p>
          </p:txBody>
        </p:sp>
        <p:sp>
          <p:nvSpPr>
            <p:cNvPr id="121890" name="Text Box 34"/>
            <p:cNvSpPr txBox="1">
              <a:spLocks noChangeArrowheads="1"/>
            </p:cNvSpPr>
            <p:nvPr/>
          </p:nvSpPr>
          <p:spPr bwMode="auto">
            <a:xfrm>
              <a:off x="1681" y="2024"/>
              <a:ext cx="404" cy="288"/>
            </a:xfrm>
            <a:prstGeom prst="rect">
              <a:avLst/>
            </a:prstGeom>
            <a:noFill/>
            <a:ln w="9525">
              <a:noFill/>
              <a:miter lim="800000"/>
              <a:headEnd/>
              <a:tailEnd/>
            </a:ln>
            <a:effectLst/>
          </p:spPr>
          <p:txBody>
            <a:bodyPr>
              <a:spAutoFit/>
            </a:bodyPr>
            <a:lstStyle/>
            <a:p>
              <a:pPr algn="l"/>
              <a:r>
                <a:rPr lang="en-US" altLang="zh-CN" sz="2400" i="1">
                  <a:latin typeface="Times New Roman" pitchFamily="18" charset="0"/>
                  <a:cs typeface="Times New Roman" pitchFamily="18" charset="0"/>
                </a:rPr>
                <a:t>ε</a:t>
              </a:r>
              <a:endParaRPr lang="en-US" altLang="zh-CN" sz="2400" i="1">
                <a:latin typeface="Times New Roman" pitchFamily="18" charset="0"/>
              </a:endParaRPr>
            </a:p>
          </p:txBody>
        </p:sp>
        <p:sp>
          <p:nvSpPr>
            <p:cNvPr id="121891" name="Text Box 35"/>
            <p:cNvSpPr txBox="1">
              <a:spLocks noChangeArrowheads="1"/>
            </p:cNvSpPr>
            <p:nvPr/>
          </p:nvSpPr>
          <p:spPr bwMode="auto">
            <a:xfrm>
              <a:off x="1200" y="2784"/>
              <a:ext cx="247" cy="288"/>
            </a:xfrm>
            <a:prstGeom prst="rect">
              <a:avLst/>
            </a:prstGeom>
            <a:noFill/>
            <a:ln w="9525">
              <a:noFill/>
              <a:miter lim="800000"/>
              <a:headEnd/>
              <a:tailEnd/>
            </a:ln>
            <a:effectLst/>
          </p:spPr>
          <p:txBody>
            <a:bodyPr wrap="none">
              <a:spAutoFit/>
            </a:bodyPr>
            <a:lstStyle/>
            <a:p>
              <a:pPr algn="l"/>
              <a:r>
                <a:rPr lang="en-US" altLang="zh-CN" sz="2400">
                  <a:latin typeface="Times New Roman" pitchFamily="18" charset="0"/>
                </a:rPr>
                <a:t>S</a:t>
              </a:r>
            </a:p>
          </p:txBody>
        </p:sp>
      </p:grpSp>
      <p:sp>
        <p:nvSpPr>
          <p:cNvPr id="121892" name="Text Box 36"/>
          <p:cNvSpPr txBox="1">
            <a:spLocks noChangeArrowheads="1"/>
          </p:cNvSpPr>
          <p:nvPr/>
        </p:nvSpPr>
        <p:spPr bwMode="auto">
          <a:xfrm>
            <a:off x="1081088" y="5233988"/>
            <a:ext cx="2895600" cy="528637"/>
          </a:xfrm>
          <a:prstGeom prst="rect">
            <a:avLst/>
          </a:prstGeom>
          <a:gradFill rotWithShape="0">
            <a:gsLst>
              <a:gs pos="0">
                <a:schemeClr val="accent1"/>
              </a:gs>
              <a:gs pos="50000">
                <a:srgbClr val="FFFFFF"/>
              </a:gs>
              <a:gs pos="100000">
                <a:schemeClr val="accent1"/>
              </a:gs>
            </a:gsLst>
            <a:lin ang="5400000" scaled="1"/>
          </a:gradFill>
          <a:ln w="9525">
            <a:solidFill>
              <a:schemeClr val="tx2"/>
            </a:solidFill>
            <a:miter lim="800000"/>
            <a:headEnd/>
            <a:tailEnd/>
          </a:ln>
          <a:effectLst/>
        </p:spPr>
        <p:txBody>
          <a:bodyPr>
            <a:spAutoFit/>
          </a:bodyPr>
          <a:lstStyle/>
          <a:p>
            <a:pPr algn="l"/>
            <a:r>
              <a:rPr lang="en-US" altLang="zh-CN" b="0" i="1">
                <a:latin typeface="Times New Roman" pitchFamily="18" charset="0"/>
              </a:rPr>
              <a:t>LC </a:t>
            </a:r>
            <a:r>
              <a:rPr lang="zh-CN" altLang="zh-CN">
                <a:latin typeface="Times New Roman" pitchFamily="18" charset="0"/>
              </a:rPr>
              <a:t>电磁振荡电路</a:t>
            </a:r>
            <a:endParaRPr lang="zh-CN" altLang="en-US">
              <a:latin typeface="Times New Roman" pitchFamily="18" charset="0"/>
            </a:endParaRPr>
          </a:p>
        </p:txBody>
      </p:sp>
      <p:sp>
        <p:nvSpPr>
          <p:cNvPr id="121893" name="Text Box 37"/>
          <p:cNvSpPr txBox="1">
            <a:spLocks noChangeArrowheads="1"/>
          </p:cNvSpPr>
          <p:nvPr/>
        </p:nvSpPr>
        <p:spPr bwMode="auto">
          <a:xfrm>
            <a:off x="1258888" y="1052513"/>
            <a:ext cx="6696075" cy="1066800"/>
          </a:xfrm>
          <a:prstGeom prst="rect">
            <a:avLst/>
          </a:prstGeom>
          <a:noFill/>
          <a:ln w="19050">
            <a:noFill/>
            <a:miter lim="800000"/>
            <a:headEnd/>
            <a:tailEnd/>
          </a:ln>
          <a:effectLst/>
        </p:spPr>
        <p:txBody>
          <a:bodyPr>
            <a:spAutoFit/>
          </a:bodyPr>
          <a:lstStyle/>
          <a:p>
            <a:pPr algn="l"/>
            <a:r>
              <a:rPr kumimoji="1" lang="zh-CN" altLang="en-US" sz="3200" b="1" dirty="0">
                <a:solidFill>
                  <a:srgbClr val="FF3300"/>
                </a:solidFill>
                <a:latin typeface="宋体" pitchFamily="2" charset="-122"/>
                <a:ea typeface="宋体" pitchFamily="2" charset="-122"/>
              </a:rPr>
              <a:t>电磁振荡：</a:t>
            </a:r>
            <a:r>
              <a:rPr kumimoji="1" lang="en-US" altLang="zh-CN" sz="3200" b="1" i="1" dirty="0">
                <a:latin typeface="宋体" pitchFamily="2" charset="-122"/>
                <a:ea typeface="宋体" pitchFamily="2" charset="-122"/>
              </a:rPr>
              <a:t>q</a:t>
            </a:r>
            <a:r>
              <a:rPr kumimoji="1" lang="zh-CN" altLang="en-US" sz="3200" b="1" dirty="0">
                <a:latin typeface="宋体" pitchFamily="2" charset="-122"/>
                <a:ea typeface="宋体" pitchFamily="2" charset="-122"/>
              </a:rPr>
              <a:t>、</a:t>
            </a:r>
            <a:r>
              <a:rPr kumimoji="1" lang="en-US" altLang="zh-CN" sz="3200" b="1" i="1" dirty="0">
                <a:latin typeface="宋体" pitchFamily="2" charset="-122"/>
                <a:ea typeface="宋体" pitchFamily="2" charset="-122"/>
              </a:rPr>
              <a:t>I</a:t>
            </a:r>
            <a:r>
              <a:rPr kumimoji="1" lang="zh-CN" altLang="en-US" sz="3200" b="1" dirty="0">
                <a:latin typeface="宋体" pitchFamily="2" charset="-122"/>
                <a:ea typeface="宋体" pitchFamily="2" charset="-122"/>
              </a:rPr>
              <a:t>、</a:t>
            </a:r>
            <a:r>
              <a:rPr kumimoji="1" lang="en-US" altLang="zh-CN" sz="3200" b="1" i="1" dirty="0">
                <a:latin typeface="宋体" pitchFamily="2" charset="-122"/>
                <a:ea typeface="宋体" pitchFamily="2" charset="-122"/>
              </a:rPr>
              <a:t>E</a:t>
            </a:r>
            <a:r>
              <a:rPr kumimoji="1" lang="zh-CN" altLang="en-US" sz="3200" b="1" dirty="0">
                <a:latin typeface="宋体" pitchFamily="2" charset="-122"/>
                <a:ea typeface="宋体" pitchFamily="2" charset="-122"/>
              </a:rPr>
              <a:t>、</a:t>
            </a:r>
            <a:r>
              <a:rPr kumimoji="1" lang="en-US" altLang="zh-CN" sz="3200" b="1" i="1" dirty="0">
                <a:latin typeface="宋体" pitchFamily="2" charset="-122"/>
                <a:ea typeface="宋体" pitchFamily="2" charset="-122"/>
              </a:rPr>
              <a:t>B</a:t>
            </a:r>
            <a:r>
              <a:rPr kumimoji="1" lang="en-US" altLang="zh-CN" sz="3200" b="1" dirty="0">
                <a:latin typeface="宋体" pitchFamily="2" charset="-122"/>
                <a:ea typeface="宋体" pitchFamily="2" charset="-122"/>
              </a:rPr>
              <a:t> </a:t>
            </a:r>
            <a:r>
              <a:rPr kumimoji="1" lang="zh-CN" altLang="en-US" sz="3200" b="1" dirty="0">
                <a:latin typeface="宋体" pitchFamily="2" charset="-122"/>
                <a:ea typeface="宋体" pitchFamily="2" charset="-122"/>
              </a:rPr>
              <a:t>随时间作周期变化的现象。</a:t>
            </a:r>
          </a:p>
        </p:txBody>
      </p:sp>
      <p:sp>
        <p:nvSpPr>
          <p:cNvPr id="38" name="TextBox 37"/>
          <p:cNvSpPr txBox="1"/>
          <p:nvPr/>
        </p:nvSpPr>
        <p:spPr>
          <a:xfrm>
            <a:off x="1071538" y="142852"/>
            <a:ext cx="2928958" cy="584775"/>
          </a:xfrm>
          <a:prstGeom prst="rect">
            <a:avLst/>
          </a:prstGeom>
          <a:noFill/>
        </p:spPr>
        <p:txBody>
          <a:bodyPr wrap="square" rtlCol="0">
            <a:spAutoFit/>
          </a:bodyPr>
          <a:lstStyle/>
          <a:p>
            <a:r>
              <a:rPr kumimoji="1" lang="en-US" altLang="zh-CN" sz="3200" b="0" i="1" dirty="0" smtClean="0">
                <a:solidFill>
                  <a:schemeClr val="tx2"/>
                </a:solidFill>
                <a:latin typeface="黑体" pitchFamily="2" charset="-122"/>
                <a:ea typeface="黑体" pitchFamily="2" charset="-122"/>
              </a:rPr>
              <a:t>LC</a:t>
            </a:r>
            <a:r>
              <a:rPr kumimoji="1" lang="zh-CN" altLang="en-US" sz="3200" dirty="0" smtClean="0">
                <a:solidFill>
                  <a:schemeClr val="tx2"/>
                </a:solidFill>
                <a:latin typeface="黑体" pitchFamily="2" charset="-122"/>
                <a:ea typeface="黑体" pitchFamily="2" charset="-122"/>
              </a:rPr>
              <a:t>电路的振荡</a:t>
            </a:r>
            <a:endParaRPr lang="zh-CN" altLang="en-US" sz="3200" dirty="0">
              <a:solidFill>
                <a:schemeClr val="tx2"/>
              </a:solidFill>
              <a:latin typeface="黑体" pitchFamily="2" charset="-122"/>
              <a:ea typeface="黑体" pitchFamily="2" charset="-122"/>
            </a:endParaRPr>
          </a:p>
        </p:txBody>
      </p:sp>
    </p:spTree>
  </p:cSld>
  <p:clrMapOvr>
    <a:masterClrMapping/>
  </p:clrMapOvr>
  <p:transition spd="med">
    <p:pull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iterate type="lt">
                                    <p:tmPct val="100000"/>
                                  </p:iterate>
                                  <p:childTnLst>
                                    <p:set>
                                      <p:cBhvr>
                                        <p:cTn id="6" dur="1" fill="hold">
                                          <p:stCondLst>
                                            <p:cond delay="0"/>
                                          </p:stCondLst>
                                        </p:cTn>
                                        <p:tgtEl>
                                          <p:spTgt spid="121893"/>
                                        </p:tgtEl>
                                        <p:attrNameLst>
                                          <p:attrName>style.visibility</p:attrName>
                                        </p:attrNameLst>
                                      </p:cBhvr>
                                      <p:to>
                                        <p:strVal val="visible"/>
                                      </p:to>
                                    </p:set>
                                    <p:animEffect transition="in" filter="wipe(left)">
                                      <p:cBhvr>
                                        <p:cTn id="7" dur="75"/>
                                        <p:tgtEl>
                                          <p:spTgt spid="12189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21859">
                                            <p:txEl>
                                              <p:pRg st="0" end="0"/>
                                            </p:txEl>
                                          </p:spTgt>
                                        </p:tgtEl>
                                        <p:attrNameLst>
                                          <p:attrName>style.visibility</p:attrName>
                                        </p:attrNameLst>
                                      </p:cBhvr>
                                      <p:to>
                                        <p:strVal val="visible"/>
                                      </p:to>
                                    </p:set>
                                    <p:animEffect transition="in" filter="wipe(left)">
                                      <p:cBhvr>
                                        <p:cTn id="12" dur="500"/>
                                        <p:tgtEl>
                                          <p:spTgt spid="121859">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21860"/>
                                        </p:tgtEl>
                                        <p:attrNameLst>
                                          <p:attrName>style.visibility</p:attrName>
                                        </p:attrNameLst>
                                      </p:cBhvr>
                                      <p:to>
                                        <p:strVal val="visible"/>
                                      </p:to>
                                    </p:set>
                                    <p:animEffect transition="in" filter="blinds(horizontal)">
                                      <p:cBhvr>
                                        <p:cTn id="17" dur="500"/>
                                        <p:tgtEl>
                                          <p:spTgt spid="121860"/>
                                        </p:tgtEl>
                                      </p:cBhvr>
                                    </p:animEffect>
                                  </p:childTnLst>
                                </p:cTn>
                              </p:par>
                              <p:par>
                                <p:cTn id="18" presetID="3" presetClass="entr" presetSubtype="10" fill="hold" nodeType="with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blinds(horizontal)">
                                      <p:cBhvr>
                                        <p:cTn id="20" dur="500"/>
                                        <p:tgtEl>
                                          <p:spTgt spid="2"/>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121892"/>
                                        </p:tgtEl>
                                        <p:attrNameLst>
                                          <p:attrName>style.visibility</p:attrName>
                                        </p:attrNameLst>
                                      </p:cBhvr>
                                      <p:to>
                                        <p:strVal val="visible"/>
                                      </p:to>
                                    </p:set>
                                    <p:animEffect transition="in" filter="blinds(horizontal)">
                                      <p:cBhvr>
                                        <p:cTn id="23" dur="500"/>
                                        <p:tgtEl>
                                          <p:spTgt spid="1218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859" grpId="0" build="p" autoUpdateAnimBg="0"/>
      <p:bldP spid="121860" grpId="0" animBg="1"/>
      <p:bldP spid="121892" grpId="0" animBg="1"/>
      <p:bldP spid="121893" grpId="0"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ChangeArrowheads="1"/>
          </p:cNvSpPr>
          <p:nvPr/>
        </p:nvSpPr>
        <p:spPr bwMode="auto">
          <a:xfrm>
            <a:off x="1142976" y="142852"/>
            <a:ext cx="5724644" cy="584775"/>
          </a:xfrm>
          <a:prstGeom prst="rect">
            <a:avLst/>
          </a:prstGeom>
          <a:noFill/>
          <a:ln w="9525" cap="rnd">
            <a:noFill/>
            <a:prstDash val="sysDot"/>
            <a:miter lim="800000"/>
            <a:headEnd/>
            <a:tailEnd/>
          </a:ln>
          <a:effectLst/>
        </p:spPr>
        <p:txBody>
          <a:bodyPr wrap="none">
            <a:spAutoFit/>
          </a:bodyPr>
          <a:lstStyle/>
          <a:p>
            <a:pPr algn="l">
              <a:spcBef>
                <a:spcPct val="0"/>
              </a:spcBef>
            </a:pPr>
            <a:r>
              <a:rPr kumimoji="1" lang="en-US" altLang="zh-CN" sz="3200" b="1" i="1" dirty="0">
                <a:latin typeface="宋体" pitchFamily="2" charset="-122"/>
                <a:ea typeface="宋体" pitchFamily="2" charset="-122"/>
              </a:rPr>
              <a:t>LC </a:t>
            </a:r>
            <a:r>
              <a:rPr kumimoji="1" lang="zh-CN" altLang="en-US" sz="3200" b="1" dirty="0">
                <a:latin typeface="宋体" pitchFamily="2" charset="-122"/>
                <a:ea typeface="宋体" pitchFamily="2" charset="-122"/>
              </a:rPr>
              <a:t>回路与弹簧振子振动的类比</a:t>
            </a:r>
          </a:p>
        </p:txBody>
      </p:sp>
      <p:graphicFrame>
        <p:nvGraphicFramePr>
          <p:cNvPr id="122883" name="Object 3"/>
          <p:cNvGraphicFramePr>
            <a:graphicFrameLocks noChangeAspect="1"/>
          </p:cNvGraphicFramePr>
          <p:nvPr/>
        </p:nvGraphicFramePr>
        <p:xfrm>
          <a:off x="3132138" y="2205038"/>
          <a:ext cx="1123950" cy="341312"/>
        </p:xfrm>
        <a:graphic>
          <a:graphicData uri="http://schemas.openxmlformats.org/presentationml/2006/ole">
            <mc:AlternateContent xmlns:mc="http://schemas.openxmlformats.org/markup-compatibility/2006">
              <mc:Choice xmlns:v="urn:schemas-microsoft-com:vml" Requires="v">
                <p:oleObj spid="_x0000_s1056" name="Equation" r:id="rId3" imgW="1676160" imgH="507960" progId="Equation.3">
                  <p:embed/>
                </p:oleObj>
              </mc:Choice>
              <mc:Fallback>
                <p:oleObj name="Equation" r:id="rId3" imgW="1676160" imgH="50796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32138" y="2205038"/>
                        <a:ext cx="1123950" cy="3413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 4"/>
          <p:cNvGrpSpPr>
            <a:grpSpLocks/>
          </p:cNvGrpSpPr>
          <p:nvPr/>
        </p:nvGrpSpPr>
        <p:grpSpPr bwMode="auto">
          <a:xfrm>
            <a:off x="4140200" y="1412875"/>
            <a:ext cx="4038600" cy="533400"/>
            <a:chOff x="624" y="912"/>
            <a:chExt cx="2544" cy="336"/>
          </a:xfrm>
        </p:grpSpPr>
        <p:sp>
          <p:nvSpPr>
            <p:cNvPr id="122885" name="Line 5"/>
            <p:cNvSpPr>
              <a:spLocks noChangeShapeType="1"/>
            </p:cNvSpPr>
            <p:nvPr/>
          </p:nvSpPr>
          <p:spPr bwMode="auto">
            <a:xfrm>
              <a:off x="672" y="960"/>
              <a:ext cx="0" cy="288"/>
            </a:xfrm>
            <a:prstGeom prst="line">
              <a:avLst/>
            </a:prstGeom>
            <a:noFill/>
            <a:ln w="28575">
              <a:solidFill>
                <a:schemeClr val="tx1"/>
              </a:solidFill>
              <a:round/>
              <a:headEnd/>
              <a:tailEnd/>
            </a:ln>
            <a:effectLst/>
          </p:spPr>
          <p:txBody>
            <a:bodyPr/>
            <a:lstStyle/>
            <a:p>
              <a:endParaRPr lang="zh-CN" altLang="en-US"/>
            </a:p>
          </p:txBody>
        </p:sp>
        <p:sp>
          <p:nvSpPr>
            <p:cNvPr id="122886" name="Line 6"/>
            <p:cNvSpPr>
              <a:spLocks noChangeShapeType="1"/>
            </p:cNvSpPr>
            <p:nvPr/>
          </p:nvSpPr>
          <p:spPr bwMode="auto">
            <a:xfrm flipH="1">
              <a:off x="624" y="960"/>
              <a:ext cx="48" cy="48"/>
            </a:xfrm>
            <a:prstGeom prst="line">
              <a:avLst/>
            </a:prstGeom>
            <a:noFill/>
            <a:ln w="25400">
              <a:solidFill>
                <a:schemeClr val="tx1"/>
              </a:solidFill>
              <a:round/>
              <a:headEnd/>
              <a:tailEnd/>
            </a:ln>
            <a:effectLst/>
          </p:spPr>
          <p:txBody>
            <a:bodyPr/>
            <a:lstStyle/>
            <a:p>
              <a:endParaRPr lang="zh-CN" altLang="en-US"/>
            </a:p>
          </p:txBody>
        </p:sp>
        <p:sp>
          <p:nvSpPr>
            <p:cNvPr id="122887" name="Line 7"/>
            <p:cNvSpPr>
              <a:spLocks noChangeShapeType="1"/>
            </p:cNvSpPr>
            <p:nvPr/>
          </p:nvSpPr>
          <p:spPr bwMode="auto">
            <a:xfrm flipH="1">
              <a:off x="624" y="1008"/>
              <a:ext cx="48" cy="48"/>
            </a:xfrm>
            <a:prstGeom prst="line">
              <a:avLst/>
            </a:prstGeom>
            <a:noFill/>
            <a:ln w="25400">
              <a:solidFill>
                <a:schemeClr val="tx1"/>
              </a:solidFill>
              <a:round/>
              <a:headEnd/>
              <a:tailEnd/>
            </a:ln>
            <a:effectLst/>
          </p:spPr>
          <p:txBody>
            <a:bodyPr/>
            <a:lstStyle/>
            <a:p>
              <a:endParaRPr lang="zh-CN" altLang="en-US"/>
            </a:p>
          </p:txBody>
        </p:sp>
        <p:sp>
          <p:nvSpPr>
            <p:cNvPr id="122888" name="Line 8"/>
            <p:cNvSpPr>
              <a:spLocks noChangeShapeType="1"/>
            </p:cNvSpPr>
            <p:nvPr/>
          </p:nvSpPr>
          <p:spPr bwMode="auto">
            <a:xfrm flipH="1">
              <a:off x="624" y="1056"/>
              <a:ext cx="48" cy="48"/>
            </a:xfrm>
            <a:prstGeom prst="line">
              <a:avLst/>
            </a:prstGeom>
            <a:noFill/>
            <a:ln w="25400">
              <a:solidFill>
                <a:schemeClr val="tx1"/>
              </a:solidFill>
              <a:round/>
              <a:headEnd/>
              <a:tailEnd/>
            </a:ln>
            <a:effectLst/>
          </p:spPr>
          <p:txBody>
            <a:bodyPr/>
            <a:lstStyle/>
            <a:p>
              <a:endParaRPr lang="zh-CN" altLang="en-US"/>
            </a:p>
          </p:txBody>
        </p:sp>
        <p:sp>
          <p:nvSpPr>
            <p:cNvPr id="122889" name="Line 9"/>
            <p:cNvSpPr>
              <a:spLocks noChangeShapeType="1"/>
            </p:cNvSpPr>
            <p:nvPr/>
          </p:nvSpPr>
          <p:spPr bwMode="auto">
            <a:xfrm flipH="1">
              <a:off x="624" y="1104"/>
              <a:ext cx="48" cy="48"/>
            </a:xfrm>
            <a:prstGeom prst="line">
              <a:avLst/>
            </a:prstGeom>
            <a:noFill/>
            <a:ln w="25400">
              <a:solidFill>
                <a:schemeClr val="tx1"/>
              </a:solidFill>
              <a:round/>
              <a:headEnd/>
              <a:tailEnd/>
            </a:ln>
            <a:effectLst/>
          </p:spPr>
          <p:txBody>
            <a:bodyPr/>
            <a:lstStyle/>
            <a:p>
              <a:endParaRPr lang="zh-CN" altLang="en-US"/>
            </a:p>
          </p:txBody>
        </p:sp>
        <p:sp>
          <p:nvSpPr>
            <p:cNvPr id="122890" name="Line 10"/>
            <p:cNvSpPr>
              <a:spLocks noChangeShapeType="1"/>
            </p:cNvSpPr>
            <p:nvPr/>
          </p:nvSpPr>
          <p:spPr bwMode="auto">
            <a:xfrm flipH="1">
              <a:off x="624" y="1152"/>
              <a:ext cx="48" cy="48"/>
            </a:xfrm>
            <a:prstGeom prst="line">
              <a:avLst/>
            </a:prstGeom>
            <a:noFill/>
            <a:ln w="25400">
              <a:solidFill>
                <a:schemeClr val="tx1"/>
              </a:solidFill>
              <a:round/>
              <a:headEnd/>
              <a:tailEnd/>
            </a:ln>
            <a:effectLst/>
          </p:spPr>
          <p:txBody>
            <a:bodyPr/>
            <a:lstStyle/>
            <a:p>
              <a:endParaRPr lang="zh-CN" altLang="en-US"/>
            </a:p>
          </p:txBody>
        </p:sp>
        <p:sp>
          <p:nvSpPr>
            <p:cNvPr id="122891" name="Line 11"/>
            <p:cNvSpPr>
              <a:spLocks noChangeShapeType="1"/>
            </p:cNvSpPr>
            <p:nvPr/>
          </p:nvSpPr>
          <p:spPr bwMode="auto">
            <a:xfrm flipH="1">
              <a:off x="624" y="1200"/>
              <a:ext cx="48" cy="48"/>
            </a:xfrm>
            <a:prstGeom prst="line">
              <a:avLst/>
            </a:prstGeom>
            <a:noFill/>
            <a:ln w="25400">
              <a:solidFill>
                <a:schemeClr val="tx1"/>
              </a:solidFill>
              <a:round/>
              <a:headEnd/>
              <a:tailEnd/>
            </a:ln>
            <a:effectLst/>
          </p:spPr>
          <p:txBody>
            <a:bodyPr/>
            <a:lstStyle/>
            <a:p>
              <a:endParaRPr lang="zh-CN" altLang="en-US"/>
            </a:p>
          </p:txBody>
        </p:sp>
        <p:sp>
          <p:nvSpPr>
            <p:cNvPr id="122892" name="Line 12"/>
            <p:cNvSpPr>
              <a:spLocks noChangeShapeType="1"/>
            </p:cNvSpPr>
            <p:nvPr/>
          </p:nvSpPr>
          <p:spPr bwMode="auto">
            <a:xfrm>
              <a:off x="672" y="1152"/>
              <a:ext cx="480" cy="0"/>
            </a:xfrm>
            <a:prstGeom prst="line">
              <a:avLst/>
            </a:prstGeom>
            <a:noFill/>
            <a:ln w="28575">
              <a:solidFill>
                <a:schemeClr val="tx1"/>
              </a:solidFill>
              <a:round/>
              <a:headEnd/>
              <a:tailEnd/>
            </a:ln>
            <a:effectLst/>
          </p:spPr>
          <p:txBody>
            <a:bodyPr/>
            <a:lstStyle/>
            <a:p>
              <a:endParaRPr lang="zh-CN" altLang="en-US"/>
            </a:p>
          </p:txBody>
        </p:sp>
        <p:sp>
          <p:nvSpPr>
            <p:cNvPr id="122893" name="Freeform 13"/>
            <p:cNvSpPr>
              <a:spLocks/>
            </p:cNvSpPr>
            <p:nvPr/>
          </p:nvSpPr>
          <p:spPr bwMode="auto">
            <a:xfrm>
              <a:off x="1152" y="960"/>
              <a:ext cx="1824" cy="192"/>
            </a:xfrm>
            <a:custGeom>
              <a:avLst/>
              <a:gdLst/>
              <a:ahLst/>
              <a:cxnLst>
                <a:cxn ang="0">
                  <a:pos x="0" y="912"/>
                </a:cxn>
                <a:cxn ang="0">
                  <a:pos x="240" y="0"/>
                </a:cxn>
                <a:cxn ang="0">
                  <a:pos x="528" y="912"/>
                </a:cxn>
                <a:cxn ang="0">
                  <a:pos x="816" y="0"/>
                </a:cxn>
                <a:cxn ang="0">
                  <a:pos x="1152" y="912"/>
                </a:cxn>
                <a:cxn ang="0">
                  <a:pos x="1488" y="0"/>
                </a:cxn>
                <a:cxn ang="0">
                  <a:pos x="1824" y="912"/>
                </a:cxn>
                <a:cxn ang="0">
                  <a:pos x="2160" y="0"/>
                </a:cxn>
                <a:cxn ang="0">
                  <a:pos x="2448" y="912"/>
                </a:cxn>
                <a:cxn ang="0">
                  <a:pos x="2832" y="0"/>
                </a:cxn>
                <a:cxn ang="0">
                  <a:pos x="3168" y="912"/>
                </a:cxn>
                <a:cxn ang="0">
                  <a:pos x="3360" y="432"/>
                </a:cxn>
              </a:cxnLst>
              <a:rect l="0" t="0" r="r" b="b"/>
              <a:pathLst>
                <a:path w="3360" h="984">
                  <a:moveTo>
                    <a:pt x="0" y="912"/>
                  </a:moveTo>
                  <a:cubicBezTo>
                    <a:pt x="76" y="456"/>
                    <a:pt x="152" y="0"/>
                    <a:pt x="240" y="0"/>
                  </a:cubicBezTo>
                  <a:cubicBezTo>
                    <a:pt x="328" y="0"/>
                    <a:pt x="432" y="912"/>
                    <a:pt x="528" y="912"/>
                  </a:cubicBezTo>
                  <a:cubicBezTo>
                    <a:pt x="624" y="912"/>
                    <a:pt x="712" y="0"/>
                    <a:pt x="816" y="0"/>
                  </a:cubicBezTo>
                  <a:cubicBezTo>
                    <a:pt x="920" y="0"/>
                    <a:pt x="1040" y="912"/>
                    <a:pt x="1152" y="912"/>
                  </a:cubicBezTo>
                  <a:cubicBezTo>
                    <a:pt x="1264" y="912"/>
                    <a:pt x="1376" y="0"/>
                    <a:pt x="1488" y="0"/>
                  </a:cubicBezTo>
                  <a:cubicBezTo>
                    <a:pt x="1600" y="0"/>
                    <a:pt x="1712" y="912"/>
                    <a:pt x="1824" y="912"/>
                  </a:cubicBezTo>
                  <a:cubicBezTo>
                    <a:pt x="1936" y="912"/>
                    <a:pt x="2056" y="0"/>
                    <a:pt x="2160" y="0"/>
                  </a:cubicBezTo>
                  <a:cubicBezTo>
                    <a:pt x="2264" y="0"/>
                    <a:pt x="2336" y="912"/>
                    <a:pt x="2448" y="912"/>
                  </a:cubicBezTo>
                  <a:cubicBezTo>
                    <a:pt x="2560" y="912"/>
                    <a:pt x="2712" y="0"/>
                    <a:pt x="2832" y="0"/>
                  </a:cubicBezTo>
                  <a:cubicBezTo>
                    <a:pt x="2952" y="0"/>
                    <a:pt x="3080" y="840"/>
                    <a:pt x="3168" y="912"/>
                  </a:cubicBezTo>
                  <a:cubicBezTo>
                    <a:pt x="3256" y="984"/>
                    <a:pt x="3328" y="512"/>
                    <a:pt x="3360" y="432"/>
                  </a:cubicBezTo>
                </a:path>
              </a:pathLst>
            </a:custGeom>
            <a:noFill/>
            <a:ln w="28575" cap="flat">
              <a:solidFill>
                <a:schemeClr val="tx1"/>
              </a:solidFill>
              <a:prstDash val="solid"/>
              <a:round/>
              <a:headEnd/>
              <a:tailEnd/>
            </a:ln>
            <a:effectLst/>
          </p:spPr>
          <p:txBody>
            <a:bodyPr/>
            <a:lstStyle/>
            <a:p>
              <a:endParaRPr lang="zh-CN" altLang="en-US"/>
            </a:p>
          </p:txBody>
        </p:sp>
        <p:sp>
          <p:nvSpPr>
            <p:cNvPr id="122894" name="Rectangle 14"/>
            <p:cNvSpPr>
              <a:spLocks noChangeArrowheads="1"/>
            </p:cNvSpPr>
            <p:nvPr/>
          </p:nvSpPr>
          <p:spPr bwMode="auto">
            <a:xfrm>
              <a:off x="2976" y="912"/>
              <a:ext cx="192" cy="240"/>
            </a:xfrm>
            <a:prstGeom prst="rect">
              <a:avLst/>
            </a:prstGeom>
            <a:solidFill>
              <a:schemeClr val="tx1"/>
            </a:solidFill>
            <a:ln w="9525">
              <a:solidFill>
                <a:schemeClr val="tx1"/>
              </a:solidFill>
              <a:miter lim="800000"/>
              <a:headEnd/>
              <a:tailEnd/>
            </a:ln>
            <a:effectLst/>
          </p:spPr>
          <p:txBody>
            <a:bodyPr wrap="none" anchor="ctr"/>
            <a:lstStyle/>
            <a:p>
              <a:endParaRPr lang="zh-CN" altLang="en-US"/>
            </a:p>
          </p:txBody>
        </p:sp>
      </p:grpSp>
      <p:graphicFrame>
        <p:nvGraphicFramePr>
          <p:cNvPr id="122895" name="Object 15"/>
          <p:cNvGraphicFramePr>
            <a:graphicFrameLocks noChangeAspect="1"/>
          </p:cNvGraphicFramePr>
          <p:nvPr/>
        </p:nvGraphicFramePr>
        <p:xfrm>
          <a:off x="6064250" y="1143000"/>
          <a:ext cx="241300" cy="342900"/>
        </p:xfrm>
        <a:graphic>
          <a:graphicData uri="http://schemas.openxmlformats.org/presentationml/2006/ole">
            <mc:AlternateContent xmlns:mc="http://schemas.openxmlformats.org/markup-compatibility/2006">
              <mc:Choice xmlns:v="urn:schemas-microsoft-com:vml" Requires="v">
                <p:oleObj spid="_x0000_s1057" name="Equation" r:id="rId5" imgW="266400" imgH="380880" progId="Equation.3">
                  <p:embed/>
                </p:oleObj>
              </mc:Choice>
              <mc:Fallback>
                <p:oleObj name="Equation" r:id="rId5" imgW="266400" imgH="380880"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64250" y="1143000"/>
                        <a:ext cx="241300" cy="342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2896" name="Object 16"/>
          <p:cNvGraphicFramePr>
            <a:graphicFrameLocks noChangeAspect="1"/>
          </p:cNvGraphicFramePr>
          <p:nvPr/>
        </p:nvGraphicFramePr>
        <p:xfrm>
          <a:off x="7893050" y="1123950"/>
          <a:ext cx="330200" cy="247650"/>
        </p:xfrm>
        <a:graphic>
          <a:graphicData uri="http://schemas.openxmlformats.org/presentationml/2006/ole">
            <mc:AlternateContent xmlns:mc="http://schemas.openxmlformats.org/markup-compatibility/2006">
              <mc:Choice xmlns:v="urn:schemas-microsoft-com:vml" Requires="v">
                <p:oleObj spid="_x0000_s1058" name="Equation" r:id="rId7" imgW="355320" imgH="266400" progId="Equation.3">
                  <p:embed/>
                </p:oleObj>
              </mc:Choice>
              <mc:Fallback>
                <p:oleObj name="Equation" r:id="rId7" imgW="355320" imgH="266400" progId="Equation.3">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893050" y="1123950"/>
                        <a:ext cx="330200" cy="247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2897" name="Object 17"/>
          <p:cNvGraphicFramePr>
            <a:graphicFrameLocks noChangeAspect="1"/>
          </p:cNvGraphicFramePr>
          <p:nvPr/>
        </p:nvGraphicFramePr>
        <p:xfrm>
          <a:off x="3276600" y="4149725"/>
          <a:ext cx="1414463" cy="341313"/>
        </p:xfrm>
        <a:graphic>
          <a:graphicData uri="http://schemas.openxmlformats.org/presentationml/2006/ole">
            <mc:AlternateContent xmlns:mc="http://schemas.openxmlformats.org/markup-compatibility/2006">
              <mc:Choice xmlns:v="urn:schemas-microsoft-com:vml" Requires="v">
                <p:oleObj spid="_x0000_s1059" name="Equation" r:id="rId9" imgW="2108160" imgH="507960" progId="Equation.3">
                  <p:embed/>
                </p:oleObj>
              </mc:Choice>
              <mc:Fallback>
                <p:oleObj name="Equation" r:id="rId9" imgW="2108160" imgH="507960" progId="Equation.3">
                  <p:embed/>
                  <p:pic>
                    <p:nvPicPr>
                      <p:cNvPr id="0"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276600" y="4149725"/>
                        <a:ext cx="1414463" cy="3413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3" name="Group 18"/>
          <p:cNvGrpSpPr>
            <a:grpSpLocks/>
          </p:cNvGrpSpPr>
          <p:nvPr/>
        </p:nvGrpSpPr>
        <p:grpSpPr bwMode="auto">
          <a:xfrm>
            <a:off x="4159250" y="3505200"/>
            <a:ext cx="3048000" cy="457200"/>
            <a:chOff x="624" y="2208"/>
            <a:chExt cx="1920" cy="288"/>
          </a:xfrm>
        </p:grpSpPr>
        <p:sp>
          <p:nvSpPr>
            <p:cNvPr id="122899" name="Line 19"/>
            <p:cNvSpPr>
              <a:spLocks noChangeShapeType="1"/>
            </p:cNvSpPr>
            <p:nvPr/>
          </p:nvSpPr>
          <p:spPr bwMode="auto">
            <a:xfrm>
              <a:off x="672" y="2208"/>
              <a:ext cx="0" cy="288"/>
            </a:xfrm>
            <a:prstGeom prst="line">
              <a:avLst/>
            </a:prstGeom>
            <a:noFill/>
            <a:ln w="28575">
              <a:solidFill>
                <a:schemeClr val="tx1"/>
              </a:solidFill>
              <a:round/>
              <a:headEnd/>
              <a:tailEnd/>
            </a:ln>
            <a:effectLst/>
          </p:spPr>
          <p:txBody>
            <a:bodyPr/>
            <a:lstStyle/>
            <a:p>
              <a:endParaRPr lang="zh-CN" altLang="en-US"/>
            </a:p>
          </p:txBody>
        </p:sp>
        <p:sp>
          <p:nvSpPr>
            <p:cNvPr id="122900" name="Line 20"/>
            <p:cNvSpPr>
              <a:spLocks noChangeShapeType="1"/>
            </p:cNvSpPr>
            <p:nvPr/>
          </p:nvSpPr>
          <p:spPr bwMode="auto">
            <a:xfrm flipH="1">
              <a:off x="624" y="2208"/>
              <a:ext cx="48" cy="48"/>
            </a:xfrm>
            <a:prstGeom prst="line">
              <a:avLst/>
            </a:prstGeom>
            <a:noFill/>
            <a:ln w="25400">
              <a:solidFill>
                <a:schemeClr val="tx1"/>
              </a:solidFill>
              <a:round/>
              <a:headEnd/>
              <a:tailEnd/>
            </a:ln>
            <a:effectLst/>
          </p:spPr>
          <p:txBody>
            <a:bodyPr/>
            <a:lstStyle/>
            <a:p>
              <a:endParaRPr lang="zh-CN" altLang="en-US"/>
            </a:p>
          </p:txBody>
        </p:sp>
        <p:sp>
          <p:nvSpPr>
            <p:cNvPr id="122901" name="Line 21"/>
            <p:cNvSpPr>
              <a:spLocks noChangeShapeType="1"/>
            </p:cNvSpPr>
            <p:nvPr/>
          </p:nvSpPr>
          <p:spPr bwMode="auto">
            <a:xfrm flipH="1">
              <a:off x="624" y="2256"/>
              <a:ext cx="48" cy="48"/>
            </a:xfrm>
            <a:prstGeom prst="line">
              <a:avLst/>
            </a:prstGeom>
            <a:noFill/>
            <a:ln w="25400">
              <a:solidFill>
                <a:schemeClr val="tx1"/>
              </a:solidFill>
              <a:round/>
              <a:headEnd/>
              <a:tailEnd/>
            </a:ln>
            <a:effectLst/>
          </p:spPr>
          <p:txBody>
            <a:bodyPr/>
            <a:lstStyle/>
            <a:p>
              <a:endParaRPr lang="zh-CN" altLang="en-US"/>
            </a:p>
          </p:txBody>
        </p:sp>
        <p:sp>
          <p:nvSpPr>
            <p:cNvPr id="122902" name="Line 22"/>
            <p:cNvSpPr>
              <a:spLocks noChangeShapeType="1"/>
            </p:cNvSpPr>
            <p:nvPr/>
          </p:nvSpPr>
          <p:spPr bwMode="auto">
            <a:xfrm flipH="1">
              <a:off x="624" y="2304"/>
              <a:ext cx="48" cy="48"/>
            </a:xfrm>
            <a:prstGeom prst="line">
              <a:avLst/>
            </a:prstGeom>
            <a:noFill/>
            <a:ln w="25400">
              <a:solidFill>
                <a:schemeClr val="tx1"/>
              </a:solidFill>
              <a:round/>
              <a:headEnd/>
              <a:tailEnd/>
            </a:ln>
            <a:effectLst/>
          </p:spPr>
          <p:txBody>
            <a:bodyPr/>
            <a:lstStyle/>
            <a:p>
              <a:endParaRPr lang="zh-CN" altLang="en-US"/>
            </a:p>
          </p:txBody>
        </p:sp>
        <p:sp>
          <p:nvSpPr>
            <p:cNvPr id="122903" name="Line 23"/>
            <p:cNvSpPr>
              <a:spLocks noChangeShapeType="1"/>
            </p:cNvSpPr>
            <p:nvPr/>
          </p:nvSpPr>
          <p:spPr bwMode="auto">
            <a:xfrm flipH="1">
              <a:off x="624" y="2352"/>
              <a:ext cx="48" cy="48"/>
            </a:xfrm>
            <a:prstGeom prst="line">
              <a:avLst/>
            </a:prstGeom>
            <a:noFill/>
            <a:ln w="25400">
              <a:solidFill>
                <a:schemeClr val="tx1"/>
              </a:solidFill>
              <a:round/>
              <a:headEnd/>
              <a:tailEnd/>
            </a:ln>
            <a:effectLst/>
          </p:spPr>
          <p:txBody>
            <a:bodyPr/>
            <a:lstStyle/>
            <a:p>
              <a:endParaRPr lang="zh-CN" altLang="en-US"/>
            </a:p>
          </p:txBody>
        </p:sp>
        <p:sp>
          <p:nvSpPr>
            <p:cNvPr id="122904" name="Line 24"/>
            <p:cNvSpPr>
              <a:spLocks noChangeShapeType="1"/>
            </p:cNvSpPr>
            <p:nvPr/>
          </p:nvSpPr>
          <p:spPr bwMode="auto">
            <a:xfrm flipH="1">
              <a:off x="624" y="2400"/>
              <a:ext cx="48" cy="48"/>
            </a:xfrm>
            <a:prstGeom prst="line">
              <a:avLst/>
            </a:prstGeom>
            <a:noFill/>
            <a:ln w="25400">
              <a:solidFill>
                <a:schemeClr val="tx1"/>
              </a:solidFill>
              <a:round/>
              <a:headEnd/>
              <a:tailEnd/>
            </a:ln>
            <a:effectLst/>
          </p:spPr>
          <p:txBody>
            <a:bodyPr/>
            <a:lstStyle/>
            <a:p>
              <a:endParaRPr lang="zh-CN" altLang="en-US"/>
            </a:p>
          </p:txBody>
        </p:sp>
        <p:sp>
          <p:nvSpPr>
            <p:cNvPr id="122905" name="Line 25"/>
            <p:cNvSpPr>
              <a:spLocks noChangeShapeType="1"/>
            </p:cNvSpPr>
            <p:nvPr/>
          </p:nvSpPr>
          <p:spPr bwMode="auto">
            <a:xfrm flipH="1">
              <a:off x="624" y="2448"/>
              <a:ext cx="48" cy="48"/>
            </a:xfrm>
            <a:prstGeom prst="line">
              <a:avLst/>
            </a:prstGeom>
            <a:noFill/>
            <a:ln w="25400">
              <a:solidFill>
                <a:schemeClr val="tx1"/>
              </a:solidFill>
              <a:round/>
              <a:headEnd/>
              <a:tailEnd/>
            </a:ln>
            <a:effectLst/>
          </p:spPr>
          <p:txBody>
            <a:bodyPr/>
            <a:lstStyle/>
            <a:p>
              <a:endParaRPr lang="zh-CN" altLang="en-US"/>
            </a:p>
          </p:txBody>
        </p:sp>
        <p:sp>
          <p:nvSpPr>
            <p:cNvPr id="122906" name="Line 26"/>
            <p:cNvSpPr>
              <a:spLocks noChangeShapeType="1"/>
            </p:cNvSpPr>
            <p:nvPr/>
          </p:nvSpPr>
          <p:spPr bwMode="auto">
            <a:xfrm>
              <a:off x="672" y="2399"/>
              <a:ext cx="480" cy="1"/>
            </a:xfrm>
            <a:prstGeom prst="line">
              <a:avLst/>
            </a:prstGeom>
            <a:noFill/>
            <a:ln w="28575">
              <a:solidFill>
                <a:schemeClr val="tx1"/>
              </a:solidFill>
              <a:round/>
              <a:headEnd/>
              <a:tailEnd/>
            </a:ln>
            <a:effectLst/>
          </p:spPr>
          <p:txBody>
            <a:bodyPr/>
            <a:lstStyle/>
            <a:p>
              <a:endParaRPr lang="zh-CN" altLang="en-US"/>
            </a:p>
          </p:txBody>
        </p:sp>
        <p:sp>
          <p:nvSpPr>
            <p:cNvPr id="122907" name="Freeform 27"/>
            <p:cNvSpPr>
              <a:spLocks/>
            </p:cNvSpPr>
            <p:nvPr/>
          </p:nvSpPr>
          <p:spPr bwMode="auto">
            <a:xfrm>
              <a:off x="1152" y="2208"/>
              <a:ext cx="1200" cy="192"/>
            </a:xfrm>
            <a:custGeom>
              <a:avLst/>
              <a:gdLst/>
              <a:ahLst/>
              <a:cxnLst>
                <a:cxn ang="0">
                  <a:pos x="0" y="912"/>
                </a:cxn>
                <a:cxn ang="0">
                  <a:pos x="240" y="0"/>
                </a:cxn>
                <a:cxn ang="0">
                  <a:pos x="528" y="912"/>
                </a:cxn>
                <a:cxn ang="0">
                  <a:pos x="816" y="0"/>
                </a:cxn>
                <a:cxn ang="0">
                  <a:pos x="1152" y="912"/>
                </a:cxn>
                <a:cxn ang="0">
                  <a:pos x="1488" y="0"/>
                </a:cxn>
                <a:cxn ang="0">
                  <a:pos x="1824" y="912"/>
                </a:cxn>
                <a:cxn ang="0">
                  <a:pos x="2160" y="0"/>
                </a:cxn>
                <a:cxn ang="0">
                  <a:pos x="2448" y="912"/>
                </a:cxn>
                <a:cxn ang="0">
                  <a:pos x="2832" y="0"/>
                </a:cxn>
                <a:cxn ang="0">
                  <a:pos x="3168" y="912"/>
                </a:cxn>
                <a:cxn ang="0">
                  <a:pos x="3360" y="432"/>
                </a:cxn>
              </a:cxnLst>
              <a:rect l="0" t="0" r="r" b="b"/>
              <a:pathLst>
                <a:path w="3360" h="984">
                  <a:moveTo>
                    <a:pt x="0" y="912"/>
                  </a:moveTo>
                  <a:cubicBezTo>
                    <a:pt x="76" y="456"/>
                    <a:pt x="152" y="0"/>
                    <a:pt x="240" y="0"/>
                  </a:cubicBezTo>
                  <a:cubicBezTo>
                    <a:pt x="328" y="0"/>
                    <a:pt x="432" y="912"/>
                    <a:pt x="528" y="912"/>
                  </a:cubicBezTo>
                  <a:cubicBezTo>
                    <a:pt x="624" y="912"/>
                    <a:pt x="712" y="0"/>
                    <a:pt x="816" y="0"/>
                  </a:cubicBezTo>
                  <a:cubicBezTo>
                    <a:pt x="920" y="0"/>
                    <a:pt x="1040" y="912"/>
                    <a:pt x="1152" y="912"/>
                  </a:cubicBezTo>
                  <a:cubicBezTo>
                    <a:pt x="1264" y="912"/>
                    <a:pt x="1376" y="0"/>
                    <a:pt x="1488" y="0"/>
                  </a:cubicBezTo>
                  <a:cubicBezTo>
                    <a:pt x="1600" y="0"/>
                    <a:pt x="1712" y="912"/>
                    <a:pt x="1824" y="912"/>
                  </a:cubicBezTo>
                  <a:cubicBezTo>
                    <a:pt x="1936" y="912"/>
                    <a:pt x="2056" y="0"/>
                    <a:pt x="2160" y="0"/>
                  </a:cubicBezTo>
                  <a:cubicBezTo>
                    <a:pt x="2264" y="0"/>
                    <a:pt x="2336" y="912"/>
                    <a:pt x="2448" y="912"/>
                  </a:cubicBezTo>
                  <a:cubicBezTo>
                    <a:pt x="2560" y="912"/>
                    <a:pt x="2712" y="0"/>
                    <a:pt x="2832" y="0"/>
                  </a:cubicBezTo>
                  <a:cubicBezTo>
                    <a:pt x="2952" y="0"/>
                    <a:pt x="3080" y="840"/>
                    <a:pt x="3168" y="912"/>
                  </a:cubicBezTo>
                  <a:cubicBezTo>
                    <a:pt x="3256" y="984"/>
                    <a:pt x="3328" y="512"/>
                    <a:pt x="3360" y="432"/>
                  </a:cubicBezTo>
                </a:path>
              </a:pathLst>
            </a:custGeom>
            <a:noFill/>
            <a:ln w="28575" cap="flat">
              <a:solidFill>
                <a:schemeClr val="tx1"/>
              </a:solidFill>
              <a:prstDash val="solid"/>
              <a:round/>
              <a:headEnd/>
              <a:tailEnd/>
            </a:ln>
            <a:effectLst/>
          </p:spPr>
          <p:txBody>
            <a:bodyPr/>
            <a:lstStyle/>
            <a:p>
              <a:endParaRPr lang="zh-CN" altLang="en-US"/>
            </a:p>
          </p:txBody>
        </p:sp>
        <p:sp>
          <p:nvSpPr>
            <p:cNvPr id="122908" name="Rectangle 28"/>
            <p:cNvSpPr>
              <a:spLocks noChangeArrowheads="1"/>
            </p:cNvSpPr>
            <p:nvPr/>
          </p:nvSpPr>
          <p:spPr bwMode="auto">
            <a:xfrm>
              <a:off x="2352" y="2208"/>
              <a:ext cx="192" cy="240"/>
            </a:xfrm>
            <a:prstGeom prst="rect">
              <a:avLst/>
            </a:prstGeom>
            <a:solidFill>
              <a:schemeClr val="tx1"/>
            </a:solidFill>
            <a:ln w="9525">
              <a:solidFill>
                <a:schemeClr val="tx1"/>
              </a:solidFill>
              <a:miter lim="800000"/>
              <a:headEnd/>
              <a:tailEnd/>
            </a:ln>
            <a:effectLst/>
          </p:spPr>
          <p:txBody>
            <a:bodyPr wrap="none" anchor="ctr"/>
            <a:lstStyle/>
            <a:p>
              <a:endParaRPr lang="zh-CN" altLang="en-US"/>
            </a:p>
          </p:txBody>
        </p:sp>
      </p:grpSp>
      <p:graphicFrame>
        <p:nvGraphicFramePr>
          <p:cNvPr id="122909" name="Object 29"/>
          <p:cNvGraphicFramePr>
            <a:graphicFrameLocks noChangeAspect="1"/>
          </p:cNvGraphicFramePr>
          <p:nvPr/>
        </p:nvGraphicFramePr>
        <p:xfrm>
          <a:off x="3348038" y="6092825"/>
          <a:ext cx="1404937" cy="341313"/>
        </p:xfrm>
        <a:graphic>
          <a:graphicData uri="http://schemas.openxmlformats.org/presentationml/2006/ole">
            <mc:AlternateContent xmlns:mc="http://schemas.openxmlformats.org/markup-compatibility/2006">
              <mc:Choice xmlns:v="urn:schemas-microsoft-com:vml" Requires="v">
                <p:oleObj spid="_x0000_s1060" name="Equation" r:id="rId11" imgW="2095200" imgH="507960" progId="Equation.3">
                  <p:embed/>
                </p:oleObj>
              </mc:Choice>
              <mc:Fallback>
                <p:oleObj name="Equation" r:id="rId11" imgW="2095200" imgH="507960" progId="Equation.3">
                  <p:embed/>
                  <p:pic>
                    <p:nvPicPr>
                      <p:cNvPr id="0" name="Picture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348038" y="6092825"/>
                        <a:ext cx="1404937" cy="3413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4" name="Group 30"/>
          <p:cNvGrpSpPr>
            <a:grpSpLocks/>
          </p:cNvGrpSpPr>
          <p:nvPr/>
        </p:nvGrpSpPr>
        <p:grpSpPr bwMode="auto">
          <a:xfrm>
            <a:off x="4159250" y="4972050"/>
            <a:ext cx="2057400" cy="533400"/>
            <a:chOff x="624" y="3132"/>
            <a:chExt cx="1296" cy="336"/>
          </a:xfrm>
        </p:grpSpPr>
        <p:sp>
          <p:nvSpPr>
            <p:cNvPr id="122911" name="Line 31"/>
            <p:cNvSpPr>
              <a:spLocks noChangeShapeType="1"/>
            </p:cNvSpPr>
            <p:nvPr/>
          </p:nvSpPr>
          <p:spPr bwMode="auto">
            <a:xfrm>
              <a:off x="672" y="3180"/>
              <a:ext cx="0" cy="288"/>
            </a:xfrm>
            <a:prstGeom prst="line">
              <a:avLst/>
            </a:prstGeom>
            <a:noFill/>
            <a:ln w="28575">
              <a:solidFill>
                <a:schemeClr val="tx1"/>
              </a:solidFill>
              <a:round/>
              <a:headEnd/>
              <a:tailEnd/>
            </a:ln>
            <a:effectLst/>
          </p:spPr>
          <p:txBody>
            <a:bodyPr/>
            <a:lstStyle/>
            <a:p>
              <a:endParaRPr lang="zh-CN" altLang="en-US"/>
            </a:p>
          </p:txBody>
        </p:sp>
        <p:sp>
          <p:nvSpPr>
            <p:cNvPr id="122912" name="Line 32"/>
            <p:cNvSpPr>
              <a:spLocks noChangeShapeType="1"/>
            </p:cNvSpPr>
            <p:nvPr/>
          </p:nvSpPr>
          <p:spPr bwMode="auto">
            <a:xfrm flipH="1">
              <a:off x="624" y="3180"/>
              <a:ext cx="48" cy="48"/>
            </a:xfrm>
            <a:prstGeom prst="line">
              <a:avLst/>
            </a:prstGeom>
            <a:noFill/>
            <a:ln w="25400">
              <a:solidFill>
                <a:schemeClr val="tx1"/>
              </a:solidFill>
              <a:round/>
              <a:headEnd/>
              <a:tailEnd/>
            </a:ln>
            <a:effectLst/>
          </p:spPr>
          <p:txBody>
            <a:bodyPr/>
            <a:lstStyle/>
            <a:p>
              <a:endParaRPr lang="zh-CN" altLang="en-US"/>
            </a:p>
          </p:txBody>
        </p:sp>
        <p:sp>
          <p:nvSpPr>
            <p:cNvPr id="122913" name="Line 33"/>
            <p:cNvSpPr>
              <a:spLocks noChangeShapeType="1"/>
            </p:cNvSpPr>
            <p:nvPr/>
          </p:nvSpPr>
          <p:spPr bwMode="auto">
            <a:xfrm flipH="1">
              <a:off x="624" y="3228"/>
              <a:ext cx="48" cy="48"/>
            </a:xfrm>
            <a:prstGeom prst="line">
              <a:avLst/>
            </a:prstGeom>
            <a:noFill/>
            <a:ln w="25400">
              <a:solidFill>
                <a:schemeClr val="tx1"/>
              </a:solidFill>
              <a:round/>
              <a:headEnd/>
              <a:tailEnd/>
            </a:ln>
            <a:effectLst/>
          </p:spPr>
          <p:txBody>
            <a:bodyPr/>
            <a:lstStyle/>
            <a:p>
              <a:endParaRPr lang="zh-CN" altLang="en-US"/>
            </a:p>
          </p:txBody>
        </p:sp>
        <p:sp>
          <p:nvSpPr>
            <p:cNvPr id="122914" name="Line 34"/>
            <p:cNvSpPr>
              <a:spLocks noChangeShapeType="1"/>
            </p:cNvSpPr>
            <p:nvPr/>
          </p:nvSpPr>
          <p:spPr bwMode="auto">
            <a:xfrm flipH="1">
              <a:off x="624" y="3276"/>
              <a:ext cx="48" cy="48"/>
            </a:xfrm>
            <a:prstGeom prst="line">
              <a:avLst/>
            </a:prstGeom>
            <a:noFill/>
            <a:ln w="25400">
              <a:solidFill>
                <a:schemeClr val="tx1"/>
              </a:solidFill>
              <a:round/>
              <a:headEnd/>
              <a:tailEnd/>
            </a:ln>
            <a:effectLst/>
          </p:spPr>
          <p:txBody>
            <a:bodyPr/>
            <a:lstStyle/>
            <a:p>
              <a:endParaRPr lang="zh-CN" altLang="en-US"/>
            </a:p>
          </p:txBody>
        </p:sp>
        <p:sp>
          <p:nvSpPr>
            <p:cNvPr id="122915" name="Line 35"/>
            <p:cNvSpPr>
              <a:spLocks noChangeShapeType="1"/>
            </p:cNvSpPr>
            <p:nvPr/>
          </p:nvSpPr>
          <p:spPr bwMode="auto">
            <a:xfrm flipH="1">
              <a:off x="624" y="3324"/>
              <a:ext cx="48" cy="48"/>
            </a:xfrm>
            <a:prstGeom prst="line">
              <a:avLst/>
            </a:prstGeom>
            <a:noFill/>
            <a:ln w="25400">
              <a:solidFill>
                <a:schemeClr val="tx1"/>
              </a:solidFill>
              <a:round/>
              <a:headEnd/>
              <a:tailEnd/>
            </a:ln>
            <a:effectLst/>
          </p:spPr>
          <p:txBody>
            <a:bodyPr/>
            <a:lstStyle/>
            <a:p>
              <a:endParaRPr lang="zh-CN" altLang="en-US"/>
            </a:p>
          </p:txBody>
        </p:sp>
        <p:sp>
          <p:nvSpPr>
            <p:cNvPr id="122916" name="Line 36"/>
            <p:cNvSpPr>
              <a:spLocks noChangeShapeType="1"/>
            </p:cNvSpPr>
            <p:nvPr/>
          </p:nvSpPr>
          <p:spPr bwMode="auto">
            <a:xfrm flipH="1">
              <a:off x="624" y="3372"/>
              <a:ext cx="48" cy="48"/>
            </a:xfrm>
            <a:prstGeom prst="line">
              <a:avLst/>
            </a:prstGeom>
            <a:noFill/>
            <a:ln w="25400">
              <a:solidFill>
                <a:schemeClr val="tx1"/>
              </a:solidFill>
              <a:round/>
              <a:headEnd/>
              <a:tailEnd/>
            </a:ln>
            <a:effectLst/>
          </p:spPr>
          <p:txBody>
            <a:bodyPr/>
            <a:lstStyle/>
            <a:p>
              <a:endParaRPr lang="zh-CN" altLang="en-US"/>
            </a:p>
          </p:txBody>
        </p:sp>
        <p:sp>
          <p:nvSpPr>
            <p:cNvPr id="122917" name="Line 37"/>
            <p:cNvSpPr>
              <a:spLocks noChangeShapeType="1"/>
            </p:cNvSpPr>
            <p:nvPr/>
          </p:nvSpPr>
          <p:spPr bwMode="auto">
            <a:xfrm flipH="1">
              <a:off x="624" y="3420"/>
              <a:ext cx="48" cy="48"/>
            </a:xfrm>
            <a:prstGeom prst="line">
              <a:avLst/>
            </a:prstGeom>
            <a:noFill/>
            <a:ln w="25400">
              <a:solidFill>
                <a:schemeClr val="tx1"/>
              </a:solidFill>
              <a:round/>
              <a:headEnd/>
              <a:tailEnd/>
            </a:ln>
            <a:effectLst/>
          </p:spPr>
          <p:txBody>
            <a:bodyPr/>
            <a:lstStyle/>
            <a:p>
              <a:endParaRPr lang="zh-CN" altLang="en-US"/>
            </a:p>
          </p:txBody>
        </p:sp>
        <p:sp>
          <p:nvSpPr>
            <p:cNvPr id="122918" name="Line 38"/>
            <p:cNvSpPr>
              <a:spLocks noChangeShapeType="1"/>
            </p:cNvSpPr>
            <p:nvPr/>
          </p:nvSpPr>
          <p:spPr bwMode="auto">
            <a:xfrm>
              <a:off x="672" y="3372"/>
              <a:ext cx="480" cy="0"/>
            </a:xfrm>
            <a:prstGeom prst="line">
              <a:avLst/>
            </a:prstGeom>
            <a:noFill/>
            <a:ln w="28575">
              <a:solidFill>
                <a:schemeClr val="tx1"/>
              </a:solidFill>
              <a:round/>
              <a:headEnd/>
              <a:tailEnd/>
            </a:ln>
            <a:effectLst/>
          </p:spPr>
          <p:txBody>
            <a:bodyPr/>
            <a:lstStyle/>
            <a:p>
              <a:endParaRPr lang="zh-CN" altLang="en-US"/>
            </a:p>
          </p:txBody>
        </p:sp>
        <p:sp>
          <p:nvSpPr>
            <p:cNvPr id="122919" name="Freeform 39"/>
            <p:cNvSpPr>
              <a:spLocks/>
            </p:cNvSpPr>
            <p:nvPr/>
          </p:nvSpPr>
          <p:spPr bwMode="auto">
            <a:xfrm>
              <a:off x="1152" y="3180"/>
              <a:ext cx="576" cy="228"/>
            </a:xfrm>
            <a:custGeom>
              <a:avLst/>
              <a:gdLst/>
              <a:ahLst/>
              <a:cxnLst>
                <a:cxn ang="0">
                  <a:pos x="0" y="912"/>
                </a:cxn>
                <a:cxn ang="0">
                  <a:pos x="240" y="0"/>
                </a:cxn>
                <a:cxn ang="0">
                  <a:pos x="528" y="912"/>
                </a:cxn>
                <a:cxn ang="0">
                  <a:pos x="816" y="0"/>
                </a:cxn>
                <a:cxn ang="0">
                  <a:pos x="1152" y="912"/>
                </a:cxn>
                <a:cxn ang="0">
                  <a:pos x="1488" y="0"/>
                </a:cxn>
                <a:cxn ang="0">
                  <a:pos x="1824" y="912"/>
                </a:cxn>
                <a:cxn ang="0">
                  <a:pos x="2160" y="0"/>
                </a:cxn>
                <a:cxn ang="0">
                  <a:pos x="2448" y="912"/>
                </a:cxn>
                <a:cxn ang="0">
                  <a:pos x="2832" y="0"/>
                </a:cxn>
                <a:cxn ang="0">
                  <a:pos x="3168" y="912"/>
                </a:cxn>
                <a:cxn ang="0">
                  <a:pos x="3360" y="432"/>
                </a:cxn>
              </a:cxnLst>
              <a:rect l="0" t="0" r="r" b="b"/>
              <a:pathLst>
                <a:path w="3360" h="984">
                  <a:moveTo>
                    <a:pt x="0" y="912"/>
                  </a:moveTo>
                  <a:cubicBezTo>
                    <a:pt x="76" y="456"/>
                    <a:pt x="152" y="0"/>
                    <a:pt x="240" y="0"/>
                  </a:cubicBezTo>
                  <a:cubicBezTo>
                    <a:pt x="328" y="0"/>
                    <a:pt x="432" y="912"/>
                    <a:pt x="528" y="912"/>
                  </a:cubicBezTo>
                  <a:cubicBezTo>
                    <a:pt x="624" y="912"/>
                    <a:pt x="712" y="0"/>
                    <a:pt x="816" y="0"/>
                  </a:cubicBezTo>
                  <a:cubicBezTo>
                    <a:pt x="920" y="0"/>
                    <a:pt x="1040" y="912"/>
                    <a:pt x="1152" y="912"/>
                  </a:cubicBezTo>
                  <a:cubicBezTo>
                    <a:pt x="1264" y="912"/>
                    <a:pt x="1376" y="0"/>
                    <a:pt x="1488" y="0"/>
                  </a:cubicBezTo>
                  <a:cubicBezTo>
                    <a:pt x="1600" y="0"/>
                    <a:pt x="1712" y="912"/>
                    <a:pt x="1824" y="912"/>
                  </a:cubicBezTo>
                  <a:cubicBezTo>
                    <a:pt x="1936" y="912"/>
                    <a:pt x="2056" y="0"/>
                    <a:pt x="2160" y="0"/>
                  </a:cubicBezTo>
                  <a:cubicBezTo>
                    <a:pt x="2264" y="0"/>
                    <a:pt x="2336" y="912"/>
                    <a:pt x="2448" y="912"/>
                  </a:cubicBezTo>
                  <a:cubicBezTo>
                    <a:pt x="2560" y="912"/>
                    <a:pt x="2712" y="0"/>
                    <a:pt x="2832" y="0"/>
                  </a:cubicBezTo>
                  <a:cubicBezTo>
                    <a:pt x="2952" y="0"/>
                    <a:pt x="3080" y="840"/>
                    <a:pt x="3168" y="912"/>
                  </a:cubicBezTo>
                  <a:cubicBezTo>
                    <a:pt x="3256" y="984"/>
                    <a:pt x="3328" y="512"/>
                    <a:pt x="3360" y="432"/>
                  </a:cubicBezTo>
                </a:path>
              </a:pathLst>
            </a:custGeom>
            <a:noFill/>
            <a:ln w="28575" cap="flat">
              <a:solidFill>
                <a:schemeClr val="tx1"/>
              </a:solidFill>
              <a:prstDash val="solid"/>
              <a:round/>
              <a:headEnd/>
              <a:tailEnd/>
            </a:ln>
            <a:effectLst/>
          </p:spPr>
          <p:txBody>
            <a:bodyPr/>
            <a:lstStyle/>
            <a:p>
              <a:endParaRPr lang="zh-CN" altLang="en-US"/>
            </a:p>
          </p:txBody>
        </p:sp>
        <p:sp>
          <p:nvSpPr>
            <p:cNvPr id="122920" name="Rectangle 40"/>
            <p:cNvSpPr>
              <a:spLocks noChangeArrowheads="1"/>
            </p:cNvSpPr>
            <p:nvPr/>
          </p:nvSpPr>
          <p:spPr bwMode="auto">
            <a:xfrm>
              <a:off x="1728" y="3132"/>
              <a:ext cx="192" cy="240"/>
            </a:xfrm>
            <a:prstGeom prst="rect">
              <a:avLst/>
            </a:prstGeom>
            <a:solidFill>
              <a:schemeClr val="tx1"/>
            </a:solidFill>
            <a:ln w="9525">
              <a:solidFill>
                <a:schemeClr val="tx1"/>
              </a:solidFill>
              <a:miter lim="800000"/>
              <a:headEnd/>
              <a:tailEnd/>
            </a:ln>
            <a:effectLst/>
          </p:spPr>
          <p:txBody>
            <a:bodyPr wrap="none" anchor="ctr"/>
            <a:lstStyle/>
            <a:p>
              <a:endParaRPr lang="zh-CN" altLang="en-US"/>
            </a:p>
          </p:txBody>
        </p:sp>
      </p:grpSp>
      <p:grpSp>
        <p:nvGrpSpPr>
          <p:cNvPr id="5" name="Group 41"/>
          <p:cNvGrpSpPr>
            <a:grpSpLocks/>
          </p:cNvGrpSpPr>
          <p:nvPr/>
        </p:nvGrpSpPr>
        <p:grpSpPr bwMode="auto">
          <a:xfrm>
            <a:off x="6064250" y="4876800"/>
            <a:ext cx="990600" cy="1371600"/>
            <a:chOff x="1824" y="3072"/>
            <a:chExt cx="624" cy="864"/>
          </a:xfrm>
        </p:grpSpPr>
        <p:sp>
          <p:nvSpPr>
            <p:cNvPr id="122922" name="Line 42"/>
            <p:cNvSpPr>
              <a:spLocks noChangeShapeType="1"/>
            </p:cNvSpPr>
            <p:nvPr/>
          </p:nvSpPr>
          <p:spPr bwMode="auto">
            <a:xfrm>
              <a:off x="2448" y="3072"/>
              <a:ext cx="0" cy="864"/>
            </a:xfrm>
            <a:prstGeom prst="line">
              <a:avLst/>
            </a:prstGeom>
            <a:noFill/>
            <a:ln w="19050">
              <a:solidFill>
                <a:srgbClr val="0000FF"/>
              </a:solidFill>
              <a:prstDash val="sysDot"/>
              <a:round/>
              <a:headEnd/>
              <a:tailEnd/>
            </a:ln>
            <a:effectLst/>
          </p:spPr>
          <p:txBody>
            <a:bodyPr/>
            <a:lstStyle/>
            <a:p>
              <a:endParaRPr lang="zh-CN" altLang="en-US"/>
            </a:p>
          </p:txBody>
        </p:sp>
        <p:graphicFrame>
          <p:nvGraphicFramePr>
            <p:cNvPr id="122923" name="Object 43"/>
            <p:cNvGraphicFramePr>
              <a:graphicFrameLocks noChangeAspect="1"/>
            </p:cNvGraphicFramePr>
            <p:nvPr/>
          </p:nvGraphicFramePr>
          <p:xfrm>
            <a:off x="2016" y="3468"/>
            <a:ext cx="190" cy="212"/>
          </p:xfrm>
          <a:graphic>
            <a:graphicData uri="http://schemas.openxmlformats.org/presentationml/2006/ole">
              <mc:AlternateContent xmlns:mc="http://schemas.openxmlformats.org/markup-compatibility/2006">
                <mc:Choice xmlns:v="urn:schemas-microsoft-com:vml" Requires="v">
                  <p:oleObj spid="_x0000_s1061" name="Equation" r:id="rId13" imgW="330120" imgH="368280" progId="Equation.3">
                    <p:embed/>
                  </p:oleObj>
                </mc:Choice>
                <mc:Fallback>
                  <p:oleObj name="Equation" r:id="rId13" imgW="330120" imgH="368280" progId="Equation.3">
                    <p:embed/>
                    <p:pic>
                      <p:nvPicPr>
                        <p:cNvPr id="0" name="Picture 16"/>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016" y="3468"/>
                          <a:ext cx="190" cy="2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2924" name="Line 44"/>
            <p:cNvSpPr>
              <a:spLocks noChangeShapeType="1"/>
            </p:cNvSpPr>
            <p:nvPr/>
          </p:nvSpPr>
          <p:spPr bwMode="auto">
            <a:xfrm>
              <a:off x="1824" y="3420"/>
              <a:ext cx="0" cy="240"/>
            </a:xfrm>
            <a:prstGeom prst="line">
              <a:avLst/>
            </a:prstGeom>
            <a:noFill/>
            <a:ln w="19050">
              <a:solidFill>
                <a:srgbClr val="0000FF"/>
              </a:solidFill>
              <a:prstDash val="sysDot"/>
              <a:round/>
              <a:headEnd/>
              <a:tailEnd/>
            </a:ln>
            <a:effectLst/>
          </p:spPr>
          <p:txBody>
            <a:bodyPr/>
            <a:lstStyle/>
            <a:p>
              <a:endParaRPr lang="zh-CN" altLang="en-US"/>
            </a:p>
          </p:txBody>
        </p:sp>
        <p:sp>
          <p:nvSpPr>
            <p:cNvPr id="122925" name="Line 45"/>
            <p:cNvSpPr>
              <a:spLocks noChangeShapeType="1"/>
            </p:cNvSpPr>
            <p:nvPr/>
          </p:nvSpPr>
          <p:spPr bwMode="auto">
            <a:xfrm>
              <a:off x="2208" y="3564"/>
              <a:ext cx="240" cy="0"/>
            </a:xfrm>
            <a:prstGeom prst="line">
              <a:avLst/>
            </a:prstGeom>
            <a:noFill/>
            <a:ln w="25400">
              <a:solidFill>
                <a:schemeClr val="tx1"/>
              </a:solidFill>
              <a:round/>
              <a:headEnd/>
              <a:tailEnd type="triangle" w="med" len="med"/>
            </a:ln>
            <a:effectLst/>
          </p:spPr>
          <p:txBody>
            <a:bodyPr/>
            <a:lstStyle/>
            <a:p>
              <a:endParaRPr lang="zh-CN" altLang="en-US"/>
            </a:p>
          </p:txBody>
        </p:sp>
        <p:sp>
          <p:nvSpPr>
            <p:cNvPr id="122926" name="Line 46"/>
            <p:cNvSpPr>
              <a:spLocks noChangeShapeType="1"/>
            </p:cNvSpPr>
            <p:nvPr/>
          </p:nvSpPr>
          <p:spPr bwMode="auto">
            <a:xfrm flipH="1">
              <a:off x="1824" y="3564"/>
              <a:ext cx="240" cy="0"/>
            </a:xfrm>
            <a:prstGeom prst="line">
              <a:avLst/>
            </a:prstGeom>
            <a:noFill/>
            <a:ln w="25400">
              <a:solidFill>
                <a:schemeClr val="tx1"/>
              </a:solidFill>
              <a:round/>
              <a:headEnd/>
              <a:tailEnd type="triangle" w="med" len="med"/>
            </a:ln>
            <a:effectLst/>
          </p:spPr>
          <p:txBody>
            <a:bodyPr/>
            <a:lstStyle/>
            <a:p>
              <a:endParaRPr lang="zh-CN" altLang="en-US"/>
            </a:p>
          </p:txBody>
        </p:sp>
      </p:grpSp>
      <p:grpSp>
        <p:nvGrpSpPr>
          <p:cNvPr id="6" name="Group 47"/>
          <p:cNvGrpSpPr>
            <a:grpSpLocks/>
          </p:cNvGrpSpPr>
          <p:nvPr/>
        </p:nvGrpSpPr>
        <p:grpSpPr bwMode="auto">
          <a:xfrm>
            <a:off x="7054850" y="1219200"/>
            <a:ext cx="990600" cy="1143000"/>
            <a:chOff x="2448" y="768"/>
            <a:chExt cx="624" cy="720"/>
          </a:xfrm>
        </p:grpSpPr>
        <p:graphicFrame>
          <p:nvGraphicFramePr>
            <p:cNvPr id="122928" name="Object 48"/>
            <p:cNvGraphicFramePr>
              <a:graphicFrameLocks noChangeAspect="1"/>
            </p:cNvGraphicFramePr>
            <p:nvPr/>
          </p:nvGraphicFramePr>
          <p:xfrm>
            <a:off x="2640" y="1248"/>
            <a:ext cx="190" cy="212"/>
          </p:xfrm>
          <a:graphic>
            <a:graphicData uri="http://schemas.openxmlformats.org/presentationml/2006/ole">
              <mc:AlternateContent xmlns:mc="http://schemas.openxmlformats.org/markup-compatibility/2006">
                <mc:Choice xmlns:v="urn:schemas-microsoft-com:vml" Requires="v">
                  <p:oleObj spid="_x0000_s1062" name="Equation" r:id="rId15" imgW="330120" imgH="368280" progId="Equation.3">
                    <p:embed/>
                  </p:oleObj>
                </mc:Choice>
                <mc:Fallback>
                  <p:oleObj name="Equation" r:id="rId15" imgW="330120" imgH="368280" progId="Equation.3">
                    <p:embed/>
                    <p:pic>
                      <p:nvPicPr>
                        <p:cNvPr id="0" name="Picture 1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640" y="1248"/>
                          <a:ext cx="190" cy="2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2929" name="Line 49"/>
            <p:cNvSpPr>
              <a:spLocks noChangeShapeType="1"/>
            </p:cNvSpPr>
            <p:nvPr/>
          </p:nvSpPr>
          <p:spPr bwMode="auto">
            <a:xfrm>
              <a:off x="3072" y="1200"/>
              <a:ext cx="0" cy="240"/>
            </a:xfrm>
            <a:prstGeom prst="line">
              <a:avLst/>
            </a:prstGeom>
            <a:noFill/>
            <a:ln w="19050">
              <a:solidFill>
                <a:srgbClr val="0000FF"/>
              </a:solidFill>
              <a:prstDash val="sysDot"/>
              <a:round/>
              <a:headEnd/>
              <a:tailEnd/>
            </a:ln>
            <a:effectLst/>
          </p:spPr>
          <p:txBody>
            <a:bodyPr/>
            <a:lstStyle/>
            <a:p>
              <a:endParaRPr lang="zh-CN" altLang="en-US"/>
            </a:p>
          </p:txBody>
        </p:sp>
        <p:sp>
          <p:nvSpPr>
            <p:cNvPr id="122930" name="Line 50"/>
            <p:cNvSpPr>
              <a:spLocks noChangeShapeType="1"/>
            </p:cNvSpPr>
            <p:nvPr/>
          </p:nvSpPr>
          <p:spPr bwMode="auto">
            <a:xfrm>
              <a:off x="2832" y="1344"/>
              <a:ext cx="240" cy="0"/>
            </a:xfrm>
            <a:prstGeom prst="line">
              <a:avLst/>
            </a:prstGeom>
            <a:noFill/>
            <a:ln w="25400">
              <a:solidFill>
                <a:schemeClr val="tx1"/>
              </a:solidFill>
              <a:round/>
              <a:headEnd/>
              <a:tailEnd type="triangle" w="med" len="med"/>
            </a:ln>
            <a:effectLst/>
          </p:spPr>
          <p:txBody>
            <a:bodyPr/>
            <a:lstStyle/>
            <a:p>
              <a:endParaRPr lang="zh-CN" altLang="en-US"/>
            </a:p>
          </p:txBody>
        </p:sp>
        <p:sp>
          <p:nvSpPr>
            <p:cNvPr id="122931" name="Line 51"/>
            <p:cNvSpPr>
              <a:spLocks noChangeShapeType="1"/>
            </p:cNvSpPr>
            <p:nvPr/>
          </p:nvSpPr>
          <p:spPr bwMode="auto">
            <a:xfrm flipH="1">
              <a:off x="2448" y="1344"/>
              <a:ext cx="240" cy="0"/>
            </a:xfrm>
            <a:prstGeom prst="line">
              <a:avLst/>
            </a:prstGeom>
            <a:noFill/>
            <a:ln w="25400">
              <a:solidFill>
                <a:schemeClr val="tx1"/>
              </a:solidFill>
              <a:round/>
              <a:headEnd/>
              <a:tailEnd type="triangle" w="med" len="med"/>
            </a:ln>
            <a:effectLst/>
          </p:spPr>
          <p:txBody>
            <a:bodyPr/>
            <a:lstStyle/>
            <a:p>
              <a:endParaRPr lang="zh-CN" altLang="en-US"/>
            </a:p>
          </p:txBody>
        </p:sp>
        <p:sp>
          <p:nvSpPr>
            <p:cNvPr id="122932" name="Line 52"/>
            <p:cNvSpPr>
              <a:spLocks noChangeShapeType="1"/>
            </p:cNvSpPr>
            <p:nvPr/>
          </p:nvSpPr>
          <p:spPr bwMode="auto">
            <a:xfrm flipH="1">
              <a:off x="2448" y="768"/>
              <a:ext cx="0" cy="720"/>
            </a:xfrm>
            <a:prstGeom prst="line">
              <a:avLst/>
            </a:prstGeom>
            <a:noFill/>
            <a:ln w="19050">
              <a:solidFill>
                <a:srgbClr val="0000FF"/>
              </a:solidFill>
              <a:prstDash val="sysDot"/>
              <a:round/>
              <a:headEnd/>
              <a:tailEnd/>
            </a:ln>
            <a:effectLst/>
          </p:spPr>
          <p:txBody>
            <a:bodyPr/>
            <a:lstStyle/>
            <a:p>
              <a:endParaRPr lang="zh-CN" altLang="en-US"/>
            </a:p>
          </p:txBody>
        </p:sp>
      </p:grpSp>
      <p:sp>
        <p:nvSpPr>
          <p:cNvPr id="122933" name="Line 53"/>
          <p:cNvSpPr>
            <a:spLocks noChangeShapeType="1"/>
          </p:cNvSpPr>
          <p:nvPr/>
        </p:nvSpPr>
        <p:spPr bwMode="auto">
          <a:xfrm>
            <a:off x="7054850" y="3200400"/>
            <a:ext cx="0" cy="1143000"/>
          </a:xfrm>
          <a:prstGeom prst="line">
            <a:avLst/>
          </a:prstGeom>
          <a:noFill/>
          <a:ln w="19050">
            <a:solidFill>
              <a:srgbClr val="0000FF"/>
            </a:solidFill>
            <a:prstDash val="sysDot"/>
            <a:round/>
            <a:headEnd/>
            <a:tailEnd/>
          </a:ln>
          <a:effectLst/>
        </p:spPr>
        <p:txBody>
          <a:bodyPr/>
          <a:lstStyle/>
          <a:p>
            <a:endParaRPr lang="zh-CN" altLang="en-US"/>
          </a:p>
        </p:txBody>
      </p:sp>
      <p:grpSp>
        <p:nvGrpSpPr>
          <p:cNvPr id="7" name="Group 54"/>
          <p:cNvGrpSpPr>
            <a:grpSpLocks/>
          </p:cNvGrpSpPr>
          <p:nvPr/>
        </p:nvGrpSpPr>
        <p:grpSpPr bwMode="auto">
          <a:xfrm>
            <a:off x="468313" y="908050"/>
            <a:ext cx="2362200" cy="1468438"/>
            <a:chOff x="295" y="572"/>
            <a:chExt cx="1488" cy="925"/>
          </a:xfrm>
        </p:grpSpPr>
        <p:sp>
          <p:nvSpPr>
            <p:cNvPr id="122935" name="Line 55"/>
            <p:cNvSpPr>
              <a:spLocks noChangeShapeType="1"/>
            </p:cNvSpPr>
            <p:nvPr/>
          </p:nvSpPr>
          <p:spPr bwMode="auto">
            <a:xfrm>
              <a:off x="1255" y="971"/>
              <a:ext cx="480" cy="0"/>
            </a:xfrm>
            <a:prstGeom prst="line">
              <a:avLst/>
            </a:prstGeom>
            <a:noFill/>
            <a:ln w="57150">
              <a:solidFill>
                <a:srgbClr val="0000FF"/>
              </a:solidFill>
              <a:round/>
              <a:headEnd/>
              <a:tailEnd/>
            </a:ln>
            <a:effectLst/>
          </p:spPr>
          <p:txBody>
            <a:bodyPr wrap="none" anchor="ctr"/>
            <a:lstStyle/>
            <a:p>
              <a:endParaRPr lang="zh-CN" altLang="en-US"/>
            </a:p>
          </p:txBody>
        </p:sp>
        <p:sp>
          <p:nvSpPr>
            <p:cNvPr id="122936" name="Line 56"/>
            <p:cNvSpPr>
              <a:spLocks noChangeShapeType="1"/>
            </p:cNvSpPr>
            <p:nvPr/>
          </p:nvSpPr>
          <p:spPr bwMode="auto">
            <a:xfrm>
              <a:off x="1255" y="1196"/>
              <a:ext cx="480" cy="0"/>
            </a:xfrm>
            <a:prstGeom prst="line">
              <a:avLst/>
            </a:prstGeom>
            <a:noFill/>
            <a:ln w="57150">
              <a:solidFill>
                <a:srgbClr val="0000FF"/>
              </a:solidFill>
              <a:round/>
              <a:headEnd/>
              <a:tailEnd/>
            </a:ln>
            <a:effectLst/>
          </p:spPr>
          <p:txBody>
            <a:bodyPr wrap="none" anchor="ctr"/>
            <a:lstStyle/>
            <a:p>
              <a:endParaRPr lang="zh-CN" altLang="en-US"/>
            </a:p>
          </p:txBody>
        </p:sp>
        <p:sp>
          <p:nvSpPr>
            <p:cNvPr id="122937" name="Line 57"/>
            <p:cNvSpPr>
              <a:spLocks noChangeShapeType="1"/>
            </p:cNvSpPr>
            <p:nvPr/>
          </p:nvSpPr>
          <p:spPr bwMode="auto">
            <a:xfrm>
              <a:off x="664" y="1497"/>
              <a:ext cx="823" cy="0"/>
            </a:xfrm>
            <a:prstGeom prst="line">
              <a:avLst/>
            </a:prstGeom>
            <a:noFill/>
            <a:ln w="28575">
              <a:solidFill>
                <a:schemeClr val="tx1"/>
              </a:solidFill>
              <a:round/>
              <a:headEnd/>
              <a:tailEnd/>
            </a:ln>
            <a:effectLst/>
          </p:spPr>
          <p:txBody>
            <a:bodyPr wrap="none" anchor="ctr"/>
            <a:lstStyle/>
            <a:p>
              <a:endParaRPr lang="zh-CN" altLang="en-US"/>
            </a:p>
          </p:txBody>
        </p:sp>
        <p:sp>
          <p:nvSpPr>
            <p:cNvPr id="122938" name="Freeform 58"/>
            <p:cNvSpPr>
              <a:spLocks/>
            </p:cNvSpPr>
            <p:nvPr/>
          </p:nvSpPr>
          <p:spPr bwMode="auto">
            <a:xfrm>
              <a:off x="517" y="822"/>
              <a:ext cx="332" cy="474"/>
            </a:xfrm>
            <a:custGeom>
              <a:avLst/>
              <a:gdLst/>
              <a:ahLst/>
              <a:cxnLst>
                <a:cxn ang="0">
                  <a:pos x="392" y="0"/>
                </a:cxn>
                <a:cxn ang="0">
                  <a:pos x="8" y="192"/>
                </a:cxn>
                <a:cxn ang="0">
                  <a:pos x="392" y="336"/>
                </a:cxn>
                <a:cxn ang="0">
                  <a:pos x="824" y="288"/>
                </a:cxn>
                <a:cxn ang="0">
                  <a:pos x="392" y="240"/>
                </a:cxn>
                <a:cxn ang="0">
                  <a:pos x="8" y="432"/>
                </a:cxn>
                <a:cxn ang="0">
                  <a:pos x="392" y="624"/>
                </a:cxn>
                <a:cxn ang="0">
                  <a:pos x="824" y="576"/>
                </a:cxn>
                <a:cxn ang="0">
                  <a:pos x="392" y="528"/>
                </a:cxn>
                <a:cxn ang="0">
                  <a:pos x="8" y="720"/>
                </a:cxn>
                <a:cxn ang="0">
                  <a:pos x="392" y="960"/>
                </a:cxn>
                <a:cxn ang="0">
                  <a:pos x="824" y="864"/>
                </a:cxn>
                <a:cxn ang="0">
                  <a:pos x="344" y="816"/>
                </a:cxn>
                <a:cxn ang="0">
                  <a:pos x="8" y="1008"/>
                </a:cxn>
                <a:cxn ang="0">
                  <a:pos x="392" y="1248"/>
                </a:cxn>
                <a:cxn ang="0">
                  <a:pos x="824" y="1152"/>
                </a:cxn>
                <a:cxn ang="0">
                  <a:pos x="392" y="1104"/>
                </a:cxn>
                <a:cxn ang="0">
                  <a:pos x="8" y="1344"/>
                </a:cxn>
                <a:cxn ang="0">
                  <a:pos x="392" y="1536"/>
                </a:cxn>
                <a:cxn ang="0">
                  <a:pos x="824" y="1440"/>
                </a:cxn>
                <a:cxn ang="0">
                  <a:pos x="392" y="1392"/>
                </a:cxn>
                <a:cxn ang="0">
                  <a:pos x="8" y="1632"/>
                </a:cxn>
                <a:cxn ang="0">
                  <a:pos x="392" y="1776"/>
                </a:cxn>
                <a:cxn ang="0">
                  <a:pos x="824" y="1728"/>
                </a:cxn>
                <a:cxn ang="0">
                  <a:pos x="392" y="1680"/>
                </a:cxn>
                <a:cxn ang="0">
                  <a:pos x="8" y="1920"/>
                </a:cxn>
                <a:cxn ang="0">
                  <a:pos x="392" y="2064"/>
                </a:cxn>
              </a:cxnLst>
              <a:rect l="0" t="0" r="r" b="b"/>
              <a:pathLst>
                <a:path w="832" h="2064">
                  <a:moveTo>
                    <a:pt x="392" y="0"/>
                  </a:moveTo>
                  <a:cubicBezTo>
                    <a:pt x="200" y="68"/>
                    <a:pt x="8" y="136"/>
                    <a:pt x="8" y="192"/>
                  </a:cubicBezTo>
                  <a:cubicBezTo>
                    <a:pt x="8" y="248"/>
                    <a:pt x="256" y="320"/>
                    <a:pt x="392" y="336"/>
                  </a:cubicBezTo>
                  <a:cubicBezTo>
                    <a:pt x="528" y="352"/>
                    <a:pt x="824" y="304"/>
                    <a:pt x="824" y="288"/>
                  </a:cubicBezTo>
                  <a:cubicBezTo>
                    <a:pt x="824" y="272"/>
                    <a:pt x="528" y="216"/>
                    <a:pt x="392" y="240"/>
                  </a:cubicBezTo>
                  <a:cubicBezTo>
                    <a:pt x="256" y="264"/>
                    <a:pt x="8" y="368"/>
                    <a:pt x="8" y="432"/>
                  </a:cubicBezTo>
                  <a:cubicBezTo>
                    <a:pt x="8" y="496"/>
                    <a:pt x="256" y="600"/>
                    <a:pt x="392" y="624"/>
                  </a:cubicBezTo>
                  <a:cubicBezTo>
                    <a:pt x="528" y="648"/>
                    <a:pt x="824" y="592"/>
                    <a:pt x="824" y="576"/>
                  </a:cubicBezTo>
                  <a:cubicBezTo>
                    <a:pt x="824" y="560"/>
                    <a:pt x="528" y="504"/>
                    <a:pt x="392" y="528"/>
                  </a:cubicBezTo>
                  <a:cubicBezTo>
                    <a:pt x="256" y="552"/>
                    <a:pt x="8" y="648"/>
                    <a:pt x="8" y="720"/>
                  </a:cubicBezTo>
                  <a:cubicBezTo>
                    <a:pt x="8" y="792"/>
                    <a:pt x="256" y="936"/>
                    <a:pt x="392" y="960"/>
                  </a:cubicBezTo>
                  <a:cubicBezTo>
                    <a:pt x="528" y="984"/>
                    <a:pt x="832" y="888"/>
                    <a:pt x="824" y="864"/>
                  </a:cubicBezTo>
                  <a:cubicBezTo>
                    <a:pt x="816" y="840"/>
                    <a:pt x="480" y="792"/>
                    <a:pt x="344" y="816"/>
                  </a:cubicBezTo>
                  <a:cubicBezTo>
                    <a:pt x="208" y="840"/>
                    <a:pt x="0" y="936"/>
                    <a:pt x="8" y="1008"/>
                  </a:cubicBezTo>
                  <a:cubicBezTo>
                    <a:pt x="16" y="1080"/>
                    <a:pt x="256" y="1224"/>
                    <a:pt x="392" y="1248"/>
                  </a:cubicBezTo>
                  <a:cubicBezTo>
                    <a:pt x="528" y="1272"/>
                    <a:pt x="824" y="1176"/>
                    <a:pt x="824" y="1152"/>
                  </a:cubicBezTo>
                  <a:cubicBezTo>
                    <a:pt x="824" y="1128"/>
                    <a:pt x="528" y="1072"/>
                    <a:pt x="392" y="1104"/>
                  </a:cubicBezTo>
                  <a:cubicBezTo>
                    <a:pt x="256" y="1136"/>
                    <a:pt x="8" y="1272"/>
                    <a:pt x="8" y="1344"/>
                  </a:cubicBezTo>
                  <a:cubicBezTo>
                    <a:pt x="8" y="1416"/>
                    <a:pt x="256" y="1520"/>
                    <a:pt x="392" y="1536"/>
                  </a:cubicBezTo>
                  <a:cubicBezTo>
                    <a:pt x="528" y="1552"/>
                    <a:pt x="824" y="1464"/>
                    <a:pt x="824" y="1440"/>
                  </a:cubicBezTo>
                  <a:cubicBezTo>
                    <a:pt x="824" y="1416"/>
                    <a:pt x="528" y="1360"/>
                    <a:pt x="392" y="1392"/>
                  </a:cubicBezTo>
                  <a:cubicBezTo>
                    <a:pt x="256" y="1424"/>
                    <a:pt x="8" y="1568"/>
                    <a:pt x="8" y="1632"/>
                  </a:cubicBezTo>
                  <a:cubicBezTo>
                    <a:pt x="8" y="1696"/>
                    <a:pt x="256" y="1760"/>
                    <a:pt x="392" y="1776"/>
                  </a:cubicBezTo>
                  <a:cubicBezTo>
                    <a:pt x="528" y="1792"/>
                    <a:pt x="824" y="1744"/>
                    <a:pt x="824" y="1728"/>
                  </a:cubicBezTo>
                  <a:cubicBezTo>
                    <a:pt x="824" y="1712"/>
                    <a:pt x="528" y="1648"/>
                    <a:pt x="392" y="1680"/>
                  </a:cubicBezTo>
                  <a:cubicBezTo>
                    <a:pt x="256" y="1712"/>
                    <a:pt x="8" y="1856"/>
                    <a:pt x="8" y="1920"/>
                  </a:cubicBezTo>
                  <a:cubicBezTo>
                    <a:pt x="8" y="1984"/>
                    <a:pt x="328" y="2040"/>
                    <a:pt x="392" y="2064"/>
                  </a:cubicBezTo>
                </a:path>
              </a:pathLst>
            </a:custGeom>
            <a:noFill/>
            <a:ln w="28575" cmpd="sng">
              <a:solidFill>
                <a:srgbClr val="CC0066"/>
              </a:solidFill>
              <a:round/>
              <a:headEnd/>
              <a:tailEnd/>
            </a:ln>
            <a:effectLst/>
          </p:spPr>
          <p:txBody>
            <a:bodyPr wrap="none" anchor="ctr"/>
            <a:lstStyle/>
            <a:p>
              <a:endParaRPr lang="zh-CN" altLang="en-US"/>
            </a:p>
          </p:txBody>
        </p:sp>
        <p:sp>
          <p:nvSpPr>
            <p:cNvPr id="122939" name="Line 59"/>
            <p:cNvSpPr>
              <a:spLocks noChangeShapeType="1"/>
            </p:cNvSpPr>
            <p:nvPr/>
          </p:nvSpPr>
          <p:spPr bwMode="auto">
            <a:xfrm>
              <a:off x="1477" y="1196"/>
              <a:ext cx="0" cy="299"/>
            </a:xfrm>
            <a:prstGeom prst="line">
              <a:avLst/>
            </a:prstGeom>
            <a:noFill/>
            <a:ln w="28575">
              <a:solidFill>
                <a:schemeClr val="tx1"/>
              </a:solidFill>
              <a:round/>
              <a:headEnd/>
              <a:tailEnd/>
            </a:ln>
            <a:effectLst/>
          </p:spPr>
          <p:txBody>
            <a:bodyPr wrap="none" anchor="ctr"/>
            <a:lstStyle/>
            <a:p>
              <a:endParaRPr lang="zh-CN" altLang="en-US"/>
            </a:p>
          </p:txBody>
        </p:sp>
        <p:sp>
          <p:nvSpPr>
            <p:cNvPr id="122940" name="Line 60"/>
            <p:cNvSpPr>
              <a:spLocks noChangeShapeType="1"/>
            </p:cNvSpPr>
            <p:nvPr/>
          </p:nvSpPr>
          <p:spPr bwMode="auto">
            <a:xfrm>
              <a:off x="664" y="572"/>
              <a:ext cx="0" cy="250"/>
            </a:xfrm>
            <a:prstGeom prst="line">
              <a:avLst/>
            </a:prstGeom>
            <a:noFill/>
            <a:ln w="28575">
              <a:solidFill>
                <a:schemeClr val="tx1"/>
              </a:solidFill>
              <a:round/>
              <a:headEnd/>
              <a:tailEnd/>
            </a:ln>
            <a:effectLst/>
          </p:spPr>
          <p:txBody>
            <a:bodyPr wrap="none" anchor="ctr"/>
            <a:lstStyle/>
            <a:p>
              <a:endParaRPr lang="zh-CN" altLang="en-US"/>
            </a:p>
          </p:txBody>
        </p:sp>
        <p:sp>
          <p:nvSpPr>
            <p:cNvPr id="122941" name="Line 61"/>
            <p:cNvSpPr>
              <a:spLocks noChangeShapeType="1"/>
            </p:cNvSpPr>
            <p:nvPr/>
          </p:nvSpPr>
          <p:spPr bwMode="auto">
            <a:xfrm>
              <a:off x="1477" y="572"/>
              <a:ext cx="0" cy="399"/>
            </a:xfrm>
            <a:prstGeom prst="line">
              <a:avLst/>
            </a:prstGeom>
            <a:noFill/>
            <a:ln w="28575">
              <a:solidFill>
                <a:schemeClr val="tx1"/>
              </a:solidFill>
              <a:round/>
              <a:headEnd/>
              <a:tailEnd/>
            </a:ln>
            <a:effectLst/>
          </p:spPr>
          <p:txBody>
            <a:bodyPr wrap="none" anchor="ctr"/>
            <a:lstStyle/>
            <a:p>
              <a:endParaRPr lang="zh-CN" altLang="en-US"/>
            </a:p>
          </p:txBody>
        </p:sp>
        <p:sp>
          <p:nvSpPr>
            <p:cNvPr id="122942" name="Line 62"/>
            <p:cNvSpPr>
              <a:spLocks noChangeShapeType="1"/>
            </p:cNvSpPr>
            <p:nvPr/>
          </p:nvSpPr>
          <p:spPr bwMode="auto">
            <a:xfrm>
              <a:off x="664" y="572"/>
              <a:ext cx="823" cy="0"/>
            </a:xfrm>
            <a:prstGeom prst="line">
              <a:avLst/>
            </a:prstGeom>
            <a:noFill/>
            <a:ln w="28575">
              <a:solidFill>
                <a:schemeClr val="tx1"/>
              </a:solidFill>
              <a:round/>
              <a:headEnd/>
              <a:tailEnd/>
            </a:ln>
            <a:effectLst/>
          </p:spPr>
          <p:txBody>
            <a:bodyPr wrap="none" anchor="ctr"/>
            <a:lstStyle/>
            <a:p>
              <a:endParaRPr lang="zh-CN" altLang="en-US"/>
            </a:p>
          </p:txBody>
        </p:sp>
        <p:sp>
          <p:nvSpPr>
            <p:cNvPr id="122943" name="Text Box 63"/>
            <p:cNvSpPr txBox="1">
              <a:spLocks noChangeArrowheads="1"/>
            </p:cNvSpPr>
            <p:nvPr/>
          </p:nvSpPr>
          <p:spPr bwMode="auto">
            <a:xfrm>
              <a:off x="295" y="997"/>
              <a:ext cx="233" cy="288"/>
            </a:xfrm>
            <a:prstGeom prst="rect">
              <a:avLst/>
            </a:prstGeom>
            <a:noFill/>
            <a:ln w="9525">
              <a:noFill/>
              <a:miter lim="800000"/>
              <a:headEnd/>
              <a:tailEnd/>
            </a:ln>
            <a:effectLst/>
          </p:spPr>
          <p:txBody>
            <a:bodyPr wrap="none">
              <a:spAutoFit/>
            </a:bodyPr>
            <a:lstStyle/>
            <a:p>
              <a:pPr algn="l"/>
              <a:r>
                <a:rPr lang="en-US" altLang="zh-CN" sz="2400" i="1">
                  <a:latin typeface="Times New Roman" pitchFamily="18" charset="0"/>
                </a:rPr>
                <a:t>L</a:t>
              </a:r>
            </a:p>
          </p:txBody>
        </p:sp>
        <p:sp>
          <p:nvSpPr>
            <p:cNvPr id="122944" name="Line 64"/>
            <p:cNvSpPr>
              <a:spLocks noChangeShapeType="1"/>
            </p:cNvSpPr>
            <p:nvPr/>
          </p:nvSpPr>
          <p:spPr bwMode="auto">
            <a:xfrm>
              <a:off x="682" y="1304"/>
              <a:ext cx="0" cy="193"/>
            </a:xfrm>
            <a:prstGeom prst="line">
              <a:avLst/>
            </a:prstGeom>
            <a:noFill/>
            <a:ln w="28575">
              <a:solidFill>
                <a:schemeClr val="tx1"/>
              </a:solidFill>
              <a:round/>
              <a:headEnd/>
              <a:tailEnd/>
            </a:ln>
            <a:effectLst/>
          </p:spPr>
          <p:txBody>
            <a:bodyPr wrap="none" anchor="ctr"/>
            <a:lstStyle/>
            <a:p>
              <a:endParaRPr lang="zh-CN" altLang="en-US"/>
            </a:p>
          </p:txBody>
        </p:sp>
        <p:sp>
          <p:nvSpPr>
            <p:cNvPr id="122945" name="Line 65"/>
            <p:cNvSpPr>
              <a:spLocks noChangeShapeType="1"/>
            </p:cNvSpPr>
            <p:nvPr/>
          </p:nvSpPr>
          <p:spPr bwMode="auto">
            <a:xfrm>
              <a:off x="1311" y="996"/>
              <a:ext cx="0" cy="193"/>
            </a:xfrm>
            <a:prstGeom prst="line">
              <a:avLst/>
            </a:prstGeom>
            <a:noFill/>
            <a:ln w="19050">
              <a:solidFill>
                <a:srgbClr val="FF0000"/>
              </a:solidFill>
              <a:round/>
              <a:headEnd/>
              <a:tailEnd type="triangle" w="sm" len="lg"/>
            </a:ln>
            <a:effectLst/>
          </p:spPr>
          <p:txBody>
            <a:bodyPr wrap="none" anchor="ctr"/>
            <a:lstStyle/>
            <a:p>
              <a:endParaRPr lang="zh-CN" altLang="en-US"/>
            </a:p>
          </p:txBody>
        </p:sp>
        <p:sp>
          <p:nvSpPr>
            <p:cNvPr id="122946" name="Line 66"/>
            <p:cNvSpPr>
              <a:spLocks noChangeShapeType="1"/>
            </p:cNvSpPr>
            <p:nvPr/>
          </p:nvSpPr>
          <p:spPr bwMode="auto">
            <a:xfrm>
              <a:off x="1408" y="996"/>
              <a:ext cx="0" cy="193"/>
            </a:xfrm>
            <a:prstGeom prst="line">
              <a:avLst/>
            </a:prstGeom>
            <a:noFill/>
            <a:ln w="19050">
              <a:solidFill>
                <a:srgbClr val="FF0000"/>
              </a:solidFill>
              <a:round/>
              <a:headEnd/>
              <a:tailEnd type="triangle" w="sm" len="lg"/>
            </a:ln>
            <a:effectLst/>
          </p:spPr>
          <p:txBody>
            <a:bodyPr wrap="none" anchor="ctr"/>
            <a:lstStyle/>
            <a:p>
              <a:endParaRPr lang="zh-CN" altLang="en-US"/>
            </a:p>
          </p:txBody>
        </p:sp>
        <p:sp>
          <p:nvSpPr>
            <p:cNvPr id="122947" name="Line 67"/>
            <p:cNvSpPr>
              <a:spLocks noChangeShapeType="1"/>
            </p:cNvSpPr>
            <p:nvPr/>
          </p:nvSpPr>
          <p:spPr bwMode="auto">
            <a:xfrm>
              <a:off x="1505" y="996"/>
              <a:ext cx="0" cy="193"/>
            </a:xfrm>
            <a:prstGeom prst="line">
              <a:avLst/>
            </a:prstGeom>
            <a:noFill/>
            <a:ln w="19050">
              <a:solidFill>
                <a:srgbClr val="FF0000"/>
              </a:solidFill>
              <a:round/>
              <a:headEnd/>
              <a:tailEnd type="triangle" w="sm" len="lg"/>
            </a:ln>
            <a:effectLst/>
          </p:spPr>
          <p:txBody>
            <a:bodyPr wrap="none" anchor="ctr"/>
            <a:lstStyle/>
            <a:p>
              <a:endParaRPr lang="zh-CN" altLang="en-US"/>
            </a:p>
          </p:txBody>
        </p:sp>
        <p:sp>
          <p:nvSpPr>
            <p:cNvPr id="122948" name="Line 68"/>
            <p:cNvSpPr>
              <a:spLocks noChangeShapeType="1"/>
            </p:cNvSpPr>
            <p:nvPr/>
          </p:nvSpPr>
          <p:spPr bwMode="auto">
            <a:xfrm>
              <a:off x="1602" y="996"/>
              <a:ext cx="0" cy="193"/>
            </a:xfrm>
            <a:prstGeom prst="line">
              <a:avLst/>
            </a:prstGeom>
            <a:noFill/>
            <a:ln w="19050">
              <a:solidFill>
                <a:srgbClr val="FF0000"/>
              </a:solidFill>
              <a:round/>
              <a:headEnd/>
              <a:tailEnd type="triangle" w="sm" len="lg"/>
            </a:ln>
            <a:effectLst/>
          </p:spPr>
          <p:txBody>
            <a:bodyPr wrap="none" anchor="ctr"/>
            <a:lstStyle/>
            <a:p>
              <a:endParaRPr lang="zh-CN" altLang="en-US"/>
            </a:p>
          </p:txBody>
        </p:sp>
        <p:sp>
          <p:nvSpPr>
            <p:cNvPr id="122949" name="Line 69"/>
            <p:cNvSpPr>
              <a:spLocks noChangeShapeType="1"/>
            </p:cNvSpPr>
            <p:nvPr/>
          </p:nvSpPr>
          <p:spPr bwMode="auto">
            <a:xfrm>
              <a:off x="1699" y="996"/>
              <a:ext cx="0" cy="193"/>
            </a:xfrm>
            <a:prstGeom prst="line">
              <a:avLst/>
            </a:prstGeom>
            <a:noFill/>
            <a:ln w="19050">
              <a:solidFill>
                <a:srgbClr val="FF0000"/>
              </a:solidFill>
              <a:round/>
              <a:headEnd/>
              <a:tailEnd type="triangle" w="sm" len="lg"/>
            </a:ln>
            <a:effectLst/>
          </p:spPr>
          <p:txBody>
            <a:bodyPr wrap="none" anchor="ctr"/>
            <a:lstStyle/>
            <a:p>
              <a:endParaRPr lang="zh-CN" altLang="en-US"/>
            </a:p>
          </p:txBody>
        </p:sp>
        <p:graphicFrame>
          <p:nvGraphicFramePr>
            <p:cNvPr id="122950" name="Object 70"/>
            <p:cNvGraphicFramePr>
              <a:graphicFrameLocks noChangeAspect="1"/>
            </p:cNvGraphicFramePr>
            <p:nvPr/>
          </p:nvGraphicFramePr>
          <p:xfrm>
            <a:off x="1505" y="726"/>
            <a:ext cx="246" cy="232"/>
          </p:xfrm>
          <a:graphic>
            <a:graphicData uri="http://schemas.openxmlformats.org/presentationml/2006/ole">
              <mc:AlternateContent xmlns:mc="http://schemas.openxmlformats.org/markup-compatibility/2006">
                <mc:Choice xmlns:v="urn:schemas-microsoft-com:vml" Requires="v">
                  <p:oleObj spid="_x0000_s1063" name="公式" r:id="rId16" imgW="279360" imgH="330120" progId="Equation.3">
                    <p:embed/>
                  </p:oleObj>
                </mc:Choice>
                <mc:Fallback>
                  <p:oleObj name="公式" r:id="rId16" imgW="279360" imgH="330120" progId="Equation.3">
                    <p:embed/>
                    <p:pic>
                      <p:nvPicPr>
                        <p:cNvPr id="0" name="Picture 12"/>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505" y="726"/>
                          <a:ext cx="246" cy="23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2951" name="Text Box 71"/>
            <p:cNvSpPr txBox="1">
              <a:spLocks noChangeArrowheads="1"/>
            </p:cNvSpPr>
            <p:nvPr/>
          </p:nvSpPr>
          <p:spPr bwMode="auto">
            <a:xfrm>
              <a:off x="1264" y="726"/>
              <a:ext cx="225" cy="288"/>
            </a:xfrm>
            <a:prstGeom prst="rect">
              <a:avLst/>
            </a:prstGeom>
            <a:noFill/>
            <a:ln w="9525">
              <a:noFill/>
              <a:miter lim="800000"/>
              <a:headEnd/>
              <a:tailEnd/>
            </a:ln>
            <a:effectLst/>
          </p:spPr>
          <p:txBody>
            <a:bodyPr wrap="none">
              <a:spAutoFit/>
            </a:bodyPr>
            <a:lstStyle/>
            <a:p>
              <a:pPr algn="l"/>
              <a:r>
                <a:rPr lang="en-US" altLang="zh-CN" sz="2400">
                  <a:solidFill>
                    <a:srgbClr val="FF0000"/>
                  </a:solidFill>
                  <a:latin typeface="Times New Roman" pitchFamily="18" charset="0"/>
                </a:rPr>
                <a:t>+</a:t>
              </a:r>
              <a:endParaRPr lang="en-US" altLang="zh-CN" sz="2400">
                <a:latin typeface="Times New Roman" pitchFamily="18" charset="0"/>
              </a:endParaRPr>
            </a:p>
          </p:txBody>
        </p:sp>
        <p:graphicFrame>
          <p:nvGraphicFramePr>
            <p:cNvPr id="122952" name="Object 72"/>
            <p:cNvGraphicFramePr>
              <a:graphicFrameLocks noChangeAspect="1"/>
            </p:cNvGraphicFramePr>
            <p:nvPr/>
          </p:nvGraphicFramePr>
          <p:xfrm>
            <a:off x="1536" y="1189"/>
            <a:ext cx="247" cy="231"/>
          </p:xfrm>
          <a:graphic>
            <a:graphicData uri="http://schemas.openxmlformats.org/presentationml/2006/ole">
              <mc:AlternateContent xmlns:mc="http://schemas.openxmlformats.org/markup-compatibility/2006">
                <mc:Choice xmlns:v="urn:schemas-microsoft-com:vml" Requires="v">
                  <p:oleObj spid="_x0000_s1064" name="公式" r:id="rId18" imgW="279360" imgH="330120" progId="Equation.3">
                    <p:embed/>
                  </p:oleObj>
                </mc:Choice>
                <mc:Fallback>
                  <p:oleObj name="公式" r:id="rId18" imgW="279360" imgH="330120" progId="Equation.3">
                    <p:embed/>
                    <p:pic>
                      <p:nvPicPr>
                        <p:cNvPr id="0" name="Picture 13"/>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536" y="1189"/>
                          <a:ext cx="247" cy="23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2953" name="Line 73"/>
            <p:cNvSpPr>
              <a:spLocks noChangeShapeType="1"/>
            </p:cNvSpPr>
            <p:nvPr/>
          </p:nvSpPr>
          <p:spPr bwMode="auto">
            <a:xfrm>
              <a:off x="1311" y="1305"/>
              <a:ext cx="145" cy="0"/>
            </a:xfrm>
            <a:prstGeom prst="line">
              <a:avLst/>
            </a:prstGeom>
            <a:noFill/>
            <a:ln w="28575">
              <a:solidFill>
                <a:srgbClr val="0000FF"/>
              </a:solidFill>
              <a:round/>
              <a:headEnd/>
              <a:tailEnd/>
            </a:ln>
            <a:effectLst/>
          </p:spPr>
          <p:txBody>
            <a:bodyPr wrap="none" anchor="ctr"/>
            <a:lstStyle/>
            <a:p>
              <a:endParaRPr lang="zh-CN" altLang="en-US"/>
            </a:p>
          </p:txBody>
        </p:sp>
        <p:sp>
          <p:nvSpPr>
            <p:cNvPr id="122954" name="Text Box 74"/>
            <p:cNvSpPr txBox="1">
              <a:spLocks noChangeArrowheads="1"/>
            </p:cNvSpPr>
            <p:nvPr/>
          </p:nvSpPr>
          <p:spPr bwMode="auto">
            <a:xfrm>
              <a:off x="1069" y="804"/>
              <a:ext cx="244" cy="288"/>
            </a:xfrm>
            <a:prstGeom prst="rect">
              <a:avLst/>
            </a:prstGeom>
            <a:noFill/>
            <a:ln w="9525">
              <a:noFill/>
              <a:miter lim="800000"/>
              <a:headEnd/>
              <a:tailEnd/>
            </a:ln>
            <a:effectLst/>
          </p:spPr>
          <p:txBody>
            <a:bodyPr wrap="none">
              <a:spAutoFit/>
            </a:bodyPr>
            <a:lstStyle/>
            <a:p>
              <a:pPr algn="l"/>
              <a:r>
                <a:rPr lang="en-US" altLang="zh-CN" sz="2400" i="1">
                  <a:latin typeface="Times New Roman" pitchFamily="18" charset="0"/>
                </a:rPr>
                <a:t>C</a:t>
              </a:r>
            </a:p>
          </p:txBody>
        </p:sp>
        <p:graphicFrame>
          <p:nvGraphicFramePr>
            <p:cNvPr id="122955" name="Object 75"/>
            <p:cNvGraphicFramePr>
              <a:graphicFrameLocks noChangeAspect="1"/>
            </p:cNvGraphicFramePr>
            <p:nvPr/>
          </p:nvGraphicFramePr>
          <p:xfrm>
            <a:off x="1021" y="1004"/>
            <a:ext cx="242" cy="243"/>
          </p:xfrm>
          <a:graphic>
            <a:graphicData uri="http://schemas.openxmlformats.org/presentationml/2006/ole">
              <mc:AlternateContent xmlns:mc="http://schemas.openxmlformats.org/markup-compatibility/2006">
                <mc:Choice xmlns:v="urn:schemas-microsoft-com:vml" Requires="v">
                  <p:oleObj spid="_x0000_s1065" name="Equation" r:id="rId19" imgW="152280" imgH="190440" progId="Equation.3">
                    <p:embed/>
                  </p:oleObj>
                </mc:Choice>
                <mc:Fallback>
                  <p:oleObj name="Equation" r:id="rId19" imgW="152280" imgH="190440" progId="Equation.3">
                    <p:embed/>
                    <p:pic>
                      <p:nvPicPr>
                        <p:cNvPr id="0" name="Picture 14"/>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021" y="1004"/>
                          <a:ext cx="242" cy="24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8" name="Group 76"/>
          <p:cNvGrpSpPr>
            <a:grpSpLocks/>
          </p:cNvGrpSpPr>
          <p:nvPr/>
        </p:nvGrpSpPr>
        <p:grpSpPr bwMode="auto">
          <a:xfrm>
            <a:off x="539750" y="5157788"/>
            <a:ext cx="2162175" cy="1441450"/>
            <a:chOff x="340" y="3249"/>
            <a:chExt cx="1362" cy="908"/>
          </a:xfrm>
        </p:grpSpPr>
        <p:sp>
          <p:nvSpPr>
            <p:cNvPr id="122957" name="Line 77"/>
            <p:cNvSpPr>
              <a:spLocks noChangeShapeType="1"/>
            </p:cNvSpPr>
            <p:nvPr/>
          </p:nvSpPr>
          <p:spPr bwMode="auto">
            <a:xfrm>
              <a:off x="1236" y="3641"/>
              <a:ext cx="448" cy="0"/>
            </a:xfrm>
            <a:prstGeom prst="line">
              <a:avLst/>
            </a:prstGeom>
            <a:noFill/>
            <a:ln w="57150">
              <a:solidFill>
                <a:srgbClr val="0000FF"/>
              </a:solidFill>
              <a:round/>
              <a:headEnd/>
              <a:tailEnd/>
            </a:ln>
            <a:effectLst/>
          </p:spPr>
          <p:txBody>
            <a:bodyPr wrap="none" anchor="ctr"/>
            <a:lstStyle/>
            <a:p>
              <a:endParaRPr lang="zh-CN" altLang="en-US"/>
            </a:p>
          </p:txBody>
        </p:sp>
        <p:sp>
          <p:nvSpPr>
            <p:cNvPr id="122958" name="Line 78"/>
            <p:cNvSpPr>
              <a:spLocks noChangeShapeType="1"/>
            </p:cNvSpPr>
            <p:nvPr/>
          </p:nvSpPr>
          <p:spPr bwMode="auto">
            <a:xfrm>
              <a:off x="1236" y="3861"/>
              <a:ext cx="448" cy="0"/>
            </a:xfrm>
            <a:prstGeom prst="line">
              <a:avLst/>
            </a:prstGeom>
            <a:noFill/>
            <a:ln w="57150">
              <a:solidFill>
                <a:srgbClr val="0000FF"/>
              </a:solidFill>
              <a:round/>
              <a:headEnd/>
              <a:tailEnd/>
            </a:ln>
            <a:effectLst/>
          </p:spPr>
          <p:txBody>
            <a:bodyPr wrap="none" anchor="ctr"/>
            <a:lstStyle/>
            <a:p>
              <a:endParaRPr lang="zh-CN" altLang="en-US"/>
            </a:p>
          </p:txBody>
        </p:sp>
        <p:sp>
          <p:nvSpPr>
            <p:cNvPr id="122959" name="Line 79"/>
            <p:cNvSpPr>
              <a:spLocks noChangeShapeType="1"/>
            </p:cNvSpPr>
            <p:nvPr/>
          </p:nvSpPr>
          <p:spPr bwMode="auto">
            <a:xfrm>
              <a:off x="690" y="4157"/>
              <a:ext cx="768" cy="0"/>
            </a:xfrm>
            <a:prstGeom prst="line">
              <a:avLst/>
            </a:prstGeom>
            <a:noFill/>
            <a:ln w="28575">
              <a:solidFill>
                <a:schemeClr val="tx1"/>
              </a:solidFill>
              <a:round/>
              <a:headEnd/>
              <a:tailEnd/>
            </a:ln>
            <a:effectLst/>
          </p:spPr>
          <p:txBody>
            <a:bodyPr wrap="none" anchor="ctr"/>
            <a:lstStyle/>
            <a:p>
              <a:endParaRPr lang="zh-CN" altLang="en-US"/>
            </a:p>
          </p:txBody>
        </p:sp>
        <p:sp>
          <p:nvSpPr>
            <p:cNvPr id="122960" name="Freeform 80"/>
            <p:cNvSpPr>
              <a:spLocks/>
            </p:cNvSpPr>
            <p:nvPr/>
          </p:nvSpPr>
          <p:spPr bwMode="auto">
            <a:xfrm>
              <a:off x="547" y="3494"/>
              <a:ext cx="310" cy="466"/>
            </a:xfrm>
            <a:custGeom>
              <a:avLst/>
              <a:gdLst/>
              <a:ahLst/>
              <a:cxnLst>
                <a:cxn ang="0">
                  <a:pos x="392" y="0"/>
                </a:cxn>
                <a:cxn ang="0">
                  <a:pos x="8" y="192"/>
                </a:cxn>
                <a:cxn ang="0">
                  <a:pos x="392" y="336"/>
                </a:cxn>
                <a:cxn ang="0">
                  <a:pos x="824" y="288"/>
                </a:cxn>
                <a:cxn ang="0">
                  <a:pos x="392" y="240"/>
                </a:cxn>
                <a:cxn ang="0">
                  <a:pos x="8" y="432"/>
                </a:cxn>
                <a:cxn ang="0">
                  <a:pos x="392" y="624"/>
                </a:cxn>
                <a:cxn ang="0">
                  <a:pos x="824" y="576"/>
                </a:cxn>
                <a:cxn ang="0">
                  <a:pos x="392" y="528"/>
                </a:cxn>
                <a:cxn ang="0">
                  <a:pos x="8" y="720"/>
                </a:cxn>
                <a:cxn ang="0">
                  <a:pos x="392" y="960"/>
                </a:cxn>
                <a:cxn ang="0">
                  <a:pos x="824" y="864"/>
                </a:cxn>
                <a:cxn ang="0">
                  <a:pos x="344" y="816"/>
                </a:cxn>
                <a:cxn ang="0">
                  <a:pos x="8" y="1008"/>
                </a:cxn>
                <a:cxn ang="0">
                  <a:pos x="392" y="1248"/>
                </a:cxn>
                <a:cxn ang="0">
                  <a:pos x="824" y="1152"/>
                </a:cxn>
                <a:cxn ang="0">
                  <a:pos x="392" y="1104"/>
                </a:cxn>
                <a:cxn ang="0">
                  <a:pos x="8" y="1344"/>
                </a:cxn>
                <a:cxn ang="0">
                  <a:pos x="392" y="1536"/>
                </a:cxn>
                <a:cxn ang="0">
                  <a:pos x="824" y="1440"/>
                </a:cxn>
                <a:cxn ang="0">
                  <a:pos x="392" y="1392"/>
                </a:cxn>
                <a:cxn ang="0">
                  <a:pos x="8" y="1632"/>
                </a:cxn>
                <a:cxn ang="0">
                  <a:pos x="392" y="1776"/>
                </a:cxn>
                <a:cxn ang="0">
                  <a:pos x="824" y="1728"/>
                </a:cxn>
                <a:cxn ang="0">
                  <a:pos x="392" y="1680"/>
                </a:cxn>
                <a:cxn ang="0">
                  <a:pos x="8" y="1920"/>
                </a:cxn>
                <a:cxn ang="0">
                  <a:pos x="392" y="2064"/>
                </a:cxn>
              </a:cxnLst>
              <a:rect l="0" t="0" r="r" b="b"/>
              <a:pathLst>
                <a:path w="832" h="2064">
                  <a:moveTo>
                    <a:pt x="392" y="0"/>
                  </a:moveTo>
                  <a:cubicBezTo>
                    <a:pt x="200" y="68"/>
                    <a:pt x="8" y="136"/>
                    <a:pt x="8" y="192"/>
                  </a:cubicBezTo>
                  <a:cubicBezTo>
                    <a:pt x="8" y="248"/>
                    <a:pt x="256" y="320"/>
                    <a:pt x="392" y="336"/>
                  </a:cubicBezTo>
                  <a:cubicBezTo>
                    <a:pt x="528" y="352"/>
                    <a:pt x="824" y="304"/>
                    <a:pt x="824" y="288"/>
                  </a:cubicBezTo>
                  <a:cubicBezTo>
                    <a:pt x="824" y="272"/>
                    <a:pt x="528" y="216"/>
                    <a:pt x="392" y="240"/>
                  </a:cubicBezTo>
                  <a:cubicBezTo>
                    <a:pt x="256" y="264"/>
                    <a:pt x="8" y="368"/>
                    <a:pt x="8" y="432"/>
                  </a:cubicBezTo>
                  <a:cubicBezTo>
                    <a:pt x="8" y="496"/>
                    <a:pt x="256" y="600"/>
                    <a:pt x="392" y="624"/>
                  </a:cubicBezTo>
                  <a:cubicBezTo>
                    <a:pt x="528" y="648"/>
                    <a:pt x="824" y="592"/>
                    <a:pt x="824" y="576"/>
                  </a:cubicBezTo>
                  <a:cubicBezTo>
                    <a:pt x="824" y="560"/>
                    <a:pt x="528" y="504"/>
                    <a:pt x="392" y="528"/>
                  </a:cubicBezTo>
                  <a:cubicBezTo>
                    <a:pt x="256" y="552"/>
                    <a:pt x="8" y="648"/>
                    <a:pt x="8" y="720"/>
                  </a:cubicBezTo>
                  <a:cubicBezTo>
                    <a:pt x="8" y="792"/>
                    <a:pt x="256" y="936"/>
                    <a:pt x="392" y="960"/>
                  </a:cubicBezTo>
                  <a:cubicBezTo>
                    <a:pt x="528" y="984"/>
                    <a:pt x="832" y="888"/>
                    <a:pt x="824" y="864"/>
                  </a:cubicBezTo>
                  <a:cubicBezTo>
                    <a:pt x="816" y="840"/>
                    <a:pt x="480" y="792"/>
                    <a:pt x="344" y="816"/>
                  </a:cubicBezTo>
                  <a:cubicBezTo>
                    <a:pt x="208" y="840"/>
                    <a:pt x="0" y="936"/>
                    <a:pt x="8" y="1008"/>
                  </a:cubicBezTo>
                  <a:cubicBezTo>
                    <a:pt x="16" y="1080"/>
                    <a:pt x="256" y="1224"/>
                    <a:pt x="392" y="1248"/>
                  </a:cubicBezTo>
                  <a:cubicBezTo>
                    <a:pt x="528" y="1272"/>
                    <a:pt x="824" y="1176"/>
                    <a:pt x="824" y="1152"/>
                  </a:cubicBezTo>
                  <a:cubicBezTo>
                    <a:pt x="824" y="1128"/>
                    <a:pt x="528" y="1072"/>
                    <a:pt x="392" y="1104"/>
                  </a:cubicBezTo>
                  <a:cubicBezTo>
                    <a:pt x="256" y="1136"/>
                    <a:pt x="8" y="1272"/>
                    <a:pt x="8" y="1344"/>
                  </a:cubicBezTo>
                  <a:cubicBezTo>
                    <a:pt x="8" y="1416"/>
                    <a:pt x="256" y="1520"/>
                    <a:pt x="392" y="1536"/>
                  </a:cubicBezTo>
                  <a:cubicBezTo>
                    <a:pt x="528" y="1552"/>
                    <a:pt x="824" y="1464"/>
                    <a:pt x="824" y="1440"/>
                  </a:cubicBezTo>
                  <a:cubicBezTo>
                    <a:pt x="824" y="1416"/>
                    <a:pt x="528" y="1360"/>
                    <a:pt x="392" y="1392"/>
                  </a:cubicBezTo>
                  <a:cubicBezTo>
                    <a:pt x="256" y="1424"/>
                    <a:pt x="8" y="1568"/>
                    <a:pt x="8" y="1632"/>
                  </a:cubicBezTo>
                  <a:cubicBezTo>
                    <a:pt x="8" y="1696"/>
                    <a:pt x="256" y="1760"/>
                    <a:pt x="392" y="1776"/>
                  </a:cubicBezTo>
                  <a:cubicBezTo>
                    <a:pt x="528" y="1792"/>
                    <a:pt x="824" y="1744"/>
                    <a:pt x="824" y="1728"/>
                  </a:cubicBezTo>
                  <a:cubicBezTo>
                    <a:pt x="824" y="1712"/>
                    <a:pt x="528" y="1648"/>
                    <a:pt x="392" y="1680"/>
                  </a:cubicBezTo>
                  <a:cubicBezTo>
                    <a:pt x="256" y="1712"/>
                    <a:pt x="8" y="1856"/>
                    <a:pt x="8" y="1920"/>
                  </a:cubicBezTo>
                  <a:cubicBezTo>
                    <a:pt x="8" y="1984"/>
                    <a:pt x="328" y="2040"/>
                    <a:pt x="392" y="2064"/>
                  </a:cubicBezTo>
                </a:path>
              </a:pathLst>
            </a:custGeom>
            <a:noFill/>
            <a:ln w="28575" cmpd="sng">
              <a:solidFill>
                <a:srgbClr val="CC0066"/>
              </a:solidFill>
              <a:round/>
              <a:headEnd/>
              <a:tailEnd/>
            </a:ln>
            <a:effectLst/>
          </p:spPr>
          <p:txBody>
            <a:bodyPr wrap="none" anchor="ctr"/>
            <a:lstStyle/>
            <a:p>
              <a:endParaRPr lang="zh-CN" altLang="en-US"/>
            </a:p>
          </p:txBody>
        </p:sp>
        <p:sp>
          <p:nvSpPr>
            <p:cNvPr id="122961" name="Line 81"/>
            <p:cNvSpPr>
              <a:spLocks noChangeShapeType="1"/>
            </p:cNvSpPr>
            <p:nvPr/>
          </p:nvSpPr>
          <p:spPr bwMode="auto">
            <a:xfrm>
              <a:off x="1443" y="3861"/>
              <a:ext cx="0" cy="294"/>
            </a:xfrm>
            <a:prstGeom prst="line">
              <a:avLst/>
            </a:prstGeom>
            <a:noFill/>
            <a:ln w="28575">
              <a:solidFill>
                <a:schemeClr val="tx1"/>
              </a:solidFill>
              <a:round/>
              <a:headEnd/>
              <a:tailEnd/>
            </a:ln>
            <a:effectLst/>
          </p:spPr>
          <p:txBody>
            <a:bodyPr wrap="none" anchor="ctr"/>
            <a:lstStyle/>
            <a:p>
              <a:endParaRPr lang="zh-CN" altLang="en-US"/>
            </a:p>
          </p:txBody>
        </p:sp>
        <p:sp>
          <p:nvSpPr>
            <p:cNvPr id="122962" name="Line 82"/>
            <p:cNvSpPr>
              <a:spLocks noChangeShapeType="1"/>
            </p:cNvSpPr>
            <p:nvPr/>
          </p:nvSpPr>
          <p:spPr bwMode="auto">
            <a:xfrm>
              <a:off x="684" y="3249"/>
              <a:ext cx="0" cy="245"/>
            </a:xfrm>
            <a:prstGeom prst="line">
              <a:avLst/>
            </a:prstGeom>
            <a:noFill/>
            <a:ln w="28575">
              <a:solidFill>
                <a:schemeClr val="tx1"/>
              </a:solidFill>
              <a:round/>
              <a:headEnd/>
              <a:tailEnd/>
            </a:ln>
            <a:effectLst/>
          </p:spPr>
          <p:txBody>
            <a:bodyPr wrap="none" anchor="ctr"/>
            <a:lstStyle/>
            <a:p>
              <a:endParaRPr lang="zh-CN" altLang="en-US"/>
            </a:p>
          </p:txBody>
        </p:sp>
        <p:sp>
          <p:nvSpPr>
            <p:cNvPr id="122963" name="Line 83"/>
            <p:cNvSpPr>
              <a:spLocks noChangeShapeType="1"/>
            </p:cNvSpPr>
            <p:nvPr/>
          </p:nvSpPr>
          <p:spPr bwMode="auto">
            <a:xfrm>
              <a:off x="1443" y="3249"/>
              <a:ext cx="0" cy="392"/>
            </a:xfrm>
            <a:prstGeom prst="line">
              <a:avLst/>
            </a:prstGeom>
            <a:noFill/>
            <a:ln w="28575">
              <a:solidFill>
                <a:schemeClr val="tx1"/>
              </a:solidFill>
              <a:round/>
              <a:headEnd/>
              <a:tailEnd/>
            </a:ln>
            <a:effectLst/>
          </p:spPr>
          <p:txBody>
            <a:bodyPr wrap="none" anchor="ctr"/>
            <a:lstStyle/>
            <a:p>
              <a:endParaRPr lang="zh-CN" altLang="en-US"/>
            </a:p>
          </p:txBody>
        </p:sp>
        <p:sp>
          <p:nvSpPr>
            <p:cNvPr id="122964" name="Line 84"/>
            <p:cNvSpPr>
              <a:spLocks noChangeShapeType="1"/>
            </p:cNvSpPr>
            <p:nvPr/>
          </p:nvSpPr>
          <p:spPr bwMode="auto">
            <a:xfrm>
              <a:off x="672" y="3249"/>
              <a:ext cx="768" cy="0"/>
            </a:xfrm>
            <a:prstGeom prst="line">
              <a:avLst/>
            </a:prstGeom>
            <a:noFill/>
            <a:ln w="28575">
              <a:solidFill>
                <a:schemeClr val="tx1"/>
              </a:solidFill>
              <a:round/>
              <a:headEnd/>
              <a:tailEnd/>
            </a:ln>
            <a:effectLst/>
          </p:spPr>
          <p:txBody>
            <a:bodyPr wrap="none" anchor="ctr"/>
            <a:lstStyle/>
            <a:p>
              <a:endParaRPr lang="zh-CN" altLang="en-US"/>
            </a:p>
          </p:txBody>
        </p:sp>
        <p:sp>
          <p:nvSpPr>
            <p:cNvPr id="122965" name="Text Box 85"/>
            <p:cNvSpPr txBox="1">
              <a:spLocks noChangeArrowheads="1"/>
            </p:cNvSpPr>
            <p:nvPr/>
          </p:nvSpPr>
          <p:spPr bwMode="auto">
            <a:xfrm>
              <a:off x="340" y="3667"/>
              <a:ext cx="233" cy="288"/>
            </a:xfrm>
            <a:prstGeom prst="rect">
              <a:avLst/>
            </a:prstGeom>
            <a:noFill/>
            <a:ln w="9525">
              <a:noFill/>
              <a:miter lim="800000"/>
              <a:headEnd/>
              <a:tailEnd/>
            </a:ln>
            <a:effectLst/>
          </p:spPr>
          <p:txBody>
            <a:bodyPr wrap="none">
              <a:spAutoFit/>
            </a:bodyPr>
            <a:lstStyle/>
            <a:p>
              <a:pPr algn="l"/>
              <a:r>
                <a:rPr lang="en-US" altLang="zh-CN" sz="2400" i="1">
                  <a:latin typeface="Times New Roman" pitchFamily="18" charset="0"/>
                </a:rPr>
                <a:t>L</a:t>
              </a:r>
            </a:p>
          </p:txBody>
        </p:sp>
        <p:sp>
          <p:nvSpPr>
            <p:cNvPr id="122966" name="Line 86"/>
            <p:cNvSpPr>
              <a:spLocks noChangeShapeType="1"/>
            </p:cNvSpPr>
            <p:nvPr/>
          </p:nvSpPr>
          <p:spPr bwMode="auto">
            <a:xfrm>
              <a:off x="701" y="3968"/>
              <a:ext cx="0" cy="189"/>
            </a:xfrm>
            <a:prstGeom prst="line">
              <a:avLst/>
            </a:prstGeom>
            <a:noFill/>
            <a:ln w="28575">
              <a:solidFill>
                <a:schemeClr val="tx1"/>
              </a:solidFill>
              <a:round/>
              <a:headEnd/>
              <a:tailEnd/>
            </a:ln>
            <a:effectLst/>
          </p:spPr>
          <p:txBody>
            <a:bodyPr wrap="none" anchor="ctr"/>
            <a:lstStyle/>
            <a:p>
              <a:endParaRPr lang="zh-CN" altLang="en-US"/>
            </a:p>
          </p:txBody>
        </p:sp>
        <p:sp>
          <p:nvSpPr>
            <p:cNvPr id="122967" name="Line 87"/>
            <p:cNvSpPr>
              <a:spLocks noChangeShapeType="1"/>
            </p:cNvSpPr>
            <p:nvPr/>
          </p:nvSpPr>
          <p:spPr bwMode="auto">
            <a:xfrm>
              <a:off x="1289" y="3665"/>
              <a:ext cx="0" cy="189"/>
            </a:xfrm>
            <a:prstGeom prst="line">
              <a:avLst/>
            </a:prstGeom>
            <a:noFill/>
            <a:ln w="19050">
              <a:solidFill>
                <a:srgbClr val="FF0000"/>
              </a:solidFill>
              <a:round/>
              <a:headEnd type="triangle" w="sm" len="lg"/>
              <a:tailEnd/>
            </a:ln>
            <a:effectLst/>
          </p:spPr>
          <p:txBody>
            <a:bodyPr wrap="none" anchor="ctr"/>
            <a:lstStyle/>
            <a:p>
              <a:endParaRPr lang="zh-CN" altLang="en-US"/>
            </a:p>
          </p:txBody>
        </p:sp>
        <p:sp>
          <p:nvSpPr>
            <p:cNvPr id="122968" name="Line 88"/>
            <p:cNvSpPr>
              <a:spLocks noChangeShapeType="1"/>
            </p:cNvSpPr>
            <p:nvPr/>
          </p:nvSpPr>
          <p:spPr bwMode="auto">
            <a:xfrm>
              <a:off x="1379" y="3665"/>
              <a:ext cx="0" cy="189"/>
            </a:xfrm>
            <a:prstGeom prst="line">
              <a:avLst/>
            </a:prstGeom>
            <a:noFill/>
            <a:ln w="19050">
              <a:solidFill>
                <a:srgbClr val="FF0000"/>
              </a:solidFill>
              <a:round/>
              <a:headEnd type="triangle" w="sm" len="lg"/>
              <a:tailEnd/>
            </a:ln>
            <a:effectLst/>
          </p:spPr>
          <p:txBody>
            <a:bodyPr wrap="none" anchor="ctr"/>
            <a:lstStyle/>
            <a:p>
              <a:endParaRPr lang="zh-CN" altLang="en-US"/>
            </a:p>
          </p:txBody>
        </p:sp>
        <p:sp>
          <p:nvSpPr>
            <p:cNvPr id="122969" name="Line 89"/>
            <p:cNvSpPr>
              <a:spLocks noChangeShapeType="1"/>
            </p:cNvSpPr>
            <p:nvPr/>
          </p:nvSpPr>
          <p:spPr bwMode="auto">
            <a:xfrm>
              <a:off x="1469" y="3665"/>
              <a:ext cx="0" cy="189"/>
            </a:xfrm>
            <a:prstGeom prst="line">
              <a:avLst/>
            </a:prstGeom>
            <a:noFill/>
            <a:ln w="19050">
              <a:solidFill>
                <a:srgbClr val="FF0000"/>
              </a:solidFill>
              <a:round/>
              <a:headEnd type="triangle" w="sm" len="lg"/>
              <a:tailEnd/>
            </a:ln>
            <a:effectLst/>
          </p:spPr>
          <p:txBody>
            <a:bodyPr wrap="none" anchor="ctr"/>
            <a:lstStyle/>
            <a:p>
              <a:endParaRPr lang="zh-CN" altLang="en-US"/>
            </a:p>
          </p:txBody>
        </p:sp>
        <p:sp>
          <p:nvSpPr>
            <p:cNvPr id="122970" name="Line 90"/>
            <p:cNvSpPr>
              <a:spLocks noChangeShapeType="1"/>
            </p:cNvSpPr>
            <p:nvPr/>
          </p:nvSpPr>
          <p:spPr bwMode="auto">
            <a:xfrm>
              <a:off x="1560" y="3665"/>
              <a:ext cx="0" cy="189"/>
            </a:xfrm>
            <a:prstGeom prst="line">
              <a:avLst/>
            </a:prstGeom>
            <a:noFill/>
            <a:ln w="19050">
              <a:solidFill>
                <a:srgbClr val="FF0000"/>
              </a:solidFill>
              <a:round/>
              <a:headEnd type="triangle" w="sm" len="lg"/>
              <a:tailEnd/>
            </a:ln>
            <a:effectLst/>
          </p:spPr>
          <p:txBody>
            <a:bodyPr wrap="none" anchor="ctr"/>
            <a:lstStyle/>
            <a:p>
              <a:endParaRPr lang="zh-CN" altLang="en-US"/>
            </a:p>
          </p:txBody>
        </p:sp>
        <p:sp>
          <p:nvSpPr>
            <p:cNvPr id="122971" name="Line 91"/>
            <p:cNvSpPr>
              <a:spLocks noChangeShapeType="1"/>
            </p:cNvSpPr>
            <p:nvPr/>
          </p:nvSpPr>
          <p:spPr bwMode="auto">
            <a:xfrm>
              <a:off x="1650" y="3665"/>
              <a:ext cx="0" cy="189"/>
            </a:xfrm>
            <a:prstGeom prst="line">
              <a:avLst/>
            </a:prstGeom>
            <a:noFill/>
            <a:ln w="19050">
              <a:solidFill>
                <a:srgbClr val="FF0000"/>
              </a:solidFill>
              <a:round/>
              <a:headEnd type="triangle" w="sm" len="lg"/>
              <a:tailEnd/>
            </a:ln>
            <a:effectLst/>
          </p:spPr>
          <p:txBody>
            <a:bodyPr wrap="none" anchor="ctr"/>
            <a:lstStyle/>
            <a:p>
              <a:endParaRPr lang="zh-CN" altLang="en-US"/>
            </a:p>
          </p:txBody>
        </p:sp>
        <p:graphicFrame>
          <p:nvGraphicFramePr>
            <p:cNvPr id="122972" name="Object 92"/>
            <p:cNvGraphicFramePr>
              <a:graphicFrameLocks noChangeAspect="1"/>
            </p:cNvGraphicFramePr>
            <p:nvPr/>
          </p:nvGraphicFramePr>
          <p:xfrm>
            <a:off x="1472" y="3854"/>
            <a:ext cx="230" cy="227"/>
          </p:xfrm>
          <a:graphic>
            <a:graphicData uri="http://schemas.openxmlformats.org/presentationml/2006/ole">
              <mc:AlternateContent xmlns:mc="http://schemas.openxmlformats.org/markup-compatibility/2006">
                <mc:Choice xmlns:v="urn:schemas-microsoft-com:vml" Requires="v">
                  <p:oleObj spid="_x0000_s1066" name="公式" r:id="rId21" imgW="279360" imgH="330120" progId="Equation.3">
                    <p:embed/>
                  </p:oleObj>
                </mc:Choice>
                <mc:Fallback>
                  <p:oleObj name="公式" r:id="rId21" imgW="279360" imgH="330120" progId="Equation.3">
                    <p:embed/>
                    <p:pic>
                      <p:nvPicPr>
                        <p:cNvPr id="0" name="Picture 9"/>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472" y="3854"/>
                          <a:ext cx="230" cy="22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2973" name="Text Box 93"/>
            <p:cNvSpPr txBox="1">
              <a:spLocks noChangeArrowheads="1"/>
            </p:cNvSpPr>
            <p:nvPr/>
          </p:nvSpPr>
          <p:spPr bwMode="auto">
            <a:xfrm>
              <a:off x="1244" y="3856"/>
              <a:ext cx="225" cy="288"/>
            </a:xfrm>
            <a:prstGeom prst="rect">
              <a:avLst/>
            </a:prstGeom>
            <a:noFill/>
            <a:ln w="9525">
              <a:noFill/>
              <a:miter lim="800000"/>
              <a:headEnd/>
              <a:tailEnd/>
            </a:ln>
            <a:effectLst/>
          </p:spPr>
          <p:txBody>
            <a:bodyPr wrap="none">
              <a:spAutoFit/>
            </a:bodyPr>
            <a:lstStyle/>
            <a:p>
              <a:pPr algn="l"/>
              <a:r>
                <a:rPr lang="en-US" altLang="zh-CN" sz="2400">
                  <a:solidFill>
                    <a:srgbClr val="FF0000"/>
                  </a:solidFill>
                  <a:latin typeface="Times New Roman" pitchFamily="18" charset="0"/>
                </a:rPr>
                <a:t>+</a:t>
              </a:r>
              <a:endParaRPr lang="en-US" altLang="zh-CN" sz="2400">
                <a:latin typeface="Times New Roman" pitchFamily="18" charset="0"/>
              </a:endParaRPr>
            </a:p>
          </p:txBody>
        </p:sp>
        <p:graphicFrame>
          <p:nvGraphicFramePr>
            <p:cNvPr id="122974" name="Object 94"/>
            <p:cNvGraphicFramePr>
              <a:graphicFrameLocks noChangeAspect="1"/>
            </p:cNvGraphicFramePr>
            <p:nvPr/>
          </p:nvGraphicFramePr>
          <p:xfrm>
            <a:off x="1456" y="3400"/>
            <a:ext cx="230" cy="227"/>
          </p:xfrm>
          <a:graphic>
            <a:graphicData uri="http://schemas.openxmlformats.org/presentationml/2006/ole">
              <mc:AlternateContent xmlns:mc="http://schemas.openxmlformats.org/markup-compatibility/2006">
                <mc:Choice xmlns:v="urn:schemas-microsoft-com:vml" Requires="v">
                  <p:oleObj spid="_x0000_s1067" name="公式" r:id="rId22" imgW="279360" imgH="330120" progId="Equation.3">
                    <p:embed/>
                  </p:oleObj>
                </mc:Choice>
                <mc:Fallback>
                  <p:oleObj name="公式" r:id="rId22" imgW="279360" imgH="330120" progId="Equation.3">
                    <p:embed/>
                    <p:pic>
                      <p:nvPicPr>
                        <p:cNvPr id="0" name="Picture 10"/>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456" y="3400"/>
                          <a:ext cx="230" cy="22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2975" name="Line 95"/>
            <p:cNvSpPr>
              <a:spLocks noChangeShapeType="1"/>
            </p:cNvSpPr>
            <p:nvPr/>
          </p:nvSpPr>
          <p:spPr bwMode="auto">
            <a:xfrm>
              <a:off x="1289" y="3514"/>
              <a:ext cx="135" cy="0"/>
            </a:xfrm>
            <a:prstGeom prst="line">
              <a:avLst/>
            </a:prstGeom>
            <a:noFill/>
            <a:ln w="28575">
              <a:solidFill>
                <a:srgbClr val="0000FF"/>
              </a:solidFill>
              <a:round/>
              <a:headEnd/>
              <a:tailEnd/>
            </a:ln>
            <a:effectLst/>
          </p:spPr>
          <p:txBody>
            <a:bodyPr wrap="none" anchor="ctr"/>
            <a:lstStyle/>
            <a:p>
              <a:endParaRPr lang="zh-CN" altLang="en-US"/>
            </a:p>
          </p:txBody>
        </p:sp>
        <p:sp>
          <p:nvSpPr>
            <p:cNvPr id="122976" name="Rectangle 96"/>
            <p:cNvSpPr>
              <a:spLocks noChangeArrowheads="1"/>
            </p:cNvSpPr>
            <p:nvPr/>
          </p:nvSpPr>
          <p:spPr bwMode="auto">
            <a:xfrm>
              <a:off x="1063" y="3476"/>
              <a:ext cx="244" cy="288"/>
            </a:xfrm>
            <a:prstGeom prst="rect">
              <a:avLst/>
            </a:prstGeom>
            <a:noFill/>
            <a:ln w="9525">
              <a:noFill/>
              <a:miter lim="800000"/>
              <a:headEnd/>
              <a:tailEnd/>
            </a:ln>
            <a:effectLst/>
          </p:spPr>
          <p:txBody>
            <a:bodyPr wrap="none">
              <a:spAutoFit/>
            </a:bodyPr>
            <a:lstStyle/>
            <a:p>
              <a:pPr algn="l">
                <a:spcBef>
                  <a:spcPct val="0"/>
                </a:spcBef>
              </a:pPr>
              <a:r>
                <a:rPr lang="en-US" altLang="zh-CN" sz="2400" i="1">
                  <a:latin typeface="Times New Roman" pitchFamily="18" charset="0"/>
                </a:rPr>
                <a:t>C</a:t>
              </a:r>
            </a:p>
          </p:txBody>
        </p:sp>
        <p:graphicFrame>
          <p:nvGraphicFramePr>
            <p:cNvPr id="122977" name="Object 97"/>
            <p:cNvGraphicFramePr>
              <a:graphicFrameLocks noChangeAspect="1"/>
            </p:cNvGraphicFramePr>
            <p:nvPr/>
          </p:nvGraphicFramePr>
          <p:xfrm>
            <a:off x="1063" y="3681"/>
            <a:ext cx="182" cy="189"/>
          </p:xfrm>
          <a:graphic>
            <a:graphicData uri="http://schemas.openxmlformats.org/presentationml/2006/ole">
              <mc:AlternateContent xmlns:mc="http://schemas.openxmlformats.org/markup-compatibility/2006">
                <mc:Choice xmlns:v="urn:schemas-microsoft-com:vml" Requires="v">
                  <p:oleObj spid="_x0000_s1068" name="Equation" r:id="rId23" imgW="215640" imgH="266400" progId="Equation.3">
                    <p:embed/>
                  </p:oleObj>
                </mc:Choice>
                <mc:Fallback>
                  <p:oleObj name="Equation" r:id="rId23" imgW="215640" imgH="266400" progId="Equation.3">
                    <p:embed/>
                    <p:pic>
                      <p:nvPicPr>
                        <p:cNvPr id="0" name="Picture 11"/>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1063" y="3681"/>
                          <a:ext cx="182" cy="18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9" name="Group 98"/>
          <p:cNvGrpSpPr>
            <a:grpSpLocks/>
          </p:cNvGrpSpPr>
          <p:nvPr/>
        </p:nvGrpSpPr>
        <p:grpSpPr bwMode="auto">
          <a:xfrm>
            <a:off x="539750" y="2997200"/>
            <a:ext cx="2286000" cy="1465263"/>
            <a:chOff x="2256" y="2688"/>
            <a:chExt cx="1428" cy="1152"/>
          </a:xfrm>
        </p:grpSpPr>
        <p:grpSp>
          <p:nvGrpSpPr>
            <p:cNvPr id="10" name="Group 99"/>
            <p:cNvGrpSpPr>
              <a:grpSpLocks/>
            </p:cNvGrpSpPr>
            <p:nvPr/>
          </p:nvGrpSpPr>
          <p:grpSpPr bwMode="auto">
            <a:xfrm>
              <a:off x="2256" y="2688"/>
              <a:ext cx="1428" cy="1152"/>
              <a:chOff x="2256" y="2688"/>
              <a:chExt cx="1428" cy="1152"/>
            </a:xfrm>
          </p:grpSpPr>
          <p:sp>
            <p:nvSpPr>
              <p:cNvPr id="122980" name="Line 100"/>
              <p:cNvSpPr>
                <a:spLocks noChangeShapeType="1"/>
              </p:cNvSpPr>
              <p:nvPr/>
            </p:nvSpPr>
            <p:spPr bwMode="auto">
              <a:xfrm>
                <a:off x="3208" y="3185"/>
                <a:ext cx="476" cy="0"/>
              </a:xfrm>
              <a:prstGeom prst="line">
                <a:avLst/>
              </a:prstGeom>
              <a:noFill/>
              <a:ln w="57150">
                <a:solidFill>
                  <a:srgbClr val="0000FF"/>
                </a:solidFill>
                <a:round/>
                <a:headEnd/>
                <a:tailEnd/>
              </a:ln>
              <a:effectLst/>
            </p:spPr>
            <p:txBody>
              <a:bodyPr wrap="none" anchor="ctr"/>
              <a:lstStyle/>
              <a:p>
                <a:endParaRPr lang="zh-CN" altLang="en-US"/>
              </a:p>
            </p:txBody>
          </p:sp>
          <p:sp>
            <p:nvSpPr>
              <p:cNvPr id="122981" name="Line 101"/>
              <p:cNvSpPr>
                <a:spLocks noChangeShapeType="1"/>
              </p:cNvSpPr>
              <p:nvPr/>
            </p:nvSpPr>
            <p:spPr bwMode="auto">
              <a:xfrm>
                <a:off x="3208" y="3465"/>
                <a:ext cx="476" cy="0"/>
              </a:xfrm>
              <a:prstGeom prst="line">
                <a:avLst/>
              </a:prstGeom>
              <a:noFill/>
              <a:ln w="57150">
                <a:solidFill>
                  <a:srgbClr val="0000FF"/>
                </a:solidFill>
                <a:round/>
                <a:headEnd/>
                <a:tailEnd/>
              </a:ln>
              <a:effectLst/>
            </p:spPr>
            <p:txBody>
              <a:bodyPr wrap="none" anchor="ctr"/>
              <a:lstStyle/>
              <a:p>
                <a:endParaRPr lang="zh-CN" altLang="en-US"/>
              </a:p>
            </p:txBody>
          </p:sp>
          <p:sp>
            <p:nvSpPr>
              <p:cNvPr id="122982" name="Line 102"/>
              <p:cNvSpPr>
                <a:spLocks noChangeShapeType="1"/>
              </p:cNvSpPr>
              <p:nvPr/>
            </p:nvSpPr>
            <p:spPr bwMode="auto">
              <a:xfrm>
                <a:off x="2620" y="3840"/>
                <a:ext cx="816" cy="0"/>
              </a:xfrm>
              <a:prstGeom prst="line">
                <a:avLst/>
              </a:prstGeom>
              <a:noFill/>
              <a:ln w="28575">
                <a:solidFill>
                  <a:schemeClr val="tx1"/>
                </a:solidFill>
                <a:round/>
                <a:headEnd/>
                <a:tailEnd/>
              </a:ln>
              <a:effectLst/>
            </p:spPr>
            <p:txBody>
              <a:bodyPr wrap="none" anchor="ctr"/>
              <a:lstStyle/>
              <a:p>
                <a:endParaRPr lang="zh-CN" altLang="en-US"/>
              </a:p>
            </p:txBody>
          </p:sp>
          <p:sp>
            <p:nvSpPr>
              <p:cNvPr id="122983" name="Freeform 103"/>
              <p:cNvSpPr>
                <a:spLocks/>
              </p:cNvSpPr>
              <p:nvPr/>
            </p:nvSpPr>
            <p:spPr bwMode="auto">
              <a:xfrm>
                <a:off x="2476" y="2999"/>
                <a:ext cx="329" cy="591"/>
              </a:xfrm>
              <a:custGeom>
                <a:avLst/>
                <a:gdLst/>
                <a:ahLst/>
                <a:cxnLst>
                  <a:cxn ang="0">
                    <a:pos x="392" y="0"/>
                  </a:cxn>
                  <a:cxn ang="0">
                    <a:pos x="8" y="192"/>
                  </a:cxn>
                  <a:cxn ang="0">
                    <a:pos x="392" y="336"/>
                  </a:cxn>
                  <a:cxn ang="0">
                    <a:pos x="824" y="288"/>
                  </a:cxn>
                  <a:cxn ang="0">
                    <a:pos x="392" y="240"/>
                  </a:cxn>
                  <a:cxn ang="0">
                    <a:pos x="8" y="432"/>
                  </a:cxn>
                  <a:cxn ang="0">
                    <a:pos x="392" y="624"/>
                  </a:cxn>
                  <a:cxn ang="0">
                    <a:pos x="824" y="576"/>
                  </a:cxn>
                  <a:cxn ang="0">
                    <a:pos x="392" y="528"/>
                  </a:cxn>
                  <a:cxn ang="0">
                    <a:pos x="8" y="720"/>
                  </a:cxn>
                  <a:cxn ang="0">
                    <a:pos x="392" y="960"/>
                  </a:cxn>
                  <a:cxn ang="0">
                    <a:pos x="824" y="864"/>
                  </a:cxn>
                  <a:cxn ang="0">
                    <a:pos x="344" y="816"/>
                  </a:cxn>
                  <a:cxn ang="0">
                    <a:pos x="8" y="1008"/>
                  </a:cxn>
                  <a:cxn ang="0">
                    <a:pos x="392" y="1248"/>
                  </a:cxn>
                  <a:cxn ang="0">
                    <a:pos x="824" y="1152"/>
                  </a:cxn>
                  <a:cxn ang="0">
                    <a:pos x="392" y="1104"/>
                  </a:cxn>
                  <a:cxn ang="0">
                    <a:pos x="8" y="1344"/>
                  </a:cxn>
                  <a:cxn ang="0">
                    <a:pos x="392" y="1536"/>
                  </a:cxn>
                  <a:cxn ang="0">
                    <a:pos x="824" y="1440"/>
                  </a:cxn>
                  <a:cxn ang="0">
                    <a:pos x="392" y="1392"/>
                  </a:cxn>
                  <a:cxn ang="0">
                    <a:pos x="8" y="1632"/>
                  </a:cxn>
                  <a:cxn ang="0">
                    <a:pos x="392" y="1776"/>
                  </a:cxn>
                  <a:cxn ang="0">
                    <a:pos x="824" y="1728"/>
                  </a:cxn>
                  <a:cxn ang="0">
                    <a:pos x="392" y="1680"/>
                  </a:cxn>
                  <a:cxn ang="0">
                    <a:pos x="8" y="1920"/>
                  </a:cxn>
                  <a:cxn ang="0">
                    <a:pos x="392" y="2064"/>
                  </a:cxn>
                </a:cxnLst>
                <a:rect l="0" t="0" r="r" b="b"/>
                <a:pathLst>
                  <a:path w="832" h="2064">
                    <a:moveTo>
                      <a:pt x="392" y="0"/>
                    </a:moveTo>
                    <a:cubicBezTo>
                      <a:pt x="200" y="68"/>
                      <a:pt x="8" y="136"/>
                      <a:pt x="8" y="192"/>
                    </a:cubicBezTo>
                    <a:cubicBezTo>
                      <a:pt x="8" y="248"/>
                      <a:pt x="256" y="320"/>
                      <a:pt x="392" y="336"/>
                    </a:cubicBezTo>
                    <a:cubicBezTo>
                      <a:pt x="528" y="352"/>
                      <a:pt x="824" y="304"/>
                      <a:pt x="824" y="288"/>
                    </a:cubicBezTo>
                    <a:cubicBezTo>
                      <a:pt x="824" y="272"/>
                      <a:pt x="528" y="216"/>
                      <a:pt x="392" y="240"/>
                    </a:cubicBezTo>
                    <a:cubicBezTo>
                      <a:pt x="256" y="264"/>
                      <a:pt x="8" y="368"/>
                      <a:pt x="8" y="432"/>
                    </a:cubicBezTo>
                    <a:cubicBezTo>
                      <a:pt x="8" y="496"/>
                      <a:pt x="256" y="600"/>
                      <a:pt x="392" y="624"/>
                    </a:cubicBezTo>
                    <a:cubicBezTo>
                      <a:pt x="528" y="648"/>
                      <a:pt x="824" y="592"/>
                      <a:pt x="824" y="576"/>
                    </a:cubicBezTo>
                    <a:cubicBezTo>
                      <a:pt x="824" y="560"/>
                      <a:pt x="528" y="504"/>
                      <a:pt x="392" y="528"/>
                    </a:cubicBezTo>
                    <a:cubicBezTo>
                      <a:pt x="256" y="552"/>
                      <a:pt x="8" y="648"/>
                      <a:pt x="8" y="720"/>
                    </a:cubicBezTo>
                    <a:cubicBezTo>
                      <a:pt x="8" y="792"/>
                      <a:pt x="256" y="936"/>
                      <a:pt x="392" y="960"/>
                    </a:cubicBezTo>
                    <a:cubicBezTo>
                      <a:pt x="528" y="984"/>
                      <a:pt x="832" y="888"/>
                      <a:pt x="824" y="864"/>
                    </a:cubicBezTo>
                    <a:cubicBezTo>
                      <a:pt x="816" y="840"/>
                      <a:pt x="480" y="792"/>
                      <a:pt x="344" y="816"/>
                    </a:cubicBezTo>
                    <a:cubicBezTo>
                      <a:pt x="208" y="840"/>
                      <a:pt x="0" y="936"/>
                      <a:pt x="8" y="1008"/>
                    </a:cubicBezTo>
                    <a:cubicBezTo>
                      <a:pt x="16" y="1080"/>
                      <a:pt x="256" y="1224"/>
                      <a:pt x="392" y="1248"/>
                    </a:cubicBezTo>
                    <a:cubicBezTo>
                      <a:pt x="528" y="1272"/>
                      <a:pt x="824" y="1176"/>
                      <a:pt x="824" y="1152"/>
                    </a:cubicBezTo>
                    <a:cubicBezTo>
                      <a:pt x="824" y="1128"/>
                      <a:pt x="528" y="1072"/>
                      <a:pt x="392" y="1104"/>
                    </a:cubicBezTo>
                    <a:cubicBezTo>
                      <a:pt x="256" y="1136"/>
                      <a:pt x="8" y="1272"/>
                      <a:pt x="8" y="1344"/>
                    </a:cubicBezTo>
                    <a:cubicBezTo>
                      <a:pt x="8" y="1416"/>
                      <a:pt x="256" y="1520"/>
                      <a:pt x="392" y="1536"/>
                    </a:cubicBezTo>
                    <a:cubicBezTo>
                      <a:pt x="528" y="1552"/>
                      <a:pt x="824" y="1464"/>
                      <a:pt x="824" y="1440"/>
                    </a:cubicBezTo>
                    <a:cubicBezTo>
                      <a:pt x="824" y="1416"/>
                      <a:pt x="528" y="1360"/>
                      <a:pt x="392" y="1392"/>
                    </a:cubicBezTo>
                    <a:cubicBezTo>
                      <a:pt x="256" y="1424"/>
                      <a:pt x="8" y="1568"/>
                      <a:pt x="8" y="1632"/>
                    </a:cubicBezTo>
                    <a:cubicBezTo>
                      <a:pt x="8" y="1696"/>
                      <a:pt x="256" y="1760"/>
                      <a:pt x="392" y="1776"/>
                    </a:cubicBezTo>
                    <a:cubicBezTo>
                      <a:pt x="528" y="1792"/>
                      <a:pt x="824" y="1744"/>
                      <a:pt x="824" y="1728"/>
                    </a:cubicBezTo>
                    <a:cubicBezTo>
                      <a:pt x="824" y="1712"/>
                      <a:pt x="528" y="1648"/>
                      <a:pt x="392" y="1680"/>
                    </a:cubicBezTo>
                    <a:cubicBezTo>
                      <a:pt x="256" y="1712"/>
                      <a:pt x="8" y="1856"/>
                      <a:pt x="8" y="1920"/>
                    </a:cubicBezTo>
                    <a:cubicBezTo>
                      <a:pt x="8" y="1984"/>
                      <a:pt x="328" y="2040"/>
                      <a:pt x="392" y="2064"/>
                    </a:cubicBezTo>
                  </a:path>
                </a:pathLst>
              </a:custGeom>
              <a:noFill/>
              <a:ln w="28575" cmpd="sng">
                <a:solidFill>
                  <a:srgbClr val="CC0066"/>
                </a:solidFill>
                <a:round/>
                <a:headEnd/>
                <a:tailEnd/>
              </a:ln>
              <a:effectLst/>
            </p:spPr>
            <p:txBody>
              <a:bodyPr wrap="none" anchor="ctr"/>
              <a:lstStyle/>
              <a:p>
                <a:endParaRPr lang="zh-CN" altLang="en-US"/>
              </a:p>
            </p:txBody>
          </p:sp>
          <p:sp>
            <p:nvSpPr>
              <p:cNvPr id="122984" name="Line 104"/>
              <p:cNvSpPr>
                <a:spLocks noChangeShapeType="1"/>
              </p:cNvSpPr>
              <p:nvPr/>
            </p:nvSpPr>
            <p:spPr bwMode="auto">
              <a:xfrm>
                <a:off x="3428" y="3465"/>
                <a:ext cx="0" cy="373"/>
              </a:xfrm>
              <a:prstGeom prst="line">
                <a:avLst/>
              </a:prstGeom>
              <a:noFill/>
              <a:ln w="28575">
                <a:solidFill>
                  <a:schemeClr val="tx1"/>
                </a:solidFill>
                <a:round/>
                <a:headEnd/>
                <a:tailEnd/>
              </a:ln>
              <a:effectLst/>
            </p:spPr>
            <p:txBody>
              <a:bodyPr wrap="none" anchor="ctr"/>
              <a:lstStyle/>
              <a:p>
                <a:endParaRPr lang="zh-CN" altLang="en-US"/>
              </a:p>
            </p:txBody>
          </p:sp>
          <p:sp>
            <p:nvSpPr>
              <p:cNvPr id="122985" name="Line 105"/>
              <p:cNvSpPr>
                <a:spLocks noChangeShapeType="1"/>
              </p:cNvSpPr>
              <p:nvPr/>
            </p:nvSpPr>
            <p:spPr bwMode="auto">
              <a:xfrm>
                <a:off x="2622" y="2688"/>
                <a:ext cx="0" cy="311"/>
              </a:xfrm>
              <a:prstGeom prst="line">
                <a:avLst/>
              </a:prstGeom>
              <a:noFill/>
              <a:ln w="28575">
                <a:solidFill>
                  <a:schemeClr val="tx1"/>
                </a:solidFill>
                <a:round/>
                <a:headEnd/>
                <a:tailEnd/>
              </a:ln>
              <a:effectLst/>
            </p:spPr>
            <p:txBody>
              <a:bodyPr wrap="none" anchor="ctr"/>
              <a:lstStyle/>
              <a:p>
                <a:endParaRPr lang="zh-CN" altLang="en-US"/>
              </a:p>
            </p:txBody>
          </p:sp>
          <p:sp>
            <p:nvSpPr>
              <p:cNvPr id="122986" name="Line 106"/>
              <p:cNvSpPr>
                <a:spLocks noChangeShapeType="1"/>
              </p:cNvSpPr>
              <p:nvPr/>
            </p:nvSpPr>
            <p:spPr bwMode="auto">
              <a:xfrm>
                <a:off x="3428" y="2688"/>
                <a:ext cx="0" cy="497"/>
              </a:xfrm>
              <a:prstGeom prst="line">
                <a:avLst/>
              </a:prstGeom>
              <a:noFill/>
              <a:ln w="28575">
                <a:solidFill>
                  <a:schemeClr val="tx1"/>
                </a:solidFill>
                <a:round/>
                <a:headEnd/>
                <a:tailEnd/>
              </a:ln>
              <a:effectLst/>
            </p:spPr>
            <p:txBody>
              <a:bodyPr wrap="none" anchor="ctr"/>
              <a:lstStyle/>
              <a:p>
                <a:endParaRPr lang="zh-CN" altLang="en-US"/>
              </a:p>
            </p:txBody>
          </p:sp>
          <p:sp>
            <p:nvSpPr>
              <p:cNvPr id="122987" name="Line 107"/>
              <p:cNvSpPr>
                <a:spLocks noChangeShapeType="1"/>
              </p:cNvSpPr>
              <p:nvPr/>
            </p:nvSpPr>
            <p:spPr bwMode="auto">
              <a:xfrm>
                <a:off x="2620" y="2688"/>
                <a:ext cx="816" cy="0"/>
              </a:xfrm>
              <a:prstGeom prst="line">
                <a:avLst/>
              </a:prstGeom>
              <a:noFill/>
              <a:ln w="28575">
                <a:solidFill>
                  <a:schemeClr val="tx1"/>
                </a:solidFill>
                <a:round/>
                <a:headEnd/>
                <a:tailEnd/>
              </a:ln>
              <a:effectLst/>
            </p:spPr>
            <p:txBody>
              <a:bodyPr wrap="none" anchor="ctr"/>
              <a:lstStyle/>
              <a:p>
                <a:endParaRPr lang="zh-CN" altLang="en-US"/>
              </a:p>
            </p:txBody>
          </p:sp>
          <p:sp>
            <p:nvSpPr>
              <p:cNvPr id="122988" name="Text Box 108"/>
              <p:cNvSpPr txBox="1">
                <a:spLocks noChangeArrowheads="1"/>
              </p:cNvSpPr>
              <p:nvPr/>
            </p:nvSpPr>
            <p:spPr bwMode="auto">
              <a:xfrm>
                <a:off x="2256" y="3216"/>
                <a:ext cx="231" cy="359"/>
              </a:xfrm>
              <a:prstGeom prst="rect">
                <a:avLst/>
              </a:prstGeom>
              <a:noFill/>
              <a:ln w="9525">
                <a:noFill/>
                <a:miter lim="800000"/>
                <a:headEnd/>
                <a:tailEnd/>
              </a:ln>
              <a:effectLst/>
            </p:spPr>
            <p:txBody>
              <a:bodyPr wrap="none">
                <a:spAutoFit/>
              </a:bodyPr>
              <a:lstStyle/>
              <a:p>
                <a:pPr algn="l"/>
                <a:r>
                  <a:rPr lang="en-US" altLang="zh-CN" sz="2400" i="1">
                    <a:latin typeface="Times New Roman" pitchFamily="18" charset="0"/>
                  </a:rPr>
                  <a:t>L</a:t>
                </a:r>
              </a:p>
            </p:txBody>
          </p:sp>
          <p:sp>
            <p:nvSpPr>
              <p:cNvPr id="122989" name="Text Box 109"/>
              <p:cNvSpPr txBox="1">
                <a:spLocks noChangeArrowheads="1"/>
              </p:cNvSpPr>
              <p:nvPr/>
            </p:nvSpPr>
            <p:spPr bwMode="auto">
              <a:xfrm>
                <a:off x="2988" y="3216"/>
                <a:ext cx="242" cy="359"/>
              </a:xfrm>
              <a:prstGeom prst="rect">
                <a:avLst/>
              </a:prstGeom>
              <a:noFill/>
              <a:ln w="9525">
                <a:noFill/>
                <a:miter lim="800000"/>
                <a:headEnd/>
                <a:tailEnd/>
              </a:ln>
              <a:effectLst/>
            </p:spPr>
            <p:txBody>
              <a:bodyPr wrap="none">
                <a:spAutoFit/>
              </a:bodyPr>
              <a:lstStyle/>
              <a:p>
                <a:pPr algn="l"/>
                <a:r>
                  <a:rPr lang="en-US" altLang="zh-CN" sz="2400" i="1">
                    <a:latin typeface="Times New Roman" pitchFamily="18" charset="0"/>
                  </a:rPr>
                  <a:t>C</a:t>
                </a:r>
              </a:p>
            </p:txBody>
          </p:sp>
          <p:sp>
            <p:nvSpPr>
              <p:cNvPr id="122990" name="Line 110"/>
              <p:cNvSpPr>
                <a:spLocks noChangeShapeType="1"/>
              </p:cNvSpPr>
              <p:nvPr/>
            </p:nvSpPr>
            <p:spPr bwMode="auto">
              <a:xfrm>
                <a:off x="2640" y="3600"/>
                <a:ext cx="0" cy="240"/>
              </a:xfrm>
              <a:prstGeom prst="line">
                <a:avLst/>
              </a:prstGeom>
              <a:noFill/>
              <a:ln w="28575">
                <a:solidFill>
                  <a:schemeClr val="tx1"/>
                </a:solidFill>
                <a:round/>
                <a:headEnd/>
                <a:tailEnd/>
              </a:ln>
              <a:effectLst/>
            </p:spPr>
            <p:txBody>
              <a:bodyPr wrap="none" anchor="ctr"/>
              <a:lstStyle/>
              <a:p>
                <a:endParaRPr lang="zh-CN" altLang="en-US"/>
              </a:p>
            </p:txBody>
          </p:sp>
        </p:grpSp>
        <p:sp>
          <p:nvSpPr>
            <p:cNvPr id="122991" name="Line 111"/>
            <p:cNvSpPr>
              <a:spLocks noChangeShapeType="1"/>
            </p:cNvSpPr>
            <p:nvPr/>
          </p:nvSpPr>
          <p:spPr bwMode="auto">
            <a:xfrm flipV="1">
              <a:off x="2640" y="2880"/>
              <a:ext cx="0" cy="768"/>
            </a:xfrm>
            <a:prstGeom prst="line">
              <a:avLst/>
            </a:prstGeom>
            <a:noFill/>
            <a:ln w="19050">
              <a:solidFill>
                <a:srgbClr val="0000FF"/>
              </a:solidFill>
              <a:round/>
              <a:headEnd/>
              <a:tailEnd type="triangle" w="sm" len="lg"/>
            </a:ln>
            <a:effectLst/>
          </p:spPr>
          <p:txBody>
            <a:bodyPr wrap="none" anchor="ctr"/>
            <a:lstStyle/>
            <a:p>
              <a:endParaRPr lang="zh-CN" altLang="en-US"/>
            </a:p>
          </p:txBody>
        </p:sp>
        <p:sp>
          <p:nvSpPr>
            <p:cNvPr id="122992" name="Line 112"/>
            <p:cNvSpPr>
              <a:spLocks noChangeShapeType="1"/>
            </p:cNvSpPr>
            <p:nvPr/>
          </p:nvSpPr>
          <p:spPr bwMode="auto">
            <a:xfrm flipV="1">
              <a:off x="2736" y="2880"/>
              <a:ext cx="0" cy="768"/>
            </a:xfrm>
            <a:prstGeom prst="line">
              <a:avLst/>
            </a:prstGeom>
            <a:noFill/>
            <a:ln w="19050">
              <a:solidFill>
                <a:srgbClr val="0000FF"/>
              </a:solidFill>
              <a:round/>
              <a:headEnd/>
              <a:tailEnd type="triangle" w="sm" len="lg"/>
            </a:ln>
            <a:effectLst/>
          </p:spPr>
          <p:txBody>
            <a:bodyPr wrap="none" anchor="ctr"/>
            <a:lstStyle/>
            <a:p>
              <a:endParaRPr lang="zh-CN" altLang="en-US"/>
            </a:p>
          </p:txBody>
        </p:sp>
        <p:sp>
          <p:nvSpPr>
            <p:cNvPr id="122993" name="Line 113"/>
            <p:cNvSpPr>
              <a:spLocks noChangeShapeType="1"/>
            </p:cNvSpPr>
            <p:nvPr/>
          </p:nvSpPr>
          <p:spPr bwMode="auto">
            <a:xfrm flipV="1">
              <a:off x="2544" y="2880"/>
              <a:ext cx="0" cy="768"/>
            </a:xfrm>
            <a:prstGeom prst="line">
              <a:avLst/>
            </a:prstGeom>
            <a:noFill/>
            <a:ln w="19050">
              <a:solidFill>
                <a:srgbClr val="0000FF"/>
              </a:solidFill>
              <a:round/>
              <a:headEnd/>
              <a:tailEnd type="triangle" w="sm" len="lg"/>
            </a:ln>
            <a:effectLst/>
          </p:spPr>
          <p:txBody>
            <a:bodyPr wrap="none" anchor="ctr"/>
            <a:lstStyle/>
            <a:p>
              <a:endParaRPr lang="zh-CN" altLang="en-US"/>
            </a:p>
          </p:txBody>
        </p:sp>
        <p:graphicFrame>
          <p:nvGraphicFramePr>
            <p:cNvPr id="122994" name="Object 114"/>
            <p:cNvGraphicFramePr>
              <a:graphicFrameLocks noChangeAspect="1"/>
            </p:cNvGraphicFramePr>
            <p:nvPr/>
          </p:nvGraphicFramePr>
          <p:xfrm>
            <a:off x="2304" y="2784"/>
            <a:ext cx="214" cy="264"/>
          </p:xfrm>
          <a:graphic>
            <a:graphicData uri="http://schemas.openxmlformats.org/presentationml/2006/ole">
              <mc:AlternateContent xmlns:mc="http://schemas.openxmlformats.org/markup-compatibility/2006">
                <mc:Choice xmlns:v="urn:schemas-microsoft-com:vml" Requires="v">
                  <p:oleObj spid="_x0000_s1069" name="Equation" r:id="rId25" imgW="215640" imgH="266400" progId="Equation.3">
                    <p:embed/>
                  </p:oleObj>
                </mc:Choice>
                <mc:Fallback>
                  <p:oleObj name="Equation" r:id="rId25" imgW="215640" imgH="266400" progId="Equation.3">
                    <p:embed/>
                    <p:pic>
                      <p:nvPicPr>
                        <p:cNvPr id="0" name="Picture 8"/>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2304" y="2784"/>
                          <a:ext cx="214" cy="26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122995" name="Line 115"/>
          <p:cNvSpPr>
            <a:spLocks noChangeShapeType="1"/>
          </p:cNvSpPr>
          <p:nvPr/>
        </p:nvSpPr>
        <p:spPr bwMode="auto">
          <a:xfrm flipH="1">
            <a:off x="1403350" y="3141663"/>
            <a:ext cx="647700" cy="0"/>
          </a:xfrm>
          <a:prstGeom prst="line">
            <a:avLst/>
          </a:prstGeom>
          <a:noFill/>
          <a:ln w="9525">
            <a:solidFill>
              <a:schemeClr val="tx1"/>
            </a:solidFill>
            <a:round/>
            <a:headEnd/>
            <a:tailEnd type="triangle" w="med" len="med"/>
          </a:ln>
          <a:effectLst/>
        </p:spPr>
        <p:txBody>
          <a:bodyPr wrap="none">
            <a:spAutoFit/>
          </a:bodyPr>
          <a:lstStyle/>
          <a:p>
            <a:endParaRPr lang="zh-CN" altLang="en-US"/>
          </a:p>
        </p:txBody>
      </p:sp>
      <p:graphicFrame>
        <p:nvGraphicFramePr>
          <p:cNvPr id="122996" name="Object 116"/>
          <p:cNvGraphicFramePr>
            <a:graphicFrameLocks noChangeAspect="1"/>
          </p:cNvGraphicFramePr>
          <p:nvPr/>
        </p:nvGraphicFramePr>
        <p:xfrm>
          <a:off x="1714480" y="3143248"/>
          <a:ext cx="182583" cy="484189"/>
        </p:xfrm>
        <a:graphic>
          <a:graphicData uri="http://schemas.openxmlformats.org/presentationml/2006/ole">
            <mc:AlternateContent xmlns:mc="http://schemas.openxmlformats.org/markup-compatibility/2006">
              <mc:Choice xmlns:v="urn:schemas-microsoft-com:vml" Requires="v">
                <p:oleObj spid="_x0000_s1070" name="公式" r:id="rId27" imgW="164880" imgH="228600" progId="Equation.3">
                  <p:embed/>
                </p:oleObj>
              </mc:Choice>
              <mc:Fallback>
                <p:oleObj name="公式" r:id="rId27" imgW="164880" imgH="228600" progId="Equation.3">
                  <p:embed/>
                  <p:pic>
                    <p:nvPicPr>
                      <p:cNvPr id="0" name="Picture 7"/>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1714480" y="3143248"/>
                        <a:ext cx="182583" cy="48418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spd="med">
    <p:pull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2882">
                                            <p:txEl>
                                              <p:pRg st="0" end="0"/>
                                            </p:txEl>
                                          </p:spTgt>
                                        </p:tgtEl>
                                        <p:attrNameLst>
                                          <p:attrName>style.visibility</p:attrName>
                                        </p:attrNameLst>
                                      </p:cBhvr>
                                      <p:to>
                                        <p:strVal val="visible"/>
                                      </p:to>
                                    </p:set>
                                    <p:animEffect transition="in" filter="wipe(left)">
                                      <p:cBhvr>
                                        <p:cTn id="7" dur="500"/>
                                        <p:tgtEl>
                                          <p:spTgt spid="12288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22883"/>
                                        </p:tgtEl>
                                        <p:attrNameLst>
                                          <p:attrName>style.visibility</p:attrName>
                                        </p:attrNameLst>
                                      </p:cBhvr>
                                      <p:to>
                                        <p:strVal val="visible"/>
                                      </p:to>
                                    </p:set>
                                    <p:animEffect transition="in" filter="wipe(left)">
                                      <p:cBhvr>
                                        <p:cTn id="12" dur="500"/>
                                        <p:tgtEl>
                                          <p:spTgt spid="12288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left)">
                                      <p:cBhvr>
                                        <p:cTn id="17" dur="500"/>
                                        <p:tgtEl>
                                          <p:spTgt spid="2"/>
                                        </p:tgtEl>
                                      </p:cBhvr>
                                    </p:animEffect>
                                  </p:childTnLst>
                                </p:cTn>
                              </p:par>
                            </p:childTnLst>
                          </p:cTn>
                        </p:par>
                        <p:par>
                          <p:cTn id="18" fill="hold">
                            <p:stCondLst>
                              <p:cond delay="500"/>
                            </p:stCondLst>
                            <p:childTnLst>
                              <p:par>
                                <p:cTn id="19" presetID="22" presetClass="entr" presetSubtype="8" fill="hold" nodeType="afterEffect">
                                  <p:stCondLst>
                                    <p:cond delay="0"/>
                                  </p:stCondLst>
                                  <p:childTnLst>
                                    <p:set>
                                      <p:cBhvr>
                                        <p:cTn id="20" dur="1" fill="hold">
                                          <p:stCondLst>
                                            <p:cond delay="0"/>
                                          </p:stCondLst>
                                        </p:cTn>
                                        <p:tgtEl>
                                          <p:spTgt spid="122895"/>
                                        </p:tgtEl>
                                        <p:attrNameLst>
                                          <p:attrName>style.visibility</p:attrName>
                                        </p:attrNameLst>
                                      </p:cBhvr>
                                      <p:to>
                                        <p:strVal val="visible"/>
                                      </p:to>
                                    </p:set>
                                    <p:animEffect transition="in" filter="wipe(left)">
                                      <p:cBhvr>
                                        <p:cTn id="21" dur="500"/>
                                        <p:tgtEl>
                                          <p:spTgt spid="122895"/>
                                        </p:tgtEl>
                                      </p:cBhvr>
                                    </p:animEffect>
                                  </p:childTnLst>
                                </p:cTn>
                              </p:par>
                            </p:childTnLst>
                          </p:cTn>
                        </p:par>
                        <p:par>
                          <p:cTn id="22" fill="hold">
                            <p:stCondLst>
                              <p:cond delay="1000"/>
                            </p:stCondLst>
                            <p:childTnLst>
                              <p:par>
                                <p:cTn id="23" presetID="22" presetClass="entr" presetSubtype="8" fill="hold" nodeType="afterEffect">
                                  <p:stCondLst>
                                    <p:cond delay="0"/>
                                  </p:stCondLst>
                                  <p:childTnLst>
                                    <p:set>
                                      <p:cBhvr>
                                        <p:cTn id="24" dur="1" fill="hold">
                                          <p:stCondLst>
                                            <p:cond delay="0"/>
                                          </p:stCondLst>
                                        </p:cTn>
                                        <p:tgtEl>
                                          <p:spTgt spid="122896"/>
                                        </p:tgtEl>
                                        <p:attrNameLst>
                                          <p:attrName>style.visibility</p:attrName>
                                        </p:attrNameLst>
                                      </p:cBhvr>
                                      <p:to>
                                        <p:strVal val="visible"/>
                                      </p:to>
                                    </p:set>
                                    <p:animEffect transition="in" filter="wipe(left)">
                                      <p:cBhvr>
                                        <p:cTn id="25" dur="500"/>
                                        <p:tgtEl>
                                          <p:spTgt spid="122896"/>
                                        </p:tgtEl>
                                      </p:cBhvr>
                                    </p:animEffect>
                                  </p:childTnLst>
                                </p:cTn>
                              </p:par>
                            </p:childTnLst>
                          </p:cTn>
                        </p:par>
                        <p:par>
                          <p:cTn id="26" fill="hold">
                            <p:stCondLst>
                              <p:cond delay="1500"/>
                            </p:stCondLst>
                            <p:childTnLst>
                              <p:par>
                                <p:cTn id="27" presetID="22" presetClass="entr" presetSubtype="8" fill="hold" nodeType="afterEffect">
                                  <p:stCondLst>
                                    <p:cond delay="0"/>
                                  </p:stCondLst>
                                  <p:childTnLst>
                                    <p:set>
                                      <p:cBhvr>
                                        <p:cTn id="28" dur="1" fill="hold">
                                          <p:stCondLst>
                                            <p:cond delay="0"/>
                                          </p:stCondLst>
                                        </p:cTn>
                                        <p:tgtEl>
                                          <p:spTgt spid="6"/>
                                        </p:tgtEl>
                                        <p:attrNameLst>
                                          <p:attrName>style.visibility</p:attrName>
                                        </p:attrNameLst>
                                      </p:cBhvr>
                                      <p:to>
                                        <p:strVal val="visible"/>
                                      </p:to>
                                    </p:set>
                                    <p:animEffect transition="in" filter="wipe(left)">
                                      <p:cBhvr>
                                        <p:cTn id="29" dur="500"/>
                                        <p:tgtEl>
                                          <p:spTgt spid="6"/>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nodeType="clickEffect">
                                  <p:stCondLst>
                                    <p:cond delay="0"/>
                                  </p:stCondLst>
                                  <p:childTnLst>
                                    <p:set>
                                      <p:cBhvr>
                                        <p:cTn id="33" dur="1" fill="hold">
                                          <p:stCondLst>
                                            <p:cond delay="0"/>
                                          </p:stCondLst>
                                        </p:cTn>
                                        <p:tgtEl>
                                          <p:spTgt spid="122897"/>
                                        </p:tgtEl>
                                        <p:attrNameLst>
                                          <p:attrName>style.visibility</p:attrName>
                                        </p:attrNameLst>
                                      </p:cBhvr>
                                      <p:to>
                                        <p:strVal val="visible"/>
                                      </p:to>
                                    </p:set>
                                    <p:animEffect transition="in" filter="wipe(left)">
                                      <p:cBhvr>
                                        <p:cTn id="34" dur="500"/>
                                        <p:tgtEl>
                                          <p:spTgt spid="122897"/>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nodeType="clickEffect">
                                  <p:stCondLst>
                                    <p:cond delay="0"/>
                                  </p:stCondLst>
                                  <p:childTnLst>
                                    <p:set>
                                      <p:cBhvr>
                                        <p:cTn id="38" dur="1" fill="hold">
                                          <p:stCondLst>
                                            <p:cond delay="0"/>
                                          </p:stCondLst>
                                        </p:cTn>
                                        <p:tgtEl>
                                          <p:spTgt spid="3"/>
                                        </p:tgtEl>
                                        <p:attrNameLst>
                                          <p:attrName>style.visibility</p:attrName>
                                        </p:attrNameLst>
                                      </p:cBhvr>
                                      <p:to>
                                        <p:strVal val="visible"/>
                                      </p:to>
                                    </p:set>
                                    <p:animEffect transition="in" filter="wipe(left)">
                                      <p:cBhvr>
                                        <p:cTn id="39" dur="500"/>
                                        <p:tgtEl>
                                          <p:spTgt spid="3"/>
                                        </p:tgtEl>
                                      </p:cBhvr>
                                    </p:animEffect>
                                  </p:childTnLst>
                                </p:cTn>
                              </p:par>
                            </p:childTnLst>
                          </p:cTn>
                        </p:par>
                        <p:par>
                          <p:cTn id="40" fill="hold">
                            <p:stCondLst>
                              <p:cond delay="500"/>
                            </p:stCondLst>
                            <p:childTnLst>
                              <p:par>
                                <p:cTn id="41" presetID="22" presetClass="entr" presetSubtype="8" fill="hold" grpId="0" nodeType="afterEffect">
                                  <p:stCondLst>
                                    <p:cond delay="0"/>
                                  </p:stCondLst>
                                  <p:childTnLst>
                                    <p:set>
                                      <p:cBhvr>
                                        <p:cTn id="42" dur="1" fill="hold">
                                          <p:stCondLst>
                                            <p:cond delay="0"/>
                                          </p:stCondLst>
                                        </p:cTn>
                                        <p:tgtEl>
                                          <p:spTgt spid="122933"/>
                                        </p:tgtEl>
                                        <p:attrNameLst>
                                          <p:attrName>style.visibility</p:attrName>
                                        </p:attrNameLst>
                                      </p:cBhvr>
                                      <p:to>
                                        <p:strVal val="visible"/>
                                      </p:to>
                                    </p:set>
                                    <p:animEffect transition="in" filter="wipe(left)">
                                      <p:cBhvr>
                                        <p:cTn id="43" dur="500"/>
                                        <p:tgtEl>
                                          <p:spTgt spid="122933"/>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nodeType="clickEffect">
                                  <p:stCondLst>
                                    <p:cond delay="0"/>
                                  </p:stCondLst>
                                  <p:childTnLst>
                                    <p:set>
                                      <p:cBhvr>
                                        <p:cTn id="47" dur="1" fill="hold">
                                          <p:stCondLst>
                                            <p:cond delay="0"/>
                                          </p:stCondLst>
                                        </p:cTn>
                                        <p:tgtEl>
                                          <p:spTgt spid="122909"/>
                                        </p:tgtEl>
                                        <p:attrNameLst>
                                          <p:attrName>style.visibility</p:attrName>
                                        </p:attrNameLst>
                                      </p:cBhvr>
                                      <p:to>
                                        <p:strVal val="visible"/>
                                      </p:to>
                                    </p:set>
                                    <p:animEffect transition="in" filter="wipe(left)">
                                      <p:cBhvr>
                                        <p:cTn id="48" dur="500"/>
                                        <p:tgtEl>
                                          <p:spTgt spid="122909"/>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8" fill="hold" nodeType="clickEffect">
                                  <p:stCondLst>
                                    <p:cond delay="0"/>
                                  </p:stCondLst>
                                  <p:childTnLst>
                                    <p:set>
                                      <p:cBhvr>
                                        <p:cTn id="52" dur="1" fill="hold">
                                          <p:stCondLst>
                                            <p:cond delay="0"/>
                                          </p:stCondLst>
                                        </p:cTn>
                                        <p:tgtEl>
                                          <p:spTgt spid="4"/>
                                        </p:tgtEl>
                                        <p:attrNameLst>
                                          <p:attrName>style.visibility</p:attrName>
                                        </p:attrNameLst>
                                      </p:cBhvr>
                                      <p:to>
                                        <p:strVal val="visible"/>
                                      </p:to>
                                    </p:set>
                                    <p:animEffect transition="in" filter="wipe(left)">
                                      <p:cBhvr>
                                        <p:cTn id="53" dur="500"/>
                                        <p:tgtEl>
                                          <p:spTgt spid="4"/>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8" fill="hold" nodeType="clickEffect">
                                  <p:stCondLst>
                                    <p:cond delay="0"/>
                                  </p:stCondLst>
                                  <p:childTnLst>
                                    <p:set>
                                      <p:cBhvr>
                                        <p:cTn id="57" dur="1" fill="hold">
                                          <p:stCondLst>
                                            <p:cond delay="0"/>
                                          </p:stCondLst>
                                        </p:cTn>
                                        <p:tgtEl>
                                          <p:spTgt spid="5"/>
                                        </p:tgtEl>
                                        <p:attrNameLst>
                                          <p:attrName>style.visibility</p:attrName>
                                        </p:attrNameLst>
                                      </p:cBhvr>
                                      <p:to>
                                        <p:strVal val="visible"/>
                                      </p:to>
                                    </p:set>
                                    <p:animEffect transition="in" filter="wipe(left)">
                                      <p:cBhvr>
                                        <p:cTn id="5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882" grpId="0" build="p" autoUpdateAnimBg="0"/>
      <p:bldP spid="122933"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ChangeArrowheads="1"/>
          </p:cNvSpPr>
          <p:nvPr/>
        </p:nvSpPr>
        <p:spPr bwMode="auto">
          <a:xfrm>
            <a:off x="1000100" y="142852"/>
            <a:ext cx="6024584" cy="584775"/>
          </a:xfrm>
          <a:prstGeom prst="rect">
            <a:avLst/>
          </a:prstGeom>
          <a:noFill/>
          <a:ln w="9525" cap="rnd">
            <a:noFill/>
            <a:prstDash val="sysDot"/>
            <a:miter lim="800000"/>
            <a:headEnd/>
            <a:tailEnd/>
          </a:ln>
          <a:effectLst/>
        </p:spPr>
        <p:txBody>
          <a:bodyPr wrap="square">
            <a:spAutoFit/>
          </a:bodyPr>
          <a:lstStyle/>
          <a:p>
            <a:pPr algn="l">
              <a:spcBef>
                <a:spcPct val="0"/>
              </a:spcBef>
            </a:pPr>
            <a:r>
              <a:rPr kumimoji="1" lang="en-US" altLang="zh-CN" sz="3200" b="1" i="1" dirty="0" smtClean="0">
                <a:latin typeface="宋体" pitchFamily="2" charset="-122"/>
                <a:ea typeface="宋体" pitchFamily="2" charset="-122"/>
              </a:rPr>
              <a:t>LC </a:t>
            </a:r>
            <a:r>
              <a:rPr kumimoji="1" lang="zh-CN" altLang="en-US" sz="3200" b="1" dirty="0" smtClean="0">
                <a:latin typeface="宋体" pitchFamily="2" charset="-122"/>
                <a:ea typeface="宋体" pitchFamily="2" charset="-122"/>
              </a:rPr>
              <a:t>回路</a:t>
            </a:r>
            <a:r>
              <a:rPr kumimoji="1" lang="zh-CN" altLang="en-US" sz="3200" b="1" dirty="0">
                <a:latin typeface="宋体" pitchFamily="2" charset="-122"/>
                <a:ea typeface="宋体" pitchFamily="2" charset="-122"/>
              </a:rPr>
              <a:t>与弹簧振子振动的类比</a:t>
            </a:r>
          </a:p>
        </p:txBody>
      </p:sp>
      <p:graphicFrame>
        <p:nvGraphicFramePr>
          <p:cNvPr id="123907" name="Object 3"/>
          <p:cNvGraphicFramePr>
            <a:graphicFrameLocks noChangeAspect="1"/>
          </p:cNvGraphicFramePr>
          <p:nvPr/>
        </p:nvGraphicFramePr>
        <p:xfrm>
          <a:off x="3132138" y="2276475"/>
          <a:ext cx="1584325" cy="341313"/>
        </p:xfrm>
        <a:graphic>
          <a:graphicData uri="http://schemas.openxmlformats.org/presentationml/2006/ole">
            <mc:AlternateContent xmlns:mc="http://schemas.openxmlformats.org/markup-compatibility/2006">
              <mc:Choice xmlns:v="urn:schemas-microsoft-com:vml" Requires="v">
                <p:oleObj spid="_x0000_s2066" name="Equation" r:id="rId3" imgW="2361960" imgH="507960" progId="Equation.3">
                  <p:embed/>
                </p:oleObj>
              </mc:Choice>
              <mc:Fallback>
                <p:oleObj name="Equation" r:id="rId3" imgW="2361960" imgH="50796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32138" y="2276475"/>
                        <a:ext cx="1584325" cy="3413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3908" name="Object 4"/>
          <p:cNvGraphicFramePr>
            <a:graphicFrameLocks noChangeAspect="1"/>
          </p:cNvGraphicFramePr>
          <p:nvPr/>
        </p:nvGraphicFramePr>
        <p:xfrm>
          <a:off x="3779838" y="4149725"/>
          <a:ext cx="1141412" cy="341313"/>
        </p:xfrm>
        <a:graphic>
          <a:graphicData uri="http://schemas.openxmlformats.org/presentationml/2006/ole">
            <mc:AlternateContent xmlns:mc="http://schemas.openxmlformats.org/markup-compatibility/2006">
              <mc:Choice xmlns:v="urn:schemas-microsoft-com:vml" Requires="v">
                <p:oleObj spid="_x0000_s2067" name="Equation" r:id="rId5" imgW="1701720" imgH="507960" progId="Equation.3">
                  <p:embed/>
                </p:oleObj>
              </mc:Choice>
              <mc:Fallback>
                <p:oleObj name="Equation" r:id="rId5" imgW="1701720" imgH="507960"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79838" y="4149725"/>
                        <a:ext cx="1141412" cy="3413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 5"/>
          <p:cNvGrpSpPr>
            <a:grpSpLocks/>
          </p:cNvGrpSpPr>
          <p:nvPr/>
        </p:nvGrpSpPr>
        <p:grpSpPr bwMode="auto">
          <a:xfrm>
            <a:off x="4926013" y="1447800"/>
            <a:ext cx="3048000" cy="457200"/>
            <a:chOff x="624" y="912"/>
            <a:chExt cx="1920" cy="288"/>
          </a:xfrm>
        </p:grpSpPr>
        <p:sp>
          <p:nvSpPr>
            <p:cNvPr id="123910" name="Line 6"/>
            <p:cNvSpPr>
              <a:spLocks noChangeShapeType="1"/>
            </p:cNvSpPr>
            <p:nvPr/>
          </p:nvSpPr>
          <p:spPr bwMode="auto">
            <a:xfrm>
              <a:off x="672" y="912"/>
              <a:ext cx="0" cy="288"/>
            </a:xfrm>
            <a:prstGeom prst="line">
              <a:avLst/>
            </a:prstGeom>
            <a:noFill/>
            <a:ln w="28575">
              <a:solidFill>
                <a:schemeClr val="tx1"/>
              </a:solidFill>
              <a:round/>
              <a:headEnd/>
              <a:tailEnd/>
            </a:ln>
            <a:effectLst/>
          </p:spPr>
          <p:txBody>
            <a:bodyPr/>
            <a:lstStyle/>
            <a:p>
              <a:endParaRPr lang="zh-CN" altLang="en-US"/>
            </a:p>
          </p:txBody>
        </p:sp>
        <p:sp>
          <p:nvSpPr>
            <p:cNvPr id="123911" name="Line 7"/>
            <p:cNvSpPr>
              <a:spLocks noChangeShapeType="1"/>
            </p:cNvSpPr>
            <p:nvPr/>
          </p:nvSpPr>
          <p:spPr bwMode="auto">
            <a:xfrm flipH="1">
              <a:off x="624" y="912"/>
              <a:ext cx="48" cy="48"/>
            </a:xfrm>
            <a:prstGeom prst="line">
              <a:avLst/>
            </a:prstGeom>
            <a:noFill/>
            <a:ln w="25400">
              <a:solidFill>
                <a:schemeClr val="tx1"/>
              </a:solidFill>
              <a:round/>
              <a:headEnd/>
              <a:tailEnd/>
            </a:ln>
            <a:effectLst/>
          </p:spPr>
          <p:txBody>
            <a:bodyPr/>
            <a:lstStyle/>
            <a:p>
              <a:endParaRPr lang="zh-CN" altLang="en-US"/>
            </a:p>
          </p:txBody>
        </p:sp>
        <p:sp>
          <p:nvSpPr>
            <p:cNvPr id="123912" name="Line 8"/>
            <p:cNvSpPr>
              <a:spLocks noChangeShapeType="1"/>
            </p:cNvSpPr>
            <p:nvPr/>
          </p:nvSpPr>
          <p:spPr bwMode="auto">
            <a:xfrm flipH="1">
              <a:off x="624" y="960"/>
              <a:ext cx="48" cy="48"/>
            </a:xfrm>
            <a:prstGeom prst="line">
              <a:avLst/>
            </a:prstGeom>
            <a:noFill/>
            <a:ln w="25400">
              <a:solidFill>
                <a:schemeClr val="tx1"/>
              </a:solidFill>
              <a:round/>
              <a:headEnd/>
              <a:tailEnd/>
            </a:ln>
            <a:effectLst/>
          </p:spPr>
          <p:txBody>
            <a:bodyPr/>
            <a:lstStyle/>
            <a:p>
              <a:endParaRPr lang="zh-CN" altLang="en-US"/>
            </a:p>
          </p:txBody>
        </p:sp>
        <p:sp>
          <p:nvSpPr>
            <p:cNvPr id="123913" name="Line 9"/>
            <p:cNvSpPr>
              <a:spLocks noChangeShapeType="1"/>
            </p:cNvSpPr>
            <p:nvPr/>
          </p:nvSpPr>
          <p:spPr bwMode="auto">
            <a:xfrm flipH="1">
              <a:off x="624" y="1008"/>
              <a:ext cx="48" cy="48"/>
            </a:xfrm>
            <a:prstGeom prst="line">
              <a:avLst/>
            </a:prstGeom>
            <a:noFill/>
            <a:ln w="25400">
              <a:solidFill>
                <a:schemeClr val="tx1"/>
              </a:solidFill>
              <a:round/>
              <a:headEnd/>
              <a:tailEnd/>
            </a:ln>
            <a:effectLst/>
          </p:spPr>
          <p:txBody>
            <a:bodyPr/>
            <a:lstStyle/>
            <a:p>
              <a:endParaRPr lang="zh-CN" altLang="en-US"/>
            </a:p>
          </p:txBody>
        </p:sp>
        <p:sp>
          <p:nvSpPr>
            <p:cNvPr id="123914" name="Line 10"/>
            <p:cNvSpPr>
              <a:spLocks noChangeShapeType="1"/>
            </p:cNvSpPr>
            <p:nvPr/>
          </p:nvSpPr>
          <p:spPr bwMode="auto">
            <a:xfrm flipH="1">
              <a:off x="624" y="1056"/>
              <a:ext cx="48" cy="48"/>
            </a:xfrm>
            <a:prstGeom prst="line">
              <a:avLst/>
            </a:prstGeom>
            <a:noFill/>
            <a:ln w="25400">
              <a:solidFill>
                <a:schemeClr val="tx1"/>
              </a:solidFill>
              <a:round/>
              <a:headEnd/>
              <a:tailEnd/>
            </a:ln>
            <a:effectLst/>
          </p:spPr>
          <p:txBody>
            <a:bodyPr/>
            <a:lstStyle/>
            <a:p>
              <a:endParaRPr lang="zh-CN" altLang="en-US"/>
            </a:p>
          </p:txBody>
        </p:sp>
        <p:sp>
          <p:nvSpPr>
            <p:cNvPr id="123915" name="Line 11"/>
            <p:cNvSpPr>
              <a:spLocks noChangeShapeType="1"/>
            </p:cNvSpPr>
            <p:nvPr/>
          </p:nvSpPr>
          <p:spPr bwMode="auto">
            <a:xfrm flipH="1">
              <a:off x="624" y="1104"/>
              <a:ext cx="48" cy="48"/>
            </a:xfrm>
            <a:prstGeom prst="line">
              <a:avLst/>
            </a:prstGeom>
            <a:noFill/>
            <a:ln w="25400">
              <a:solidFill>
                <a:schemeClr val="tx1"/>
              </a:solidFill>
              <a:round/>
              <a:headEnd/>
              <a:tailEnd/>
            </a:ln>
            <a:effectLst/>
          </p:spPr>
          <p:txBody>
            <a:bodyPr/>
            <a:lstStyle/>
            <a:p>
              <a:endParaRPr lang="zh-CN" altLang="en-US"/>
            </a:p>
          </p:txBody>
        </p:sp>
        <p:sp>
          <p:nvSpPr>
            <p:cNvPr id="123916" name="Line 12"/>
            <p:cNvSpPr>
              <a:spLocks noChangeShapeType="1"/>
            </p:cNvSpPr>
            <p:nvPr/>
          </p:nvSpPr>
          <p:spPr bwMode="auto">
            <a:xfrm flipH="1">
              <a:off x="624" y="1152"/>
              <a:ext cx="48" cy="48"/>
            </a:xfrm>
            <a:prstGeom prst="line">
              <a:avLst/>
            </a:prstGeom>
            <a:noFill/>
            <a:ln w="25400">
              <a:solidFill>
                <a:schemeClr val="tx1"/>
              </a:solidFill>
              <a:round/>
              <a:headEnd/>
              <a:tailEnd/>
            </a:ln>
            <a:effectLst/>
          </p:spPr>
          <p:txBody>
            <a:bodyPr/>
            <a:lstStyle/>
            <a:p>
              <a:endParaRPr lang="zh-CN" altLang="en-US"/>
            </a:p>
          </p:txBody>
        </p:sp>
        <p:sp>
          <p:nvSpPr>
            <p:cNvPr id="123917" name="Line 13"/>
            <p:cNvSpPr>
              <a:spLocks noChangeShapeType="1"/>
            </p:cNvSpPr>
            <p:nvPr/>
          </p:nvSpPr>
          <p:spPr bwMode="auto">
            <a:xfrm>
              <a:off x="672" y="1104"/>
              <a:ext cx="480" cy="0"/>
            </a:xfrm>
            <a:prstGeom prst="line">
              <a:avLst/>
            </a:prstGeom>
            <a:noFill/>
            <a:ln w="28575">
              <a:solidFill>
                <a:schemeClr val="tx1"/>
              </a:solidFill>
              <a:round/>
              <a:headEnd/>
              <a:tailEnd/>
            </a:ln>
            <a:effectLst/>
          </p:spPr>
          <p:txBody>
            <a:bodyPr/>
            <a:lstStyle/>
            <a:p>
              <a:endParaRPr lang="zh-CN" altLang="en-US"/>
            </a:p>
          </p:txBody>
        </p:sp>
        <p:sp>
          <p:nvSpPr>
            <p:cNvPr id="123918" name="Freeform 14"/>
            <p:cNvSpPr>
              <a:spLocks/>
            </p:cNvSpPr>
            <p:nvPr/>
          </p:nvSpPr>
          <p:spPr bwMode="auto">
            <a:xfrm>
              <a:off x="1152" y="912"/>
              <a:ext cx="1200" cy="192"/>
            </a:xfrm>
            <a:custGeom>
              <a:avLst/>
              <a:gdLst/>
              <a:ahLst/>
              <a:cxnLst>
                <a:cxn ang="0">
                  <a:pos x="0" y="912"/>
                </a:cxn>
                <a:cxn ang="0">
                  <a:pos x="240" y="0"/>
                </a:cxn>
                <a:cxn ang="0">
                  <a:pos x="528" y="912"/>
                </a:cxn>
                <a:cxn ang="0">
                  <a:pos x="816" y="0"/>
                </a:cxn>
                <a:cxn ang="0">
                  <a:pos x="1152" y="912"/>
                </a:cxn>
                <a:cxn ang="0">
                  <a:pos x="1488" y="0"/>
                </a:cxn>
                <a:cxn ang="0">
                  <a:pos x="1824" y="912"/>
                </a:cxn>
                <a:cxn ang="0">
                  <a:pos x="2160" y="0"/>
                </a:cxn>
                <a:cxn ang="0">
                  <a:pos x="2448" y="912"/>
                </a:cxn>
                <a:cxn ang="0">
                  <a:pos x="2832" y="0"/>
                </a:cxn>
                <a:cxn ang="0">
                  <a:pos x="3168" y="912"/>
                </a:cxn>
                <a:cxn ang="0">
                  <a:pos x="3360" y="432"/>
                </a:cxn>
              </a:cxnLst>
              <a:rect l="0" t="0" r="r" b="b"/>
              <a:pathLst>
                <a:path w="3360" h="984">
                  <a:moveTo>
                    <a:pt x="0" y="912"/>
                  </a:moveTo>
                  <a:cubicBezTo>
                    <a:pt x="76" y="456"/>
                    <a:pt x="152" y="0"/>
                    <a:pt x="240" y="0"/>
                  </a:cubicBezTo>
                  <a:cubicBezTo>
                    <a:pt x="328" y="0"/>
                    <a:pt x="432" y="912"/>
                    <a:pt x="528" y="912"/>
                  </a:cubicBezTo>
                  <a:cubicBezTo>
                    <a:pt x="624" y="912"/>
                    <a:pt x="712" y="0"/>
                    <a:pt x="816" y="0"/>
                  </a:cubicBezTo>
                  <a:cubicBezTo>
                    <a:pt x="920" y="0"/>
                    <a:pt x="1040" y="912"/>
                    <a:pt x="1152" y="912"/>
                  </a:cubicBezTo>
                  <a:cubicBezTo>
                    <a:pt x="1264" y="912"/>
                    <a:pt x="1376" y="0"/>
                    <a:pt x="1488" y="0"/>
                  </a:cubicBezTo>
                  <a:cubicBezTo>
                    <a:pt x="1600" y="0"/>
                    <a:pt x="1712" y="912"/>
                    <a:pt x="1824" y="912"/>
                  </a:cubicBezTo>
                  <a:cubicBezTo>
                    <a:pt x="1936" y="912"/>
                    <a:pt x="2056" y="0"/>
                    <a:pt x="2160" y="0"/>
                  </a:cubicBezTo>
                  <a:cubicBezTo>
                    <a:pt x="2264" y="0"/>
                    <a:pt x="2336" y="912"/>
                    <a:pt x="2448" y="912"/>
                  </a:cubicBezTo>
                  <a:cubicBezTo>
                    <a:pt x="2560" y="912"/>
                    <a:pt x="2712" y="0"/>
                    <a:pt x="2832" y="0"/>
                  </a:cubicBezTo>
                  <a:cubicBezTo>
                    <a:pt x="2952" y="0"/>
                    <a:pt x="3080" y="840"/>
                    <a:pt x="3168" y="912"/>
                  </a:cubicBezTo>
                  <a:cubicBezTo>
                    <a:pt x="3256" y="984"/>
                    <a:pt x="3328" y="512"/>
                    <a:pt x="3360" y="432"/>
                  </a:cubicBezTo>
                </a:path>
              </a:pathLst>
            </a:custGeom>
            <a:noFill/>
            <a:ln w="28575" cap="flat">
              <a:solidFill>
                <a:schemeClr val="tx1"/>
              </a:solidFill>
              <a:prstDash val="solid"/>
              <a:round/>
              <a:headEnd/>
              <a:tailEnd/>
            </a:ln>
            <a:effectLst/>
          </p:spPr>
          <p:txBody>
            <a:bodyPr/>
            <a:lstStyle/>
            <a:p>
              <a:endParaRPr lang="zh-CN" altLang="en-US"/>
            </a:p>
          </p:txBody>
        </p:sp>
        <p:sp>
          <p:nvSpPr>
            <p:cNvPr id="123919" name="Rectangle 15"/>
            <p:cNvSpPr>
              <a:spLocks noChangeArrowheads="1"/>
            </p:cNvSpPr>
            <p:nvPr/>
          </p:nvSpPr>
          <p:spPr bwMode="auto">
            <a:xfrm>
              <a:off x="2352" y="912"/>
              <a:ext cx="192" cy="240"/>
            </a:xfrm>
            <a:prstGeom prst="rect">
              <a:avLst/>
            </a:prstGeom>
            <a:solidFill>
              <a:schemeClr val="tx1"/>
            </a:solidFill>
            <a:ln w="9525">
              <a:solidFill>
                <a:schemeClr val="tx1"/>
              </a:solidFill>
              <a:miter lim="800000"/>
              <a:headEnd/>
              <a:tailEnd/>
            </a:ln>
            <a:effectLst/>
          </p:spPr>
          <p:txBody>
            <a:bodyPr wrap="none" anchor="ctr"/>
            <a:lstStyle/>
            <a:p>
              <a:endParaRPr lang="zh-CN" altLang="en-US"/>
            </a:p>
          </p:txBody>
        </p:sp>
      </p:grpSp>
      <p:grpSp>
        <p:nvGrpSpPr>
          <p:cNvPr id="3" name="Group 16"/>
          <p:cNvGrpSpPr>
            <a:grpSpLocks/>
          </p:cNvGrpSpPr>
          <p:nvPr/>
        </p:nvGrpSpPr>
        <p:grpSpPr bwMode="auto">
          <a:xfrm>
            <a:off x="4926013" y="3200400"/>
            <a:ext cx="4038600" cy="457200"/>
            <a:chOff x="624" y="2016"/>
            <a:chExt cx="2544" cy="288"/>
          </a:xfrm>
        </p:grpSpPr>
        <p:sp>
          <p:nvSpPr>
            <p:cNvPr id="123921" name="Line 17"/>
            <p:cNvSpPr>
              <a:spLocks noChangeShapeType="1"/>
            </p:cNvSpPr>
            <p:nvPr/>
          </p:nvSpPr>
          <p:spPr bwMode="auto">
            <a:xfrm>
              <a:off x="672" y="2016"/>
              <a:ext cx="0" cy="288"/>
            </a:xfrm>
            <a:prstGeom prst="line">
              <a:avLst/>
            </a:prstGeom>
            <a:noFill/>
            <a:ln w="28575">
              <a:solidFill>
                <a:schemeClr val="tx1"/>
              </a:solidFill>
              <a:round/>
              <a:headEnd/>
              <a:tailEnd/>
            </a:ln>
            <a:effectLst/>
          </p:spPr>
          <p:txBody>
            <a:bodyPr/>
            <a:lstStyle/>
            <a:p>
              <a:endParaRPr lang="zh-CN" altLang="en-US"/>
            </a:p>
          </p:txBody>
        </p:sp>
        <p:sp>
          <p:nvSpPr>
            <p:cNvPr id="123922" name="Line 18"/>
            <p:cNvSpPr>
              <a:spLocks noChangeShapeType="1"/>
            </p:cNvSpPr>
            <p:nvPr/>
          </p:nvSpPr>
          <p:spPr bwMode="auto">
            <a:xfrm flipH="1">
              <a:off x="624" y="2016"/>
              <a:ext cx="48" cy="48"/>
            </a:xfrm>
            <a:prstGeom prst="line">
              <a:avLst/>
            </a:prstGeom>
            <a:noFill/>
            <a:ln w="25400">
              <a:solidFill>
                <a:schemeClr val="tx1"/>
              </a:solidFill>
              <a:round/>
              <a:headEnd/>
              <a:tailEnd/>
            </a:ln>
            <a:effectLst/>
          </p:spPr>
          <p:txBody>
            <a:bodyPr/>
            <a:lstStyle/>
            <a:p>
              <a:endParaRPr lang="zh-CN" altLang="en-US"/>
            </a:p>
          </p:txBody>
        </p:sp>
        <p:sp>
          <p:nvSpPr>
            <p:cNvPr id="123923" name="Line 19"/>
            <p:cNvSpPr>
              <a:spLocks noChangeShapeType="1"/>
            </p:cNvSpPr>
            <p:nvPr/>
          </p:nvSpPr>
          <p:spPr bwMode="auto">
            <a:xfrm flipH="1">
              <a:off x="624" y="2064"/>
              <a:ext cx="48" cy="48"/>
            </a:xfrm>
            <a:prstGeom prst="line">
              <a:avLst/>
            </a:prstGeom>
            <a:noFill/>
            <a:ln w="25400">
              <a:solidFill>
                <a:schemeClr val="tx1"/>
              </a:solidFill>
              <a:round/>
              <a:headEnd/>
              <a:tailEnd/>
            </a:ln>
            <a:effectLst/>
          </p:spPr>
          <p:txBody>
            <a:bodyPr/>
            <a:lstStyle/>
            <a:p>
              <a:endParaRPr lang="zh-CN" altLang="en-US"/>
            </a:p>
          </p:txBody>
        </p:sp>
        <p:sp>
          <p:nvSpPr>
            <p:cNvPr id="123924" name="Line 20"/>
            <p:cNvSpPr>
              <a:spLocks noChangeShapeType="1"/>
            </p:cNvSpPr>
            <p:nvPr/>
          </p:nvSpPr>
          <p:spPr bwMode="auto">
            <a:xfrm flipH="1">
              <a:off x="624" y="2112"/>
              <a:ext cx="48" cy="48"/>
            </a:xfrm>
            <a:prstGeom prst="line">
              <a:avLst/>
            </a:prstGeom>
            <a:noFill/>
            <a:ln w="25400">
              <a:solidFill>
                <a:schemeClr val="tx1"/>
              </a:solidFill>
              <a:round/>
              <a:headEnd/>
              <a:tailEnd/>
            </a:ln>
            <a:effectLst/>
          </p:spPr>
          <p:txBody>
            <a:bodyPr/>
            <a:lstStyle/>
            <a:p>
              <a:endParaRPr lang="zh-CN" altLang="en-US"/>
            </a:p>
          </p:txBody>
        </p:sp>
        <p:sp>
          <p:nvSpPr>
            <p:cNvPr id="123925" name="Line 21"/>
            <p:cNvSpPr>
              <a:spLocks noChangeShapeType="1"/>
            </p:cNvSpPr>
            <p:nvPr/>
          </p:nvSpPr>
          <p:spPr bwMode="auto">
            <a:xfrm flipH="1">
              <a:off x="624" y="2160"/>
              <a:ext cx="48" cy="48"/>
            </a:xfrm>
            <a:prstGeom prst="line">
              <a:avLst/>
            </a:prstGeom>
            <a:noFill/>
            <a:ln w="25400">
              <a:solidFill>
                <a:schemeClr val="tx1"/>
              </a:solidFill>
              <a:round/>
              <a:headEnd/>
              <a:tailEnd/>
            </a:ln>
            <a:effectLst/>
          </p:spPr>
          <p:txBody>
            <a:bodyPr/>
            <a:lstStyle/>
            <a:p>
              <a:endParaRPr lang="zh-CN" altLang="en-US"/>
            </a:p>
          </p:txBody>
        </p:sp>
        <p:sp>
          <p:nvSpPr>
            <p:cNvPr id="123926" name="Line 22"/>
            <p:cNvSpPr>
              <a:spLocks noChangeShapeType="1"/>
            </p:cNvSpPr>
            <p:nvPr/>
          </p:nvSpPr>
          <p:spPr bwMode="auto">
            <a:xfrm flipH="1">
              <a:off x="624" y="2208"/>
              <a:ext cx="48" cy="48"/>
            </a:xfrm>
            <a:prstGeom prst="line">
              <a:avLst/>
            </a:prstGeom>
            <a:noFill/>
            <a:ln w="25400">
              <a:solidFill>
                <a:schemeClr val="tx1"/>
              </a:solidFill>
              <a:round/>
              <a:headEnd/>
              <a:tailEnd/>
            </a:ln>
            <a:effectLst/>
          </p:spPr>
          <p:txBody>
            <a:bodyPr/>
            <a:lstStyle/>
            <a:p>
              <a:endParaRPr lang="zh-CN" altLang="en-US"/>
            </a:p>
          </p:txBody>
        </p:sp>
        <p:sp>
          <p:nvSpPr>
            <p:cNvPr id="123927" name="Line 23"/>
            <p:cNvSpPr>
              <a:spLocks noChangeShapeType="1"/>
            </p:cNvSpPr>
            <p:nvPr/>
          </p:nvSpPr>
          <p:spPr bwMode="auto">
            <a:xfrm flipH="1">
              <a:off x="624" y="2256"/>
              <a:ext cx="48" cy="48"/>
            </a:xfrm>
            <a:prstGeom prst="line">
              <a:avLst/>
            </a:prstGeom>
            <a:noFill/>
            <a:ln w="25400">
              <a:solidFill>
                <a:schemeClr val="tx1"/>
              </a:solidFill>
              <a:round/>
              <a:headEnd/>
              <a:tailEnd/>
            </a:ln>
            <a:effectLst/>
          </p:spPr>
          <p:txBody>
            <a:bodyPr/>
            <a:lstStyle/>
            <a:p>
              <a:endParaRPr lang="zh-CN" altLang="en-US"/>
            </a:p>
          </p:txBody>
        </p:sp>
        <p:sp>
          <p:nvSpPr>
            <p:cNvPr id="123928" name="Line 24"/>
            <p:cNvSpPr>
              <a:spLocks noChangeShapeType="1"/>
            </p:cNvSpPr>
            <p:nvPr/>
          </p:nvSpPr>
          <p:spPr bwMode="auto">
            <a:xfrm>
              <a:off x="672" y="2207"/>
              <a:ext cx="480" cy="1"/>
            </a:xfrm>
            <a:prstGeom prst="line">
              <a:avLst/>
            </a:prstGeom>
            <a:noFill/>
            <a:ln w="28575">
              <a:solidFill>
                <a:schemeClr val="tx1"/>
              </a:solidFill>
              <a:round/>
              <a:headEnd/>
              <a:tailEnd/>
            </a:ln>
            <a:effectLst/>
          </p:spPr>
          <p:txBody>
            <a:bodyPr/>
            <a:lstStyle/>
            <a:p>
              <a:endParaRPr lang="zh-CN" altLang="en-US"/>
            </a:p>
          </p:txBody>
        </p:sp>
        <p:sp>
          <p:nvSpPr>
            <p:cNvPr id="123929" name="Freeform 25"/>
            <p:cNvSpPr>
              <a:spLocks/>
            </p:cNvSpPr>
            <p:nvPr/>
          </p:nvSpPr>
          <p:spPr bwMode="auto">
            <a:xfrm>
              <a:off x="1152" y="2016"/>
              <a:ext cx="1824" cy="240"/>
            </a:xfrm>
            <a:custGeom>
              <a:avLst/>
              <a:gdLst/>
              <a:ahLst/>
              <a:cxnLst>
                <a:cxn ang="0">
                  <a:pos x="0" y="912"/>
                </a:cxn>
                <a:cxn ang="0">
                  <a:pos x="240" y="0"/>
                </a:cxn>
                <a:cxn ang="0">
                  <a:pos x="528" y="912"/>
                </a:cxn>
                <a:cxn ang="0">
                  <a:pos x="816" y="0"/>
                </a:cxn>
                <a:cxn ang="0">
                  <a:pos x="1152" y="912"/>
                </a:cxn>
                <a:cxn ang="0">
                  <a:pos x="1488" y="0"/>
                </a:cxn>
                <a:cxn ang="0">
                  <a:pos x="1824" y="912"/>
                </a:cxn>
                <a:cxn ang="0">
                  <a:pos x="2160" y="0"/>
                </a:cxn>
                <a:cxn ang="0">
                  <a:pos x="2448" y="912"/>
                </a:cxn>
                <a:cxn ang="0">
                  <a:pos x="2832" y="0"/>
                </a:cxn>
                <a:cxn ang="0">
                  <a:pos x="3168" y="912"/>
                </a:cxn>
                <a:cxn ang="0">
                  <a:pos x="3360" y="432"/>
                </a:cxn>
              </a:cxnLst>
              <a:rect l="0" t="0" r="r" b="b"/>
              <a:pathLst>
                <a:path w="3360" h="984">
                  <a:moveTo>
                    <a:pt x="0" y="912"/>
                  </a:moveTo>
                  <a:cubicBezTo>
                    <a:pt x="76" y="456"/>
                    <a:pt x="152" y="0"/>
                    <a:pt x="240" y="0"/>
                  </a:cubicBezTo>
                  <a:cubicBezTo>
                    <a:pt x="328" y="0"/>
                    <a:pt x="432" y="912"/>
                    <a:pt x="528" y="912"/>
                  </a:cubicBezTo>
                  <a:cubicBezTo>
                    <a:pt x="624" y="912"/>
                    <a:pt x="712" y="0"/>
                    <a:pt x="816" y="0"/>
                  </a:cubicBezTo>
                  <a:cubicBezTo>
                    <a:pt x="920" y="0"/>
                    <a:pt x="1040" y="912"/>
                    <a:pt x="1152" y="912"/>
                  </a:cubicBezTo>
                  <a:cubicBezTo>
                    <a:pt x="1264" y="912"/>
                    <a:pt x="1376" y="0"/>
                    <a:pt x="1488" y="0"/>
                  </a:cubicBezTo>
                  <a:cubicBezTo>
                    <a:pt x="1600" y="0"/>
                    <a:pt x="1712" y="912"/>
                    <a:pt x="1824" y="912"/>
                  </a:cubicBezTo>
                  <a:cubicBezTo>
                    <a:pt x="1936" y="912"/>
                    <a:pt x="2056" y="0"/>
                    <a:pt x="2160" y="0"/>
                  </a:cubicBezTo>
                  <a:cubicBezTo>
                    <a:pt x="2264" y="0"/>
                    <a:pt x="2336" y="912"/>
                    <a:pt x="2448" y="912"/>
                  </a:cubicBezTo>
                  <a:cubicBezTo>
                    <a:pt x="2560" y="912"/>
                    <a:pt x="2712" y="0"/>
                    <a:pt x="2832" y="0"/>
                  </a:cubicBezTo>
                  <a:cubicBezTo>
                    <a:pt x="2952" y="0"/>
                    <a:pt x="3080" y="840"/>
                    <a:pt x="3168" y="912"/>
                  </a:cubicBezTo>
                  <a:cubicBezTo>
                    <a:pt x="3256" y="984"/>
                    <a:pt x="3328" y="512"/>
                    <a:pt x="3360" y="432"/>
                  </a:cubicBezTo>
                </a:path>
              </a:pathLst>
            </a:custGeom>
            <a:noFill/>
            <a:ln w="28575" cap="flat">
              <a:solidFill>
                <a:schemeClr val="tx1"/>
              </a:solidFill>
              <a:prstDash val="solid"/>
              <a:round/>
              <a:headEnd/>
              <a:tailEnd/>
            </a:ln>
            <a:effectLst/>
          </p:spPr>
          <p:txBody>
            <a:bodyPr/>
            <a:lstStyle/>
            <a:p>
              <a:endParaRPr lang="zh-CN" altLang="en-US"/>
            </a:p>
          </p:txBody>
        </p:sp>
        <p:sp>
          <p:nvSpPr>
            <p:cNvPr id="123930" name="Rectangle 26"/>
            <p:cNvSpPr>
              <a:spLocks noChangeArrowheads="1"/>
            </p:cNvSpPr>
            <p:nvPr/>
          </p:nvSpPr>
          <p:spPr bwMode="auto">
            <a:xfrm>
              <a:off x="2976" y="2016"/>
              <a:ext cx="192" cy="240"/>
            </a:xfrm>
            <a:prstGeom prst="rect">
              <a:avLst/>
            </a:prstGeom>
            <a:solidFill>
              <a:schemeClr val="tx1"/>
            </a:solidFill>
            <a:ln w="9525">
              <a:solidFill>
                <a:schemeClr val="tx1"/>
              </a:solidFill>
              <a:miter lim="800000"/>
              <a:headEnd/>
              <a:tailEnd/>
            </a:ln>
            <a:effectLst/>
          </p:spPr>
          <p:txBody>
            <a:bodyPr wrap="none" anchor="ctr"/>
            <a:lstStyle/>
            <a:p>
              <a:endParaRPr lang="zh-CN" altLang="en-US"/>
            </a:p>
          </p:txBody>
        </p:sp>
      </p:grpSp>
      <p:grpSp>
        <p:nvGrpSpPr>
          <p:cNvPr id="4" name="Group 27"/>
          <p:cNvGrpSpPr>
            <a:grpSpLocks/>
          </p:cNvGrpSpPr>
          <p:nvPr/>
        </p:nvGrpSpPr>
        <p:grpSpPr bwMode="auto">
          <a:xfrm>
            <a:off x="7821613" y="2971800"/>
            <a:ext cx="990600" cy="1219200"/>
            <a:chOff x="2448" y="1872"/>
            <a:chExt cx="624" cy="768"/>
          </a:xfrm>
        </p:grpSpPr>
        <p:sp>
          <p:nvSpPr>
            <p:cNvPr id="123932" name="Line 28"/>
            <p:cNvSpPr>
              <a:spLocks noChangeShapeType="1"/>
            </p:cNvSpPr>
            <p:nvPr/>
          </p:nvSpPr>
          <p:spPr bwMode="auto">
            <a:xfrm>
              <a:off x="2448" y="1872"/>
              <a:ext cx="0" cy="768"/>
            </a:xfrm>
            <a:prstGeom prst="line">
              <a:avLst/>
            </a:prstGeom>
            <a:noFill/>
            <a:ln w="19050">
              <a:solidFill>
                <a:srgbClr val="0000FF"/>
              </a:solidFill>
              <a:prstDash val="sysDot"/>
              <a:round/>
              <a:headEnd/>
              <a:tailEnd/>
            </a:ln>
            <a:effectLst/>
          </p:spPr>
          <p:txBody>
            <a:bodyPr/>
            <a:lstStyle/>
            <a:p>
              <a:endParaRPr lang="zh-CN" altLang="en-US"/>
            </a:p>
          </p:txBody>
        </p:sp>
        <p:graphicFrame>
          <p:nvGraphicFramePr>
            <p:cNvPr id="123933" name="Object 29"/>
            <p:cNvGraphicFramePr>
              <a:graphicFrameLocks noChangeAspect="1"/>
            </p:cNvGraphicFramePr>
            <p:nvPr/>
          </p:nvGraphicFramePr>
          <p:xfrm>
            <a:off x="2640" y="2304"/>
            <a:ext cx="190" cy="212"/>
          </p:xfrm>
          <a:graphic>
            <a:graphicData uri="http://schemas.openxmlformats.org/presentationml/2006/ole">
              <mc:AlternateContent xmlns:mc="http://schemas.openxmlformats.org/markup-compatibility/2006">
                <mc:Choice xmlns:v="urn:schemas-microsoft-com:vml" Requires="v">
                  <p:oleObj spid="_x0000_s2068" name="Equation" r:id="rId7" imgW="330120" imgH="368280" progId="Equation.3">
                    <p:embed/>
                  </p:oleObj>
                </mc:Choice>
                <mc:Fallback>
                  <p:oleObj name="Equation" r:id="rId7" imgW="330120" imgH="368280" progId="Equation.3">
                    <p:embed/>
                    <p:pic>
                      <p:nvPicPr>
                        <p:cNvPr id="0" name="Picture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640" y="2304"/>
                          <a:ext cx="190" cy="2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3934" name="Line 30"/>
            <p:cNvSpPr>
              <a:spLocks noChangeShapeType="1"/>
            </p:cNvSpPr>
            <p:nvPr/>
          </p:nvSpPr>
          <p:spPr bwMode="auto">
            <a:xfrm>
              <a:off x="3072" y="2304"/>
              <a:ext cx="0" cy="240"/>
            </a:xfrm>
            <a:prstGeom prst="line">
              <a:avLst/>
            </a:prstGeom>
            <a:noFill/>
            <a:ln w="19050">
              <a:solidFill>
                <a:srgbClr val="0000FF"/>
              </a:solidFill>
              <a:prstDash val="sysDot"/>
              <a:round/>
              <a:headEnd/>
              <a:tailEnd/>
            </a:ln>
            <a:effectLst/>
          </p:spPr>
          <p:txBody>
            <a:bodyPr/>
            <a:lstStyle/>
            <a:p>
              <a:endParaRPr lang="zh-CN" altLang="en-US"/>
            </a:p>
          </p:txBody>
        </p:sp>
        <p:sp>
          <p:nvSpPr>
            <p:cNvPr id="123935" name="Line 31"/>
            <p:cNvSpPr>
              <a:spLocks noChangeShapeType="1"/>
            </p:cNvSpPr>
            <p:nvPr/>
          </p:nvSpPr>
          <p:spPr bwMode="auto">
            <a:xfrm>
              <a:off x="2832" y="2400"/>
              <a:ext cx="240" cy="0"/>
            </a:xfrm>
            <a:prstGeom prst="line">
              <a:avLst/>
            </a:prstGeom>
            <a:noFill/>
            <a:ln w="25400">
              <a:solidFill>
                <a:schemeClr val="tx1"/>
              </a:solidFill>
              <a:round/>
              <a:headEnd/>
              <a:tailEnd type="triangle" w="med" len="med"/>
            </a:ln>
            <a:effectLst/>
          </p:spPr>
          <p:txBody>
            <a:bodyPr/>
            <a:lstStyle/>
            <a:p>
              <a:endParaRPr lang="zh-CN" altLang="en-US"/>
            </a:p>
          </p:txBody>
        </p:sp>
        <p:sp>
          <p:nvSpPr>
            <p:cNvPr id="123936" name="Line 32"/>
            <p:cNvSpPr>
              <a:spLocks noChangeShapeType="1"/>
            </p:cNvSpPr>
            <p:nvPr/>
          </p:nvSpPr>
          <p:spPr bwMode="auto">
            <a:xfrm flipH="1">
              <a:off x="2448" y="2400"/>
              <a:ext cx="240" cy="0"/>
            </a:xfrm>
            <a:prstGeom prst="line">
              <a:avLst/>
            </a:prstGeom>
            <a:noFill/>
            <a:ln w="25400">
              <a:solidFill>
                <a:schemeClr val="tx1"/>
              </a:solidFill>
              <a:round/>
              <a:headEnd/>
              <a:tailEnd type="triangle" w="med" len="med"/>
            </a:ln>
            <a:effectLst/>
          </p:spPr>
          <p:txBody>
            <a:bodyPr/>
            <a:lstStyle/>
            <a:p>
              <a:endParaRPr lang="zh-CN" altLang="en-US"/>
            </a:p>
          </p:txBody>
        </p:sp>
      </p:grpSp>
      <p:sp>
        <p:nvSpPr>
          <p:cNvPr id="123937" name="Rectangle 33"/>
          <p:cNvSpPr>
            <a:spLocks noChangeArrowheads="1"/>
          </p:cNvSpPr>
          <p:nvPr/>
        </p:nvSpPr>
        <p:spPr bwMode="auto">
          <a:xfrm>
            <a:off x="381000" y="4648200"/>
            <a:ext cx="8458200" cy="1800225"/>
          </a:xfrm>
          <a:prstGeom prst="rect">
            <a:avLst/>
          </a:prstGeom>
          <a:noFill/>
          <a:ln w="9525" cap="rnd">
            <a:noFill/>
            <a:prstDash val="sysDot"/>
            <a:miter lim="800000"/>
            <a:headEnd/>
            <a:tailEnd/>
          </a:ln>
          <a:effectLst/>
        </p:spPr>
        <p:txBody>
          <a:bodyPr>
            <a:spAutoFit/>
          </a:bodyPr>
          <a:lstStyle/>
          <a:p>
            <a:pPr algn="l">
              <a:spcBef>
                <a:spcPct val="0"/>
              </a:spcBef>
            </a:pPr>
            <a:r>
              <a:rPr kumimoji="1" lang="zh-CN" altLang="en-US" dirty="0">
                <a:latin typeface="楷体_GB2312" pitchFamily="49" charset="-122"/>
                <a:ea typeface="楷体_GB2312" pitchFamily="49" charset="-122"/>
              </a:rPr>
              <a:t>    </a:t>
            </a:r>
            <a:r>
              <a:rPr kumimoji="1" lang="zh-CN" altLang="en-US" sz="2800" b="1" dirty="0">
                <a:latin typeface="宋体" pitchFamily="2" charset="-122"/>
                <a:ea typeface="宋体" pitchFamily="2" charset="-122"/>
              </a:rPr>
              <a:t>在</a:t>
            </a:r>
            <a:r>
              <a:rPr kumimoji="1" lang="en-US" altLang="zh-CN" sz="2800" b="1" i="1" dirty="0">
                <a:latin typeface="宋体" pitchFamily="2" charset="-122"/>
                <a:ea typeface="宋体" pitchFamily="2" charset="-122"/>
              </a:rPr>
              <a:t>LC</a:t>
            </a:r>
            <a:r>
              <a:rPr kumimoji="1" lang="zh-CN" altLang="en-US" sz="2800" b="1" dirty="0">
                <a:latin typeface="宋体" pitchFamily="2" charset="-122"/>
                <a:ea typeface="宋体" pitchFamily="2" charset="-122"/>
              </a:rPr>
              <a:t>电路中，电荷与电流</a:t>
            </a:r>
            <a:r>
              <a:rPr kumimoji="1" lang="en-US" altLang="zh-CN" sz="2800" b="1" dirty="0">
                <a:latin typeface="宋体" pitchFamily="2" charset="-122"/>
                <a:ea typeface="宋体" pitchFamily="2" charset="-122"/>
              </a:rPr>
              <a:t>(</a:t>
            </a:r>
            <a:r>
              <a:rPr kumimoji="1" lang="zh-CN" altLang="en-US" sz="2800" b="1" dirty="0">
                <a:latin typeface="宋体" pitchFamily="2" charset="-122"/>
                <a:ea typeface="宋体" pitchFamily="2" charset="-122"/>
              </a:rPr>
              <a:t>电场能量与磁场能量</a:t>
            </a:r>
            <a:r>
              <a:rPr kumimoji="1" lang="en-US" altLang="zh-CN" sz="2800" b="1" dirty="0">
                <a:latin typeface="宋体" pitchFamily="2" charset="-122"/>
                <a:ea typeface="宋体" pitchFamily="2" charset="-122"/>
              </a:rPr>
              <a:t>)</a:t>
            </a:r>
            <a:r>
              <a:rPr kumimoji="1" lang="zh-CN" altLang="en-US" sz="2800" b="1" dirty="0">
                <a:latin typeface="宋体" pitchFamily="2" charset="-122"/>
                <a:ea typeface="宋体" pitchFamily="2" charset="-122"/>
              </a:rPr>
              <a:t>随时间作周期性变化，且不断相互转换。若电路中无能量损耗，这种变化将一直持续下去，这种现象称为</a:t>
            </a:r>
            <a:r>
              <a:rPr kumimoji="1" lang="zh-CN" altLang="en-US" sz="2800" b="1" dirty="0">
                <a:solidFill>
                  <a:srgbClr val="FF0000"/>
                </a:solidFill>
                <a:latin typeface="宋体" pitchFamily="2" charset="-122"/>
                <a:ea typeface="宋体" pitchFamily="2" charset="-122"/>
              </a:rPr>
              <a:t>无阻尼自由振荡</a:t>
            </a:r>
            <a:r>
              <a:rPr kumimoji="1" lang="zh-CN" altLang="en-US" sz="2800" b="1" dirty="0">
                <a:latin typeface="宋体" pitchFamily="2" charset="-122"/>
                <a:ea typeface="宋体" pitchFamily="2" charset="-122"/>
              </a:rPr>
              <a:t>。</a:t>
            </a:r>
          </a:p>
        </p:txBody>
      </p:sp>
      <p:sp>
        <p:nvSpPr>
          <p:cNvPr id="123938" name="Line 34"/>
          <p:cNvSpPr>
            <a:spLocks noChangeShapeType="1"/>
          </p:cNvSpPr>
          <p:nvPr/>
        </p:nvSpPr>
        <p:spPr bwMode="auto">
          <a:xfrm>
            <a:off x="7821613" y="1066800"/>
            <a:ext cx="0" cy="1219200"/>
          </a:xfrm>
          <a:prstGeom prst="line">
            <a:avLst/>
          </a:prstGeom>
          <a:noFill/>
          <a:ln w="19050">
            <a:solidFill>
              <a:srgbClr val="0000FF"/>
            </a:solidFill>
            <a:prstDash val="sysDot"/>
            <a:round/>
            <a:headEnd/>
            <a:tailEnd/>
          </a:ln>
          <a:effectLst/>
        </p:spPr>
        <p:txBody>
          <a:bodyPr/>
          <a:lstStyle/>
          <a:p>
            <a:endParaRPr lang="zh-CN" altLang="en-US"/>
          </a:p>
        </p:txBody>
      </p:sp>
      <p:grpSp>
        <p:nvGrpSpPr>
          <p:cNvPr id="5" name="Group 35"/>
          <p:cNvGrpSpPr>
            <a:grpSpLocks/>
          </p:cNvGrpSpPr>
          <p:nvPr/>
        </p:nvGrpSpPr>
        <p:grpSpPr bwMode="auto">
          <a:xfrm>
            <a:off x="696913" y="2824163"/>
            <a:ext cx="2362200" cy="1468437"/>
            <a:chOff x="295" y="572"/>
            <a:chExt cx="1488" cy="925"/>
          </a:xfrm>
        </p:grpSpPr>
        <p:sp>
          <p:nvSpPr>
            <p:cNvPr id="123940" name="Line 36"/>
            <p:cNvSpPr>
              <a:spLocks noChangeShapeType="1"/>
            </p:cNvSpPr>
            <p:nvPr/>
          </p:nvSpPr>
          <p:spPr bwMode="auto">
            <a:xfrm>
              <a:off x="1255" y="971"/>
              <a:ext cx="480" cy="0"/>
            </a:xfrm>
            <a:prstGeom prst="line">
              <a:avLst/>
            </a:prstGeom>
            <a:noFill/>
            <a:ln w="57150">
              <a:solidFill>
                <a:srgbClr val="0000FF"/>
              </a:solidFill>
              <a:round/>
              <a:headEnd/>
              <a:tailEnd/>
            </a:ln>
            <a:effectLst/>
          </p:spPr>
          <p:txBody>
            <a:bodyPr wrap="none" anchor="ctr"/>
            <a:lstStyle/>
            <a:p>
              <a:endParaRPr lang="zh-CN" altLang="en-US"/>
            </a:p>
          </p:txBody>
        </p:sp>
        <p:sp>
          <p:nvSpPr>
            <p:cNvPr id="123941" name="Line 37"/>
            <p:cNvSpPr>
              <a:spLocks noChangeShapeType="1"/>
            </p:cNvSpPr>
            <p:nvPr/>
          </p:nvSpPr>
          <p:spPr bwMode="auto">
            <a:xfrm>
              <a:off x="1255" y="1196"/>
              <a:ext cx="480" cy="0"/>
            </a:xfrm>
            <a:prstGeom prst="line">
              <a:avLst/>
            </a:prstGeom>
            <a:noFill/>
            <a:ln w="57150">
              <a:solidFill>
                <a:srgbClr val="0000FF"/>
              </a:solidFill>
              <a:round/>
              <a:headEnd/>
              <a:tailEnd/>
            </a:ln>
            <a:effectLst/>
          </p:spPr>
          <p:txBody>
            <a:bodyPr wrap="none" anchor="ctr"/>
            <a:lstStyle/>
            <a:p>
              <a:endParaRPr lang="zh-CN" altLang="en-US"/>
            </a:p>
          </p:txBody>
        </p:sp>
        <p:sp>
          <p:nvSpPr>
            <p:cNvPr id="123942" name="Line 38"/>
            <p:cNvSpPr>
              <a:spLocks noChangeShapeType="1"/>
            </p:cNvSpPr>
            <p:nvPr/>
          </p:nvSpPr>
          <p:spPr bwMode="auto">
            <a:xfrm>
              <a:off x="664" y="1497"/>
              <a:ext cx="823" cy="0"/>
            </a:xfrm>
            <a:prstGeom prst="line">
              <a:avLst/>
            </a:prstGeom>
            <a:noFill/>
            <a:ln w="28575">
              <a:solidFill>
                <a:schemeClr val="tx1"/>
              </a:solidFill>
              <a:round/>
              <a:headEnd/>
              <a:tailEnd/>
            </a:ln>
            <a:effectLst/>
          </p:spPr>
          <p:txBody>
            <a:bodyPr wrap="none" anchor="ctr"/>
            <a:lstStyle/>
            <a:p>
              <a:endParaRPr lang="zh-CN" altLang="en-US"/>
            </a:p>
          </p:txBody>
        </p:sp>
        <p:sp>
          <p:nvSpPr>
            <p:cNvPr id="123943" name="Freeform 39"/>
            <p:cNvSpPr>
              <a:spLocks/>
            </p:cNvSpPr>
            <p:nvPr/>
          </p:nvSpPr>
          <p:spPr bwMode="auto">
            <a:xfrm>
              <a:off x="517" y="822"/>
              <a:ext cx="332" cy="474"/>
            </a:xfrm>
            <a:custGeom>
              <a:avLst/>
              <a:gdLst/>
              <a:ahLst/>
              <a:cxnLst>
                <a:cxn ang="0">
                  <a:pos x="392" y="0"/>
                </a:cxn>
                <a:cxn ang="0">
                  <a:pos x="8" y="192"/>
                </a:cxn>
                <a:cxn ang="0">
                  <a:pos x="392" y="336"/>
                </a:cxn>
                <a:cxn ang="0">
                  <a:pos x="824" y="288"/>
                </a:cxn>
                <a:cxn ang="0">
                  <a:pos x="392" y="240"/>
                </a:cxn>
                <a:cxn ang="0">
                  <a:pos x="8" y="432"/>
                </a:cxn>
                <a:cxn ang="0">
                  <a:pos x="392" y="624"/>
                </a:cxn>
                <a:cxn ang="0">
                  <a:pos x="824" y="576"/>
                </a:cxn>
                <a:cxn ang="0">
                  <a:pos x="392" y="528"/>
                </a:cxn>
                <a:cxn ang="0">
                  <a:pos x="8" y="720"/>
                </a:cxn>
                <a:cxn ang="0">
                  <a:pos x="392" y="960"/>
                </a:cxn>
                <a:cxn ang="0">
                  <a:pos x="824" y="864"/>
                </a:cxn>
                <a:cxn ang="0">
                  <a:pos x="344" y="816"/>
                </a:cxn>
                <a:cxn ang="0">
                  <a:pos x="8" y="1008"/>
                </a:cxn>
                <a:cxn ang="0">
                  <a:pos x="392" y="1248"/>
                </a:cxn>
                <a:cxn ang="0">
                  <a:pos x="824" y="1152"/>
                </a:cxn>
                <a:cxn ang="0">
                  <a:pos x="392" y="1104"/>
                </a:cxn>
                <a:cxn ang="0">
                  <a:pos x="8" y="1344"/>
                </a:cxn>
                <a:cxn ang="0">
                  <a:pos x="392" y="1536"/>
                </a:cxn>
                <a:cxn ang="0">
                  <a:pos x="824" y="1440"/>
                </a:cxn>
                <a:cxn ang="0">
                  <a:pos x="392" y="1392"/>
                </a:cxn>
                <a:cxn ang="0">
                  <a:pos x="8" y="1632"/>
                </a:cxn>
                <a:cxn ang="0">
                  <a:pos x="392" y="1776"/>
                </a:cxn>
                <a:cxn ang="0">
                  <a:pos x="824" y="1728"/>
                </a:cxn>
                <a:cxn ang="0">
                  <a:pos x="392" y="1680"/>
                </a:cxn>
                <a:cxn ang="0">
                  <a:pos x="8" y="1920"/>
                </a:cxn>
                <a:cxn ang="0">
                  <a:pos x="392" y="2064"/>
                </a:cxn>
              </a:cxnLst>
              <a:rect l="0" t="0" r="r" b="b"/>
              <a:pathLst>
                <a:path w="832" h="2064">
                  <a:moveTo>
                    <a:pt x="392" y="0"/>
                  </a:moveTo>
                  <a:cubicBezTo>
                    <a:pt x="200" y="68"/>
                    <a:pt x="8" y="136"/>
                    <a:pt x="8" y="192"/>
                  </a:cubicBezTo>
                  <a:cubicBezTo>
                    <a:pt x="8" y="248"/>
                    <a:pt x="256" y="320"/>
                    <a:pt x="392" y="336"/>
                  </a:cubicBezTo>
                  <a:cubicBezTo>
                    <a:pt x="528" y="352"/>
                    <a:pt x="824" y="304"/>
                    <a:pt x="824" y="288"/>
                  </a:cubicBezTo>
                  <a:cubicBezTo>
                    <a:pt x="824" y="272"/>
                    <a:pt x="528" y="216"/>
                    <a:pt x="392" y="240"/>
                  </a:cubicBezTo>
                  <a:cubicBezTo>
                    <a:pt x="256" y="264"/>
                    <a:pt x="8" y="368"/>
                    <a:pt x="8" y="432"/>
                  </a:cubicBezTo>
                  <a:cubicBezTo>
                    <a:pt x="8" y="496"/>
                    <a:pt x="256" y="600"/>
                    <a:pt x="392" y="624"/>
                  </a:cubicBezTo>
                  <a:cubicBezTo>
                    <a:pt x="528" y="648"/>
                    <a:pt x="824" y="592"/>
                    <a:pt x="824" y="576"/>
                  </a:cubicBezTo>
                  <a:cubicBezTo>
                    <a:pt x="824" y="560"/>
                    <a:pt x="528" y="504"/>
                    <a:pt x="392" y="528"/>
                  </a:cubicBezTo>
                  <a:cubicBezTo>
                    <a:pt x="256" y="552"/>
                    <a:pt x="8" y="648"/>
                    <a:pt x="8" y="720"/>
                  </a:cubicBezTo>
                  <a:cubicBezTo>
                    <a:pt x="8" y="792"/>
                    <a:pt x="256" y="936"/>
                    <a:pt x="392" y="960"/>
                  </a:cubicBezTo>
                  <a:cubicBezTo>
                    <a:pt x="528" y="984"/>
                    <a:pt x="832" y="888"/>
                    <a:pt x="824" y="864"/>
                  </a:cubicBezTo>
                  <a:cubicBezTo>
                    <a:pt x="816" y="840"/>
                    <a:pt x="480" y="792"/>
                    <a:pt x="344" y="816"/>
                  </a:cubicBezTo>
                  <a:cubicBezTo>
                    <a:pt x="208" y="840"/>
                    <a:pt x="0" y="936"/>
                    <a:pt x="8" y="1008"/>
                  </a:cubicBezTo>
                  <a:cubicBezTo>
                    <a:pt x="16" y="1080"/>
                    <a:pt x="256" y="1224"/>
                    <a:pt x="392" y="1248"/>
                  </a:cubicBezTo>
                  <a:cubicBezTo>
                    <a:pt x="528" y="1272"/>
                    <a:pt x="824" y="1176"/>
                    <a:pt x="824" y="1152"/>
                  </a:cubicBezTo>
                  <a:cubicBezTo>
                    <a:pt x="824" y="1128"/>
                    <a:pt x="528" y="1072"/>
                    <a:pt x="392" y="1104"/>
                  </a:cubicBezTo>
                  <a:cubicBezTo>
                    <a:pt x="256" y="1136"/>
                    <a:pt x="8" y="1272"/>
                    <a:pt x="8" y="1344"/>
                  </a:cubicBezTo>
                  <a:cubicBezTo>
                    <a:pt x="8" y="1416"/>
                    <a:pt x="256" y="1520"/>
                    <a:pt x="392" y="1536"/>
                  </a:cubicBezTo>
                  <a:cubicBezTo>
                    <a:pt x="528" y="1552"/>
                    <a:pt x="824" y="1464"/>
                    <a:pt x="824" y="1440"/>
                  </a:cubicBezTo>
                  <a:cubicBezTo>
                    <a:pt x="824" y="1416"/>
                    <a:pt x="528" y="1360"/>
                    <a:pt x="392" y="1392"/>
                  </a:cubicBezTo>
                  <a:cubicBezTo>
                    <a:pt x="256" y="1424"/>
                    <a:pt x="8" y="1568"/>
                    <a:pt x="8" y="1632"/>
                  </a:cubicBezTo>
                  <a:cubicBezTo>
                    <a:pt x="8" y="1696"/>
                    <a:pt x="256" y="1760"/>
                    <a:pt x="392" y="1776"/>
                  </a:cubicBezTo>
                  <a:cubicBezTo>
                    <a:pt x="528" y="1792"/>
                    <a:pt x="824" y="1744"/>
                    <a:pt x="824" y="1728"/>
                  </a:cubicBezTo>
                  <a:cubicBezTo>
                    <a:pt x="824" y="1712"/>
                    <a:pt x="528" y="1648"/>
                    <a:pt x="392" y="1680"/>
                  </a:cubicBezTo>
                  <a:cubicBezTo>
                    <a:pt x="256" y="1712"/>
                    <a:pt x="8" y="1856"/>
                    <a:pt x="8" y="1920"/>
                  </a:cubicBezTo>
                  <a:cubicBezTo>
                    <a:pt x="8" y="1984"/>
                    <a:pt x="328" y="2040"/>
                    <a:pt x="392" y="2064"/>
                  </a:cubicBezTo>
                </a:path>
              </a:pathLst>
            </a:custGeom>
            <a:noFill/>
            <a:ln w="28575" cmpd="sng">
              <a:solidFill>
                <a:srgbClr val="CC0066"/>
              </a:solidFill>
              <a:round/>
              <a:headEnd/>
              <a:tailEnd/>
            </a:ln>
            <a:effectLst/>
          </p:spPr>
          <p:txBody>
            <a:bodyPr wrap="none" anchor="ctr"/>
            <a:lstStyle/>
            <a:p>
              <a:endParaRPr lang="zh-CN" altLang="en-US"/>
            </a:p>
          </p:txBody>
        </p:sp>
        <p:sp>
          <p:nvSpPr>
            <p:cNvPr id="123944" name="Line 40"/>
            <p:cNvSpPr>
              <a:spLocks noChangeShapeType="1"/>
            </p:cNvSpPr>
            <p:nvPr/>
          </p:nvSpPr>
          <p:spPr bwMode="auto">
            <a:xfrm>
              <a:off x="1477" y="1196"/>
              <a:ext cx="0" cy="299"/>
            </a:xfrm>
            <a:prstGeom prst="line">
              <a:avLst/>
            </a:prstGeom>
            <a:noFill/>
            <a:ln w="28575">
              <a:solidFill>
                <a:schemeClr val="tx1"/>
              </a:solidFill>
              <a:round/>
              <a:headEnd/>
              <a:tailEnd/>
            </a:ln>
            <a:effectLst/>
          </p:spPr>
          <p:txBody>
            <a:bodyPr wrap="none" anchor="ctr"/>
            <a:lstStyle/>
            <a:p>
              <a:endParaRPr lang="zh-CN" altLang="en-US"/>
            </a:p>
          </p:txBody>
        </p:sp>
        <p:sp>
          <p:nvSpPr>
            <p:cNvPr id="123945" name="Line 41"/>
            <p:cNvSpPr>
              <a:spLocks noChangeShapeType="1"/>
            </p:cNvSpPr>
            <p:nvPr/>
          </p:nvSpPr>
          <p:spPr bwMode="auto">
            <a:xfrm>
              <a:off x="664" y="572"/>
              <a:ext cx="0" cy="250"/>
            </a:xfrm>
            <a:prstGeom prst="line">
              <a:avLst/>
            </a:prstGeom>
            <a:noFill/>
            <a:ln w="28575">
              <a:solidFill>
                <a:schemeClr val="tx1"/>
              </a:solidFill>
              <a:round/>
              <a:headEnd/>
              <a:tailEnd/>
            </a:ln>
            <a:effectLst/>
          </p:spPr>
          <p:txBody>
            <a:bodyPr wrap="none" anchor="ctr"/>
            <a:lstStyle/>
            <a:p>
              <a:endParaRPr lang="zh-CN" altLang="en-US"/>
            </a:p>
          </p:txBody>
        </p:sp>
        <p:sp>
          <p:nvSpPr>
            <p:cNvPr id="123946" name="Line 42"/>
            <p:cNvSpPr>
              <a:spLocks noChangeShapeType="1"/>
            </p:cNvSpPr>
            <p:nvPr/>
          </p:nvSpPr>
          <p:spPr bwMode="auto">
            <a:xfrm>
              <a:off x="1477" y="572"/>
              <a:ext cx="0" cy="399"/>
            </a:xfrm>
            <a:prstGeom prst="line">
              <a:avLst/>
            </a:prstGeom>
            <a:noFill/>
            <a:ln w="28575">
              <a:solidFill>
                <a:schemeClr val="tx1"/>
              </a:solidFill>
              <a:round/>
              <a:headEnd/>
              <a:tailEnd/>
            </a:ln>
            <a:effectLst/>
          </p:spPr>
          <p:txBody>
            <a:bodyPr wrap="none" anchor="ctr"/>
            <a:lstStyle/>
            <a:p>
              <a:endParaRPr lang="zh-CN" altLang="en-US"/>
            </a:p>
          </p:txBody>
        </p:sp>
        <p:sp>
          <p:nvSpPr>
            <p:cNvPr id="123947" name="Line 43"/>
            <p:cNvSpPr>
              <a:spLocks noChangeShapeType="1"/>
            </p:cNvSpPr>
            <p:nvPr/>
          </p:nvSpPr>
          <p:spPr bwMode="auto">
            <a:xfrm>
              <a:off x="664" y="572"/>
              <a:ext cx="823" cy="0"/>
            </a:xfrm>
            <a:prstGeom prst="line">
              <a:avLst/>
            </a:prstGeom>
            <a:noFill/>
            <a:ln w="28575">
              <a:solidFill>
                <a:schemeClr val="tx1"/>
              </a:solidFill>
              <a:round/>
              <a:headEnd/>
              <a:tailEnd/>
            </a:ln>
            <a:effectLst/>
          </p:spPr>
          <p:txBody>
            <a:bodyPr wrap="none" anchor="ctr"/>
            <a:lstStyle/>
            <a:p>
              <a:endParaRPr lang="zh-CN" altLang="en-US"/>
            </a:p>
          </p:txBody>
        </p:sp>
        <p:sp>
          <p:nvSpPr>
            <p:cNvPr id="123948" name="Text Box 44"/>
            <p:cNvSpPr txBox="1">
              <a:spLocks noChangeArrowheads="1"/>
            </p:cNvSpPr>
            <p:nvPr/>
          </p:nvSpPr>
          <p:spPr bwMode="auto">
            <a:xfrm>
              <a:off x="295" y="997"/>
              <a:ext cx="233" cy="288"/>
            </a:xfrm>
            <a:prstGeom prst="rect">
              <a:avLst/>
            </a:prstGeom>
            <a:noFill/>
            <a:ln w="9525">
              <a:noFill/>
              <a:miter lim="800000"/>
              <a:headEnd/>
              <a:tailEnd/>
            </a:ln>
            <a:effectLst/>
          </p:spPr>
          <p:txBody>
            <a:bodyPr wrap="none">
              <a:spAutoFit/>
            </a:bodyPr>
            <a:lstStyle/>
            <a:p>
              <a:pPr algn="l"/>
              <a:r>
                <a:rPr lang="en-US" altLang="zh-CN" sz="2400" i="1">
                  <a:latin typeface="Times New Roman" pitchFamily="18" charset="0"/>
                </a:rPr>
                <a:t>L</a:t>
              </a:r>
            </a:p>
          </p:txBody>
        </p:sp>
        <p:sp>
          <p:nvSpPr>
            <p:cNvPr id="123949" name="Line 45"/>
            <p:cNvSpPr>
              <a:spLocks noChangeShapeType="1"/>
            </p:cNvSpPr>
            <p:nvPr/>
          </p:nvSpPr>
          <p:spPr bwMode="auto">
            <a:xfrm>
              <a:off x="682" y="1304"/>
              <a:ext cx="0" cy="193"/>
            </a:xfrm>
            <a:prstGeom prst="line">
              <a:avLst/>
            </a:prstGeom>
            <a:noFill/>
            <a:ln w="28575">
              <a:solidFill>
                <a:schemeClr val="tx1"/>
              </a:solidFill>
              <a:round/>
              <a:headEnd/>
              <a:tailEnd/>
            </a:ln>
            <a:effectLst/>
          </p:spPr>
          <p:txBody>
            <a:bodyPr wrap="none" anchor="ctr"/>
            <a:lstStyle/>
            <a:p>
              <a:endParaRPr lang="zh-CN" altLang="en-US"/>
            </a:p>
          </p:txBody>
        </p:sp>
        <p:sp>
          <p:nvSpPr>
            <p:cNvPr id="123950" name="Line 46"/>
            <p:cNvSpPr>
              <a:spLocks noChangeShapeType="1"/>
            </p:cNvSpPr>
            <p:nvPr/>
          </p:nvSpPr>
          <p:spPr bwMode="auto">
            <a:xfrm>
              <a:off x="1311" y="996"/>
              <a:ext cx="0" cy="193"/>
            </a:xfrm>
            <a:prstGeom prst="line">
              <a:avLst/>
            </a:prstGeom>
            <a:noFill/>
            <a:ln w="19050">
              <a:solidFill>
                <a:srgbClr val="FF0000"/>
              </a:solidFill>
              <a:round/>
              <a:headEnd/>
              <a:tailEnd type="triangle" w="sm" len="lg"/>
            </a:ln>
            <a:effectLst/>
          </p:spPr>
          <p:txBody>
            <a:bodyPr wrap="none" anchor="ctr"/>
            <a:lstStyle/>
            <a:p>
              <a:endParaRPr lang="zh-CN" altLang="en-US"/>
            </a:p>
          </p:txBody>
        </p:sp>
        <p:sp>
          <p:nvSpPr>
            <p:cNvPr id="123951" name="Line 47"/>
            <p:cNvSpPr>
              <a:spLocks noChangeShapeType="1"/>
            </p:cNvSpPr>
            <p:nvPr/>
          </p:nvSpPr>
          <p:spPr bwMode="auto">
            <a:xfrm>
              <a:off x="1408" y="996"/>
              <a:ext cx="0" cy="193"/>
            </a:xfrm>
            <a:prstGeom prst="line">
              <a:avLst/>
            </a:prstGeom>
            <a:noFill/>
            <a:ln w="19050">
              <a:solidFill>
                <a:srgbClr val="FF0000"/>
              </a:solidFill>
              <a:round/>
              <a:headEnd/>
              <a:tailEnd type="triangle" w="sm" len="lg"/>
            </a:ln>
            <a:effectLst/>
          </p:spPr>
          <p:txBody>
            <a:bodyPr wrap="none" anchor="ctr"/>
            <a:lstStyle/>
            <a:p>
              <a:endParaRPr lang="zh-CN" altLang="en-US"/>
            </a:p>
          </p:txBody>
        </p:sp>
        <p:sp>
          <p:nvSpPr>
            <p:cNvPr id="123952" name="Line 48"/>
            <p:cNvSpPr>
              <a:spLocks noChangeShapeType="1"/>
            </p:cNvSpPr>
            <p:nvPr/>
          </p:nvSpPr>
          <p:spPr bwMode="auto">
            <a:xfrm>
              <a:off x="1505" y="996"/>
              <a:ext cx="0" cy="193"/>
            </a:xfrm>
            <a:prstGeom prst="line">
              <a:avLst/>
            </a:prstGeom>
            <a:noFill/>
            <a:ln w="19050">
              <a:solidFill>
                <a:srgbClr val="FF0000"/>
              </a:solidFill>
              <a:round/>
              <a:headEnd/>
              <a:tailEnd type="triangle" w="sm" len="lg"/>
            </a:ln>
            <a:effectLst/>
          </p:spPr>
          <p:txBody>
            <a:bodyPr wrap="none" anchor="ctr"/>
            <a:lstStyle/>
            <a:p>
              <a:endParaRPr lang="zh-CN" altLang="en-US"/>
            </a:p>
          </p:txBody>
        </p:sp>
        <p:sp>
          <p:nvSpPr>
            <p:cNvPr id="123953" name="Line 49"/>
            <p:cNvSpPr>
              <a:spLocks noChangeShapeType="1"/>
            </p:cNvSpPr>
            <p:nvPr/>
          </p:nvSpPr>
          <p:spPr bwMode="auto">
            <a:xfrm>
              <a:off x="1602" y="996"/>
              <a:ext cx="0" cy="193"/>
            </a:xfrm>
            <a:prstGeom prst="line">
              <a:avLst/>
            </a:prstGeom>
            <a:noFill/>
            <a:ln w="19050">
              <a:solidFill>
                <a:srgbClr val="FF0000"/>
              </a:solidFill>
              <a:round/>
              <a:headEnd/>
              <a:tailEnd type="triangle" w="sm" len="lg"/>
            </a:ln>
            <a:effectLst/>
          </p:spPr>
          <p:txBody>
            <a:bodyPr wrap="none" anchor="ctr"/>
            <a:lstStyle/>
            <a:p>
              <a:endParaRPr lang="zh-CN" altLang="en-US"/>
            </a:p>
          </p:txBody>
        </p:sp>
        <p:sp>
          <p:nvSpPr>
            <p:cNvPr id="123954" name="Line 50"/>
            <p:cNvSpPr>
              <a:spLocks noChangeShapeType="1"/>
            </p:cNvSpPr>
            <p:nvPr/>
          </p:nvSpPr>
          <p:spPr bwMode="auto">
            <a:xfrm>
              <a:off x="1699" y="996"/>
              <a:ext cx="0" cy="193"/>
            </a:xfrm>
            <a:prstGeom prst="line">
              <a:avLst/>
            </a:prstGeom>
            <a:noFill/>
            <a:ln w="19050">
              <a:solidFill>
                <a:srgbClr val="FF0000"/>
              </a:solidFill>
              <a:round/>
              <a:headEnd/>
              <a:tailEnd type="triangle" w="sm" len="lg"/>
            </a:ln>
            <a:effectLst/>
          </p:spPr>
          <p:txBody>
            <a:bodyPr wrap="none" anchor="ctr"/>
            <a:lstStyle/>
            <a:p>
              <a:endParaRPr lang="zh-CN" altLang="en-US"/>
            </a:p>
          </p:txBody>
        </p:sp>
        <p:graphicFrame>
          <p:nvGraphicFramePr>
            <p:cNvPr id="123955" name="Object 51"/>
            <p:cNvGraphicFramePr>
              <a:graphicFrameLocks noChangeAspect="1"/>
            </p:cNvGraphicFramePr>
            <p:nvPr/>
          </p:nvGraphicFramePr>
          <p:xfrm>
            <a:off x="1505" y="726"/>
            <a:ext cx="246" cy="232"/>
          </p:xfrm>
          <a:graphic>
            <a:graphicData uri="http://schemas.openxmlformats.org/presentationml/2006/ole">
              <mc:AlternateContent xmlns:mc="http://schemas.openxmlformats.org/markup-compatibility/2006">
                <mc:Choice xmlns:v="urn:schemas-microsoft-com:vml" Requires="v">
                  <p:oleObj spid="_x0000_s2069" name="公式" r:id="rId9" imgW="279360" imgH="330120" progId="Equation.3">
                    <p:embed/>
                  </p:oleObj>
                </mc:Choice>
                <mc:Fallback>
                  <p:oleObj name="公式" r:id="rId9" imgW="279360" imgH="330120" progId="Equation.3">
                    <p:embed/>
                    <p:pic>
                      <p:nvPicPr>
                        <p:cNvPr id="0" name="Picture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505" y="726"/>
                          <a:ext cx="246" cy="23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3956" name="Text Box 52"/>
            <p:cNvSpPr txBox="1">
              <a:spLocks noChangeArrowheads="1"/>
            </p:cNvSpPr>
            <p:nvPr/>
          </p:nvSpPr>
          <p:spPr bwMode="auto">
            <a:xfrm>
              <a:off x="1264" y="726"/>
              <a:ext cx="225" cy="288"/>
            </a:xfrm>
            <a:prstGeom prst="rect">
              <a:avLst/>
            </a:prstGeom>
            <a:noFill/>
            <a:ln w="9525">
              <a:noFill/>
              <a:miter lim="800000"/>
              <a:headEnd/>
              <a:tailEnd/>
            </a:ln>
            <a:effectLst/>
          </p:spPr>
          <p:txBody>
            <a:bodyPr wrap="none">
              <a:spAutoFit/>
            </a:bodyPr>
            <a:lstStyle/>
            <a:p>
              <a:pPr algn="l"/>
              <a:r>
                <a:rPr lang="en-US" altLang="zh-CN" sz="2400">
                  <a:solidFill>
                    <a:srgbClr val="FF0000"/>
                  </a:solidFill>
                  <a:latin typeface="Times New Roman" pitchFamily="18" charset="0"/>
                </a:rPr>
                <a:t>+</a:t>
              </a:r>
              <a:endParaRPr lang="en-US" altLang="zh-CN" sz="2400">
                <a:latin typeface="Times New Roman" pitchFamily="18" charset="0"/>
              </a:endParaRPr>
            </a:p>
          </p:txBody>
        </p:sp>
        <p:graphicFrame>
          <p:nvGraphicFramePr>
            <p:cNvPr id="123957" name="Object 53"/>
            <p:cNvGraphicFramePr>
              <a:graphicFrameLocks noChangeAspect="1"/>
            </p:cNvGraphicFramePr>
            <p:nvPr/>
          </p:nvGraphicFramePr>
          <p:xfrm>
            <a:off x="1536" y="1189"/>
            <a:ext cx="247" cy="231"/>
          </p:xfrm>
          <a:graphic>
            <a:graphicData uri="http://schemas.openxmlformats.org/presentationml/2006/ole">
              <mc:AlternateContent xmlns:mc="http://schemas.openxmlformats.org/markup-compatibility/2006">
                <mc:Choice xmlns:v="urn:schemas-microsoft-com:vml" Requires="v">
                  <p:oleObj spid="_x0000_s2070" name="公式" r:id="rId11" imgW="279360" imgH="330120" progId="Equation.3">
                    <p:embed/>
                  </p:oleObj>
                </mc:Choice>
                <mc:Fallback>
                  <p:oleObj name="公式" r:id="rId11" imgW="279360" imgH="330120" progId="Equation.3">
                    <p:embed/>
                    <p:pic>
                      <p:nvPicPr>
                        <p:cNvPr id="0" name="Picture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536" y="1189"/>
                          <a:ext cx="247" cy="23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3958" name="Line 54"/>
            <p:cNvSpPr>
              <a:spLocks noChangeShapeType="1"/>
            </p:cNvSpPr>
            <p:nvPr/>
          </p:nvSpPr>
          <p:spPr bwMode="auto">
            <a:xfrm>
              <a:off x="1311" y="1305"/>
              <a:ext cx="145" cy="0"/>
            </a:xfrm>
            <a:prstGeom prst="line">
              <a:avLst/>
            </a:prstGeom>
            <a:noFill/>
            <a:ln w="28575">
              <a:solidFill>
                <a:srgbClr val="0000FF"/>
              </a:solidFill>
              <a:round/>
              <a:headEnd/>
              <a:tailEnd/>
            </a:ln>
            <a:effectLst/>
          </p:spPr>
          <p:txBody>
            <a:bodyPr wrap="none" anchor="ctr"/>
            <a:lstStyle/>
            <a:p>
              <a:endParaRPr lang="zh-CN" altLang="en-US"/>
            </a:p>
          </p:txBody>
        </p:sp>
        <p:sp>
          <p:nvSpPr>
            <p:cNvPr id="123959" name="Text Box 55"/>
            <p:cNvSpPr txBox="1">
              <a:spLocks noChangeArrowheads="1"/>
            </p:cNvSpPr>
            <p:nvPr/>
          </p:nvSpPr>
          <p:spPr bwMode="auto">
            <a:xfrm>
              <a:off x="1069" y="804"/>
              <a:ext cx="244" cy="288"/>
            </a:xfrm>
            <a:prstGeom prst="rect">
              <a:avLst/>
            </a:prstGeom>
            <a:noFill/>
            <a:ln w="9525">
              <a:noFill/>
              <a:miter lim="800000"/>
              <a:headEnd/>
              <a:tailEnd/>
            </a:ln>
            <a:effectLst/>
          </p:spPr>
          <p:txBody>
            <a:bodyPr wrap="none">
              <a:spAutoFit/>
            </a:bodyPr>
            <a:lstStyle/>
            <a:p>
              <a:pPr algn="l"/>
              <a:r>
                <a:rPr lang="en-US" altLang="zh-CN" sz="2400" i="1">
                  <a:latin typeface="Times New Roman" pitchFamily="18" charset="0"/>
                </a:rPr>
                <a:t>C</a:t>
              </a:r>
            </a:p>
          </p:txBody>
        </p:sp>
        <p:graphicFrame>
          <p:nvGraphicFramePr>
            <p:cNvPr id="123960" name="Object 56"/>
            <p:cNvGraphicFramePr>
              <a:graphicFrameLocks noChangeAspect="1"/>
            </p:cNvGraphicFramePr>
            <p:nvPr/>
          </p:nvGraphicFramePr>
          <p:xfrm>
            <a:off x="1021" y="1004"/>
            <a:ext cx="242" cy="243"/>
          </p:xfrm>
          <a:graphic>
            <a:graphicData uri="http://schemas.openxmlformats.org/presentationml/2006/ole">
              <mc:AlternateContent xmlns:mc="http://schemas.openxmlformats.org/markup-compatibility/2006">
                <mc:Choice xmlns:v="urn:schemas-microsoft-com:vml" Requires="v">
                  <p:oleObj spid="_x0000_s2071" name="Equation" r:id="rId12" imgW="152280" imgH="190440" progId="Equation.3">
                    <p:embed/>
                  </p:oleObj>
                </mc:Choice>
                <mc:Fallback>
                  <p:oleObj name="Equation" r:id="rId12" imgW="152280" imgH="190440" progId="Equation.3">
                    <p:embed/>
                    <p:pic>
                      <p:nvPicPr>
                        <p:cNvPr id="0" name="Picture 8"/>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021" y="1004"/>
                          <a:ext cx="242" cy="24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6" name="Group 57"/>
          <p:cNvGrpSpPr>
            <a:grpSpLocks/>
          </p:cNvGrpSpPr>
          <p:nvPr/>
        </p:nvGrpSpPr>
        <p:grpSpPr bwMode="auto">
          <a:xfrm>
            <a:off x="684213" y="981075"/>
            <a:ext cx="2266950" cy="1568450"/>
            <a:chOff x="431" y="618"/>
            <a:chExt cx="1428" cy="988"/>
          </a:xfrm>
        </p:grpSpPr>
        <p:grpSp>
          <p:nvGrpSpPr>
            <p:cNvPr id="7" name="Group 58"/>
            <p:cNvGrpSpPr>
              <a:grpSpLocks/>
            </p:cNvGrpSpPr>
            <p:nvPr/>
          </p:nvGrpSpPr>
          <p:grpSpPr bwMode="auto">
            <a:xfrm>
              <a:off x="431" y="618"/>
              <a:ext cx="1428" cy="948"/>
              <a:chOff x="3888" y="2688"/>
              <a:chExt cx="1428" cy="1152"/>
            </a:xfrm>
          </p:grpSpPr>
          <p:sp>
            <p:nvSpPr>
              <p:cNvPr id="123963" name="Line 59"/>
              <p:cNvSpPr>
                <a:spLocks noChangeShapeType="1"/>
              </p:cNvSpPr>
              <p:nvPr/>
            </p:nvSpPr>
            <p:spPr bwMode="auto">
              <a:xfrm>
                <a:off x="4840" y="3185"/>
                <a:ext cx="476" cy="0"/>
              </a:xfrm>
              <a:prstGeom prst="line">
                <a:avLst/>
              </a:prstGeom>
              <a:noFill/>
              <a:ln w="57150">
                <a:solidFill>
                  <a:srgbClr val="0000FF"/>
                </a:solidFill>
                <a:round/>
                <a:headEnd/>
                <a:tailEnd/>
              </a:ln>
              <a:effectLst/>
            </p:spPr>
            <p:txBody>
              <a:bodyPr wrap="none" anchor="ctr"/>
              <a:lstStyle/>
              <a:p>
                <a:endParaRPr lang="zh-CN" altLang="en-US"/>
              </a:p>
            </p:txBody>
          </p:sp>
          <p:sp>
            <p:nvSpPr>
              <p:cNvPr id="123964" name="Line 60"/>
              <p:cNvSpPr>
                <a:spLocks noChangeShapeType="1"/>
              </p:cNvSpPr>
              <p:nvPr/>
            </p:nvSpPr>
            <p:spPr bwMode="auto">
              <a:xfrm>
                <a:off x="4840" y="3465"/>
                <a:ext cx="476" cy="0"/>
              </a:xfrm>
              <a:prstGeom prst="line">
                <a:avLst/>
              </a:prstGeom>
              <a:noFill/>
              <a:ln w="57150">
                <a:solidFill>
                  <a:srgbClr val="0000FF"/>
                </a:solidFill>
                <a:round/>
                <a:headEnd/>
                <a:tailEnd/>
              </a:ln>
              <a:effectLst/>
            </p:spPr>
            <p:txBody>
              <a:bodyPr wrap="none" anchor="ctr"/>
              <a:lstStyle/>
              <a:p>
                <a:endParaRPr lang="zh-CN" altLang="en-US"/>
              </a:p>
            </p:txBody>
          </p:sp>
          <p:sp>
            <p:nvSpPr>
              <p:cNvPr id="123965" name="Line 61"/>
              <p:cNvSpPr>
                <a:spLocks noChangeShapeType="1"/>
              </p:cNvSpPr>
              <p:nvPr/>
            </p:nvSpPr>
            <p:spPr bwMode="auto">
              <a:xfrm>
                <a:off x="4261" y="3840"/>
                <a:ext cx="816" cy="0"/>
              </a:xfrm>
              <a:prstGeom prst="line">
                <a:avLst/>
              </a:prstGeom>
              <a:noFill/>
              <a:ln w="28575">
                <a:solidFill>
                  <a:schemeClr val="tx1"/>
                </a:solidFill>
                <a:round/>
                <a:headEnd/>
                <a:tailEnd/>
              </a:ln>
              <a:effectLst/>
            </p:spPr>
            <p:txBody>
              <a:bodyPr wrap="none" anchor="ctr"/>
              <a:lstStyle/>
              <a:p>
                <a:endParaRPr lang="zh-CN" altLang="en-US"/>
              </a:p>
            </p:txBody>
          </p:sp>
          <p:sp>
            <p:nvSpPr>
              <p:cNvPr id="123966" name="Freeform 62"/>
              <p:cNvSpPr>
                <a:spLocks/>
              </p:cNvSpPr>
              <p:nvPr/>
            </p:nvSpPr>
            <p:spPr bwMode="auto">
              <a:xfrm>
                <a:off x="4108" y="2999"/>
                <a:ext cx="329" cy="591"/>
              </a:xfrm>
              <a:custGeom>
                <a:avLst/>
                <a:gdLst/>
                <a:ahLst/>
                <a:cxnLst>
                  <a:cxn ang="0">
                    <a:pos x="392" y="0"/>
                  </a:cxn>
                  <a:cxn ang="0">
                    <a:pos x="8" y="192"/>
                  </a:cxn>
                  <a:cxn ang="0">
                    <a:pos x="392" y="336"/>
                  </a:cxn>
                  <a:cxn ang="0">
                    <a:pos x="824" y="288"/>
                  </a:cxn>
                  <a:cxn ang="0">
                    <a:pos x="392" y="240"/>
                  </a:cxn>
                  <a:cxn ang="0">
                    <a:pos x="8" y="432"/>
                  </a:cxn>
                  <a:cxn ang="0">
                    <a:pos x="392" y="624"/>
                  </a:cxn>
                  <a:cxn ang="0">
                    <a:pos x="824" y="576"/>
                  </a:cxn>
                  <a:cxn ang="0">
                    <a:pos x="392" y="528"/>
                  </a:cxn>
                  <a:cxn ang="0">
                    <a:pos x="8" y="720"/>
                  </a:cxn>
                  <a:cxn ang="0">
                    <a:pos x="392" y="960"/>
                  </a:cxn>
                  <a:cxn ang="0">
                    <a:pos x="824" y="864"/>
                  </a:cxn>
                  <a:cxn ang="0">
                    <a:pos x="344" y="816"/>
                  </a:cxn>
                  <a:cxn ang="0">
                    <a:pos x="8" y="1008"/>
                  </a:cxn>
                  <a:cxn ang="0">
                    <a:pos x="392" y="1248"/>
                  </a:cxn>
                  <a:cxn ang="0">
                    <a:pos x="824" y="1152"/>
                  </a:cxn>
                  <a:cxn ang="0">
                    <a:pos x="392" y="1104"/>
                  </a:cxn>
                  <a:cxn ang="0">
                    <a:pos x="8" y="1344"/>
                  </a:cxn>
                  <a:cxn ang="0">
                    <a:pos x="392" y="1536"/>
                  </a:cxn>
                  <a:cxn ang="0">
                    <a:pos x="824" y="1440"/>
                  </a:cxn>
                  <a:cxn ang="0">
                    <a:pos x="392" y="1392"/>
                  </a:cxn>
                  <a:cxn ang="0">
                    <a:pos x="8" y="1632"/>
                  </a:cxn>
                  <a:cxn ang="0">
                    <a:pos x="392" y="1776"/>
                  </a:cxn>
                  <a:cxn ang="0">
                    <a:pos x="824" y="1728"/>
                  </a:cxn>
                  <a:cxn ang="0">
                    <a:pos x="392" y="1680"/>
                  </a:cxn>
                  <a:cxn ang="0">
                    <a:pos x="8" y="1920"/>
                  </a:cxn>
                  <a:cxn ang="0">
                    <a:pos x="392" y="2064"/>
                  </a:cxn>
                </a:cxnLst>
                <a:rect l="0" t="0" r="r" b="b"/>
                <a:pathLst>
                  <a:path w="832" h="2064">
                    <a:moveTo>
                      <a:pt x="392" y="0"/>
                    </a:moveTo>
                    <a:cubicBezTo>
                      <a:pt x="200" y="68"/>
                      <a:pt x="8" y="136"/>
                      <a:pt x="8" y="192"/>
                    </a:cubicBezTo>
                    <a:cubicBezTo>
                      <a:pt x="8" y="248"/>
                      <a:pt x="256" y="320"/>
                      <a:pt x="392" y="336"/>
                    </a:cubicBezTo>
                    <a:cubicBezTo>
                      <a:pt x="528" y="352"/>
                      <a:pt x="824" y="304"/>
                      <a:pt x="824" y="288"/>
                    </a:cubicBezTo>
                    <a:cubicBezTo>
                      <a:pt x="824" y="272"/>
                      <a:pt x="528" y="216"/>
                      <a:pt x="392" y="240"/>
                    </a:cubicBezTo>
                    <a:cubicBezTo>
                      <a:pt x="256" y="264"/>
                      <a:pt x="8" y="368"/>
                      <a:pt x="8" y="432"/>
                    </a:cubicBezTo>
                    <a:cubicBezTo>
                      <a:pt x="8" y="496"/>
                      <a:pt x="256" y="600"/>
                      <a:pt x="392" y="624"/>
                    </a:cubicBezTo>
                    <a:cubicBezTo>
                      <a:pt x="528" y="648"/>
                      <a:pt x="824" y="592"/>
                      <a:pt x="824" y="576"/>
                    </a:cubicBezTo>
                    <a:cubicBezTo>
                      <a:pt x="824" y="560"/>
                      <a:pt x="528" y="504"/>
                      <a:pt x="392" y="528"/>
                    </a:cubicBezTo>
                    <a:cubicBezTo>
                      <a:pt x="256" y="552"/>
                      <a:pt x="8" y="648"/>
                      <a:pt x="8" y="720"/>
                    </a:cubicBezTo>
                    <a:cubicBezTo>
                      <a:pt x="8" y="792"/>
                      <a:pt x="256" y="936"/>
                      <a:pt x="392" y="960"/>
                    </a:cubicBezTo>
                    <a:cubicBezTo>
                      <a:pt x="528" y="984"/>
                      <a:pt x="832" y="888"/>
                      <a:pt x="824" y="864"/>
                    </a:cubicBezTo>
                    <a:cubicBezTo>
                      <a:pt x="816" y="840"/>
                      <a:pt x="480" y="792"/>
                      <a:pt x="344" y="816"/>
                    </a:cubicBezTo>
                    <a:cubicBezTo>
                      <a:pt x="208" y="840"/>
                      <a:pt x="0" y="936"/>
                      <a:pt x="8" y="1008"/>
                    </a:cubicBezTo>
                    <a:cubicBezTo>
                      <a:pt x="16" y="1080"/>
                      <a:pt x="256" y="1224"/>
                      <a:pt x="392" y="1248"/>
                    </a:cubicBezTo>
                    <a:cubicBezTo>
                      <a:pt x="528" y="1272"/>
                      <a:pt x="824" y="1176"/>
                      <a:pt x="824" y="1152"/>
                    </a:cubicBezTo>
                    <a:cubicBezTo>
                      <a:pt x="824" y="1128"/>
                      <a:pt x="528" y="1072"/>
                      <a:pt x="392" y="1104"/>
                    </a:cubicBezTo>
                    <a:cubicBezTo>
                      <a:pt x="256" y="1136"/>
                      <a:pt x="8" y="1272"/>
                      <a:pt x="8" y="1344"/>
                    </a:cubicBezTo>
                    <a:cubicBezTo>
                      <a:pt x="8" y="1416"/>
                      <a:pt x="256" y="1520"/>
                      <a:pt x="392" y="1536"/>
                    </a:cubicBezTo>
                    <a:cubicBezTo>
                      <a:pt x="528" y="1552"/>
                      <a:pt x="824" y="1464"/>
                      <a:pt x="824" y="1440"/>
                    </a:cubicBezTo>
                    <a:cubicBezTo>
                      <a:pt x="824" y="1416"/>
                      <a:pt x="528" y="1360"/>
                      <a:pt x="392" y="1392"/>
                    </a:cubicBezTo>
                    <a:cubicBezTo>
                      <a:pt x="256" y="1424"/>
                      <a:pt x="8" y="1568"/>
                      <a:pt x="8" y="1632"/>
                    </a:cubicBezTo>
                    <a:cubicBezTo>
                      <a:pt x="8" y="1696"/>
                      <a:pt x="256" y="1760"/>
                      <a:pt x="392" y="1776"/>
                    </a:cubicBezTo>
                    <a:cubicBezTo>
                      <a:pt x="528" y="1792"/>
                      <a:pt x="824" y="1744"/>
                      <a:pt x="824" y="1728"/>
                    </a:cubicBezTo>
                    <a:cubicBezTo>
                      <a:pt x="824" y="1712"/>
                      <a:pt x="528" y="1648"/>
                      <a:pt x="392" y="1680"/>
                    </a:cubicBezTo>
                    <a:cubicBezTo>
                      <a:pt x="256" y="1712"/>
                      <a:pt x="8" y="1856"/>
                      <a:pt x="8" y="1920"/>
                    </a:cubicBezTo>
                    <a:cubicBezTo>
                      <a:pt x="8" y="1984"/>
                      <a:pt x="328" y="2040"/>
                      <a:pt x="392" y="2064"/>
                    </a:cubicBezTo>
                  </a:path>
                </a:pathLst>
              </a:custGeom>
              <a:noFill/>
              <a:ln w="28575" cmpd="sng">
                <a:solidFill>
                  <a:srgbClr val="CC0066"/>
                </a:solidFill>
                <a:round/>
                <a:headEnd/>
                <a:tailEnd/>
              </a:ln>
              <a:effectLst/>
            </p:spPr>
            <p:txBody>
              <a:bodyPr wrap="none" anchor="ctr"/>
              <a:lstStyle/>
              <a:p>
                <a:endParaRPr lang="zh-CN" altLang="en-US"/>
              </a:p>
            </p:txBody>
          </p:sp>
          <p:sp>
            <p:nvSpPr>
              <p:cNvPr id="123967" name="Line 63"/>
              <p:cNvSpPr>
                <a:spLocks noChangeShapeType="1"/>
              </p:cNvSpPr>
              <p:nvPr/>
            </p:nvSpPr>
            <p:spPr bwMode="auto">
              <a:xfrm>
                <a:off x="5060" y="3465"/>
                <a:ext cx="0" cy="373"/>
              </a:xfrm>
              <a:prstGeom prst="line">
                <a:avLst/>
              </a:prstGeom>
              <a:noFill/>
              <a:ln w="28575">
                <a:solidFill>
                  <a:schemeClr val="tx1"/>
                </a:solidFill>
                <a:round/>
                <a:headEnd/>
                <a:tailEnd/>
              </a:ln>
              <a:effectLst/>
            </p:spPr>
            <p:txBody>
              <a:bodyPr wrap="none" anchor="ctr"/>
              <a:lstStyle/>
              <a:p>
                <a:endParaRPr lang="zh-CN" altLang="en-US"/>
              </a:p>
            </p:txBody>
          </p:sp>
          <p:sp>
            <p:nvSpPr>
              <p:cNvPr id="123968" name="Line 64"/>
              <p:cNvSpPr>
                <a:spLocks noChangeShapeType="1"/>
              </p:cNvSpPr>
              <p:nvPr/>
            </p:nvSpPr>
            <p:spPr bwMode="auto">
              <a:xfrm>
                <a:off x="4254" y="2688"/>
                <a:ext cx="0" cy="311"/>
              </a:xfrm>
              <a:prstGeom prst="line">
                <a:avLst/>
              </a:prstGeom>
              <a:noFill/>
              <a:ln w="28575">
                <a:solidFill>
                  <a:schemeClr val="tx1"/>
                </a:solidFill>
                <a:round/>
                <a:headEnd/>
                <a:tailEnd/>
              </a:ln>
              <a:effectLst/>
            </p:spPr>
            <p:txBody>
              <a:bodyPr wrap="none" anchor="ctr"/>
              <a:lstStyle/>
              <a:p>
                <a:endParaRPr lang="zh-CN" altLang="en-US"/>
              </a:p>
            </p:txBody>
          </p:sp>
          <p:sp>
            <p:nvSpPr>
              <p:cNvPr id="123969" name="Line 65"/>
              <p:cNvSpPr>
                <a:spLocks noChangeShapeType="1"/>
              </p:cNvSpPr>
              <p:nvPr/>
            </p:nvSpPr>
            <p:spPr bwMode="auto">
              <a:xfrm>
                <a:off x="5060" y="2688"/>
                <a:ext cx="0" cy="497"/>
              </a:xfrm>
              <a:prstGeom prst="line">
                <a:avLst/>
              </a:prstGeom>
              <a:noFill/>
              <a:ln w="28575">
                <a:solidFill>
                  <a:schemeClr val="tx1"/>
                </a:solidFill>
                <a:round/>
                <a:headEnd/>
                <a:tailEnd/>
              </a:ln>
              <a:effectLst/>
            </p:spPr>
            <p:txBody>
              <a:bodyPr wrap="none" anchor="ctr"/>
              <a:lstStyle/>
              <a:p>
                <a:endParaRPr lang="zh-CN" altLang="en-US"/>
              </a:p>
            </p:txBody>
          </p:sp>
          <p:sp>
            <p:nvSpPr>
              <p:cNvPr id="123970" name="Line 66"/>
              <p:cNvSpPr>
                <a:spLocks noChangeShapeType="1"/>
              </p:cNvSpPr>
              <p:nvPr/>
            </p:nvSpPr>
            <p:spPr bwMode="auto">
              <a:xfrm>
                <a:off x="4250" y="2688"/>
                <a:ext cx="816" cy="0"/>
              </a:xfrm>
              <a:prstGeom prst="line">
                <a:avLst/>
              </a:prstGeom>
              <a:noFill/>
              <a:ln w="28575">
                <a:solidFill>
                  <a:schemeClr val="tx1"/>
                </a:solidFill>
                <a:round/>
                <a:headEnd/>
                <a:tailEnd/>
              </a:ln>
              <a:effectLst/>
            </p:spPr>
            <p:txBody>
              <a:bodyPr wrap="none" anchor="ctr"/>
              <a:lstStyle/>
              <a:p>
                <a:endParaRPr lang="zh-CN" altLang="en-US"/>
              </a:p>
            </p:txBody>
          </p:sp>
          <p:sp>
            <p:nvSpPr>
              <p:cNvPr id="123971" name="Text Box 67"/>
              <p:cNvSpPr txBox="1">
                <a:spLocks noChangeArrowheads="1"/>
              </p:cNvSpPr>
              <p:nvPr/>
            </p:nvSpPr>
            <p:spPr bwMode="auto">
              <a:xfrm>
                <a:off x="3888" y="3216"/>
                <a:ext cx="233" cy="350"/>
              </a:xfrm>
              <a:prstGeom prst="rect">
                <a:avLst/>
              </a:prstGeom>
              <a:noFill/>
              <a:ln w="9525">
                <a:noFill/>
                <a:miter lim="800000"/>
                <a:headEnd/>
                <a:tailEnd/>
              </a:ln>
              <a:effectLst/>
            </p:spPr>
            <p:txBody>
              <a:bodyPr wrap="none">
                <a:spAutoFit/>
              </a:bodyPr>
              <a:lstStyle/>
              <a:p>
                <a:pPr algn="l"/>
                <a:r>
                  <a:rPr lang="en-US" altLang="zh-CN" sz="2400" i="1">
                    <a:latin typeface="Times New Roman" pitchFamily="18" charset="0"/>
                  </a:rPr>
                  <a:t>L</a:t>
                </a:r>
              </a:p>
            </p:txBody>
          </p:sp>
          <p:sp>
            <p:nvSpPr>
              <p:cNvPr id="123972" name="Text Box 68"/>
              <p:cNvSpPr txBox="1">
                <a:spLocks noChangeArrowheads="1"/>
              </p:cNvSpPr>
              <p:nvPr/>
            </p:nvSpPr>
            <p:spPr bwMode="auto">
              <a:xfrm>
                <a:off x="4620" y="3216"/>
                <a:ext cx="244" cy="350"/>
              </a:xfrm>
              <a:prstGeom prst="rect">
                <a:avLst/>
              </a:prstGeom>
              <a:noFill/>
              <a:ln w="9525">
                <a:noFill/>
                <a:miter lim="800000"/>
                <a:headEnd/>
                <a:tailEnd/>
              </a:ln>
              <a:effectLst/>
            </p:spPr>
            <p:txBody>
              <a:bodyPr wrap="none">
                <a:spAutoFit/>
              </a:bodyPr>
              <a:lstStyle/>
              <a:p>
                <a:pPr algn="l"/>
                <a:r>
                  <a:rPr lang="en-US" altLang="zh-CN" sz="2400" i="1">
                    <a:latin typeface="Times New Roman" pitchFamily="18" charset="0"/>
                  </a:rPr>
                  <a:t>C</a:t>
                </a:r>
              </a:p>
            </p:txBody>
          </p:sp>
          <p:sp>
            <p:nvSpPr>
              <p:cNvPr id="123973" name="Line 69"/>
              <p:cNvSpPr>
                <a:spLocks noChangeShapeType="1"/>
              </p:cNvSpPr>
              <p:nvPr/>
            </p:nvSpPr>
            <p:spPr bwMode="auto">
              <a:xfrm>
                <a:off x="4272" y="3600"/>
                <a:ext cx="0" cy="240"/>
              </a:xfrm>
              <a:prstGeom prst="line">
                <a:avLst/>
              </a:prstGeom>
              <a:noFill/>
              <a:ln w="28575">
                <a:solidFill>
                  <a:schemeClr val="tx1"/>
                </a:solidFill>
                <a:round/>
                <a:headEnd/>
                <a:tailEnd/>
              </a:ln>
              <a:effectLst/>
            </p:spPr>
            <p:txBody>
              <a:bodyPr wrap="none" anchor="ctr"/>
              <a:lstStyle/>
              <a:p>
                <a:endParaRPr lang="zh-CN" altLang="en-US"/>
              </a:p>
            </p:txBody>
          </p:sp>
        </p:grpSp>
        <p:sp>
          <p:nvSpPr>
            <p:cNvPr id="123974" name="Line 70"/>
            <p:cNvSpPr>
              <a:spLocks noChangeShapeType="1"/>
            </p:cNvSpPr>
            <p:nvPr/>
          </p:nvSpPr>
          <p:spPr bwMode="auto">
            <a:xfrm flipV="1">
              <a:off x="815" y="816"/>
              <a:ext cx="0" cy="632"/>
            </a:xfrm>
            <a:prstGeom prst="line">
              <a:avLst/>
            </a:prstGeom>
            <a:noFill/>
            <a:ln w="19050">
              <a:solidFill>
                <a:srgbClr val="0000FF"/>
              </a:solidFill>
              <a:round/>
              <a:headEnd type="triangle" w="sm" len="lg"/>
              <a:tailEnd/>
            </a:ln>
            <a:effectLst/>
          </p:spPr>
          <p:txBody>
            <a:bodyPr wrap="none" anchor="ctr"/>
            <a:lstStyle/>
            <a:p>
              <a:endParaRPr lang="zh-CN" altLang="en-US"/>
            </a:p>
          </p:txBody>
        </p:sp>
        <p:sp>
          <p:nvSpPr>
            <p:cNvPr id="123975" name="Line 71"/>
            <p:cNvSpPr>
              <a:spLocks noChangeShapeType="1"/>
            </p:cNvSpPr>
            <p:nvPr/>
          </p:nvSpPr>
          <p:spPr bwMode="auto">
            <a:xfrm flipV="1">
              <a:off x="911" y="816"/>
              <a:ext cx="0" cy="632"/>
            </a:xfrm>
            <a:prstGeom prst="line">
              <a:avLst/>
            </a:prstGeom>
            <a:noFill/>
            <a:ln w="19050">
              <a:solidFill>
                <a:srgbClr val="0000FF"/>
              </a:solidFill>
              <a:round/>
              <a:headEnd type="triangle" w="sm" len="lg"/>
              <a:tailEnd/>
            </a:ln>
            <a:effectLst/>
          </p:spPr>
          <p:txBody>
            <a:bodyPr wrap="none" anchor="ctr"/>
            <a:lstStyle/>
            <a:p>
              <a:endParaRPr lang="zh-CN" altLang="en-US"/>
            </a:p>
          </p:txBody>
        </p:sp>
        <p:sp>
          <p:nvSpPr>
            <p:cNvPr id="123976" name="Line 72"/>
            <p:cNvSpPr>
              <a:spLocks noChangeShapeType="1"/>
            </p:cNvSpPr>
            <p:nvPr/>
          </p:nvSpPr>
          <p:spPr bwMode="auto">
            <a:xfrm flipV="1">
              <a:off x="719" y="816"/>
              <a:ext cx="0" cy="632"/>
            </a:xfrm>
            <a:prstGeom prst="line">
              <a:avLst/>
            </a:prstGeom>
            <a:noFill/>
            <a:ln w="19050">
              <a:solidFill>
                <a:srgbClr val="0000FF"/>
              </a:solidFill>
              <a:round/>
              <a:headEnd type="triangle" w="sm" len="lg"/>
              <a:tailEnd/>
            </a:ln>
            <a:effectLst/>
          </p:spPr>
          <p:txBody>
            <a:bodyPr wrap="none" anchor="ctr"/>
            <a:lstStyle/>
            <a:p>
              <a:endParaRPr lang="zh-CN" altLang="en-US"/>
            </a:p>
          </p:txBody>
        </p:sp>
        <p:graphicFrame>
          <p:nvGraphicFramePr>
            <p:cNvPr id="123977" name="Object 73"/>
            <p:cNvGraphicFramePr>
              <a:graphicFrameLocks noChangeAspect="1"/>
            </p:cNvGraphicFramePr>
            <p:nvPr/>
          </p:nvGraphicFramePr>
          <p:xfrm>
            <a:off x="567" y="1389"/>
            <a:ext cx="214" cy="217"/>
          </p:xfrm>
          <a:graphic>
            <a:graphicData uri="http://schemas.openxmlformats.org/presentationml/2006/ole">
              <mc:AlternateContent xmlns:mc="http://schemas.openxmlformats.org/markup-compatibility/2006">
                <mc:Choice xmlns:v="urn:schemas-microsoft-com:vml" Requires="v">
                  <p:oleObj spid="_x0000_s2072" name="Equation" r:id="rId14" imgW="215640" imgH="266400" progId="Equation.3">
                    <p:embed/>
                  </p:oleObj>
                </mc:Choice>
                <mc:Fallback>
                  <p:oleObj name="Equation" r:id="rId14" imgW="215640" imgH="266400" progId="Equation.3">
                    <p:embed/>
                    <p:pic>
                      <p:nvPicPr>
                        <p:cNvPr id="0" name="Picture 4"/>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67" y="1389"/>
                          <a:ext cx="214" cy="21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3978" name="Line 74"/>
            <p:cNvSpPr>
              <a:spLocks noChangeShapeType="1"/>
            </p:cNvSpPr>
            <p:nvPr/>
          </p:nvSpPr>
          <p:spPr bwMode="auto">
            <a:xfrm flipH="1">
              <a:off x="1021" y="1480"/>
              <a:ext cx="408" cy="0"/>
            </a:xfrm>
            <a:prstGeom prst="line">
              <a:avLst/>
            </a:prstGeom>
            <a:noFill/>
            <a:ln w="9525">
              <a:solidFill>
                <a:schemeClr val="tx1"/>
              </a:solidFill>
              <a:round/>
              <a:headEnd/>
              <a:tailEnd type="triangle" w="med" len="med"/>
            </a:ln>
            <a:effectLst/>
          </p:spPr>
          <p:txBody>
            <a:bodyPr wrap="none">
              <a:spAutoFit/>
            </a:bodyPr>
            <a:lstStyle/>
            <a:p>
              <a:endParaRPr lang="zh-CN" altLang="en-US"/>
            </a:p>
          </p:txBody>
        </p:sp>
        <p:graphicFrame>
          <p:nvGraphicFramePr>
            <p:cNvPr id="123979" name="Object 75"/>
            <p:cNvGraphicFramePr>
              <a:graphicFrameLocks noChangeAspect="1"/>
            </p:cNvGraphicFramePr>
            <p:nvPr/>
          </p:nvGraphicFramePr>
          <p:xfrm>
            <a:off x="1111" y="1253"/>
            <a:ext cx="218" cy="272"/>
          </p:xfrm>
          <a:graphic>
            <a:graphicData uri="http://schemas.openxmlformats.org/presentationml/2006/ole">
              <mc:AlternateContent xmlns:mc="http://schemas.openxmlformats.org/markup-compatibility/2006">
                <mc:Choice xmlns:v="urn:schemas-microsoft-com:vml" Requires="v">
                  <p:oleObj spid="_x0000_s2073" name="公式" r:id="rId16" imgW="914400" imgH="914400" progId="Equation.3">
                    <p:embed/>
                  </p:oleObj>
                </mc:Choice>
                <mc:Fallback>
                  <p:oleObj name="公式" r:id="rId16" imgW="914400" imgH="914400" progId="Equation.3">
                    <p:embed/>
                    <p:pic>
                      <p:nvPicPr>
                        <p:cNvPr id="0" name="Picture 5"/>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111" y="1253"/>
                          <a:ext cx="218" cy="27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cSld>
  <p:clrMapOvr>
    <a:masterClrMapping/>
  </p:clrMapOvr>
  <p:transition spd="med">
    <p:pull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3906">
                                            <p:txEl>
                                              <p:pRg st="0" end="0"/>
                                            </p:txEl>
                                          </p:spTgt>
                                        </p:tgtEl>
                                        <p:attrNameLst>
                                          <p:attrName>style.visibility</p:attrName>
                                        </p:attrNameLst>
                                      </p:cBhvr>
                                      <p:to>
                                        <p:strVal val="visible"/>
                                      </p:to>
                                    </p:set>
                                    <p:animEffect transition="in" filter="wipe(left)">
                                      <p:cBhvr>
                                        <p:cTn id="7" dur="500"/>
                                        <p:tgtEl>
                                          <p:spTgt spid="12390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23907"/>
                                        </p:tgtEl>
                                        <p:attrNameLst>
                                          <p:attrName>style.visibility</p:attrName>
                                        </p:attrNameLst>
                                      </p:cBhvr>
                                      <p:to>
                                        <p:strVal val="visible"/>
                                      </p:to>
                                    </p:set>
                                    <p:animEffect transition="in" filter="wipe(left)">
                                      <p:cBhvr>
                                        <p:cTn id="12" dur="500"/>
                                        <p:tgtEl>
                                          <p:spTgt spid="12390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left)">
                                      <p:cBhvr>
                                        <p:cTn id="17" dur="500"/>
                                        <p:tgtEl>
                                          <p:spTgt spid="2"/>
                                        </p:tgtEl>
                                      </p:cBhvr>
                                    </p:animEffect>
                                  </p:childTnLst>
                                </p:cTn>
                              </p:par>
                            </p:childTnLst>
                          </p:cTn>
                        </p:par>
                        <p:par>
                          <p:cTn id="18" fill="hold">
                            <p:stCondLst>
                              <p:cond delay="500"/>
                            </p:stCondLst>
                            <p:childTnLst>
                              <p:par>
                                <p:cTn id="19" presetID="22" presetClass="entr" presetSubtype="8" fill="hold" grpId="0" nodeType="afterEffect">
                                  <p:stCondLst>
                                    <p:cond delay="0"/>
                                  </p:stCondLst>
                                  <p:childTnLst>
                                    <p:set>
                                      <p:cBhvr>
                                        <p:cTn id="20" dur="1" fill="hold">
                                          <p:stCondLst>
                                            <p:cond delay="0"/>
                                          </p:stCondLst>
                                        </p:cTn>
                                        <p:tgtEl>
                                          <p:spTgt spid="123938"/>
                                        </p:tgtEl>
                                        <p:attrNameLst>
                                          <p:attrName>style.visibility</p:attrName>
                                        </p:attrNameLst>
                                      </p:cBhvr>
                                      <p:to>
                                        <p:strVal val="visible"/>
                                      </p:to>
                                    </p:set>
                                    <p:animEffect transition="in" filter="wipe(left)">
                                      <p:cBhvr>
                                        <p:cTn id="21" dur="500"/>
                                        <p:tgtEl>
                                          <p:spTgt spid="123938"/>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nodeType="click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blinds(horizontal)">
                                      <p:cBhvr>
                                        <p:cTn id="26" dur="500"/>
                                        <p:tgtEl>
                                          <p:spTgt spid="6"/>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123908"/>
                                        </p:tgtEl>
                                        <p:attrNameLst>
                                          <p:attrName>style.visibility</p:attrName>
                                        </p:attrNameLst>
                                      </p:cBhvr>
                                      <p:to>
                                        <p:strVal val="visible"/>
                                      </p:to>
                                    </p:set>
                                    <p:animEffect transition="in" filter="wipe(left)">
                                      <p:cBhvr>
                                        <p:cTn id="31" dur="500"/>
                                        <p:tgtEl>
                                          <p:spTgt spid="123908"/>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3"/>
                                        </p:tgtEl>
                                        <p:attrNameLst>
                                          <p:attrName>style.visibility</p:attrName>
                                        </p:attrNameLst>
                                      </p:cBhvr>
                                      <p:to>
                                        <p:strVal val="visible"/>
                                      </p:to>
                                    </p:set>
                                    <p:animEffect transition="in" filter="wipe(left)">
                                      <p:cBhvr>
                                        <p:cTn id="36" dur="500"/>
                                        <p:tgtEl>
                                          <p:spTgt spid="3"/>
                                        </p:tgtEl>
                                      </p:cBhvr>
                                    </p:animEffect>
                                  </p:childTnLst>
                                </p:cTn>
                              </p:par>
                            </p:childTnLst>
                          </p:cTn>
                        </p:par>
                        <p:par>
                          <p:cTn id="37" fill="hold">
                            <p:stCondLst>
                              <p:cond delay="500"/>
                            </p:stCondLst>
                            <p:childTnLst>
                              <p:par>
                                <p:cTn id="38" presetID="22" presetClass="entr" presetSubtype="8" fill="hold" nodeType="afterEffect">
                                  <p:stCondLst>
                                    <p:cond delay="0"/>
                                  </p:stCondLst>
                                  <p:childTnLst>
                                    <p:set>
                                      <p:cBhvr>
                                        <p:cTn id="39" dur="1" fill="hold">
                                          <p:stCondLst>
                                            <p:cond delay="0"/>
                                          </p:stCondLst>
                                        </p:cTn>
                                        <p:tgtEl>
                                          <p:spTgt spid="4"/>
                                        </p:tgtEl>
                                        <p:attrNameLst>
                                          <p:attrName>style.visibility</p:attrName>
                                        </p:attrNameLst>
                                      </p:cBhvr>
                                      <p:to>
                                        <p:strVal val="visible"/>
                                      </p:to>
                                    </p:set>
                                    <p:animEffect transition="in" filter="wipe(left)">
                                      <p:cBhvr>
                                        <p:cTn id="40" dur="500"/>
                                        <p:tgtEl>
                                          <p:spTgt spid="4"/>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nodeType="clickEffect">
                                  <p:stCondLst>
                                    <p:cond delay="0"/>
                                  </p:stCondLst>
                                  <p:childTnLst>
                                    <p:set>
                                      <p:cBhvr>
                                        <p:cTn id="44" dur="1" fill="hold">
                                          <p:stCondLst>
                                            <p:cond delay="0"/>
                                          </p:stCondLst>
                                        </p:cTn>
                                        <p:tgtEl>
                                          <p:spTgt spid="5"/>
                                        </p:tgtEl>
                                        <p:attrNameLst>
                                          <p:attrName>style.visibility</p:attrName>
                                        </p:attrNameLst>
                                      </p:cBhvr>
                                      <p:to>
                                        <p:strVal val="visible"/>
                                      </p:to>
                                    </p:set>
                                    <p:animEffect transition="in" filter="blinds(horizontal)">
                                      <p:cBhvr>
                                        <p:cTn id="45" dur="500"/>
                                        <p:tgtEl>
                                          <p:spTgt spid="5"/>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grpId="0" nodeType="clickEffect">
                                  <p:stCondLst>
                                    <p:cond delay="0"/>
                                  </p:stCondLst>
                                  <p:childTnLst>
                                    <p:set>
                                      <p:cBhvr>
                                        <p:cTn id="49" dur="1" fill="hold">
                                          <p:stCondLst>
                                            <p:cond delay="0"/>
                                          </p:stCondLst>
                                        </p:cTn>
                                        <p:tgtEl>
                                          <p:spTgt spid="123937">
                                            <p:txEl>
                                              <p:pRg st="0" end="0"/>
                                            </p:txEl>
                                          </p:spTgt>
                                        </p:tgtEl>
                                        <p:attrNameLst>
                                          <p:attrName>style.visibility</p:attrName>
                                        </p:attrNameLst>
                                      </p:cBhvr>
                                      <p:to>
                                        <p:strVal val="visible"/>
                                      </p:to>
                                    </p:set>
                                    <p:animEffect transition="in" filter="wipe(left)">
                                      <p:cBhvr>
                                        <p:cTn id="50" dur="500"/>
                                        <p:tgtEl>
                                          <p:spTgt spid="12393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6" grpId="0" build="p" autoUpdateAnimBg="0"/>
      <p:bldP spid="123937" grpId="0" build="p" autoUpdateAnimBg="0"/>
      <p:bldP spid="12393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357158" y="1000108"/>
            <a:ext cx="8015288" cy="1138773"/>
          </a:xfrm>
          <a:prstGeom prst="rect">
            <a:avLst/>
          </a:prstGeom>
          <a:noFill/>
          <a:ln w="19050">
            <a:noFill/>
            <a:miter lim="800000"/>
            <a:headEnd/>
            <a:tailEnd type="none" w="med" len="lg"/>
          </a:ln>
          <a:effectLst/>
        </p:spPr>
        <p:txBody>
          <a:bodyPr>
            <a:spAutoFit/>
          </a:bodyPr>
          <a:lstStyle/>
          <a:p>
            <a:pPr algn="l"/>
            <a:r>
              <a:rPr kumimoji="1" lang="zh-CN" altLang="en-US" sz="3600" dirty="0">
                <a:latin typeface="Century Schoolbook" pitchFamily="18" charset="0"/>
              </a:rPr>
              <a:t>       </a:t>
            </a:r>
            <a:r>
              <a:rPr kumimoji="1" lang="zh-CN" altLang="en-US" sz="3200" b="1" dirty="0">
                <a:latin typeface="宋体" pitchFamily="2" charset="-122"/>
                <a:ea typeface="宋体" pitchFamily="2" charset="-122"/>
              </a:rPr>
              <a:t>任一时刻自感电动势与 </a:t>
            </a:r>
            <a:r>
              <a:rPr kumimoji="1" lang="en-US" altLang="zh-CN" sz="3200" b="1" i="1" dirty="0">
                <a:latin typeface="宋体" pitchFamily="2" charset="-122"/>
                <a:ea typeface="宋体" pitchFamily="2" charset="-122"/>
              </a:rPr>
              <a:t>C </a:t>
            </a:r>
            <a:r>
              <a:rPr kumimoji="1" lang="zh-CN" altLang="zh-CN" sz="3200" b="1" dirty="0">
                <a:latin typeface="宋体" pitchFamily="2" charset="-122"/>
                <a:ea typeface="宋体" pitchFamily="2" charset="-122"/>
              </a:rPr>
              <a:t>的两板间电势差相等。</a:t>
            </a:r>
            <a:endParaRPr kumimoji="1" lang="zh-CN" altLang="en-US" sz="3200" b="1" dirty="0">
              <a:latin typeface="宋体" pitchFamily="2" charset="-122"/>
              <a:ea typeface="宋体" pitchFamily="2" charset="-122"/>
            </a:endParaRPr>
          </a:p>
        </p:txBody>
      </p:sp>
      <p:graphicFrame>
        <p:nvGraphicFramePr>
          <p:cNvPr id="124931" name="Object 3"/>
          <p:cNvGraphicFramePr>
            <a:graphicFrameLocks noChangeAspect="1"/>
          </p:cNvGraphicFramePr>
          <p:nvPr/>
        </p:nvGraphicFramePr>
        <p:xfrm>
          <a:off x="571472" y="2357430"/>
          <a:ext cx="2565400" cy="1260475"/>
        </p:xfrm>
        <a:graphic>
          <a:graphicData uri="http://schemas.openxmlformats.org/presentationml/2006/ole">
            <mc:AlternateContent xmlns:mc="http://schemas.openxmlformats.org/markup-compatibility/2006">
              <mc:Choice xmlns:v="urn:schemas-microsoft-com:vml" Requires="v">
                <p:oleObj spid="_x0000_s3082" name="公式" r:id="rId3" imgW="723600" imgH="355320" progId="Equation.3">
                  <p:embed/>
                </p:oleObj>
              </mc:Choice>
              <mc:Fallback>
                <p:oleObj name="公式" r:id="rId3" imgW="723600" imgH="35532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1472" y="2357430"/>
                        <a:ext cx="2565400" cy="1260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4932" name="Object 4"/>
          <p:cNvGraphicFramePr>
            <a:graphicFrameLocks noChangeAspect="1"/>
          </p:cNvGraphicFramePr>
          <p:nvPr/>
        </p:nvGraphicFramePr>
        <p:xfrm>
          <a:off x="3214678" y="2500306"/>
          <a:ext cx="749300" cy="1054100"/>
        </p:xfrm>
        <a:graphic>
          <a:graphicData uri="http://schemas.openxmlformats.org/presentationml/2006/ole">
            <mc:AlternateContent xmlns:mc="http://schemas.openxmlformats.org/markup-compatibility/2006">
              <mc:Choice xmlns:v="urn:schemas-microsoft-com:vml" Requires="v">
                <p:oleObj spid="_x0000_s3083" name="公式" r:id="rId5" imgW="749160" imgH="1054080" progId="Equation.3">
                  <p:embed/>
                </p:oleObj>
              </mc:Choice>
              <mc:Fallback>
                <p:oleObj name="公式" r:id="rId5" imgW="749160" imgH="1054080"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14678" y="2500306"/>
                        <a:ext cx="749300" cy="1054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24933" name="Object 5"/>
          <p:cNvGraphicFramePr>
            <a:graphicFrameLocks noChangeAspect="1"/>
          </p:cNvGraphicFramePr>
          <p:nvPr/>
        </p:nvGraphicFramePr>
        <p:xfrm>
          <a:off x="1142976" y="3643314"/>
          <a:ext cx="2463800" cy="1054100"/>
        </p:xfrm>
        <a:graphic>
          <a:graphicData uri="http://schemas.openxmlformats.org/presentationml/2006/ole">
            <mc:AlternateContent xmlns:mc="http://schemas.openxmlformats.org/markup-compatibility/2006">
              <mc:Choice xmlns:v="urn:schemas-microsoft-com:vml" Requires="v">
                <p:oleObj spid="_x0000_s3084" name="公式" r:id="rId7" imgW="2463480" imgH="1054080" progId="Equation.3">
                  <p:embed/>
                </p:oleObj>
              </mc:Choice>
              <mc:Fallback>
                <p:oleObj name="公式" r:id="rId7" imgW="2463480" imgH="1054080" progId="Equation.3">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42976" y="3643314"/>
                        <a:ext cx="2463800" cy="1054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24934" name="Object 6"/>
          <p:cNvGraphicFramePr>
            <a:graphicFrameLocks noChangeAspect="1"/>
          </p:cNvGraphicFramePr>
          <p:nvPr/>
        </p:nvGraphicFramePr>
        <p:xfrm>
          <a:off x="1428728" y="4929198"/>
          <a:ext cx="1828800" cy="1054100"/>
        </p:xfrm>
        <a:graphic>
          <a:graphicData uri="http://schemas.openxmlformats.org/presentationml/2006/ole">
            <mc:AlternateContent xmlns:mc="http://schemas.openxmlformats.org/markup-compatibility/2006">
              <mc:Choice xmlns:v="urn:schemas-microsoft-com:vml" Requires="v">
                <p:oleObj spid="_x0000_s3085" name="公式" r:id="rId9" imgW="1828800" imgH="1054080" progId="Equation.3">
                  <p:embed/>
                </p:oleObj>
              </mc:Choice>
              <mc:Fallback>
                <p:oleObj name="公式" r:id="rId9" imgW="1828800" imgH="1054080" progId="Equation.3">
                  <p:embed/>
                  <p:pic>
                    <p:nvPicPr>
                      <p:cNvPr id="0"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428728" y="4929198"/>
                        <a:ext cx="1828800" cy="1054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24935" name="Rectangle 7"/>
          <p:cNvSpPr>
            <a:spLocks noChangeArrowheads="1"/>
          </p:cNvSpPr>
          <p:nvPr/>
        </p:nvSpPr>
        <p:spPr bwMode="auto">
          <a:xfrm>
            <a:off x="4730750" y="2117725"/>
            <a:ext cx="3657600" cy="2895600"/>
          </a:xfrm>
          <a:prstGeom prst="rect">
            <a:avLst/>
          </a:prstGeom>
          <a:solidFill>
            <a:schemeClr val="bg1"/>
          </a:solidFill>
          <a:ln w="12700">
            <a:solidFill>
              <a:schemeClr val="tx2"/>
            </a:solidFill>
            <a:miter lim="800000"/>
            <a:headEnd/>
            <a:tailEnd/>
          </a:ln>
          <a:effectLst/>
        </p:spPr>
        <p:txBody>
          <a:bodyPr wrap="none" anchor="ctr"/>
          <a:lstStyle/>
          <a:p>
            <a:pPr>
              <a:spcBef>
                <a:spcPct val="0"/>
              </a:spcBef>
            </a:pPr>
            <a:endParaRPr lang="zh-CN" altLang="en-US" sz="3200">
              <a:solidFill>
                <a:srgbClr val="CC0000"/>
              </a:solidFill>
              <a:latin typeface="Times New Roman" pitchFamily="18" charset="0"/>
            </a:endParaRPr>
          </a:p>
        </p:txBody>
      </p:sp>
      <p:sp>
        <p:nvSpPr>
          <p:cNvPr id="124936" name="Line 8"/>
          <p:cNvSpPr>
            <a:spLocks noChangeShapeType="1"/>
          </p:cNvSpPr>
          <p:nvPr/>
        </p:nvSpPr>
        <p:spPr bwMode="auto">
          <a:xfrm>
            <a:off x="6335713" y="3040063"/>
            <a:ext cx="688975" cy="0"/>
          </a:xfrm>
          <a:prstGeom prst="line">
            <a:avLst/>
          </a:prstGeom>
          <a:noFill/>
          <a:ln w="57150">
            <a:solidFill>
              <a:srgbClr val="0000FF"/>
            </a:solidFill>
            <a:round/>
            <a:headEnd/>
            <a:tailEnd/>
          </a:ln>
          <a:effectLst/>
        </p:spPr>
        <p:txBody>
          <a:bodyPr wrap="none" anchor="ctr"/>
          <a:lstStyle/>
          <a:p>
            <a:endParaRPr lang="zh-CN" altLang="en-US"/>
          </a:p>
        </p:txBody>
      </p:sp>
      <p:sp>
        <p:nvSpPr>
          <p:cNvPr id="124937" name="Line 9"/>
          <p:cNvSpPr>
            <a:spLocks noChangeShapeType="1"/>
          </p:cNvSpPr>
          <p:nvPr/>
        </p:nvSpPr>
        <p:spPr bwMode="auto">
          <a:xfrm>
            <a:off x="6335713" y="3429000"/>
            <a:ext cx="688975" cy="0"/>
          </a:xfrm>
          <a:prstGeom prst="line">
            <a:avLst/>
          </a:prstGeom>
          <a:noFill/>
          <a:ln w="57150">
            <a:solidFill>
              <a:srgbClr val="0000FF"/>
            </a:solidFill>
            <a:round/>
            <a:headEnd/>
            <a:tailEnd/>
          </a:ln>
          <a:effectLst/>
        </p:spPr>
        <p:txBody>
          <a:bodyPr wrap="none" anchor="ctr"/>
          <a:lstStyle/>
          <a:p>
            <a:endParaRPr lang="zh-CN" altLang="en-US"/>
          </a:p>
        </p:txBody>
      </p:sp>
      <p:grpSp>
        <p:nvGrpSpPr>
          <p:cNvPr id="2" name="Group 10"/>
          <p:cNvGrpSpPr>
            <a:grpSpLocks/>
          </p:cNvGrpSpPr>
          <p:nvPr/>
        </p:nvGrpSpPr>
        <p:grpSpPr bwMode="auto">
          <a:xfrm>
            <a:off x="7713663" y="2995613"/>
            <a:ext cx="369887" cy="433387"/>
            <a:chOff x="2832" y="1824"/>
            <a:chExt cx="336" cy="480"/>
          </a:xfrm>
        </p:grpSpPr>
        <p:grpSp>
          <p:nvGrpSpPr>
            <p:cNvPr id="3" name="Group 11"/>
            <p:cNvGrpSpPr>
              <a:grpSpLocks/>
            </p:cNvGrpSpPr>
            <p:nvPr/>
          </p:nvGrpSpPr>
          <p:grpSpPr bwMode="auto">
            <a:xfrm>
              <a:off x="2832" y="1824"/>
              <a:ext cx="336" cy="96"/>
              <a:chOff x="2832" y="1824"/>
              <a:chExt cx="336" cy="96"/>
            </a:xfrm>
          </p:grpSpPr>
          <p:sp>
            <p:nvSpPr>
              <p:cNvPr id="124940" name="Line 12"/>
              <p:cNvSpPr>
                <a:spLocks noChangeShapeType="1"/>
              </p:cNvSpPr>
              <p:nvPr/>
            </p:nvSpPr>
            <p:spPr bwMode="auto">
              <a:xfrm>
                <a:off x="2832" y="1824"/>
                <a:ext cx="336" cy="0"/>
              </a:xfrm>
              <a:prstGeom prst="line">
                <a:avLst/>
              </a:prstGeom>
              <a:noFill/>
              <a:ln w="28575">
                <a:solidFill>
                  <a:schemeClr val="tx1"/>
                </a:solidFill>
                <a:round/>
                <a:headEnd/>
                <a:tailEnd/>
              </a:ln>
              <a:effectLst/>
            </p:spPr>
            <p:txBody>
              <a:bodyPr wrap="none" anchor="ctr"/>
              <a:lstStyle/>
              <a:p>
                <a:endParaRPr lang="zh-CN" altLang="en-US"/>
              </a:p>
            </p:txBody>
          </p:sp>
          <p:sp>
            <p:nvSpPr>
              <p:cNvPr id="124941" name="Line 13"/>
              <p:cNvSpPr>
                <a:spLocks noChangeShapeType="1"/>
              </p:cNvSpPr>
              <p:nvPr/>
            </p:nvSpPr>
            <p:spPr bwMode="auto">
              <a:xfrm>
                <a:off x="2880" y="1920"/>
                <a:ext cx="240" cy="0"/>
              </a:xfrm>
              <a:prstGeom prst="line">
                <a:avLst/>
              </a:prstGeom>
              <a:noFill/>
              <a:ln w="38100">
                <a:solidFill>
                  <a:schemeClr val="tx1"/>
                </a:solidFill>
                <a:round/>
                <a:headEnd/>
                <a:tailEnd/>
              </a:ln>
              <a:effectLst/>
            </p:spPr>
            <p:txBody>
              <a:bodyPr wrap="none" anchor="ctr"/>
              <a:lstStyle/>
              <a:p>
                <a:endParaRPr lang="zh-CN" altLang="en-US"/>
              </a:p>
            </p:txBody>
          </p:sp>
        </p:grpSp>
        <p:grpSp>
          <p:nvGrpSpPr>
            <p:cNvPr id="4" name="Group 14"/>
            <p:cNvGrpSpPr>
              <a:grpSpLocks/>
            </p:cNvGrpSpPr>
            <p:nvPr/>
          </p:nvGrpSpPr>
          <p:grpSpPr bwMode="auto">
            <a:xfrm>
              <a:off x="2832" y="2016"/>
              <a:ext cx="336" cy="96"/>
              <a:chOff x="2832" y="1824"/>
              <a:chExt cx="336" cy="96"/>
            </a:xfrm>
          </p:grpSpPr>
          <p:sp>
            <p:nvSpPr>
              <p:cNvPr id="124943" name="Line 15"/>
              <p:cNvSpPr>
                <a:spLocks noChangeShapeType="1"/>
              </p:cNvSpPr>
              <p:nvPr/>
            </p:nvSpPr>
            <p:spPr bwMode="auto">
              <a:xfrm>
                <a:off x="2832" y="1824"/>
                <a:ext cx="336" cy="0"/>
              </a:xfrm>
              <a:prstGeom prst="line">
                <a:avLst/>
              </a:prstGeom>
              <a:noFill/>
              <a:ln w="28575">
                <a:solidFill>
                  <a:schemeClr val="tx1"/>
                </a:solidFill>
                <a:round/>
                <a:headEnd/>
                <a:tailEnd/>
              </a:ln>
              <a:effectLst/>
            </p:spPr>
            <p:txBody>
              <a:bodyPr wrap="none" anchor="ctr"/>
              <a:lstStyle/>
              <a:p>
                <a:endParaRPr lang="zh-CN" altLang="en-US"/>
              </a:p>
            </p:txBody>
          </p:sp>
          <p:sp>
            <p:nvSpPr>
              <p:cNvPr id="124944" name="Line 16"/>
              <p:cNvSpPr>
                <a:spLocks noChangeShapeType="1"/>
              </p:cNvSpPr>
              <p:nvPr/>
            </p:nvSpPr>
            <p:spPr bwMode="auto">
              <a:xfrm>
                <a:off x="2880" y="1920"/>
                <a:ext cx="240" cy="0"/>
              </a:xfrm>
              <a:prstGeom prst="line">
                <a:avLst/>
              </a:prstGeom>
              <a:noFill/>
              <a:ln w="38100">
                <a:solidFill>
                  <a:schemeClr val="tx1"/>
                </a:solidFill>
                <a:round/>
                <a:headEnd/>
                <a:tailEnd/>
              </a:ln>
              <a:effectLst/>
            </p:spPr>
            <p:txBody>
              <a:bodyPr wrap="none" anchor="ctr"/>
              <a:lstStyle/>
              <a:p>
                <a:endParaRPr lang="zh-CN" altLang="en-US"/>
              </a:p>
            </p:txBody>
          </p:sp>
        </p:grpSp>
        <p:grpSp>
          <p:nvGrpSpPr>
            <p:cNvPr id="5" name="Group 17"/>
            <p:cNvGrpSpPr>
              <a:grpSpLocks/>
            </p:cNvGrpSpPr>
            <p:nvPr/>
          </p:nvGrpSpPr>
          <p:grpSpPr bwMode="auto">
            <a:xfrm>
              <a:off x="2832" y="2208"/>
              <a:ext cx="336" cy="96"/>
              <a:chOff x="2832" y="1824"/>
              <a:chExt cx="336" cy="96"/>
            </a:xfrm>
          </p:grpSpPr>
          <p:sp>
            <p:nvSpPr>
              <p:cNvPr id="124946" name="Line 18"/>
              <p:cNvSpPr>
                <a:spLocks noChangeShapeType="1"/>
              </p:cNvSpPr>
              <p:nvPr/>
            </p:nvSpPr>
            <p:spPr bwMode="auto">
              <a:xfrm>
                <a:off x="2832" y="1824"/>
                <a:ext cx="336" cy="0"/>
              </a:xfrm>
              <a:prstGeom prst="line">
                <a:avLst/>
              </a:prstGeom>
              <a:noFill/>
              <a:ln w="28575">
                <a:solidFill>
                  <a:schemeClr val="tx1"/>
                </a:solidFill>
                <a:round/>
                <a:headEnd/>
                <a:tailEnd/>
              </a:ln>
              <a:effectLst/>
            </p:spPr>
            <p:txBody>
              <a:bodyPr wrap="none" anchor="ctr"/>
              <a:lstStyle/>
              <a:p>
                <a:endParaRPr lang="zh-CN" altLang="en-US"/>
              </a:p>
            </p:txBody>
          </p:sp>
          <p:sp>
            <p:nvSpPr>
              <p:cNvPr id="124947" name="Line 19"/>
              <p:cNvSpPr>
                <a:spLocks noChangeShapeType="1"/>
              </p:cNvSpPr>
              <p:nvPr/>
            </p:nvSpPr>
            <p:spPr bwMode="auto">
              <a:xfrm>
                <a:off x="2880" y="1920"/>
                <a:ext cx="240" cy="0"/>
              </a:xfrm>
              <a:prstGeom prst="line">
                <a:avLst/>
              </a:prstGeom>
              <a:noFill/>
              <a:ln w="38100">
                <a:solidFill>
                  <a:schemeClr val="tx1"/>
                </a:solidFill>
                <a:round/>
                <a:headEnd/>
                <a:tailEnd/>
              </a:ln>
              <a:effectLst/>
            </p:spPr>
            <p:txBody>
              <a:bodyPr wrap="none" anchor="ctr"/>
              <a:lstStyle/>
              <a:p>
                <a:endParaRPr lang="zh-CN" altLang="en-US"/>
              </a:p>
            </p:txBody>
          </p:sp>
        </p:grpSp>
      </p:grpSp>
      <p:sp>
        <p:nvSpPr>
          <p:cNvPr id="124948" name="Line 20"/>
          <p:cNvSpPr>
            <a:spLocks noChangeShapeType="1"/>
          </p:cNvSpPr>
          <p:nvPr/>
        </p:nvSpPr>
        <p:spPr bwMode="auto">
          <a:xfrm>
            <a:off x="5489575" y="4122738"/>
            <a:ext cx="1004888" cy="0"/>
          </a:xfrm>
          <a:prstGeom prst="line">
            <a:avLst/>
          </a:prstGeom>
          <a:noFill/>
          <a:ln w="28575">
            <a:solidFill>
              <a:schemeClr val="tx1"/>
            </a:solidFill>
            <a:round/>
            <a:headEnd/>
            <a:tailEnd/>
          </a:ln>
          <a:effectLst/>
        </p:spPr>
        <p:txBody>
          <a:bodyPr wrap="none" anchor="ctr"/>
          <a:lstStyle/>
          <a:p>
            <a:endParaRPr lang="zh-CN" altLang="en-US"/>
          </a:p>
        </p:txBody>
      </p:sp>
      <p:sp>
        <p:nvSpPr>
          <p:cNvPr id="124949" name="Freeform 21"/>
          <p:cNvSpPr>
            <a:spLocks/>
          </p:cNvSpPr>
          <p:nvPr/>
        </p:nvSpPr>
        <p:spPr bwMode="auto">
          <a:xfrm>
            <a:off x="5276850" y="2779713"/>
            <a:ext cx="476250" cy="822325"/>
          </a:xfrm>
          <a:custGeom>
            <a:avLst/>
            <a:gdLst/>
            <a:ahLst/>
            <a:cxnLst>
              <a:cxn ang="0">
                <a:pos x="392" y="0"/>
              </a:cxn>
              <a:cxn ang="0">
                <a:pos x="8" y="192"/>
              </a:cxn>
              <a:cxn ang="0">
                <a:pos x="392" y="336"/>
              </a:cxn>
              <a:cxn ang="0">
                <a:pos x="824" y="288"/>
              </a:cxn>
              <a:cxn ang="0">
                <a:pos x="392" y="240"/>
              </a:cxn>
              <a:cxn ang="0">
                <a:pos x="8" y="432"/>
              </a:cxn>
              <a:cxn ang="0">
                <a:pos x="392" y="624"/>
              </a:cxn>
              <a:cxn ang="0">
                <a:pos x="824" y="576"/>
              </a:cxn>
              <a:cxn ang="0">
                <a:pos x="392" y="528"/>
              </a:cxn>
              <a:cxn ang="0">
                <a:pos x="8" y="720"/>
              </a:cxn>
              <a:cxn ang="0">
                <a:pos x="392" y="960"/>
              </a:cxn>
              <a:cxn ang="0">
                <a:pos x="824" y="864"/>
              </a:cxn>
              <a:cxn ang="0">
                <a:pos x="344" y="816"/>
              </a:cxn>
              <a:cxn ang="0">
                <a:pos x="8" y="1008"/>
              </a:cxn>
              <a:cxn ang="0">
                <a:pos x="392" y="1248"/>
              </a:cxn>
              <a:cxn ang="0">
                <a:pos x="824" y="1152"/>
              </a:cxn>
              <a:cxn ang="0">
                <a:pos x="392" y="1104"/>
              </a:cxn>
              <a:cxn ang="0">
                <a:pos x="8" y="1344"/>
              </a:cxn>
              <a:cxn ang="0">
                <a:pos x="392" y="1536"/>
              </a:cxn>
              <a:cxn ang="0">
                <a:pos x="824" y="1440"/>
              </a:cxn>
              <a:cxn ang="0">
                <a:pos x="392" y="1392"/>
              </a:cxn>
              <a:cxn ang="0">
                <a:pos x="8" y="1632"/>
              </a:cxn>
              <a:cxn ang="0">
                <a:pos x="392" y="1776"/>
              </a:cxn>
              <a:cxn ang="0">
                <a:pos x="824" y="1728"/>
              </a:cxn>
              <a:cxn ang="0">
                <a:pos x="392" y="1680"/>
              </a:cxn>
              <a:cxn ang="0">
                <a:pos x="8" y="1920"/>
              </a:cxn>
              <a:cxn ang="0">
                <a:pos x="392" y="2064"/>
              </a:cxn>
            </a:cxnLst>
            <a:rect l="0" t="0" r="r" b="b"/>
            <a:pathLst>
              <a:path w="832" h="2064">
                <a:moveTo>
                  <a:pt x="392" y="0"/>
                </a:moveTo>
                <a:cubicBezTo>
                  <a:pt x="200" y="68"/>
                  <a:pt x="8" y="136"/>
                  <a:pt x="8" y="192"/>
                </a:cubicBezTo>
                <a:cubicBezTo>
                  <a:pt x="8" y="248"/>
                  <a:pt x="256" y="320"/>
                  <a:pt x="392" y="336"/>
                </a:cubicBezTo>
                <a:cubicBezTo>
                  <a:pt x="528" y="352"/>
                  <a:pt x="824" y="304"/>
                  <a:pt x="824" y="288"/>
                </a:cubicBezTo>
                <a:cubicBezTo>
                  <a:pt x="824" y="272"/>
                  <a:pt x="528" y="216"/>
                  <a:pt x="392" y="240"/>
                </a:cubicBezTo>
                <a:cubicBezTo>
                  <a:pt x="256" y="264"/>
                  <a:pt x="8" y="368"/>
                  <a:pt x="8" y="432"/>
                </a:cubicBezTo>
                <a:cubicBezTo>
                  <a:pt x="8" y="496"/>
                  <a:pt x="256" y="600"/>
                  <a:pt x="392" y="624"/>
                </a:cubicBezTo>
                <a:cubicBezTo>
                  <a:pt x="528" y="648"/>
                  <a:pt x="824" y="592"/>
                  <a:pt x="824" y="576"/>
                </a:cubicBezTo>
                <a:cubicBezTo>
                  <a:pt x="824" y="560"/>
                  <a:pt x="528" y="504"/>
                  <a:pt x="392" y="528"/>
                </a:cubicBezTo>
                <a:cubicBezTo>
                  <a:pt x="256" y="552"/>
                  <a:pt x="8" y="648"/>
                  <a:pt x="8" y="720"/>
                </a:cubicBezTo>
                <a:cubicBezTo>
                  <a:pt x="8" y="792"/>
                  <a:pt x="256" y="936"/>
                  <a:pt x="392" y="960"/>
                </a:cubicBezTo>
                <a:cubicBezTo>
                  <a:pt x="528" y="984"/>
                  <a:pt x="832" y="888"/>
                  <a:pt x="824" y="864"/>
                </a:cubicBezTo>
                <a:cubicBezTo>
                  <a:pt x="816" y="840"/>
                  <a:pt x="480" y="792"/>
                  <a:pt x="344" y="816"/>
                </a:cubicBezTo>
                <a:cubicBezTo>
                  <a:pt x="208" y="840"/>
                  <a:pt x="0" y="936"/>
                  <a:pt x="8" y="1008"/>
                </a:cubicBezTo>
                <a:cubicBezTo>
                  <a:pt x="16" y="1080"/>
                  <a:pt x="256" y="1224"/>
                  <a:pt x="392" y="1248"/>
                </a:cubicBezTo>
                <a:cubicBezTo>
                  <a:pt x="528" y="1272"/>
                  <a:pt x="824" y="1176"/>
                  <a:pt x="824" y="1152"/>
                </a:cubicBezTo>
                <a:cubicBezTo>
                  <a:pt x="824" y="1128"/>
                  <a:pt x="528" y="1072"/>
                  <a:pt x="392" y="1104"/>
                </a:cubicBezTo>
                <a:cubicBezTo>
                  <a:pt x="256" y="1136"/>
                  <a:pt x="8" y="1272"/>
                  <a:pt x="8" y="1344"/>
                </a:cubicBezTo>
                <a:cubicBezTo>
                  <a:pt x="8" y="1416"/>
                  <a:pt x="256" y="1520"/>
                  <a:pt x="392" y="1536"/>
                </a:cubicBezTo>
                <a:cubicBezTo>
                  <a:pt x="528" y="1552"/>
                  <a:pt x="824" y="1464"/>
                  <a:pt x="824" y="1440"/>
                </a:cubicBezTo>
                <a:cubicBezTo>
                  <a:pt x="824" y="1416"/>
                  <a:pt x="528" y="1360"/>
                  <a:pt x="392" y="1392"/>
                </a:cubicBezTo>
                <a:cubicBezTo>
                  <a:pt x="256" y="1424"/>
                  <a:pt x="8" y="1568"/>
                  <a:pt x="8" y="1632"/>
                </a:cubicBezTo>
                <a:cubicBezTo>
                  <a:pt x="8" y="1696"/>
                  <a:pt x="256" y="1760"/>
                  <a:pt x="392" y="1776"/>
                </a:cubicBezTo>
                <a:cubicBezTo>
                  <a:pt x="528" y="1792"/>
                  <a:pt x="824" y="1744"/>
                  <a:pt x="824" y="1728"/>
                </a:cubicBezTo>
                <a:cubicBezTo>
                  <a:pt x="824" y="1712"/>
                  <a:pt x="528" y="1648"/>
                  <a:pt x="392" y="1680"/>
                </a:cubicBezTo>
                <a:cubicBezTo>
                  <a:pt x="256" y="1712"/>
                  <a:pt x="8" y="1856"/>
                  <a:pt x="8" y="1920"/>
                </a:cubicBezTo>
                <a:cubicBezTo>
                  <a:pt x="8" y="1984"/>
                  <a:pt x="328" y="2040"/>
                  <a:pt x="392" y="2064"/>
                </a:cubicBezTo>
              </a:path>
            </a:pathLst>
          </a:custGeom>
          <a:noFill/>
          <a:ln w="28575" cmpd="sng">
            <a:solidFill>
              <a:srgbClr val="CC0066"/>
            </a:solidFill>
            <a:round/>
            <a:headEnd/>
            <a:tailEnd/>
          </a:ln>
          <a:effectLst/>
        </p:spPr>
        <p:txBody>
          <a:bodyPr wrap="none" anchor="ctr"/>
          <a:lstStyle/>
          <a:p>
            <a:endParaRPr lang="zh-CN" altLang="en-US"/>
          </a:p>
        </p:txBody>
      </p:sp>
      <p:sp>
        <p:nvSpPr>
          <p:cNvPr id="124950" name="Line 22"/>
          <p:cNvSpPr>
            <a:spLocks noChangeShapeType="1"/>
          </p:cNvSpPr>
          <p:nvPr/>
        </p:nvSpPr>
        <p:spPr bwMode="auto">
          <a:xfrm>
            <a:off x="5489575" y="3602038"/>
            <a:ext cx="0" cy="520700"/>
          </a:xfrm>
          <a:prstGeom prst="line">
            <a:avLst/>
          </a:prstGeom>
          <a:noFill/>
          <a:ln w="28575">
            <a:solidFill>
              <a:schemeClr val="tx1"/>
            </a:solidFill>
            <a:round/>
            <a:headEnd/>
            <a:tailEnd/>
          </a:ln>
          <a:effectLst/>
        </p:spPr>
        <p:txBody>
          <a:bodyPr wrap="none" anchor="ctr"/>
          <a:lstStyle/>
          <a:p>
            <a:endParaRPr lang="zh-CN" altLang="en-US"/>
          </a:p>
        </p:txBody>
      </p:sp>
      <p:sp>
        <p:nvSpPr>
          <p:cNvPr id="124951" name="Line 23"/>
          <p:cNvSpPr>
            <a:spLocks noChangeShapeType="1"/>
          </p:cNvSpPr>
          <p:nvPr/>
        </p:nvSpPr>
        <p:spPr bwMode="auto">
          <a:xfrm>
            <a:off x="6653213" y="3429000"/>
            <a:ext cx="0" cy="520700"/>
          </a:xfrm>
          <a:prstGeom prst="line">
            <a:avLst/>
          </a:prstGeom>
          <a:noFill/>
          <a:ln w="28575">
            <a:solidFill>
              <a:schemeClr val="tx1"/>
            </a:solidFill>
            <a:round/>
            <a:headEnd/>
            <a:tailEnd/>
          </a:ln>
          <a:effectLst/>
        </p:spPr>
        <p:txBody>
          <a:bodyPr wrap="none" anchor="ctr"/>
          <a:lstStyle/>
          <a:p>
            <a:endParaRPr lang="zh-CN" altLang="en-US"/>
          </a:p>
        </p:txBody>
      </p:sp>
      <p:sp>
        <p:nvSpPr>
          <p:cNvPr id="124952" name="Line 24"/>
          <p:cNvSpPr>
            <a:spLocks noChangeShapeType="1"/>
          </p:cNvSpPr>
          <p:nvPr/>
        </p:nvSpPr>
        <p:spPr bwMode="auto">
          <a:xfrm>
            <a:off x="7872413" y="3429000"/>
            <a:ext cx="0" cy="693738"/>
          </a:xfrm>
          <a:prstGeom prst="line">
            <a:avLst/>
          </a:prstGeom>
          <a:noFill/>
          <a:ln w="28575">
            <a:solidFill>
              <a:schemeClr val="tx1"/>
            </a:solidFill>
            <a:round/>
            <a:headEnd/>
            <a:tailEnd/>
          </a:ln>
          <a:effectLst/>
        </p:spPr>
        <p:txBody>
          <a:bodyPr wrap="none" anchor="ctr"/>
          <a:lstStyle/>
          <a:p>
            <a:endParaRPr lang="zh-CN" altLang="en-US"/>
          </a:p>
        </p:txBody>
      </p:sp>
      <p:sp>
        <p:nvSpPr>
          <p:cNvPr id="124953" name="Line 25"/>
          <p:cNvSpPr>
            <a:spLocks noChangeShapeType="1"/>
          </p:cNvSpPr>
          <p:nvPr/>
        </p:nvSpPr>
        <p:spPr bwMode="auto">
          <a:xfrm>
            <a:off x="5489575" y="2346325"/>
            <a:ext cx="0" cy="433388"/>
          </a:xfrm>
          <a:prstGeom prst="line">
            <a:avLst/>
          </a:prstGeom>
          <a:noFill/>
          <a:ln w="28575">
            <a:solidFill>
              <a:schemeClr val="tx1"/>
            </a:solidFill>
            <a:round/>
            <a:headEnd/>
            <a:tailEnd/>
          </a:ln>
          <a:effectLst/>
        </p:spPr>
        <p:txBody>
          <a:bodyPr wrap="none" anchor="ctr"/>
          <a:lstStyle/>
          <a:p>
            <a:endParaRPr lang="zh-CN" altLang="en-US"/>
          </a:p>
        </p:txBody>
      </p:sp>
      <p:sp>
        <p:nvSpPr>
          <p:cNvPr id="124954" name="Line 26"/>
          <p:cNvSpPr>
            <a:spLocks noChangeShapeType="1"/>
          </p:cNvSpPr>
          <p:nvPr/>
        </p:nvSpPr>
        <p:spPr bwMode="auto">
          <a:xfrm>
            <a:off x="6653213" y="2346325"/>
            <a:ext cx="0" cy="693738"/>
          </a:xfrm>
          <a:prstGeom prst="line">
            <a:avLst/>
          </a:prstGeom>
          <a:noFill/>
          <a:ln w="28575">
            <a:solidFill>
              <a:schemeClr val="tx1"/>
            </a:solidFill>
            <a:round/>
            <a:headEnd/>
            <a:tailEnd/>
          </a:ln>
          <a:effectLst/>
        </p:spPr>
        <p:txBody>
          <a:bodyPr wrap="none" anchor="ctr"/>
          <a:lstStyle/>
          <a:p>
            <a:endParaRPr lang="zh-CN" altLang="en-US"/>
          </a:p>
        </p:txBody>
      </p:sp>
      <p:sp>
        <p:nvSpPr>
          <p:cNvPr id="124955" name="Line 27"/>
          <p:cNvSpPr>
            <a:spLocks noChangeShapeType="1"/>
          </p:cNvSpPr>
          <p:nvPr/>
        </p:nvSpPr>
        <p:spPr bwMode="auto">
          <a:xfrm>
            <a:off x="7872413" y="2346325"/>
            <a:ext cx="0" cy="649288"/>
          </a:xfrm>
          <a:prstGeom prst="line">
            <a:avLst/>
          </a:prstGeom>
          <a:noFill/>
          <a:ln w="28575">
            <a:solidFill>
              <a:schemeClr val="tx1"/>
            </a:solidFill>
            <a:round/>
            <a:headEnd/>
            <a:tailEnd/>
          </a:ln>
          <a:effectLst/>
        </p:spPr>
        <p:txBody>
          <a:bodyPr wrap="none" anchor="ctr"/>
          <a:lstStyle/>
          <a:p>
            <a:endParaRPr lang="zh-CN" altLang="en-US"/>
          </a:p>
        </p:txBody>
      </p:sp>
      <p:sp>
        <p:nvSpPr>
          <p:cNvPr id="124956" name="Line 28"/>
          <p:cNvSpPr>
            <a:spLocks noChangeShapeType="1"/>
          </p:cNvSpPr>
          <p:nvPr/>
        </p:nvSpPr>
        <p:spPr bwMode="auto">
          <a:xfrm>
            <a:off x="6865938" y="4122738"/>
            <a:ext cx="1006475" cy="0"/>
          </a:xfrm>
          <a:prstGeom prst="line">
            <a:avLst/>
          </a:prstGeom>
          <a:noFill/>
          <a:ln w="28575">
            <a:solidFill>
              <a:schemeClr val="tx1"/>
            </a:solidFill>
            <a:round/>
            <a:headEnd/>
            <a:tailEnd/>
          </a:ln>
          <a:effectLst/>
        </p:spPr>
        <p:txBody>
          <a:bodyPr wrap="none" anchor="ctr"/>
          <a:lstStyle/>
          <a:p>
            <a:endParaRPr lang="zh-CN" altLang="en-US"/>
          </a:p>
        </p:txBody>
      </p:sp>
      <p:sp>
        <p:nvSpPr>
          <p:cNvPr id="124957" name="Line 29"/>
          <p:cNvSpPr>
            <a:spLocks noChangeShapeType="1"/>
          </p:cNvSpPr>
          <p:nvPr/>
        </p:nvSpPr>
        <p:spPr bwMode="auto">
          <a:xfrm>
            <a:off x="5489575" y="2346325"/>
            <a:ext cx="2382838" cy="0"/>
          </a:xfrm>
          <a:prstGeom prst="line">
            <a:avLst/>
          </a:prstGeom>
          <a:noFill/>
          <a:ln w="28575">
            <a:solidFill>
              <a:schemeClr val="tx1"/>
            </a:solidFill>
            <a:round/>
            <a:headEnd/>
            <a:tailEnd/>
          </a:ln>
          <a:effectLst/>
        </p:spPr>
        <p:txBody>
          <a:bodyPr wrap="none" anchor="ctr"/>
          <a:lstStyle/>
          <a:p>
            <a:endParaRPr lang="zh-CN" altLang="en-US"/>
          </a:p>
        </p:txBody>
      </p:sp>
      <p:sp>
        <p:nvSpPr>
          <p:cNvPr id="124958" name="Oval 30"/>
          <p:cNvSpPr>
            <a:spLocks noChangeArrowheads="1"/>
          </p:cNvSpPr>
          <p:nvPr/>
        </p:nvSpPr>
        <p:spPr bwMode="auto">
          <a:xfrm>
            <a:off x="6442075" y="4122738"/>
            <a:ext cx="52388" cy="42862"/>
          </a:xfrm>
          <a:prstGeom prst="ellipse">
            <a:avLst/>
          </a:prstGeom>
          <a:noFill/>
          <a:ln w="28575">
            <a:solidFill>
              <a:schemeClr val="tx1"/>
            </a:solidFill>
            <a:round/>
            <a:headEnd/>
            <a:tailEnd/>
          </a:ln>
          <a:effectLst/>
        </p:spPr>
        <p:txBody>
          <a:bodyPr wrap="none" anchor="ctr"/>
          <a:lstStyle/>
          <a:p>
            <a:endParaRPr lang="zh-CN" altLang="en-US"/>
          </a:p>
        </p:txBody>
      </p:sp>
      <p:sp>
        <p:nvSpPr>
          <p:cNvPr id="124959" name="Oval 31"/>
          <p:cNvSpPr>
            <a:spLocks noChangeArrowheads="1"/>
          </p:cNvSpPr>
          <p:nvPr/>
        </p:nvSpPr>
        <p:spPr bwMode="auto">
          <a:xfrm>
            <a:off x="6865938" y="4122738"/>
            <a:ext cx="52387" cy="42862"/>
          </a:xfrm>
          <a:prstGeom prst="ellipse">
            <a:avLst/>
          </a:prstGeom>
          <a:noFill/>
          <a:ln w="28575">
            <a:solidFill>
              <a:schemeClr val="tx1"/>
            </a:solidFill>
            <a:round/>
            <a:headEnd/>
            <a:tailEnd/>
          </a:ln>
          <a:effectLst/>
        </p:spPr>
        <p:txBody>
          <a:bodyPr wrap="none" anchor="ctr"/>
          <a:lstStyle/>
          <a:p>
            <a:endParaRPr lang="zh-CN" altLang="en-US"/>
          </a:p>
        </p:txBody>
      </p:sp>
      <p:sp>
        <p:nvSpPr>
          <p:cNvPr id="124960" name="Oval 32"/>
          <p:cNvSpPr>
            <a:spLocks noChangeArrowheads="1"/>
          </p:cNvSpPr>
          <p:nvPr/>
        </p:nvSpPr>
        <p:spPr bwMode="auto">
          <a:xfrm>
            <a:off x="6600825" y="3905250"/>
            <a:ext cx="52388" cy="44450"/>
          </a:xfrm>
          <a:prstGeom prst="ellipse">
            <a:avLst/>
          </a:prstGeom>
          <a:noFill/>
          <a:ln w="28575">
            <a:solidFill>
              <a:schemeClr val="tx1"/>
            </a:solidFill>
            <a:round/>
            <a:headEnd/>
            <a:tailEnd/>
          </a:ln>
          <a:effectLst/>
        </p:spPr>
        <p:txBody>
          <a:bodyPr wrap="none" anchor="ctr"/>
          <a:lstStyle/>
          <a:p>
            <a:endParaRPr lang="zh-CN" altLang="en-US"/>
          </a:p>
        </p:txBody>
      </p:sp>
      <p:sp>
        <p:nvSpPr>
          <p:cNvPr id="124961" name="Line 33"/>
          <p:cNvSpPr>
            <a:spLocks noChangeShapeType="1"/>
          </p:cNvSpPr>
          <p:nvPr/>
        </p:nvSpPr>
        <p:spPr bwMode="auto">
          <a:xfrm flipH="1">
            <a:off x="6494463" y="3905250"/>
            <a:ext cx="158750" cy="303213"/>
          </a:xfrm>
          <a:prstGeom prst="line">
            <a:avLst/>
          </a:prstGeom>
          <a:noFill/>
          <a:ln w="38100">
            <a:solidFill>
              <a:schemeClr val="tx1"/>
            </a:solidFill>
            <a:round/>
            <a:headEnd/>
            <a:tailEnd/>
          </a:ln>
          <a:effectLst/>
        </p:spPr>
        <p:txBody>
          <a:bodyPr wrap="none" anchor="ctr"/>
          <a:lstStyle/>
          <a:p>
            <a:endParaRPr lang="zh-CN" altLang="en-US"/>
          </a:p>
        </p:txBody>
      </p:sp>
      <p:sp>
        <p:nvSpPr>
          <p:cNvPr id="124962" name="Text Box 34"/>
          <p:cNvSpPr txBox="1">
            <a:spLocks noChangeArrowheads="1"/>
          </p:cNvSpPr>
          <p:nvPr/>
        </p:nvSpPr>
        <p:spPr bwMode="auto">
          <a:xfrm>
            <a:off x="6483350" y="4098925"/>
            <a:ext cx="354013" cy="457200"/>
          </a:xfrm>
          <a:prstGeom prst="rect">
            <a:avLst/>
          </a:prstGeom>
          <a:noFill/>
          <a:ln w="9525">
            <a:noFill/>
            <a:miter lim="800000"/>
            <a:headEnd/>
            <a:tailEnd/>
          </a:ln>
          <a:effectLst/>
        </p:spPr>
        <p:txBody>
          <a:bodyPr wrap="none">
            <a:spAutoFit/>
          </a:bodyPr>
          <a:lstStyle/>
          <a:p>
            <a:pPr algn="l"/>
            <a:r>
              <a:rPr lang="en-US" altLang="zh-CN" sz="2400">
                <a:latin typeface="Times New Roman" pitchFamily="18" charset="0"/>
              </a:rPr>
              <a:t>S</a:t>
            </a:r>
          </a:p>
        </p:txBody>
      </p:sp>
      <p:sp>
        <p:nvSpPr>
          <p:cNvPr id="124963" name="Text Box 35"/>
          <p:cNvSpPr txBox="1">
            <a:spLocks noChangeArrowheads="1"/>
          </p:cNvSpPr>
          <p:nvPr/>
        </p:nvSpPr>
        <p:spPr bwMode="auto">
          <a:xfrm>
            <a:off x="6711950" y="2651125"/>
            <a:ext cx="404813" cy="457200"/>
          </a:xfrm>
          <a:prstGeom prst="rect">
            <a:avLst/>
          </a:prstGeom>
          <a:noFill/>
          <a:ln w="9525">
            <a:noFill/>
            <a:miter lim="800000"/>
            <a:headEnd/>
            <a:tailEnd/>
          </a:ln>
          <a:effectLst/>
        </p:spPr>
        <p:txBody>
          <a:bodyPr wrap="none">
            <a:spAutoFit/>
          </a:bodyPr>
          <a:lstStyle/>
          <a:p>
            <a:pPr algn="l"/>
            <a:r>
              <a:rPr lang="en-US" altLang="zh-CN" sz="2400">
                <a:latin typeface="Times New Roman" pitchFamily="18" charset="0"/>
              </a:rPr>
              <a:t>A</a:t>
            </a:r>
          </a:p>
        </p:txBody>
      </p:sp>
      <p:sp>
        <p:nvSpPr>
          <p:cNvPr id="124964" name="Text Box 36"/>
          <p:cNvSpPr txBox="1">
            <a:spLocks noChangeArrowheads="1"/>
          </p:cNvSpPr>
          <p:nvPr/>
        </p:nvSpPr>
        <p:spPr bwMode="auto">
          <a:xfrm>
            <a:off x="6635750" y="3413125"/>
            <a:ext cx="387350" cy="457200"/>
          </a:xfrm>
          <a:prstGeom prst="rect">
            <a:avLst/>
          </a:prstGeom>
          <a:noFill/>
          <a:ln w="9525">
            <a:noFill/>
            <a:miter lim="800000"/>
            <a:headEnd/>
            <a:tailEnd/>
          </a:ln>
          <a:effectLst/>
        </p:spPr>
        <p:txBody>
          <a:bodyPr wrap="none">
            <a:spAutoFit/>
          </a:bodyPr>
          <a:lstStyle/>
          <a:p>
            <a:pPr algn="l"/>
            <a:r>
              <a:rPr lang="en-US" altLang="zh-CN" sz="2400">
                <a:latin typeface="Times New Roman" pitchFamily="18" charset="0"/>
              </a:rPr>
              <a:t>B</a:t>
            </a:r>
          </a:p>
        </p:txBody>
      </p:sp>
      <p:sp>
        <p:nvSpPr>
          <p:cNvPr id="124965" name="Text Box 37"/>
          <p:cNvSpPr txBox="1">
            <a:spLocks noChangeArrowheads="1"/>
          </p:cNvSpPr>
          <p:nvPr/>
        </p:nvSpPr>
        <p:spPr bwMode="auto">
          <a:xfrm>
            <a:off x="4959350" y="4484688"/>
            <a:ext cx="2892138" cy="523220"/>
          </a:xfrm>
          <a:prstGeom prst="rect">
            <a:avLst/>
          </a:prstGeom>
          <a:noFill/>
          <a:ln w="9525">
            <a:noFill/>
            <a:miter lim="800000"/>
            <a:headEnd/>
            <a:tailEnd/>
          </a:ln>
          <a:effectLst/>
        </p:spPr>
        <p:txBody>
          <a:bodyPr wrap="none">
            <a:spAutoFit/>
          </a:bodyPr>
          <a:lstStyle/>
          <a:p>
            <a:pPr algn="l"/>
            <a:r>
              <a:rPr lang="en-US" altLang="zh-CN" sz="2800" b="1" i="1" dirty="0">
                <a:latin typeface="宋体" pitchFamily="2" charset="-122"/>
                <a:ea typeface="宋体" pitchFamily="2" charset="-122"/>
              </a:rPr>
              <a:t>LC </a:t>
            </a:r>
            <a:r>
              <a:rPr lang="zh-CN" altLang="zh-CN" sz="2800" b="1" dirty="0">
                <a:latin typeface="宋体" pitchFamily="2" charset="-122"/>
                <a:ea typeface="宋体" pitchFamily="2" charset="-122"/>
              </a:rPr>
              <a:t>电磁振荡电路</a:t>
            </a:r>
            <a:endParaRPr lang="zh-CN" altLang="en-US" sz="2800" b="1" dirty="0">
              <a:latin typeface="宋体" pitchFamily="2" charset="-122"/>
              <a:ea typeface="宋体" pitchFamily="2" charset="-122"/>
            </a:endParaRPr>
          </a:p>
        </p:txBody>
      </p:sp>
      <p:sp>
        <p:nvSpPr>
          <p:cNvPr id="124966" name="Text Box 38"/>
          <p:cNvSpPr txBox="1">
            <a:spLocks noChangeArrowheads="1"/>
          </p:cNvSpPr>
          <p:nvPr/>
        </p:nvSpPr>
        <p:spPr bwMode="auto">
          <a:xfrm>
            <a:off x="7381875" y="2921000"/>
            <a:ext cx="490538" cy="457200"/>
          </a:xfrm>
          <a:prstGeom prst="rect">
            <a:avLst/>
          </a:prstGeom>
          <a:noFill/>
          <a:ln w="9525">
            <a:noFill/>
            <a:miter lim="800000"/>
            <a:headEnd/>
            <a:tailEnd/>
          </a:ln>
          <a:effectLst/>
        </p:spPr>
        <p:txBody>
          <a:bodyPr wrap="none">
            <a:spAutoFit/>
          </a:bodyPr>
          <a:lstStyle/>
          <a:p>
            <a:pPr algn="l">
              <a:spcBef>
                <a:spcPct val="0"/>
              </a:spcBef>
            </a:pPr>
            <a:r>
              <a:rPr lang="en-US" altLang="zh-CN" sz="2400" i="1">
                <a:latin typeface="Times New Roman" pitchFamily="18" charset="0"/>
                <a:cs typeface="Times New Roman" pitchFamily="18" charset="0"/>
              </a:rPr>
              <a:t>ε</a:t>
            </a:r>
            <a:endParaRPr lang="en-US" altLang="zh-CN" sz="2400" i="1">
              <a:latin typeface="Times New Roman" pitchFamily="18" charset="0"/>
            </a:endParaRPr>
          </a:p>
        </p:txBody>
      </p:sp>
      <p:sp>
        <p:nvSpPr>
          <p:cNvPr id="124967" name="Text Box 39"/>
          <p:cNvSpPr txBox="1">
            <a:spLocks noChangeArrowheads="1"/>
          </p:cNvSpPr>
          <p:nvPr/>
        </p:nvSpPr>
        <p:spPr bwMode="auto">
          <a:xfrm>
            <a:off x="4867275" y="2844800"/>
            <a:ext cx="369888" cy="457200"/>
          </a:xfrm>
          <a:prstGeom prst="rect">
            <a:avLst/>
          </a:prstGeom>
          <a:noFill/>
          <a:ln w="9525">
            <a:noFill/>
            <a:miter lim="800000"/>
            <a:headEnd/>
            <a:tailEnd/>
          </a:ln>
          <a:effectLst/>
        </p:spPr>
        <p:txBody>
          <a:bodyPr wrap="none">
            <a:spAutoFit/>
          </a:bodyPr>
          <a:lstStyle/>
          <a:p>
            <a:pPr algn="l">
              <a:spcBef>
                <a:spcPct val="0"/>
              </a:spcBef>
            </a:pPr>
            <a:r>
              <a:rPr lang="en-US" altLang="zh-CN" sz="2400" i="1">
                <a:latin typeface="Times New Roman" pitchFamily="18" charset="0"/>
              </a:rPr>
              <a:t>L</a:t>
            </a:r>
          </a:p>
        </p:txBody>
      </p:sp>
      <p:sp>
        <p:nvSpPr>
          <p:cNvPr id="124968" name="Text Box 40"/>
          <p:cNvSpPr txBox="1">
            <a:spLocks noChangeArrowheads="1"/>
          </p:cNvSpPr>
          <p:nvPr/>
        </p:nvSpPr>
        <p:spPr bwMode="auto">
          <a:xfrm>
            <a:off x="5949950" y="2844800"/>
            <a:ext cx="387350" cy="457200"/>
          </a:xfrm>
          <a:prstGeom prst="rect">
            <a:avLst/>
          </a:prstGeom>
          <a:noFill/>
          <a:ln w="9525">
            <a:noFill/>
            <a:miter lim="800000"/>
            <a:headEnd/>
            <a:tailEnd/>
          </a:ln>
          <a:effectLst/>
        </p:spPr>
        <p:txBody>
          <a:bodyPr wrap="none">
            <a:spAutoFit/>
          </a:bodyPr>
          <a:lstStyle/>
          <a:p>
            <a:pPr algn="l">
              <a:spcBef>
                <a:spcPct val="0"/>
              </a:spcBef>
            </a:pPr>
            <a:r>
              <a:rPr lang="en-US" altLang="zh-CN" sz="2400" i="1">
                <a:latin typeface="Times New Roman" pitchFamily="18" charset="0"/>
              </a:rPr>
              <a:t>C</a:t>
            </a:r>
          </a:p>
        </p:txBody>
      </p:sp>
      <p:sp>
        <p:nvSpPr>
          <p:cNvPr id="124969" name="Text Box 41"/>
          <p:cNvSpPr txBox="1">
            <a:spLocks noChangeArrowheads="1"/>
          </p:cNvSpPr>
          <p:nvPr/>
        </p:nvSpPr>
        <p:spPr bwMode="auto">
          <a:xfrm>
            <a:off x="928662" y="214290"/>
            <a:ext cx="5109091" cy="584775"/>
          </a:xfrm>
          <a:prstGeom prst="rect">
            <a:avLst/>
          </a:prstGeom>
          <a:noFill/>
          <a:ln w="9525">
            <a:noFill/>
            <a:miter lim="800000"/>
            <a:headEnd/>
            <a:tailEnd/>
          </a:ln>
          <a:effectLst/>
        </p:spPr>
        <p:txBody>
          <a:bodyPr wrap="none">
            <a:spAutoFit/>
          </a:bodyPr>
          <a:lstStyle/>
          <a:p>
            <a:pPr algn="l"/>
            <a:r>
              <a:rPr lang="zh-CN" altLang="en-US" sz="3200" dirty="0" smtClean="0">
                <a:latin typeface="黑体" pitchFamily="2" charset="-122"/>
                <a:ea typeface="黑体" pitchFamily="2" charset="-122"/>
              </a:rPr>
              <a:t>无</a:t>
            </a:r>
            <a:r>
              <a:rPr lang="zh-CN" altLang="en-US" sz="3200" dirty="0">
                <a:latin typeface="黑体" pitchFamily="2" charset="-122"/>
                <a:ea typeface="黑体" pitchFamily="2" charset="-122"/>
              </a:rPr>
              <a:t>阻尼电磁振荡的振荡方程</a:t>
            </a:r>
          </a:p>
        </p:txBody>
      </p:sp>
    </p:spTree>
  </p:cSld>
  <p:clrMapOvr>
    <a:masterClrMapping/>
  </p:clrMapOvr>
  <p:transition spd="med">
    <p:pull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iterate type="lt">
                                    <p:tmPct val="100000"/>
                                  </p:iterate>
                                  <p:childTnLst>
                                    <p:set>
                                      <p:cBhvr>
                                        <p:cTn id="6" dur="1" fill="hold">
                                          <p:stCondLst>
                                            <p:cond delay="0"/>
                                          </p:stCondLst>
                                        </p:cTn>
                                        <p:tgtEl>
                                          <p:spTgt spid="124930"/>
                                        </p:tgtEl>
                                        <p:attrNameLst>
                                          <p:attrName>style.visibility</p:attrName>
                                        </p:attrNameLst>
                                      </p:cBhvr>
                                      <p:to>
                                        <p:strVal val="visible"/>
                                      </p:to>
                                    </p:set>
                                    <p:animEffect transition="in" filter="wipe(left)">
                                      <p:cBhvr>
                                        <p:cTn id="7" dur="75"/>
                                        <p:tgtEl>
                                          <p:spTgt spid="12493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24931"/>
                                        </p:tgtEl>
                                        <p:attrNameLst>
                                          <p:attrName>style.visibility</p:attrName>
                                        </p:attrNameLst>
                                      </p:cBhvr>
                                      <p:to>
                                        <p:strVal val="visible"/>
                                      </p:to>
                                    </p:set>
                                    <p:animEffect transition="in" filter="wipe(left)">
                                      <p:cBhvr>
                                        <p:cTn id="12" dur="500"/>
                                        <p:tgtEl>
                                          <p:spTgt spid="12493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24932"/>
                                        </p:tgtEl>
                                        <p:attrNameLst>
                                          <p:attrName>style.visibility</p:attrName>
                                        </p:attrNameLst>
                                      </p:cBhvr>
                                      <p:to>
                                        <p:strVal val="visible"/>
                                      </p:to>
                                    </p:set>
                                    <p:animEffect transition="in" filter="wipe(left)">
                                      <p:cBhvr>
                                        <p:cTn id="17" dur="500"/>
                                        <p:tgtEl>
                                          <p:spTgt spid="12493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24933"/>
                                        </p:tgtEl>
                                        <p:attrNameLst>
                                          <p:attrName>style.visibility</p:attrName>
                                        </p:attrNameLst>
                                      </p:cBhvr>
                                      <p:to>
                                        <p:strVal val="visible"/>
                                      </p:to>
                                    </p:set>
                                    <p:animEffect transition="in" filter="wipe(left)">
                                      <p:cBhvr>
                                        <p:cTn id="22" dur="500"/>
                                        <p:tgtEl>
                                          <p:spTgt spid="12493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24934"/>
                                        </p:tgtEl>
                                        <p:attrNameLst>
                                          <p:attrName>style.visibility</p:attrName>
                                        </p:attrNameLst>
                                      </p:cBhvr>
                                      <p:to>
                                        <p:strVal val="visible"/>
                                      </p:to>
                                    </p:set>
                                    <p:animEffect transition="in" filter="wipe(left)">
                                      <p:cBhvr>
                                        <p:cTn id="27" dur="500"/>
                                        <p:tgtEl>
                                          <p:spTgt spid="1249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930" grpId="0"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5954" name="Object 2"/>
          <p:cNvGraphicFramePr>
            <a:graphicFrameLocks noChangeAspect="1"/>
          </p:cNvGraphicFramePr>
          <p:nvPr/>
        </p:nvGraphicFramePr>
        <p:xfrm>
          <a:off x="1142976" y="857232"/>
          <a:ext cx="2603500" cy="1092200"/>
        </p:xfrm>
        <a:graphic>
          <a:graphicData uri="http://schemas.openxmlformats.org/presentationml/2006/ole">
            <mc:AlternateContent xmlns:mc="http://schemas.openxmlformats.org/markup-compatibility/2006">
              <mc:Choice xmlns:v="urn:schemas-microsoft-com:vml" Requires="v">
                <p:oleObj spid="_x0000_s4108" name="公式" r:id="rId3" imgW="2603160" imgH="1091880" progId="Equation.3">
                  <p:embed/>
                </p:oleObj>
              </mc:Choice>
              <mc:Fallback>
                <p:oleObj name="公式" r:id="rId3" imgW="2603160" imgH="109188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2976" y="857232"/>
                        <a:ext cx="2603500" cy="1092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25955" name="Text Box 3"/>
          <p:cNvSpPr txBox="1">
            <a:spLocks noChangeArrowheads="1"/>
          </p:cNvSpPr>
          <p:nvPr/>
        </p:nvSpPr>
        <p:spPr bwMode="auto">
          <a:xfrm>
            <a:off x="4143372" y="4786322"/>
            <a:ext cx="4114800" cy="523220"/>
          </a:xfrm>
          <a:prstGeom prst="rect">
            <a:avLst/>
          </a:prstGeom>
          <a:noFill/>
          <a:ln w="19050">
            <a:noFill/>
            <a:miter lim="800000"/>
            <a:headEnd/>
            <a:tailEnd type="none" w="med" len="lg"/>
          </a:ln>
          <a:effectLst/>
        </p:spPr>
        <p:txBody>
          <a:bodyPr>
            <a:spAutoFit/>
          </a:bodyPr>
          <a:lstStyle/>
          <a:p>
            <a:pPr algn="l"/>
            <a:r>
              <a:rPr kumimoji="1" lang="zh-CN" altLang="en-US" sz="2800" b="1" dirty="0">
                <a:solidFill>
                  <a:srgbClr val="FF0000"/>
                </a:solidFill>
                <a:latin typeface="宋体" pitchFamily="2" charset="-122"/>
                <a:ea typeface="宋体" pitchFamily="2" charset="-122"/>
              </a:rPr>
              <a:t>为谐振动微分方程</a:t>
            </a:r>
          </a:p>
        </p:txBody>
      </p:sp>
      <p:graphicFrame>
        <p:nvGraphicFramePr>
          <p:cNvPr id="125956" name="Object 4"/>
          <p:cNvGraphicFramePr>
            <a:graphicFrameLocks noChangeAspect="1"/>
          </p:cNvGraphicFramePr>
          <p:nvPr/>
        </p:nvGraphicFramePr>
        <p:xfrm>
          <a:off x="1500166" y="2071678"/>
          <a:ext cx="1571636" cy="966265"/>
        </p:xfrm>
        <a:graphic>
          <a:graphicData uri="http://schemas.openxmlformats.org/presentationml/2006/ole">
            <mc:AlternateContent xmlns:mc="http://schemas.openxmlformats.org/markup-compatibility/2006">
              <mc:Choice xmlns:v="urn:schemas-microsoft-com:vml" Requires="v">
                <p:oleObj spid="_x0000_s4109" name="公式" r:id="rId5" imgW="1714320" imgH="1054080" progId="Equation.3">
                  <p:embed/>
                </p:oleObj>
              </mc:Choice>
              <mc:Fallback>
                <p:oleObj name="公式" r:id="rId5" imgW="1714320" imgH="1054080"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00166" y="2071678"/>
                        <a:ext cx="1571636" cy="9662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25957" name="Text Box 5"/>
          <p:cNvSpPr txBox="1">
            <a:spLocks noChangeArrowheads="1"/>
          </p:cNvSpPr>
          <p:nvPr/>
        </p:nvSpPr>
        <p:spPr bwMode="auto">
          <a:xfrm>
            <a:off x="1000100" y="5857892"/>
            <a:ext cx="1524000" cy="523220"/>
          </a:xfrm>
          <a:prstGeom prst="rect">
            <a:avLst/>
          </a:prstGeom>
          <a:noFill/>
          <a:ln w="19050">
            <a:noFill/>
            <a:miter lim="800000"/>
            <a:headEnd/>
            <a:tailEnd type="none" w="med" len="lg"/>
          </a:ln>
          <a:effectLst/>
        </p:spPr>
        <p:txBody>
          <a:bodyPr>
            <a:spAutoFit/>
          </a:bodyPr>
          <a:lstStyle/>
          <a:p>
            <a:pPr algn="l"/>
            <a:r>
              <a:rPr kumimoji="1" lang="zh-CN" altLang="en-US" sz="2800" b="1" dirty="0">
                <a:solidFill>
                  <a:srgbClr val="FF0000"/>
                </a:solidFill>
                <a:latin typeface="宋体" pitchFamily="2" charset="-122"/>
                <a:ea typeface="宋体" pitchFamily="2" charset="-122"/>
              </a:rPr>
              <a:t>解得</a:t>
            </a:r>
          </a:p>
        </p:txBody>
      </p:sp>
      <p:graphicFrame>
        <p:nvGraphicFramePr>
          <p:cNvPr id="125958" name="Object 6"/>
          <p:cNvGraphicFramePr>
            <a:graphicFrameLocks noChangeAspect="1"/>
          </p:cNvGraphicFramePr>
          <p:nvPr/>
        </p:nvGraphicFramePr>
        <p:xfrm>
          <a:off x="1500166" y="3286124"/>
          <a:ext cx="1614159" cy="928694"/>
        </p:xfrm>
        <a:graphic>
          <a:graphicData uri="http://schemas.openxmlformats.org/presentationml/2006/ole">
            <mc:AlternateContent xmlns:mc="http://schemas.openxmlformats.org/markup-compatibility/2006">
              <mc:Choice xmlns:v="urn:schemas-microsoft-com:vml" Requires="v">
                <p:oleObj spid="_x0000_s4110" name="公式" r:id="rId7" imgW="1854000" imgH="1066680" progId="Equation.3">
                  <p:embed/>
                </p:oleObj>
              </mc:Choice>
              <mc:Fallback>
                <p:oleObj name="公式" r:id="rId7" imgW="1854000" imgH="1066680" progId="Equation.3">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00166" y="3286124"/>
                        <a:ext cx="1614159" cy="9286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25959" name="Object 7"/>
          <p:cNvGraphicFramePr>
            <a:graphicFrameLocks noChangeAspect="1"/>
          </p:cNvGraphicFramePr>
          <p:nvPr/>
        </p:nvGraphicFramePr>
        <p:xfrm>
          <a:off x="1142976" y="4572008"/>
          <a:ext cx="2768600" cy="1092200"/>
        </p:xfrm>
        <a:graphic>
          <a:graphicData uri="http://schemas.openxmlformats.org/presentationml/2006/ole">
            <mc:AlternateContent xmlns:mc="http://schemas.openxmlformats.org/markup-compatibility/2006">
              <mc:Choice xmlns:v="urn:schemas-microsoft-com:vml" Requires="v">
                <p:oleObj spid="_x0000_s4111" name="公式" r:id="rId9" imgW="2768400" imgH="1091880" progId="Equation.3">
                  <p:embed/>
                </p:oleObj>
              </mc:Choice>
              <mc:Fallback>
                <p:oleObj name="公式" r:id="rId9" imgW="2768400" imgH="1091880" progId="Equation.3">
                  <p:embed/>
                  <p:pic>
                    <p:nvPicPr>
                      <p:cNvPr id="0"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142976" y="4572008"/>
                        <a:ext cx="2768600" cy="1092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25960" name="Rectangle 8"/>
          <p:cNvSpPr>
            <a:spLocks noChangeArrowheads="1"/>
          </p:cNvSpPr>
          <p:nvPr/>
        </p:nvSpPr>
        <p:spPr bwMode="auto">
          <a:xfrm>
            <a:off x="4946650" y="1447800"/>
            <a:ext cx="3657600" cy="2895600"/>
          </a:xfrm>
          <a:prstGeom prst="rect">
            <a:avLst/>
          </a:prstGeom>
          <a:solidFill>
            <a:schemeClr val="bg1"/>
          </a:solidFill>
          <a:ln w="12700">
            <a:solidFill>
              <a:schemeClr val="tx2"/>
            </a:solidFill>
            <a:miter lim="800000"/>
            <a:headEnd/>
            <a:tailEnd/>
          </a:ln>
          <a:effectLst/>
        </p:spPr>
        <p:txBody>
          <a:bodyPr wrap="none" anchor="ctr"/>
          <a:lstStyle/>
          <a:p>
            <a:pPr>
              <a:spcBef>
                <a:spcPct val="0"/>
              </a:spcBef>
            </a:pPr>
            <a:endParaRPr lang="zh-CN" altLang="en-US" sz="3200">
              <a:solidFill>
                <a:srgbClr val="CC0000"/>
              </a:solidFill>
              <a:latin typeface="Times New Roman" pitchFamily="18" charset="0"/>
            </a:endParaRPr>
          </a:p>
        </p:txBody>
      </p:sp>
      <p:sp>
        <p:nvSpPr>
          <p:cNvPr id="125961" name="Line 9"/>
          <p:cNvSpPr>
            <a:spLocks noChangeShapeType="1"/>
          </p:cNvSpPr>
          <p:nvPr/>
        </p:nvSpPr>
        <p:spPr bwMode="auto">
          <a:xfrm>
            <a:off x="6551613" y="2370138"/>
            <a:ext cx="688975" cy="0"/>
          </a:xfrm>
          <a:prstGeom prst="line">
            <a:avLst/>
          </a:prstGeom>
          <a:noFill/>
          <a:ln w="57150">
            <a:solidFill>
              <a:srgbClr val="0000FF"/>
            </a:solidFill>
            <a:round/>
            <a:headEnd/>
            <a:tailEnd/>
          </a:ln>
          <a:effectLst/>
        </p:spPr>
        <p:txBody>
          <a:bodyPr wrap="none" anchor="ctr"/>
          <a:lstStyle/>
          <a:p>
            <a:endParaRPr lang="zh-CN" altLang="en-US"/>
          </a:p>
        </p:txBody>
      </p:sp>
      <p:sp>
        <p:nvSpPr>
          <p:cNvPr id="125962" name="Line 10"/>
          <p:cNvSpPr>
            <a:spLocks noChangeShapeType="1"/>
          </p:cNvSpPr>
          <p:nvPr/>
        </p:nvSpPr>
        <p:spPr bwMode="auto">
          <a:xfrm>
            <a:off x="6551613" y="2759075"/>
            <a:ext cx="688975" cy="0"/>
          </a:xfrm>
          <a:prstGeom prst="line">
            <a:avLst/>
          </a:prstGeom>
          <a:noFill/>
          <a:ln w="57150">
            <a:solidFill>
              <a:srgbClr val="0000FF"/>
            </a:solidFill>
            <a:round/>
            <a:headEnd/>
            <a:tailEnd/>
          </a:ln>
          <a:effectLst/>
        </p:spPr>
        <p:txBody>
          <a:bodyPr wrap="none" anchor="ctr"/>
          <a:lstStyle/>
          <a:p>
            <a:endParaRPr lang="zh-CN" altLang="en-US"/>
          </a:p>
        </p:txBody>
      </p:sp>
      <p:grpSp>
        <p:nvGrpSpPr>
          <p:cNvPr id="2" name="Group 11"/>
          <p:cNvGrpSpPr>
            <a:grpSpLocks/>
          </p:cNvGrpSpPr>
          <p:nvPr/>
        </p:nvGrpSpPr>
        <p:grpSpPr bwMode="auto">
          <a:xfrm>
            <a:off x="7929563" y="2325688"/>
            <a:ext cx="369887" cy="433387"/>
            <a:chOff x="2832" y="1824"/>
            <a:chExt cx="336" cy="480"/>
          </a:xfrm>
        </p:grpSpPr>
        <p:grpSp>
          <p:nvGrpSpPr>
            <p:cNvPr id="3" name="Group 12"/>
            <p:cNvGrpSpPr>
              <a:grpSpLocks/>
            </p:cNvGrpSpPr>
            <p:nvPr/>
          </p:nvGrpSpPr>
          <p:grpSpPr bwMode="auto">
            <a:xfrm>
              <a:off x="2832" y="1824"/>
              <a:ext cx="336" cy="96"/>
              <a:chOff x="2832" y="1824"/>
              <a:chExt cx="336" cy="96"/>
            </a:xfrm>
          </p:grpSpPr>
          <p:sp>
            <p:nvSpPr>
              <p:cNvPr id="125965" name="Line 13"/>
              <p:cNvSpPr>
                <a:spLocks noChangeShapeType="1"/>
              </p:cNvSpPr>
              <p:nvPr/>
            </p:nvSpPr>
            <p:spPr bwMode="auto">
              <a:xfrm>
                <a:off x="2832" y="1824"/>
                <a:ext cx="336" cy="0"/>
              </a:xfrm>
              <a:prstGeom prst="line">
                <a:avLst/>
              </a:prstGeom>
              <a:noFill/>
              <a:ln w="28575">
                <a:solidFill>
                  <a:schemeClr val="tx1"/>
                </a:solidFill>
                <a:round/>
                <a:headEnd/>
                <a:tailEnd/>
              </a:ln>
              <a:effectLst/>
            </p:spPr>
            <p:txBody>
              <a:bodyPr wrap="none" anchor="ctr"/>
              <a:lstStyle/>
              <a:p>
                <a:endParaRPr lang="zh-CN" altLang="en-US"/>
              </a:p>
            </p:txBody>
          </p:sp>
          <p:sp>
            <p:nvSpPr>
              <p:cNvPr id="125966" name="Line 14"/>
              <p:cNvSpPr>
                <a:spLocks noChangeShapeType="1"/>
              </p:cNvSpPr>
              <p:nvPr/>
            </p:nvSpPr>
            <p:spPr bwMode="auto">
              <a:xfrm>
                <a:off x="2880" y="1920"/>
                <a:ext cx="240" cy="0"/>
              </a:xfrm>
              <a:prstGeom prst="line">
                <a:avLst/>
              </a:prstGeom>
              <a:noFill/>
              <a:ln w="38100">
                <a:solidFill>
                  <a:schemeClr val="tx1"/>
                </a:solidFill>
                <a:round/>
                <a:headEnd/>
                <a:tailEnd/>
              </a:ln>
              <a:effectLst/>
            </p:spPr>
            <p:txBody>
              <a:bodyPr wrap="none" anchor="ctr"/>
              <a:lstStyle/>
              <a:p>
                <a:endParaRPr lang="zh-CN" altLang="en-US"/>
              </a:p>
            </p:txBody>
          </p:sp>
        </p:grpSp>
        <p:grpSp>
          <p:nvGrpSpPr>
            <p:cNvPr id="4" name="Group 15"/>
            <p:cNvGrpSpPr>
              <a:grpSpLocks/>
            </p:cNvGrpSpPr>
            <p:nvPr/>
          </p:nvGrpSpPr>
          <p:grpSpPr bwMode="auto">
            <a:xfrm>
              <a:off x="2832" y="2016"/>
              <a:ext cx="336" cy="96"/>
              <a:chOff x="2832" y="1824"/>
              <a:chExt cx="336" cy="96"/>
            </a:xfrm>
          </p:grpSpPr>
          <p:sp>
            <p:nvSpPr>
              <p:cNvPr id="125968" name="Line 16"/>
              <p:cNvSpPr>
                <a:spLocks noChangeShapeType="1"/>
              </p:cNvSpPr>
              <p:nvPr/>
            </p:nvSpPr>
            <p:spPr bwMode="auto">
              <a:xfrm>
                <a:off x="2832" y="1824"/>
                <a:ext cx="336" cy="0"/>
              </a:xfrm>
              <a:prstGeom prst="line">
                <a:avLst/>
              </a:prstGeom>
              <a:noFill/>
              <a:ln w="28575">
                <a:solidFill>
                  <a:schemeClr val="tx1"/>
                </a:solidFill>
                <a:round/>
                <a:headEnd/>
                <a:tailEnd/>
              </a:ln>
              <a:effectLst/>
            </p:spPr>
            <p:txBody>
              <a:bodyPr wrap="none" anchor="ctr"/>
              <a:lstStyle/>
              <a:p>
                <a:endParaRPr lang="zh-CN" altLang="en-US"/>
              </a:p>
            </p:txBody>
          </p:sp>
          <p:sp>
            <p:nvSpPr>
              <p:cNvPr id="125969" name="Line 17"/>
              <p:cNvSpPr>
                <a:spLocks noChangeShapeType="1"/>
              </p:cNvSpPr>
              <p:nvPr/>
            </p:nvSpPr>
            <p:spPr bwMode="auto">
              <a:xfrm>
                <a:off x="2880" y="1920"/>
                <a:ext cx="240" cy="0"/>
              </a:xfrm>
              <a:prstGeom prst="line">
                <a:avLst/>
              </a:prstGeom>
              <a:noFill/>
              <a:ln w="38100">
                <a:solidFill>
                  <a:schemeClr val="tx1"/>
                </a:solidFill>
                <a:round/>
                <a:headEnd/>
                <a:tailEnd/>
              </a:ln>
              <a:effectLst/>
            </p:spPr>
            <p:txBody>
              <a:bodyPr wrap="none" anchor="ctr"/>
              <a:lstStyle/>
              <a:p>
                <a:endParaRPr lang="zh-CN" altLang="en-US"/>
              </a:p>
            </p:txBody>
          </p:sp>
        </p:grpSp>
        <p:grpSp>
          <p:nvGrpSpPr>
            <p:cNvPr id="5" name="Group 18"/>
            <p:cNvGrpSpPr>
              <a:grpSpLocks/>
            </p:cNvGrpSpPr>
            <p:nvPr/>
          </p:nvGrpSpPr>
          <p:grpSpPr bwMode="auto">
            <a:xfrm>
              <a:off x="2832" y="2208"/>
              <a:ext cx="336" cy="96"/>
              <a:chOff x="2832" y="1824"/>
              <a:chExt cx="336" cy="96"/>
            </a:xfrm>
          </p:grpSpPr>
          <p:sp>
            <p:nvSpPr>
              <p:cNvPr id="125971" name="Line 19"/>
              <p:cNvSpPr>
                <a:spLocks noChangeShapeType="1"/>
              </p:cNvSpPr>
              <p:nvPr/>
            </p:nvSpPr>
            <p:spPr bwMode="auto">
              <a:xfrm>
                <a:off x="2832" y="1824"/>
                <a:ext cx="336" cy="0"/>
              </a:xfrm>
              <a:prstGeom prst="line">
                <a:avLst/>
              </a:prstGeom>
              <a:noFill/>
              <a:ln w="28575">
                <a:solidFill>
                  <a:schemeClr val="tx1"/>
                </a:solidFill>
                <a:round/>
                <a:headEnd/>
                <a:tailEnd/>
              </a:ln>
              <a:effectLst/>
            </p:spPr>
            <p:txBody>
              <a:bodyPr wrap="none" anchor="ctr"/>
              <a:lstStyle/>
              <a:p>
                <a:endParaRPr lang="zh-CN" altLang="en-US"/>
              </a:p>
            </p:txBody>
          </p:sp>
          <p:sp>
            <p:nvSpPr>
              <p:cNvPr id="125972" name="Line 20"/>
              <p:cNvSpPr>
                <a:spLocks noChangeShapeType="1"/>
              </p:cNvSpPr>
              <p:nvPr/>
            </p:nvSpPr>
            <p:spPr bwMode="auto">
              <a:xfrm>
                <a:off x="2880" y="1920"/>
                <a:ext cx="240" cy="0"/>
              </a:xfrm>
              <a:prstGeom prst="line">
                <a:avLst/>
              </a:prstGeom>
              <a:noFill/>
              <a:ln w="38100">
                <a:solidFill>
                  <a:schemeClr val="tx1"/>
                </a:solidFill>
                <a:round/>
                <a:headEnd/>
                <a:tailEnd/>
              </a:ln>
              <a:effectLst/>
            </p:spPr>
            <p:txBody>
              <a:bodyPr wrap="none" anchor="ctr"/>
              <a:lstStyle/>
              <a:p>
                <a:endParaRPr lang="zh-CN" altLang="en-US"/>
              </a:p>
            </p:txBody>
          </p:sp>
        </p:grpSp>
      </p:grpSp>
      <p:sp>
        <p:nvSpPr>
          <p:cNvPr id="125973" name="Line 21"/>
          <p:cNvSpPr>
            <a:spLocks noChangeShapeType="1"/>
          </p:cNvSpPr>
          <p:nvPr/>
        </p:nvSpPr>
        <p:spPr bwMode="auto">
          <a:xfrm>
            <a:off x="5705475" y="3452813"/>
            <a:ext cx="1004888" cy="0"/>
          </a:xfrm>
          <a:prstGeom prst="line">
            <a:avLst/>
          </a:prstGeom>
          <a:noFill/>
          <a:ln w="28575">
            <a:solidFill>
              <a:schemeClr val="tx1"/>
            </a:solidFill>
            <a:round/>
            <a:headEnd/>
            <a:tailEnd/>
          </a:ln>
          <a:effectLst/>
        </p:spPr>
        <p:txBody>
          <a:bodyPr wrap="none" anchor="ctr"/>
          <a:lstStyle/>
          <a:p>
            <a:endParaRPr lang="zh-CN" altLang="en-US"/>
          </a:p>
        </p:txBody>
      </p:sp>
      <p:sp>
        <p:nvSpPr>
          <p:cNvPr id="125974" name="Freeform 22"/>
          <p:cNvSpPr>
            <a:spLocks/>
          </p:cNvSpPr>
          <p:nvPr/>
        </p:nvSpPr>
        <p:spPr bwMode="auto">
          <a:xfrm>
            <a:off x="5492750" y="2109788"/>
            <a:ext cx="476250" cy="822325"/>
          </a:xfrm>
          <a:custGeom>
            <a:avLst/>
            <a:gdLst/>
            <a:ahLst/>
            <a:cxnLst>
              <a:cxn ang="0">
                <a:pos x="392" y="0"/>
              </a:cxn>
              <a:cxn ang="0">
                <a:pos x="8" y="192"/>
              </a:cxn>
              <a:cxn ang="0">
                <a:pos x="392" y="336"/>
              </a:cxn>
              <a:cxn ang="0">
                <a:pos x="824" y="288"/>
              </a:cxn>
              <a:cxn ang="0">
                <a:pos x="392" y="240"/>
              </a:cxn>
              <a:cxn ang="0">
                <a:pos x="8" y="432"/>
              </a:cxn>
              <a:cxn ang="0">
                <a:pos x="392" y="624"/>
              </a:cxn>
              <a:cxn ang="0">
                <a:pos x="824" y="576"/>
              </a:cxn>
              <a:cxn ang="0">
                <a:pos x="392" y="528"/>
              </a:cxn>
              <a:cxn ang="0">
                <a:pos x="8" y="720"/>
              </a:cxn>
              <a:cxn ang="0">
                <a:pos x="392" y="960"/>
              </a:cxn>
              <a:cxn ang="0">
                <a:pos x="824" y="864"/>
              </a:cxn>
              <a:cxn ang="0">
                <a:pos x="344" y="816"/>
              </a:cxn>
              <a:cxn ang="0">
                <a:pos x="8" y="1008"/>
              </a:cxn>
              <a:cxn ang="0">
                <a:pos x="392" y="1248"/>
              </a:cxn>
              <a:cxn ang="0">
                <a:pos x="824" y="1152"/>
              </a:cxn>
              <a:cxn ang="0">
                <a:pos x="392" y="1104"/>
              </a:cxn>
              <a:cxn ang="0">
                <a:pos x="8" y="1344"/>
              </a:cxn>
              <a:cxn ang="0">
                <a:pos x="392" y="1536"/>
              </a:cxn>
              <a:cxn ang="0">
                <a:pos x="824" y="1440"/>
              </a:cxn>
              <a:cxn ang="0">
                <a:pos x="392" y="1392"/>
              </a:cxn>
              <a:cxn ang="0">
                <a:pos x="8" y="1632"/>
              </a:cxn>
              <a:cxn ang="0">
                <a:pos x="392" y="1776"/>
              </a:cxn>
              <a:cxn ang="0">
                <a:pos x="824" y="1728"/>
              </a:cxn>
              <a:cxn ang="0">
                <a:pos x="392" y="1680"/>
              </a:cxn>
              <a:cxn ang="0">
                <a:pos x="8" y="1920"/>
              </a:cxn>
              <a:cxn ang="0">
                <a:pos x="392" y="2064"/>
              </a:cxn>
            </a:cxnLst>
            <a:rect l="0" t="0" r="r" b="b"/>
            <a:pathLst>
              <a:path w="832" h="2064">
                <a:moveTo>
                  <a:pt x="392" y="0"/>
                </a:moveTo>
                <a:cubicBezTo>
                  <a:pt x="200" y="68"/>
                  <a:pt x="8" y="136"/>
                  <a:pt x="8" y="192"/>
                </a:cubicBezTo>
                <a:cubicBezTo>
                  <a:pt x="8" y="248"/>
                  <a:pt x="256" y="320"/>
                  <a:pt x="392" y="336"/>
                </a:cubicBezTo>
                <a:cubicBezTo>
                  <a:pt x="528" y="352"/>
                  <a:pt x="824" y="304"/>
                  <a:pt x="824" y="288"/>
                </a:cubicBezTo>
                <a:cubicBezTo>
                  <a:pt x="824" y="272"/>
                  <a:pt x="528" y="216"/>
                  <a:pt x="392" y="240"/>
                </a:cubicBezTo>
                <a:cubicBezTo>
                  <a:pt x="256" y="264"/>
                  <a:pt x="8" y="368"/>
                  <a:pt x="8" y="432"/>
                </a:cubicBezTo>
                <a:cubicBezTo>
                  <a:pt x="8" y="496"/>
                  <a:pt x="256" y="600"/>
                  <a:pt x="392" y="624"/>
                </a:cubicBezTo>
                <a:cubicBezTo>
                  <a:pt x="528" y="648"/>
                  <a:pt x="824" y="592"/>
                  <a:pt x="824" y="576"/>
                </a:cubicBezTo>
                <a:cubicBezTo>
                  <a:pt x="824" y="560"/>
                  <a:pt x="528" y="504"/>
                  <a:pt x="392" y="528"/>
                </a:cubicBezTo>
                <a:cubicBezTo>
                  <a:pt x="256" y="552"/>
                  <a:pt x="8" y="648"/>
                  <a:pt x="8" y="720"/>
                </a:cubicBezTo>
                <a:cubicBezTo>
                  <a:pt x="8" y="792"/>
                  <a:pt x="256" y="936"/>
                  <a:pt x="392" y="960"/>
                </a:cubicBezTo>
                <a:cubicBezTo>
                  <a:pt x="528" y="984"/>
                  <a:pt x="832" y="888"/>
                  <a:pt x="824" y="864"/>
                </a:cubicBezTo>
                <a:cubicBezTo>
                  <a:pt x="816" y="840"/>
                  <a:pt x="480" y="792"/>
                  <a:pt x="344" y="816"/>
                </a:cubicBezTo>
                <a:cubicBezTo>
                  <a:pt x="208" y="840"/>
                  <a:pt x="0" y="936"/>
                  <a:pt x="8" y="1008"/>
                </a:cubicBezTo>
                <a:cubicBezTo>
                  <a:pt x="16" y="1080"/>
                  <a:pt x="256" y="1224"/>
                  <a:pt x="392" y="1248"/>
                </a:cubicBezTo>
                <a:cubicBezTo>
                  <a:pt x="528" y="1272"/>
                  <a:pt x="824" y="1176"/>
                  <a:pt x="824" y="1152"/>
                </a:cubicBezTo>
                <a:cubicBezTo>
                  <a:pt x="824" y="1128"/>
                  <a:pt x="528" y="1072"/>
                  <a:pt x="392" y="1104"/>
                </a:cubicBezTo>
                <a:cubicBezTo>
                  <a:pt x="256" y="1136"/>
                  <a:pt x="8" y="1272"/>
                  <a:pt x="8" y="1344"/>
                </a:cubicBezTo>
                <a:cubicBezTo>
                  <a:pt x="8" y="1416"/>
                  <a:pt x="256" y="1520"/>
                  <a:pt x="392" y="1536"/>
                </a:cubicBezTo>
                <a:cubicBezTo>
                  <a:pt x="528" y="1552"/>
                  <a:pt x="824" y="1464"/>
                  <a:pt x="824" y="1440"/>
                </a:cubicBezTo>
                <a:cubicBezTo>
                  <a:pt x="824" y="1416"/>
                  <a:pt x="528" y="1360"/>
                  <a:pt x="392" y="1392"/>
                </a:cubicBezTo>
                <a:cubicBezTo>
                  <a:pt x="256" y="1424"/>
                  <a:pt x="8" y="1568"/>
                  <a:pt x="8" y="1632"/>
                </a:cubicBezTo>
                <a:cubicBezTo>
                  <a:pt x="8" y="1696"/>
                  <a:pt x="256" y="1760"/>
                  <a:pt x="392" y="1776"/>
                </a:cubicBezTo>
                <a:cubicBezTo>
                  <a:pt x="528" y="1792"/>
                  <a:pt x="824" y="1744"/>
                  <a:pt x="824" y="1728"/>
                </a:cubicBezTo>
                <a:cubicBezTo>
                  <a:pt x="824" y="1712"/>
                  <a:pt x="528" y="1648"/>
                  <a:pt x="392" y="1680"/>
                </a:cubicBezTo>
                <a:cubicBezTo>
                  <a:pt x="256" y="1712"/>
                  <a:pt x="8" y="1856"/>
                  <a:pt x="8" y="1920"/>
                </a:cubicBezTo>
                <a:cubicBezTo>
                  <a:pt x="8" y="1984"/>
                  <a:pt x="328" y="2040"/>
                  <a:pt x="392" y="2064"/>
                </a:cubicBezTo>
              </a:path>
            </a:pathLst>
          </a:custGeom>
          <a:noFill/>
          <a:ln w="28575" cmpd="sng">
            <a:solidFill>
              <a:srgbClr val="CC0066"/>
            </a:solidFill>
            <a:round/>
            <a:headEnd/>
            <a:tailEnd/>
          </a:ln>
          <a:effectLst/>
        </p:spPr>
        <p:txBody>
          <a:bodyPr wrap="none" anchor="ctr"/>
          <a:lstStyle/>
          <a:p>
            <a:endParaRPr lang="zh-CN" altLang="en-US"/>
          </a:p>
        </p:txBody>
      </p:sp>
      <p:sp>
        <p:nvSpPr>
          <p:cNvPr id="125975" name="Line 23"/>
          <p:cNvSpPr>
            <a:spLocks noChangeShapeType="1"/>
          </p:cNvSpPr>
          <p:nvPr/>
        </p:nvSpPr>
        <p:spPr bwMode="auto">
          <a:xfrm>
            <a:off x="5705475" y="2932113"/>
            <a:ext cx="0" cy="520700"/>
          </a:xfrm>
          <a:prstGeom prst="line">
            <a:avLst/>
          </a:prstGeom>
          <a:noFill/>
          <a:ln w="28575">
            <a:solidFill>
              <a:schemeClr val="tx1"/>
            </a:solidFill>
            <a:round/>
            <a:headEnd/>
            <a:tailEnd/>
          </a:ln>
          <a:effectLst/>
        </p:spPr>
        <p:txBody>
          <a:bodyPr wrap="none" anchor="ctr"/>
          <a:lstStyle/>
          <a:p>
            <a:endParaRPr lang="zh-CN" altLang="en-US"/>
          </a:p>
        </p:txBody>
      </p:sp>
      <p:sp>
        <p:nvSpPr>
          <p:cNvPr id="125976" name="Line 24"/>
          <p:cNvSpPr>
            <a:spLocks noChangeShapeType="1"/>
          </p:cNvSpPr>
          <p:nvPr/>
        </p:nvSpPr>
        <p:spPr bwMode="auto">
          <a:xfrm>
            <a:off x="6869113" y="2759075"/>
            <a:ext cx="0" cy="520700"/>
          </a:xfrm>
          <a:prstGeom prst="line">
            <a:avLst/>
          </a:prstGeom>
          <a:noFill/>
          <a:ln w="28575">
            <a:solidFill>
              <a:schemeClr val="tx1"/>
            </a:solidFill>
            <a:round/>
            <a:headEnd/>
            <a:tailEnd/>
          </a:ln>
          <a:effectLst/>
        </p:spPr>
        <p:txBody>
          <a:bodyPr wrap="none" anchor="ctr"/>
          <a:lstStyle/>
          <a:p>
            <a:endParaRPr lang="zh-CN" altLang="en-US"/>
          </a:p>
        </p:txBody>
      </p:sp>
      <p:sp>
        <p:nvSpPr>
          <p:cNvPr id="125977" name="Line 25"/>
          <p:cNvSpPr>
            <a:spLocks noChangeShapeType="1"/>
          </p:cNvSpPr>
          <p:nvPr/>
        </p:nvSpPr>
        <p:spPr bwMode="auto">
          <a:xfrm>
            <a:off x="8088313" y="2759075"/>
            <a:ext cx="0" cy="693738"/>
          </a:xfrm>
          <a:prstGeom prst="line">
            <a:avLst/>
          </a:prstGeom>
          <a:noFill/>
          <a:ln w="28575">
            <a:solidFill>
              <a:schemeClr val="tx1"/>
            </a:solidFill>
            <a:round/>
            <a:headEnd/>
            <a:tailEnd/>
          </a:ln>
          <a:effectLst/>
        </p:spPr>
        <p:txBody>
          <a:bodyPr wrap="none" anchor="ctr"/>
          <a:lstStyle/>
          <a:p>
            <a:endParaRPr lang="zh-CN" altLang="en-US"/>
          </a:p>
        </p:txBody>
      </p:sp>
      <p:sp>
        <p:nvSpPr>
          <p:cNvPr id="125978" name="Line 26"/>
          <p:cNvSpPr>
            <a:spLocks noChangeShapeType="1"/>
          </p:cNvSpPr>
          <p:nvPr/>
        </p:nvSpPr>
        <p:spPr bwMode="auto">
          <a:xfrm>
            <a:off x="5705475" y="1676400"/>
            <a:ext cx="0" cy="433388"/>
          </a:xfrm>
          <a:prstGeom prst="line">
            <a:avLst/>
          </a:prstGeom>
          <a:noFill/>
          <a:ln w="28575">
            <a:solidFill>
              <a:schemeClr val="tx1"/>
            </a:solidFill>
            <a:round/>
            <a:headEnd/>
            <a:tailEnd/>
          </a:ln>
          <a:effectLst/>
        </p:spPr>
        <p:txBody>
          <a:bodyPr wrap="none" anchor="ctr"/>
          <a:lstStyle/>
          <a:p>
            <a:endParaRPr lang="zh-CN" altLang="en-US"/>
          </a:p>
        </p:txBody>
      </p:sp>
      <p:sp>
        <p:nvSpPr>
          <p:cNvPr id="125979" name="Line 27"/>
          <p:cNvSpPr>
            <a:spLocks noChangeShapeType="1"/>
          </p:cNvSpPr>
          <p:nvPr/>
        </p:nvSpPr>
        <p:spPr bwMode="auto">
          <a:xfrm>
            <a:off x="6869113" y="1676400"/>
            <a:ext cx="0" cy="693738"/>
          </a:xfrm>
          <a:prstGeom prst="line">
            <a:avLst/>
          </a:prstGeom>
          <a:noFill/>
          <a:ln w="28575">
            <a:solidFill>
              <a:schemeClr val="tx1"/>
            </a:solidFill>
            <a:round/>
            <a:headEnd/>
            <a:tailEnd/>
          </a:ln>
          <a:effectLst/>
        </p:spPr>
        <p:txBody>
          <a:bodyPr wrap="none" anchor="ctr"/>
          <a:lstStyle/>
          <a:p>
            <a:endParaRPr lang="zh-CN" altLang="en-US"/>
          </a:p>
        </p:txBody>
      </p:sp>
      <p:sp>
        <p:nvSpPr>
          <p:cNvPr id="125980" name="Line 28"/>
          <p:cNvSpPr>
            <a:spLocks noChangeShapeType="1"/>
          </p:cNvSpPr>
          <p:nvPr/>
        </p:nvSpPr>
        <p:spPr bwMode="auto">
          <a:xfrm>
            <a:off x="8088313" y="1676400"/>
            <a:ext cx="0" cy="649288"/>
          </a:xfrm>
          <a:prstGeom prst="line">
            <a:avLst/>
          </a:prstGeom>
          <a:noFill/>
          <a:ln w="28575">
            <a:solidFill>
              <a:schemeClr val="tx1"/>
            </a:solidFill>
            <a:round/>
            <a:headEnd/>
            <a:tailEnd/>
          </a:ln>
          <a:effectLst/>
        </p:spPr>
        <p:txBody>
          <a:bodyPr wrap="none" anchor="ctr"/>
          <a:lstStyle/>
          <a:p>
            <a:endParaRPr lang="zh-CN" altLang="en-US"/>
          </a:p>
        </p:txBody>
      </p:sp>
      <p:sp>
        <p:nvSpPr>
          <p:cNvPr id="125981" name="Line 29"/>
          <p:cNvSpPr>
            <a:spLocks noChangeShapeType="1"/>
          </p:cNvSpPr>
          <p:nvPr/>
        </p:nvSpPr>
        <p:spPr bwMode="auto">
          <a:xfrm>
            <a:off x="7081838" y="3452813"/>
            <a:ext cx="1006475" cy="0"/>
          </a:xfrm>
          <a:prstGeom prst="line">
            <a:avLst/>
          </a:prstGeom>
          <a:noFill/>
          <a:ln w="28575">
            <a:solidFill>
              <a:schemeClr val="tx1"/>
            </a:solidFill>
            <a:round/>
            <a:headEnd/>
            <a:tailEnd/>
          </a:ln>
          <a:effectLst/>
        </p:spPr>
        <p:txBody>
          <a:bodyPr wrap="none" anchor="ctr"/>
          <a:lstStyle/>
          <a:p>
            <a:endParaRPr lang="zh-CN" altLang="en-US"/>
          </a:p>
        </p:txBody>
      </p:sp>
      <p:sp>
        <p:nvSpPr>
          <p:cNvPr id="125982" name="Line 30"/>
          <p:cNvSpPr>
            <a:spLocks noChangeShapeType="1"/>
          </p:cNvSpPr>
          <p:nvPr/>
        </p:nvSpPr>
        <p:spPr bwMode="auto">
          <a:xfrm>
            <a:off x="5705475" y="1676400"/>
            <a:ext cx="2382838" cy="0"/>
          </a:xfrm>
          <a:prstGeom prst="line">
            <a:avLst/>
          </a:prstGeom>
          <a:noFill/>
          <a:ln w="28575">
            <a:solidFill>
              <a:schemeClr val="tx1"/>
            </a:solidFill>
            <a:round/>
            <a:headEnd/>
            <a:tailEnd/>
          </a:ln>
          <a:effectLst/>
        </p:spPr>
        <p:txBody>
          <a:bodyPr wrap="none" anchor="ctr"/>
          <a:lstStyle/>
          <a:p>
            <a:endParaRPr lang="zh-CN" altLang="en-US"/>
          </a:p>
        </p:txBody>
      </p:sp>
      <p:sp>
        <p:nvSpPr>
          <p:cNvPr id="125983" name="Oval 31"/>
          <p:cNvSpPr>
            <a:spLocks noChangeArrowheads="1"/>
          </p:cNvSpPr>
          <p:nvPr/>
        </p:nvSpPr>
        <p:spPr bwMode="auto">
          <a:xfrm>
            <a:off x="6657975" y="3452813"/>
            <a:ext cx="52388" cy="42862"/>
          </a:xfrm>
          <a:prstGeom prst="ellipse">
            <a:avLst/>
          </a:prstGeom>
          <a:noFill/>
          <a:ln w="28575">
            <a:solidFill>
              <a:schemeClr val="tx1"/>
            </a:solidFill>
            <a:round/>
            <a:headEnd/>
            <a:tailEnd/>
          </a:ln>
          <a:effectLst/>
        </p:spPr>
        <p:txBody>
          <a:bodyPr wrap="none" anchor="ctr"/>
          <a:lstStyle/>
          <a:p>
            <a:endParaRPr lang="zh-CN" altLang="en-US"/>
          </a:p>
        </p:txBody>
      </p:sp>
      <p:sp>
        <p:nvSpPr>
          <p:cNvPr id="125984" name="Oval 32"/>
          <p:cNvSpPr>
            <a:spLocks noChangeArrowheads="1"/>
          </p:cNvSpPr>
          <p:nvPr/>
        </p:nvSpPr>
        <p:spPr bwMode="auto">
          <a:xfrm>
            <a:off x="7081838" y="3452813"/>
            <a:ext cx="52387" cy="42862"/>
          </a:xfrm>
          <a:prstGeom prst="ellipse">
            <a:avLst/>
          </a:prstGeom>
          <a:noFill/>
          <a:ln w="28575">
            <a:solidFill>
              <a:schemeClr val="tx1"/>
            </a:solidFill>
            <a:round/>
            <a:headEnd/>
            <a:tailEnd/>
          </a:ln>
          <a:effectLst/>
        </p:spPr>
        <p:txBody>
          <a:bodyPr wrap="none" anchor="ctr"/>
          <a:lstStyle/>
          <a:p>
            <a:endParaRPr lang="zh-CN" altLang="en-US"/>
          </a:p>
        </p:txBody>
      </p:sp>
      <p:sp>
        <p:nvSpPr>
          <p:cNvPr id="125985" name="Oval 33"/>
          <p:cNvSpPr>
            <a:spLocks noChangeArrowheads="1"/>
          </p:cNvSpPr>
          <p:nvPr/>
        </p:nvSpPr>
        <p:spPr bwMode="auto">
          <a:xfrm>
            <a:off x="6816725" y="3235325"/>
            <a:ext cx="52388" cy="44450"/>
          </a:xfrm>
          <a:prstGeom prst="ellipse">
            <a:avLst/>
          </a:prstGeom>
          <a:noFill/>
          <a:ln w="28575">
            <a:solidFill>
              <a:schemeClr val="tx1"/>
            </a:solidFill>
            <a:round/>
            <a:headEnd/>
            <a:tailEnd/>
          </a:ln>
          <a:effectLst/>
        </p:spPr>
        <p:txBody>
          <a:bodyPr wrap="none" anchor="ctr"/>
          <a:lstStyle/>
          <a:p>
            <a:endParaRPr lang="zh-CN" altLang="en-US"/>
          </a:p>
        </p:txBody>
      </p:sp>
      <p:sp>
        <p:nvSpPr>
          <p:cNvPr id="125986" name="Line 34"/>
          <p:cNvSpPr>
            <a:spLocks noChangeShapeType="1"/>
          </p:cNvSpPr>
          <p:nvPr/>
        </p:nvSpPr>
        <p:spPr bwMode="auto">
          <a:xfrm flipH="1">
            <a:off x="6710363" y="3235325"/>
            <a:ext cx="158750" cy="303213"/>
          </a:xfrm>
          <a:prstGeom prst="line">
            <a:avLst/>
          </a:prstGeom>
          <a:noFill/>
          <a:ln w="38100">
            <a:solidFill>
              <a:schemeClr val="tx1"/>
            </a:solidFill>
            <a:round/>
            <a:headEnd/>
            <a:tailEnd/>
          </a:ln>
          <a:effectLst/>
        </p:spPr>
        <p:txBody>
          <a:bodyPr wrap="none" anchor="ctr"/>
          <a:lstStyle/>
          <a:p>
            <a:endParaRPr lang="zh-CN" altLang="en-US"/>
          </a:p>
        </p:txBody>
      </p:sp>
      <p:sp>
        <p:nvSpPr>
          <p:cNvPr id="125987" name="Text Box 35"/>
          <p:cNvSpPr txBox="1">
            <a:spLocks noChangeArrowheads="1"/>
          </p:cNvSpPr>
          <p:nvPr/>
        </p:nvSpPr>
        <p:spPr bwMode="auto">
          <a:xfrm>
            <a:off x="6699250" y="3429000"/>
            <a:ext cx="354013" cy="457200"/>
          </a:xfrm>
          <a:prstGeom prst="rect">
            <a:avLst/>
          </a:prstGeom>
          <a:noFill/>
          <a:ln w="9525">
            <a:noFill/>
            <a:miter lim="800000"/>
            <a:headEnd/>
            <a:tailEnd/>
          </a:ln>
          <a:effectLst/>
        </p:spPr>
        <p:txBody>
          <a:bodyPr wrap="none">
            <a:spAutoFit/>
          </a:bodyPr>
          <a:lstStyle/>
          <a:p>
            <a:pPr algn="l"/>
            <a:r>
              <a:rPr lang="en-US" altLang="zh-CN" sz="2400">
                <a:latin typeface="Times New Roman" pitchFamily="18" charset="0"/>
              </a:rPr>
              <a:t>S</a:t>
            </a:r>
          </a:p>
        </p:txBody>
      </p:sp>
      <p:sp>
        <p:nvSpPr>
          <p:cNvPr id="125988" name="Text Box 36"/>
          <p:cNvSpPr txBox="1">
            <a:spLocks noChangeArrowheads="1"/>
          </p:cNvSpPr>
          <p:nvPr/>
        </p:nvSpPr>
        <p:spPr bwMode="auto">
          <a:xfrm>
            <a:off x="6927850" y="1981200"/>
            <a:ext cx="404813" cy="457200"/>
          </a:xfrm>
          <a:prstGeom prst="rect">
            <a:avLst/>
          </a:prstGeom>
          <a:noFill/>
          <a:ln w="9525">
            <a:noFill/>
            <a:miter lim="800000"/>
            <a:headEnd/>
            <a:tailEnd/>
          </a:ln>
          <a:effectLst/>
        </p:spPr>
        <p:txBody>
          <a:bodyPr wrap="none">
            <a:spAutoFit/>
          </a:bodyPr>
          <a:lstStyle/>
          <a:p>
            <a:pPr algn="l"/>
            <a:r>
              <a:rPr lang="en-US" altLang="zh-CN" sz="2400">
                <a:latin typeface="Times New Roman" pitchFamily="18" charset="0"/>
              </a:rPr>
              <a:t>A</a:t>
            </a:r>
          </a:p>
        </p:txBody>
      </p:sp>
      <p:sp>
        <p:nvSpPr>
          <p:cNvPr id="125989" name="Text Box 37"/>
          <p:cNvSpPr txBox="1">
            <a:spLocks noChangeArrowheads="1"/>
          </p:cNvSpPr>
          <p:nvPr/>
        </p:nvSpPr>
        <p:spPr bwMode="auto">
          <a:xfrm>
            <a:off x="6851650" y="2743200"/>
            <a:ext cx="387350" cy="457200"/>
          </a:xfrm>
          <a:prstGeom prst="rect">
            <a:avLst/>
          </a:prstGeom>
          <a:noFill/>
          <a:ln w="9525">
            <a:noFill/>
            <a:miter lim="800000"/>
            <a:headEnd/>
            <a:tailEnd/>
          </a:ln>
          <a:effectLst/>
        </p:spPr>
        <p:txBody>
          <a:bodyPr wrap="none">
            <a:spAutoFit/>
          </a:bodyPr>
          <a:lstStyle/>
          <a:p>
            <a:pPr algn="l"/>
            <a:r>
              <a:rPr lang="en-US" altLang="zh-CN" sz="2400">
                <a:latin typeface="Times New Roman" pitchFamily="18" charset="0"/>
              </a:rPr>
              <a:t>B</a:t>
            </a:r>
          </a:p>
        </p:txBody>
      </p:sp>
      <p:sp>
        <p:nvSpPr>
          <p:cNvPr id="125990" name="Text Box 38"/>
          <p:cNvSpPr txBox="1">
            <a:spLocks noChangeArrowheads="1"/>
          </p:cNvSpPr>
          <p:nvPr/>
        </p:nvSpPr>
        <p:spPr bwMode="auto">
          <a:xfrm>
            <a:off x="5175250" y="3814763"/>
            <a:ext cx="2851150" cy="519112"/>
          </a:xfrm>
          <a:prstGeom prst="rect">
            <a:avLst/>
          </a:prstGeom>
          <a:noFill/>
          <a:ln w="9525">
            <a:noFill/>
            <a:miter lim="800000"/>
            <a:headEnd/>
            <a:tailEnd/>
          </a:ln>
          <a:effectLst/>
        </p:spPr>
        <p:txBody>
          <a:bodyPr wrap="none">
            <a:spAutoFit/>
          </a:bodyPr>
          <a:lstStyle/>
          <a:p>
            <a:pPr algn="l"/>
            <a:r>
              <a:rPr lang="en-US" altLang="zh-CN" b="0" i="1">
                <a:latin typeface="Times New Roman" pitchFamily="18" charset="0"/>
              </a:rPr>
              <a:t>LC </a:t>
            </a:r>
            <a:r>
              <a:rPr lang="zh-CN" altLang="zh-CN">
                <a:latin typeface="Times New Roman" pitchFamily="18" charset="0"/>
              </a:rPr>
              <a:t>电磁振荡电路</a:t>
            </a:r>
            <a:endParaRPr lang="zh-CN" altLang="en-US">
              <a:latin typeface="Times New Roman" pitchFamily="18" charset="0"/>
            </a:endParaRPr>
          </a:p>
        </p:txBody>
      </p:sp>
      <p:sp>
        <p:nvSpPr>
          <p:cNvPr id="125991" name="Text Box 39"/>
          <p:cNvSpPr txBox="1">
            <a:spLocks noChangeArrowheads="1"/>
          </p:cNvSpPr>
          <p:nvPr/>
        </p:nvSpPr>
        <p:spPr bwMode="auto">
          <a:xfrm>
            <a:off x="7597775" y="2251075"/>
            <a:ext cx="490538" cy="457200"/>
          </a:xfrm>
          <a:prstGeom prst="rect">
            <a:avLst/>
          </a:prstGeom>
          <a:noFill/>
          <a:ln w="9525">
            <a:noFill/>
            <a:miter lim="800000"/>
            <a:headEnd/>
            <a:tailEnd/>
          </a:ln>
          <a:effectLst/>
        </p:spPr>
        <p:txBody>
          <a:bodyPr wrap="none">
            <a:spAutoFit/>
          </a:bodyPr>
          <a:lstStyle/>
          <a:p>
            <a:pPr algn="l">
              <a:spcBef>
                <a:spcPct val="0"/>
              </a:spcBef>
            </a:pPr>
            <a:r>
              <a:rPr lang="en-US" altLang="zh-CN" sz="2400" i="1">
                <a:latin typeface="Times New Roman" pitchFamily="18" charset="0"/>
                <a:cs typeface="Times New Roman" pitchFamily="18" charset="0"/>
              </a:rPr>
              <a:t>ε</a:t>
            </a:r>
            <a:endParaRPr lang="en-US" altLang="zh-CN" sz="2400" i="1">
              <a:latin typeface="Times New Roman" pitchFamily="18" charset="0"/>
            </a:endParaRPr>
          </a:p>
        </p:txBody>
      </p:sp>
      <p:sp>
        <p:nvSpPr>
          <p:cNvPr id="125992" name="Text Box 40"/>
          <p:cNvSpPr txBox="1">
            <a:spLocks noChangeArrowheads="1"/>
          </p:cNvSpPr>
          <p:nvPr/>
        </p:nvSpPr>
        <p:spPr bwMode="auto">
          <a:xfrm>
            <a:off x="5083175" y="2174875"/>
            <a:ext cx="369888" cy="457200"/>
          </a:xfrm>
          <a:prstGeom prst="rect">
            <a:avLst/>
          </a:prstGeom>
          <a:noFill/>
          <a:ln w="9525">
            <a:noFill/>
            <a:miter lim="800000"/>
            <a:headEnd/>
            <a:tailEnd/>
          </a:ln>
          <a:effectLst/>
        </p:spPr>
        <p:txBody>
          <a:bodyPr wrap="none">
            <a:spAutoFit/>
          </a:bodyPr>
          <a:lstStyle/>
          <a:p>
            <a:pPr algn="l">
              <a:spcBef>
                <a:spcPct val="0"/>
              </a:spcBef>
            </a:pPr>
            <a:r>
              <a:rPr lang="en-US" altLang="zh-CN" sz="2400" i="1">
                <a:latin typeface="Times New Roman" pitchFamily="18" charset="0"/>
              </a:rPr>
              <a:t>L</a:t>
            </a:r>
          </a:p>
        </p:txBody>
      </p:sp>
      <p:sp>
        <p:nvSpPr>
          <p:cNvPr id="125993" name="Text Box 41"/>
          <p:cNvSpPr txBox="1">
            <a:spLocks noChangeArrowheads="1"/>
          </p:cNvSpPr>
          <p:nvPr/>
        </p:nvSpPr>
        <p:spPr bwMode="auto">
          <a:xfrm>
            <a:off x="6165850" y="2174875"/>
            <a:ext cx="387350" cy="457200"/>
          </a:xfrm>
          <a:prstGeom prst="rect">
            <a:avLst/>
          </a:prstGeom>
          <a:noFill/>
          <a:ln w="9525">
            <a:noFill/>
            <a:miter lim="800000"/>
            <a:headEnd/>
            <a:tailEnd/>
          </a:ln>
          <a:effectLst/>
        </p:spPr>
        <p:txBody>
          <a:bodyPr wrap="none">
            <a:spAutoFit/>
          </a:bodyPr>
          <a:lstStyle/>
          <a:p>
            <a:pPr algn="l">
              <a:spcBef>
                <a:spcPct val="0"/>
              </a:spcBef>
            </a:pPr>
            <a:r>
              <a:rPr lang="en-US" altLang="zh-CN" sz="2400" i="1">
                <a:latin typeface="Times New Roman" pitchFamily="18" charset="0"/>
              </a:rPr>
              <a:t>C</a:t>
            </a:r>
          </a:p>
        </p:txBody>
      </p:sp>
      <p:graphicFrame>
        <p:nvGraphicFramePr>
          <p:cNvPr id="125994" name="Object 42"/>
          <p:cNvGraphicFramePr>
            <a:graphicFrameLocks noChangeAspect="1"/>
          </p:cNvGraphicFramePr>
          <p:nvPr/>
        </p:nvGraphicFramePr>
        <p:xfrm>
          <a:off x="2143108" y="5786454"/>
          <a:ext cx="3314700" cy="539750"/>
        </p:xfrm>
        <a:graphic>
          <a:graphicData uri="http://schemas.openxmlformats.org/presentationml/2006/ole">
            <mc:AlternateContent xmlns:mc="http://schemas.openxmlformats.org/markup-compatibility/2006">
              <mc:Choice xmlns:v="urn:schemas-microsoft-com:vml" Requires="v">
                <p:oleObj spid="_x0000_s4112" name="Equation" r:id="rId11" imgW="1409400" imgH="253800" progId="Equation.3">
                  <p:embed/>
                </p:oleObj>
              </mc:Choice>
              <mc:Fallback>
                <p:oleObj name="Equation" r:id="rId11" imgW="1409400" imgH="253800" progId="Equation.3">
                  <p:embed/>
                  <p:pic>
                    <p:nvPicPr>
                      <p:cNvPr id="0" name="Picture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143108" y="5786454"/>
                        <a:ext cx="3314700" cy="539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3" name="Text Box 41"/>
          <p:cNvSpPr txBox="1">
            <a:spLocks noChangeArrowheads="1"/>
          </p:cNvSpPr>
          <p:nvPr/>
        </p:nvSpPr>
        <p:spPr bwMode="auto">
          <a:xfrm>
            <a:off x="1142976" y="214290"/>
            <a:ext cx="5724644" cy="646331"/>
          </a:xfrm>
          <a:prstGeom prst="rect">
            <a:avLst/>
          </a:prstGeom>
          <a:noFill/>
          <a:ln w="9525">
            <a:noFill/>
            <a:miter lim="800000"/>
            <a:headEnd/>
            <a:tailEnd/>
          </a:ln>
          <a:effectLst/>
        </p:spPr>
        <p:txBody>
          <a:bodyPr wrap="none">
            <a:spAutoFit/>
          </a:bodyPr>
          <a:lstStyle/>
          <a:p>
            <a:pPr algn="l"/>
            <a:r>
              <a:rPr lang="zh-CN" altLang="en-US" sz="3600" dirty="0" smtClean="0">
                <a:latin typeface="黑体" pitchFamily="2" charset="-122"/>
                <a:ea typeface="黑体" pitchFamily="2" charset="-122"/>
              </a:rPr>
              <a:t>无</a:t>
            </a:r>
            <a:r>
              <a:rPr lang="zh-CN" altLang="en-US" sz="3600" dirty="0">
                <a:latin typeface="黑体" pitchFamily="2" charset="-122"/>
                <a:ea typeface="黑体" pitchFamily="2" charset="-122"/>
              </a:rPr>
              <a:t>阻尼电磁振荡的振荡方程</a:t>
            </a:r>
          </a:p>
        </p:txBody>
      </p:sp>
    </p:spTree>
  </p:cSld>
  <p:clrMapOvr>
    <a:masterClrMapping/>
  </p:clrMapOvr>
  <p:transition spd="med">
    <p:pull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25954"/>
                                        </p:tgtEl>
                                        <p:attrNameLst>
                                          <p:attrName>style.visibility</p:attrName>
                                        </p:attrNameLst>
                                      </p:cBhvr>
                                      <p:to>
                                        <p:strVal val="visible"/>
                                      </p:to>
                                    </p:set>
                                    <p:animEffect transition="in" filter="wipe(left)">
                                      <p:cBhvr>
                                        <p:cTn id="7" dur="500"/>
                                        <p:tgtEl>
                                          <p:spTgt spid="12595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25956"/>
                                        </p:tgtEl>
                                        <p:attrNameLst>
                                          <p:attrName>style.visibility</p:attrName>
                                        </p:attrNameLst>
                                      </p:cBhvr>
                                      <p:to>
                                        <p:strVal val="visible"/>
                                      </p:to>
                                    </p:set>
                                    <p:animEffect transition="in" filter="wipe(left)">
                                      <p:cBhvr>
                                        <p:cTn id="12" dur="500"/>
                                        <p:tgtEl>
                                          <p:spTgt spid="12595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25958"/>
                                        </p:tgtEl>
                                        <p:attrNameLst>
                                          <p:attrName>style.visibility</p:attrName>
                                        </p:attrNameLst>
                                      </p:cBhvr>
                                      <p:to>
                                        <p:strVal val="visible"/>
                                      </p:to>
                                    </p:set>
                                    <p:animEffect transition="in" filter="wipe(left)">
                                      <p:cBhvr>
                                        <p:cTn id="17" dur="500"/>
                                        <p:tgtEl>
                                          <p:spTgt spid="12595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25959"/>
                                        </p:tgtEl>
                                        <p:attrNameLst>
                                          <p:attrName>style.visibility</p:attrName>
                                        </p:attrNameLst>
                                      </p:cBhvr>
                                      <p:to>
                                        <p:strVal val="visible"/>
                                      </p:to>
                                    </p:set>
                                    <p:animEffect transition="in" filter="wipe(left)">
                                      <p:cBhvr>
                                        <p:cTn id="22" dur="500"/>
                                        <p:tgtEl>
                                          <p:spTgt spid="12595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iterate type="lt">
                                    <p:tmPct val="100000"/>
                                  </p:iterate>
                                  <p:childTnLst>
                                    <p:set>
                                      <p:cBhvr>
                                        <p:cTn id="26" dur="1" fill="hold">
                                          <p:stCondLst>
                                            <p:cond delay="0"/>
                                          </p:stCondLst>
                                        </p:cTn>
                                        <p:tgtEl>
                                          <p:spTgt spid="125955"/>
                                        </p:tgtEl>
                                        <p:attrNameLst>
                                          <p:attrName>style.visibility</p:attrName>
                                        </p:attrNameLst>
                                      </p:cBhvr>
                                      <p:to>
                                        <p:strVal val="visible"/>
                                      </p:to>
                                    </p:set>
                                    <p:animEffect transition="in" filter="wipe(left)">
                                      <p:cBhvr>
                                        <p:cTn id="27" dur="75"/>
                                        <p:tgtEl>
                                          <p:spTgt spid="125955"/>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iterate type="lt">
                                    <p:tmPct val="100000"/>
                                  </p:iterate>
                                  <p:childTnLst>
                                    <p:set>
                                      <p:cBhvr>
                                        <p:cTn id="31" dur="1" fill="hold">
                                          <p:stCondLst>
                                            <p:cond delay="0"/>
                                          </p:stCondLst>
                                        </p:cTn>
                                        <p:tgtEl>
                                          <p:spTgt spid="125957"/>
                                        </p:tgtEl>
                                        <p:attrNameLst>
                                          <p:attrName>style.visibility</p:attrName>
                                        </p:attrNameLst>
                                      </p:cBhvr>
                                      <p:to>
                                        <p:strVal val="visible"/>
                                      </p:to>
                                    </p:set>
                                    <p:animEffect transition="in" filter="wipe(left)">
                                      <p:cBhvr>
                                        <p:cTn id="32" dur="75"/>
                                        <p:tgtEl>
                                          <p:spTgt spid="125957"/>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5" fill="hold" nodeType="clickEffect">
                                  <p:stCondLst>
                                    <p:cond delay="0"/>
                                  </p:stCondLst>
                                  <p:childTnLst>
                                    <p:set>
                                      <p:cBhvr>
                                        <p:cTn id="36" dur="1" fill="hold">
                                          <p:stCondLst>
                                            <p:cond delay="0"/>
                                          </p:stCondLst>
                                        </p:cTn>
                                        <p:tgtEl>
                                          <p:spTgt spid="125994"/>
                                        </p:tgtEl>
                                        <p:attrNameLst>
                                          <p:attrName>style.visibility</p:attrName>
                                        </p:attrNameLst>
                                      </p:cBhvr>
                                      <p:to>
                                        <p:strVal val="visible"/>
                                      </p:to>
                                    </p:set>
                                    <p:animEffect transition="in" filter="blinds(vertical)">
                                      <p:cBhvr>
                                        <p:cTn id="37" dur="500"/>
                                        <p:tgtEl>
                                          <p:spTgt spid="1259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955" grpId="0" autoUpdateAnimBg="0"/>
      <p:bldP spid="125957" grpId="0"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Text Box 2"/>
          <p:cNvSpPr txBox="1">
            <a:spLocks noChangeArrowheads="1"/>
          </p:cNvSpPr>
          <p:nvPr/>
        </p:nvSpPr>
        <p:spPr bwMode="auto">
          <a:xfrm>
            <a:off x="1619250" y="3068638"/>
            <a:ext cx="914400" cy="641350"/>
          </a:xfrm>
          <a:prstGeom prst="rect">
            <a:avLst/>
          </a:prstGeom>
          <a:noFill/>
          <a:ln w="19050">
            <a:noFill/>
            <a:miter lim="800000"/>
            <a:headEnd/>
            <a:tailEnd type="none" w="med" len="lg"/>
          </a:ln>
          <a:effectLst/>
        </p:spPr>
        <p:txBody>
          <a:bodyPr>
            <a:spAutoFit/>
          </a:bodyPr>
          <a:lstStyle/>
          <a:p>
            <a:pPr algn="l"/>
            <a:r>
              <a:rPr kumimoji="1" lang="zh-CN" altLang="en-US" sz="3600">
                <a:latin typeface="Century Schoolbook" pitchFamily="18" charset="0"/>
              </a:rPr>
              <a:t>令</a:t>
            </a:r>
          </a:p>
        </p:txBody>
      </p:sp>
      <p:graphicFrame>
        <p:nvGraphicFramePr>
          <p:cNvPr id="126979" name="Object 3"/>
          <p:cNvGraphicFramePr>
            <a:graphicFrameLocks noChangeAspect="1"/>
          </p:cNvGraphicFramePr>
          <p:nvPr/>
        </p:nvGraphicFramePr>
        <p:xfrm>
          <a:off x="2411413" y="3644900"/>
          <a:ext cx="4025900" cy="1054100"/>
        </p:xfrm>
        <a:graphic>
          <a:graphicData uri="http://schemas.openxmlformats.org/presentationml/2006/ole">
            <mc:AlternateContent xmlns:mc="http://schemas.openxmlformats.org/markup-compatibility/2006">
              <mc:Choice xmlns:v="urn:schemas-microsoft-com:vml" Requires="v">
                <p:oleObj spid="_x0000_s5138" name="公式" r:id="rId3" imgW="4025880" imgH="1054080" progId="Equation.3">
                  <p:embed/>
                </p:oleObj>
              </mc:Choice>
              <mc:Fallback>
                <p:oleObj name="公式" r:id="rId3" imgW="4025880" imgH="105408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11413" y="3644900"/>
                        <a:ext cx="4025900" cy="1054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26980" name="Object 4"/>
          <p:cNvGraphicFramePr>
            <a:graphicFrameLocks noChangeAspect="1"/>
          </p:cNvGraphicFramePr>
          <p:nvPr/>
        </p:nvGraphicFramePr>
        <p:xfrm>
          <a:off x="3492500" y="4221163"/>
          <a:ext cx="2235200" cy="1066800"/>
        </p:xfrm>
        <a:graphic>
          <a:graphicData uri="http://schemas.openxmlformats.org/presentationml/2006/ole">
            <mc:AlternateContent xmlns:mc="http://schemas.openxmlformats.org/markup-compatibility/2006">
              <mc:Choice xmlns:v="urn:schemas-microsoft-com:vml" Requires="v">
                <p:oleObj spid="_x0000_s5139" name="公式" r:id="rId5" imgW="2234880" imgH="1066680" progId="Equation.3">
                  <p:embed/>
                </p:oleObj>
              </mc:Choice>
              <mc:Fallback>
                <p:oleObj name="公式" r:id="rId5" imgW="2234880" imgH="1066680"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92500" y="4221163"/>
                        <a:ext cx="22352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26981" name="Object 5"/>
          <p:cNvGraphicFramePr>
            <a:graphicFrameLocks noChangeAspect="1"/>
          </p:cNvGraphicFramePr>
          <p:nvPr/>
        </p:nvGraphicFramePr>
        <p:xfrm>
          <a:off x="1835150" y="5229225"/>
          <a:ext cx="1308100" cy="1054100"/>
        </p:xfrm>
        <a:graphic>
          <a:graphicData uri="http://schemas.openxmlformats.org/presentationml/2006/ole">
            <mc:AlternateContent xmlns:mc="http://schemas.openxmlformats.org/markup-compatibility/2006">
              <mc:Choice xmlns:v="urn:schemas-microsoft-com:vml" Requires="v">
                <p:oleObj spid="_x0000_s5140" name="公式" r:id="rId7" imgW="1307880" imgH="1054080" progId="Equation.3">
                  <p:embed/>
                </p:oleObj>
              </mc:Choice>
              <mc:Fallback>
                <p:oleObj name="公式" r:id="rId7" imgW="1307880" imgH="1054080" progId="Equation.3">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35150" y="5229225"/>
                        <a:ext cx="1308100" cy="1054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26982" name="Object 6"/>
          <p:cNvGraphicFramePr>
            <a:graphicFrameLocks noChangeAspect="1"/>
          </p:cNvGraphicFramePr>
          <p:nvPr/>
        </p:nvGraphicFramePr>
        <p:xfrm>
          <a:off x="3419475" y="5300663"/>
          <a:ext cx="1955800" cy="1066800"/>
        </p:xfrm>
        <a:graphic>
          <a:graphicData uri="http://schemas.openxmlformats.org/presentationml/2006/ole">
            <mc:AlternateContent xmlns:mc="http://schemas.openxmlformats.org/markup-compatibility/2006">
              <mc:Choice xmlns:v="urn:schemas-microsoft-com:vml" Requires="v">
                <p:oleObj spid="_x0000_s5141" name="公式" r:id="rId9" imgW="1955520" imgH="1066680" progId="Equation.3">
                  <p:embed/>
                </p:oleObj>
              </mc:Choice>
              <mc:Fallback>
                <p:oleObj name="公式" r:id="rId9" imgW="1955520" imgH="1066680" progId="Equation.3">
                  <p:embed/>
                  <p:pic>
                    <p:nvPicPr>
                      <p:cNvPr id="0"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419475" y="5300663"/>
                        <a:ext cx="19558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26983" name="Text Box 7"/>
          <p:cNvSpPr txBox="1">
            <a:spLocks noChangeArrowheads="1"/>
          </p:cNvSpPr>
          <p:nvPr/>
        </p:nvSpPr>
        <p:spPr bwMode="auto">
          <a:xfrm>
            <a:off x="539750" y="5445125"/>
            <a:ext cx="1371600" cy="584775"/>
          </a:xfrm>
          <a:prstGeom prst="rect">
            <a:avLst/>
          </a:prstGeom>
          <a:noFill/>
          <a:ln w="19050">
            <a:noFill/>
            <a:miter lim="800000"/>
            <a:headEnd/>
            <a:tailEnd type="none" w="med" len="lg"/>
          </a:ln>
          <a:effectLst/>
        </p:spPr>
        <p:txBody>
          <a:bodyPr>
            <a:spAutoFit/>
          </a:bodyPr>
          <a:lstStyle/>
          <a:p>
            <a:pPr algn="l"/>
            <a:r>
              <a:rPr kumimoji="1" lang="zh-CN" altLang="en-US" sz="3200" b="1" dirty="0">
                <a:solidFill>
                  <a:srgbClr val="FF0000"/>
                </a:solidFill>
                <a:latin typeface="宋体" pitchFamily="2" charset="-122"/>
                <a:ea typeface="宋体" pitchFamily="2" charset="-122"/>
              </a:rPr>
              <a:t>频率</a:t>
            </a:r>
          </a:p>
        </p:txBody>
      </p:sp>
      <p:sp>
        <p:nvSpPr>
          <p:cNvPr id="126984" name="Text Box 8"/>
          <p:cNvSpPr txBox="1">
            <a:spLocks noChangeArrowheads="1"/>
          </p:cNvSpPr>
          <p:nvPr/>
        </p:nvSpPr>
        <p:spPr bwMode="auto">
          <a:xfrm>
            <a:off x="323850" y="1341438"/>
            <a:ext cx="4953000" cy="584775"/>
          </a:xfrm>
          <a:prstGeom prst="rect">
            <a:avLst/>
          </a:prstGeom>
          <a:noFill/>
          <a:ln w="19050">
            <a:noFill/>
            <a:miter lim="800000"/>
            <a:headEnd/>
            <a:tailEnd type="none" w="med" len="lg"/>
          </a:ln>
          <a:effectLst/>
        </p:spPr>
        <p:txBody>
          <a:bodyPr>
            <a:spAutoFit/>
          </a:bodyPr>
          <a:lstStyle/>
          <a:p>
            <a:pPr algn="l"/>
            <a:r>
              <a:rPr kumimoji="1" lang="zh-CN" altLang="en-US" sz="3200" b="1" dirty="0">
                <a:latin typeface="宋体" pitchFamily="2" charset="-122"/>
                <a:ea typeface="宋体" pitchFamily="2" charset="-122"/>
              </a:rPr>
              <a:t>电路中任意时刻的电流</a:t>
            </a:r>
          </a:p>
        </p:txBody>
      </p:sp>
      <p:sp>
        <p:nvSpPr>
          <p:cNvPr id="126985" name="Text Box 9"/>
          <p:cNvSpPr txBox="1">
            <a:spLocks noChangeArrowheads="1"/>
          </p:cNvSpPr>
          <p:nvPr/>
        </p:nvSpPr>
        <p:spPr bwMode="auto">
          <a:xfrm>
            <a:off x="6357950" y="5357826"/>
            <a:ext cx="1371600" cy="584775"/>
          </a:xfrm>
          <a:prstGeom prst="rect">
            <a:avLst/>
          </a:prstGeom>
          <a:noFill/>
          <a:ln w="19050">
            <a:noFill/>
            <a:miter lim="800000"/>
            <a:headEnd/>
            <a:tailEnd type="none" w="med" len="lg"/>
          </a:ln>
          <a:effectLst/>
        </p:spPr>
        <p:txBody>
          <a:bodyPr>
            <a:spAutoFit/>
          </a:bodyPr>
          <a:lstStyle/>
          <a:p>
            <a:pPr algn="l"/>
            <a:r>
              <a:rPr kumimoji="1" lang="zh-CN" altLang="en-US" sz="3200" b="1" dirty="0">
                <a:solidFill>
                  <a:srgbClr val="FF0000"/>
                </a:solidFill>
                <a:latin typeface="宋体" pitchFamily="2" charset="-122"/>
                <a:ea typeface="宋体" pitchFamily="2" charset="-122"/>
              </a:rPr>
              <a:t>周期</a:t>
            </a:r>
          </a:p>
        </p:txBody>
      </p:sp>
      <p:graphicFrame>
        <p:nvGraphicFramePr>
          <p:cNvPr id="126986" name="Object 10"/>
          <p:cNvGraphicFramePr>
            <a:graphicFrameLocks noChangeAspect="1"/>
          </p:cNvGraphicFramePr>
          <p:nvPr/>
        </p:nvGraphicFramePr>
        <p:xfrm>
          <a:off x="5940425" y="6021388"/>
          <a:ext cx="2387600" cy="469900"/>
        </p:xfrm>
        <a:graphic>
          <a:graphicData uri="http://schemas.openxmlformats.org/presentationml/2006/ole">
            <mc:AlternateContent xmlns:mc="http://schemas.openxmlformats.org/markup-compatibility/2006">
              <mc:Choice xmlns:v="urn:schemas-microsoft-com:vml" Requires="v">
                <p:oleObj spid="_x0000_s5142" name="公式" r:id="rId11" imgW="2387520" imgH="469800" progId="Equation.3">
                  <p:embed/>
                </p:oleObj>
              </mc:Choice>
              <mc:Fallback>
                <p:oleObj name="公式" r:id="rId11" imgW="2387520" imgH="469800" progId="Equation.3">
                  <p:embed/>
                  <p:pic>
                    <p:nvPicPr>
                      <p:cNvPr id="0" name="Picture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940425" y="6021388"/>
                        <a:ext cx="2387600" cy="469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6987" name="Object 11"/>
          <p:cNvGraphicFramePr>
            <a:graphicFrameLocks noChangeAspect="1"/>
          </p:cNvGraphicFramePr>
          <p:nvPr/>
        </p:nvGraphicFramePr>
        <p:xfrm>
          <a:off x="1142976" y="928670"/>
          <a:ext cx="3314700" cy="539750"/>
        </p:xfrm>
        <a:graphic>
          <a:graphicData uri="http://schemas.openxmlformats.org/presentationml/2006/ole">
            <mc:AlternateContent xmlns:mc="http://schemas.openxmlformats.org/markup-compatibility/2006">
              <mc:Choice xmlns:v="urn:schemas-microsoft-com:vml" Requires="v">
                <p:oleObj spid="_x0000_s5143" name="Equation" r:id="rId13" imgW="1409400" imgH="253800" progId="Equation.3">
                  <p:embed/>
                </p:oleObj>
              </mc:Choice>
              <mc:Fallback>
                <p:oleObj name="Equation" r:id="rId13" imgW="1409400" imgH="253800" progId="Equation.3">
                  <p:embed/>
                  <p:pic>
                    <p:nvPicPr>
                      <p:cNvPr id="0" name="Picture 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142976" y="928670"/>
                        <a:ext cx="3314700" cy="539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6988" name="Object 12"/>
          <p:cNvGraphicFramePr>
            <a:graphicFrameLocks noChangeAspect="1"/>
          </p:cNvGraphicFramePr>
          <p:nvPr/>
        </p:nvGraphicFramePr>
        <p:xfrm>
          <a:off x="2700338" y="3068638"/>
          <a:ext cx="1500187" cy="585787"/>
        </p:xfrm>
        <a:graphic>
          <a:graphicData uri="http://schemas.openxmlformats.org/presentationml/2006/ole">
            <mc:AlternateContent xmlns:mc="http://schemas.openxmlformats.org/markup-compatibility/2006">
              <mc:Choice xmlns:v="urn:schemas-microsoft-com:vml" Requires="v">
                <p:oleObj spid="_x0000_s5144" name="公式" r:id="rId15" imgW="571320" imgH="228600" progId="Equation.3">
                  <p:embed/>
                </p:oleObj>
              </mc:Choice>
              <mc:Fallback>
                <p:oleObj name="公式" r:id="rId15" imgW="571320" imgH="228600" progId="Equation.3">
                  <p:embed/>
                  <p:pic>
                    <p:nvPicPr>
                      <p:cNvPr id="0" name="Picture 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700338" y="3068638"/>
                        <a:ext cx="1500187" cy="5857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6989" name="Object 13"/>
          <p:cNvGraphicFramePr>
            <a:graphicFrameLocks noChangeAspect="1"/>
          </p:cNvGraphicFramePr>
          <p:nvPr/>
        </p:nvGraphicFramePr>
        <p:xfrm>
          <a:off x="1908175" y="1844675"/>
          <a:ext cx="4535488" cy="1093788"/>
        </p:xfrm>
        <a:graphic>
          <a:graphicData uri="http://schemas.openxmlformats.org/presentationml/2006/ole">
            <mc:AlternateContent xmlns:mc="http://schemas.openxmlformats.org/markup-compatibility/2006">
              <mc:Choice xmlns:v="urn:schemas-microsoft-com:vml" Requires="v">
                <p:oleObj spid="_x0000_s5145" name="公式" r:id="rId17" imgW="1600200" imgH="393480" progId="Equation.3">
                  <p:embed/>
                </p:oleObj>
              </mc:Choice>
              <mc:Fallback>
                <p:oleObj name="公式" r:id="rId17" imgW="1600200" imgH="393480" progId="Equation.3">
                  <p:embed/>
                  <p:pic>
                    <p:nvPicPr>
                      <p:cNvPr id="0" name="Picture 9"/>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908175" y="1844675"/>
                        <a:ext cx="4535488" cy="10937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 name="Text Box 41"/>
          <p:cNvSpPr txBox="1">
            <a:spLocks noChangeArrowheads="1"/>
          </p:cNvSpPr>
          <p:nvPr/>
        </p:nvSpPr>
        <p:spPr bwMode="auto">
          <a:xfrm>
            <a:off x="1285852" y="214290"/>
            <a:ext cx="5724644" cy="646331"/>
          </a:xfrm>
          <a:prstGeom prst="rect">
            <a:avLst/>
          </a:prstGeom>
          <a:noFill/>
          <a:ln w="9525">
            <a:noFill/>
            <a:miter lim="800000"/>
            <a:headEnd/>
            <a:tailEnd/>
          </a:ln>
          <a:effectLst/>
        </p:spPr>
        <p:txBody>
          <a:bodyPr wrap="none">
            <a:spAutoFit/>
          </a:bodyPr>
          <a:lstStyle/>
          <a:p>
            <a:pPr algn="l"/>
            <a:r>
              <a:rPr lang="zh-CN" altLang="en-US" sz="3600" dirty="0" smtClean="0">
                <a:latin typeface="黑体" pitchFamily="2" charset="-122"/>
                <a:ea typeface="黑体" pitchFamily="2" charset="-122"/>
              </a:rPr>
              <a:t>无</a:t>
            </a:r>
            <a:r>
              <a:rPr lang="zh-CN" altLang="en-US" sz="3600" dirty="0">
                <a:latin typeface="黑体" pitchFamily="2" charset="-122"/>
                <a:ea typeface="黑体" pitchFamily="2" charset="-122"/>
              </a:rPr>
              <a:t>阻尼电磁振荡的振荡方程</a:t>
            </a:r>
          </a:p>
        </p:txBody>
      </p:sp>
    </p:spTree>
  </p:cSld>
  <p:clrMapOvr>
    <a:masterClrMapping/>
  </p:clrMapOvr>
  <p:transition spd="med">
    <p:pull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5" fill="hold" nodeType="clickEffect">
                                  <p:stCondLst>
                                    <p:cond delay="0"/>
                                  </p:stCondLst>
                                  <p:childTnLst>
                                    <p:set>
                                      <p:cBhvr>
                                        <p:cTn id="6" dur="1" fill="hold">
                                          <p:stCondLst>
                                            <p:cond delay="0"/>
                                          </p:stCondLst>
                                        </p:cTn>
                                        <p:tgtEl>
                                          <p:spTgt spid="126987"/>
                                        </p:tgtEl>
                                        <p:attrNameLst>
                                          <p:attrName>style.visibility</p:attrName>
                                        </p:attrNameLst>
                                      </p:cBhvr>
                                      <p:to>
                                        <p:strVal val="visible"/>
                                      </p:to>
                                    </p:set>
                                    <p:animEffect transition="in" filter="blinds(vertical)">
                                      <p:cBhvr>
                                        <p:cTn id="7" dur="500"/>
                                        <p:tgtEl>
                                          <p:spTgt spid="12698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iterate type="lt">
                                    <p:tmPct val="100000"/>
                                  </p:iterate>
                                  <p:childTnLst>
                                    <p:set>
                                      <p:cBhvr>
                                        <p:cTn id="11" dur="1" fill="hold">
                                          <p:stCondLst>
                                            <p:cond delay="0"/>
                                          </p:stCondLst>
                                        </p:cTn>
                                        <p:tgtEl>
                                          <p:spTgt spid="126984"/>
                                        </p:tgtEl>
                                        <p:attrNameLst>
                                          <p:attrName>style.visibility</p:attrName>
                                        </p:attrNameLst>
                                      </p:cBhvr>
                                      <p:to>
                                        <p:strVal val="visible"/>
                                      </p:to>
                                    </p:set>
                                    <p:animEffect transition="in" filter="wipe(left)">
                                      <p:cBhvr>
                                        <p:cTn id="12" dur="75"/>
                                        <p:tgtEl>
                                          <p:spTgt spid="12698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5" fill="hold" nodeType="clickEffect">
                                  <p:stCondLst>
                                    <p:cond delay="0"/>
                                  </p:stCondLst>
                                  <p:childTnLst>
                                    <p:set>
                                      <p:cBhvr>
                                        <p:cTn id="16" dur="1" fill="hold">
                                          <p:stCondLst>
                                            <p:cond delay="0"/>
                                          </p:stCondLst>
                                        </p:cTn>
                                        <p:tgtEl>
                                          <p:spTgt spid="126989"/>
                                        </p:tgtEl>
                                        <p:attrNameLst>
                                          <p:attrName>style.visibility</p:attrName>
                                        </p:attrNameLst>
                                      </p:cBhvr>
                                      <p:to>
                                        <p:strVal val="visible"/>
                                      </p:to>
                                    </p:set>
                                    <p:animEffect transition="in" filter="blinds(vertical)">
                                      <p:cBhvr>
                                        <p:cTn id="17" dur="500"/>
                                        <p:tgtEl>
                                          <p:spTgt spid="12698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iterate type="lt">
                                    <p:tmPct val="100000"/>
                                  </p:iterate>
                                  <p:childTnLst>
                                    <p:set>
                                      <p:cBhvr>
                                        <p:cTn id="21" dur="1" fill="hold">
                                          <p:stCondLst>
                                            <p:cond delay="0"/>
                                          </p:stCondLst>
                                        </p:cTn>
                                        <p:tgtEl>
                                          <p:spTgt spid="126978"/>
                                        </p:tgtEl>
                                        <p:attrNameLst>
                                          <p:attrName>style.visibility</p:attrName>
                                        </p:attrNameLst>
                                      </p:cBhvr>
                                      <p:to>
                                        <p:strVal val="visible"/>
                                      </p:to>
                                    </p:set>
                                    <p:animEffect transition="in" filter="wipe(left)">
                                      <p:cBhvr>
                                        <p:cTn id="22" dur="75"/>
                                        <p:tgtEl>
                                          <p:spTgt spid="126978"/>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5" fill="hold" nodeType="clickEffect">
                                  <p:stCondLst>
                                    <p:cond delay="0"/>
                                  </p:stCondLst>
                                  <p:childTnLst>
                                    <p:set>
                                      <p:cBhvr>
                                        <p:cTn id="26" dur="1" fill="hold">
                                          <p:stCondLst>
                                            <p:cond delay="0"/>
                                          </p:stCondLst>
                                        </p:cTn>
                                        <p:tgtEl>
                                          <p:spTgt spid="126988"/>
                                        </p:tgtEl>
                                        <p:attrNameLst>
                                          <p:attrName>style.visibility</p:attrName>
                                        </p:attrNameLst>
                                      </p:cBhvr>
                                      <p:to>
                                        <p:strVal val="visible"/>
                                      </p:to>
                                    </p:set>
                                    <p:animEffect transition="in" filter="blinds(vertical)">
                                      <p:cBhvr>
                                        <p:cTn id="27" dur="500"/>
                                        <p:tgtEl>
                                          <p:spTgt spid="12698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26979"/>
                                        </p:tgtEl>
                                        <p:attrNameLst>
                                          <p:attrName>style.visibility</p:attrName>
                                        </p:attrNameLst>
                                      </p:cBhvr>
                                      <p:to>
                                        <p:strVal val="visible"/>
                                      </p:to>
                                    </p:set>
                                    <p:animEffect transition="in" filter="wipe(left)">
                                      <p:cBhvr>
                                        <p:cTn id="32" dur="500"/>
                                        <p:tgtEl>
                                          <p:spTgt spid="126979"/>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126980"/>
                                        </p:tgtEl>
                                        <p:attrNameLst>
                                          <p:attrName>style.visibility</p:attrName>
                                        </p:attrNameLst>
                                      </p:cBhvr>
                                      <p:to>
                                        <p:strVal val="visible"/>
                                      </p:to>
                                    </p:set>
                                    <p:animEffect transition="in" filter="wipe(left)">
                                      <p:cBhvr>
                                        <p:cTn id="37" dur="500"/>
                                        <p:tgtEl>
                                          <p:spTgt spid="126980"/>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iterate type="lt">
                                    <p:tmPct val="100000"/>
                                  </p:iterate>
                                  <p:childTnLst>
                                    <p:set>
                                      <p:cBhvr>
                                        <p:cTn id="41" dur="1" fill="hold">
                                          <p:stCondLst>
                                            <p:cond delay="0"/>
                                          </p:stCondLst>
                                        </p:cTn>
                                        <p:tgtEl>
                                          <p:spTgt spid="126983"/>
                                        </p:tgtEl>
                                        <p:attrNameLst>
                                          <p:attrName>style.visibility</p:attrName>
                                        </p:attrNameLst>
                                      </p:cBhvr>
                                      <p:to>
                                        <p:strVal val="visible"/>
                                      </p:to>
                                    </p:set>
                                    <p:animEffect transition="in" filter="wipe(left)">
                                      <p:cBhvr>
                                        <p:cTn id="42" dur="75"/>
                                        <p:tgtEl>
                                          <p:spTgt spid="126983"/>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126981"/>
                                        </p:tgtEl>
                                        <p:attrNameLst>
                                          <p:attrName>style.visibility</p:attrName>
                                        </p:attrNameLst>
                                      </p:cBhvr>
                                      <p:to>
                                        <p:strVal val="visible"/>
                                      </p:to>
                                    </p:set>
                                    <p:animEffect transition="in" filter="wipe(left)">
                                      <p:cBhvr>
                                        <p:cTn id="47" dur="500"/>
                                        <p:tgtEl>
                                          <p:spTgt spid="126981"/>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126982"/>
                                        </p:tgtEl>
                                        <p:attrNameLst>
                                          <p:attrName>style.visibility</p:attrName>
                                        </p:attrNameLst>
                                      </p:cBhvr>
                                      <p:to>
                                        <p:strVal val="visible"/>
                                      </p:to>
                                    </p:set>
                                    <p:animEffect transition="in" filter="wipe(left)">
                                      <p:cBhvr>
                                        <p:cTn id="52" dur="500"/>
                                        <p:tgtEl>
                                          <p:spTgt spid="126982"/>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iterate type="lt">
                                    <p:tmPct val="100000"/>
                                  </p:iterate>
                                  <p:childTnLst>
                                    <p:set>
                                      <p:cBhvr>
                                        <p:cTn id="56" dur="1" fill="hold">
                                          <p:stCondLst>
                                            <p:cond delay="0"/>
                                          </p:stCondLst>
                                        </p:cTn>
                                        <p:tgtEl>
                                          <p:spTgt spid="126985"/>
                                        </p:tgtEl>
                                        <p:attrNameLst>
                                          <p:attrName>style.visibility</p:attrName>
                                        </p:attrNameLst>
                                      </p:cBhvr>
                                      <p:to>
                                        <p:strVal val="visible"/>
                                      </p:to>
                                    </p:set>
                                    <p:animEffect transition="in" filter="wipe(left)">
                                      <p:cBhvr>
                                        <p:cTn id="57" dur="75"/>
                                        <p:tgtEl>
                                          <p:spTgt spid="126985"/>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nodeType="clickEffect">
                                  <p:stCondLst>
                                    <p:cond delay="0"/>
                                  </p:stCondLst>
                                  <p:childTnLst>
                                    <p:set>
                                      <p:cBhvr>
                                        <p:cTn id="61" dur="1" fill="hold">
                                          <p:stCondLst>
                                            <p:cond delay="0"/>
                                          </p:stCondLst>
                                        </p:cTn>
                                        <p:tgtEl>
                                          <p:spTgt spid="126986"/>
                                        </p:tgtEl>
                                        <p:attrNameLst>
                                          <p:attrName>style.visibility</p:attrName>
                                        </p:attrNameLst>
                                      </p:cBhvr>
                                      <p:to>
                                        <p:strVal val="visible"/>
                                      </p:to>
                                    </p:set>
                                    <p:animEffect transition="in" filter="wipe(left)">
                                      <p:cBhvr>
                                        <p:cTn id="62" dur="500"/>
                                        <p:tgtEl>
                                          <p:spTgt spid="1269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978" grpId="0" autoUpdateAnimBg="0"/>
      <p:bldP spid="126983" grpId="0" autoUpdateAnimBg="0"/>
      <p:bldP spid="126984" grpId="0" autoUpdateAnimBg="0"/>
      <p:bldP spid="126985" grpId="0"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ChangeArrowheads="1"/>
          </p:cNvSpPr>
          <p:nvPr/>
        </p:nvSpPr>
        <p:spPr bwMode="auto">
          <a:xfrm>
            <a:off x="838200" y="1828800"/>
            <a:ext cx="7924800" cy="3522663"/>
          </a:xfrm>
          <a:prstGeom prst="rect">
            <a:avLst/>
          </a:prstGeom>
          <a:solidFill>
            <a:schemeClr val="bg1"/>
          </a:solidFill>
          <a:ln w="12700">
            <a:solidFill>
              <a:schemeClr val="tx2"/>
            </a:solidFill>
            <a:miter lim="800000"/>
            <a:headEnd/>
            <a:tailEnd/>
          </a:ln>
          <a:effectLst/>
        </p:spPr>
        <p:txBody>
          <a:bodyPr wrap="none" anchor="ctr"/>
          <a:lstStyle/>
          <a:p>
            <a:endParaRPr lang="zh-CN" altLang="en-US"/>
          </a:p>
        </p:txBody>
      </p:sp>
      <p:graphicFrame>
        <p:nvGraphicFramePr>
          <p:cNvPr id="128003" name="Object 3"/>
          <p:cNvGraphicFramePr>
            <a:graphicFrameLocks noChangeAspect="1"/>
          </p:cNvGraphicFramePr>
          <p:nvPr/>
        </p:nvGraphicFramePr>
        <p:xfrm>
          <a:off x="1703388" y="1946275"/>
          <a:ext cx="750887" cy="515938"/>
        </p:xfrm>
        <a:graphic>
          <a:graphicData uri="http://schemas.openxmlformats.org/presentationml/2006/ole">
            <mc:AlternateContent xmlns:mc="http://schemas.openxmlformats.org/markup-compatibility/2006">
              <mc:Choice xmlns:v="urn:schemas-microsoft-com:vml" Requires="v">
                <p:oleObj spid="_x0000_s6164" name="Equation" r:id="rId3" imgW="215640" imgH="190440" progId="Equation.3">
                  <p:embed/>
                </p:oleObj>
              </mc:Choice>
              <mc:Fallback>
                <p:oleObj name="Equation" r:id="rId3" imgW="215640" imgH="19044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03388" y="1946275"/>
                        <a:ext cx="750887" cy="5159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8004" name="Object 4"/>
          <p:cNvGraphicFramePr>
            <a:graphicFrameLocks noChangeAspect="1"/>
          </p:cNvGraphicFramePr>
          <p:nvPr/>
        </p:nvGraphicFramePr>
        <p:xfrm>
          <a:off x="5040313" y="3886200"/>
          <a:ext cx="522287" cy="446088"/>
        </p:xfrm>
        <a:graphic>
          <a:graphicData uri="http://schemas.openxmlformats.org/presentationml/2006/ole">
            <mc:AlternateContent xmlns:mc="http://schemas.openxmlformats.org/markup-compatibility/2006">
              <mc:Choice xmlns:v="urn:schemas-microsoft-com:vml" Requires="v">
                <p:oleObj spid="_x0000_s6165" name="Equation" r:id="rId5" imgW="241200" imgH="203040" progId="Equation.3">
                  <p:embed/>
                </p:oleObj>
              </mc:Choice>
              <mc:Fallback>
                <p:oleObj name="Equation" r:id="rId5" imgW="241200" imgH="203040"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40313" y="3886200"/>
                        <a:ext cx="522287" cy="4460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8005" name="Rectangle 5"/>
          <p:cNvSpPr>
            <a:spLocks noChangeArrowheads="1"/>
          </p:cNvSpPr>
          <p:nvPr/>
        </p:nvSpPr>
        <p:spPr bwMode="auto">
          <a:xfrm>
            <a:off x="3498850" y="3595688"/>
            <a:ext cx="539750" cy="519112"/>
          </a:xfrm>
          <a:prstGeom prst="rect">
            <a:avLst/>
          </a:prstGeom>
          <a:noFill/>
          <a:ln w="9525">
            <a:noFill/>
            <a:miter lim="800000"/>
            <a:headEnd/>
            <a:tailEnd/>
          </a:ln>
          <a:effectLst/>
        </p:spPr>
        <p:txBody>
          <a:bodyPr wrap="none">
            <a:spAutoFit/>
          </a:bodyPr>
          <a:lstStyle/>
          <a:p>
            <a:pPr algn="l">
              <a:spcBef>
                <a:spcPct val="0"/>
              </a:spcBef>
            </a:pPr>
            <a:r>
              <a:rPr lang="en-US" altLang="zh-CN" b="0">
                <a:solidFill>
                  <a:srgbClr val="1C1C1C"/>
                </a:solidFill>
                <a:latin typeface="Times New Roman" pitchFamily="18" charset="0"/>
              </a:rPr>
              <a:t>﹡</a:t>
            </a:r>
          </a:p>
        </p:txBody>
      </p:sp>
      <p:sp>
        <p:nvSpPr>
          <p:cNvPr id="128006" name="Line 6"/>
          <p:cNvSpPr>
            <a:spLocks noChangeShapeType="1"/>
          </p:cNvSpPr>
          <p:nvPr/>
        </p:nvSpPr>
        <p:spPr bwMode="auto">
          <a:xfrm flipV="1">
            <a:off x="2133600" y="2192338"/>
            <a:ext cx="0" cy="2989262"/>
          </a:xfrm>
          <a:prstGeom prst="line">
            <a:avLst/>
          </a:prstGeom>
          <a:noFill/>
          <a:ln w="12700">
            <a:solidFill>
              <a:schemeClr val="tx1"/>
            </a:solidFill>
            <a:round/>
            <a:headEnd/>
            <a:tailEnd type="triangle" w="sm" len="lg"/>
          </a:ln>
          <a:effectLst/>
        </p:spPr>
        <p:txBody>
          <a:bodyPr wrap="none"/>
          <a:lstStyle/>
          <a:p>
            <a:endParaRPr lang="zh-CN" altLang="en-US"/>
          </a:p>
        </p:txBody>
      </p:sp>
      <p:sp>
        <p:nvSpPr>
          <p:cNvPr id="128007" name="Text Box 7"/>
          <p:cNvSpPr txBox="1">
            <a:spLocks noChangeArrowheads="1"/>
          </p:cNvSpPr>
          <p:nvPr/>
        </p:nvSpPr>
        <p:spPr bwMode="auto">
          <a:xfrm>
            <a:off x="914400" y="762000"/>
            <a:ext cx="7620000" cy="1066800"/>
          </a:xfrm>
          <a:prstGeom prst="rect">
            <a:avLst/>
          </a:prstGeom>
          <a:noFill/>
          <a:ln w="9525">
            <a:noFill/>
            <a:miter lim="800000"/>
            <a:headEnd/>
            <a:tailEnd/>
          </a:ln>
          <a:effectLst/>
        </p:spPr>
        <p:txBody>
          <a:bodyPr>
            <a:spAutoFit/>
          </a:bodyPr>
          <a:lstStyle/>
          <a:p>
            <a:pPr algn="l">
              <a:spcBef>
                <a:spcPct val="0"/>
              </a:spcBef>
            </a:pPr>
            <a:r>
              <a:rPr lang="zh-CN" altLang="en-US" sz="3200" b="1" dirty="0">
                <a:solidFill>
                  <a:srgbClr val="1C1C1C"/>
                </a:solidFill>
                <a:latin typeface="宋体" pitchFamily="2" charset="-122"/>
                <a:ea typeface="宋体" pitchFamily="2" charset="-122"/>
              </a:rPr>
              <a:t>    </a:t>
            </a:r>
            <a:r>
              <a:rPr lang="zh-CN" altLang="en-US" sz="3200" b="1" dirty="0" smtClean="0">
                <a:solidFill>
                  <a:srgbClr val="1C1C1C"/>
                </a:solidFill>
                <a:latin typeface="宋体" pitchFamily="2" charset="-122"/>
                <a:ea typeface="宋体" pitchFamily="2" charset="-122"/>
              </a:rPr>
              <a:t>无</a:t>
            </a:r>
            <a:r>
              <a:rPr lang="zh-CN" altLang="en-US" sz="3200" b="1" dirty="0">
                <a:solidFill>
                  <a:srgbClr val="1C1C1C"/>
                </a:solidFill>
                <a:latin typeface="宋体" pitchFamily="2" charset="-122"/>
                <a:ea typeface="宋体" pitchFamily="2" charset="-122"/>
              </a:rPr>
              <a:t>阻尼自由振荡中的电荷和电流随时间的变化</a:t>
            </a:r>
          </a:p>
        </p:txBody>
      </p:sp>
      <p:sp>
        <p:nvSpPr>
          <p:cNvPr id="128008" name="Rectangle 8"/>
          <p:cNvSpPr>
            <a:spLocks noChangeArrowheads="1"/>
          </p:cNvSpPr>
          <p:nvPr/>
        </p:nvSpPr>
        <p:spPr bwMode="auto">
          <a:xfrm>
            <a:off x="4321175" y="4978400"/>
            <a:ext cx="42863" cy="182563"/>
          </a:xfrm>
          <a:prstGeom prst="rect">
            <a:avLst/>
          </a:prstGeom>
          <a:noFill/>
          <a:ln w="9525">
            <a:noFill/>
            <a:miter lim="800000"/>
            <a:headEnd/>
            <a:tailEnd/>
          </a:ln>
        </p:spPr>
        <p:txBody>
          <a:bodyPr wrap="none" lIns="0" tIns="0" rIns="0" bIns="0">
            <a:spAutoFit/>
          </a:bodyPr>
          <a:lstStyle/>
          <a:p>
            <a:pPr algn="l">
              <a:spcBef>
                <a:spcPct val="0"/>
              </a:spcBef>
            </a:pPr>
            <a:r>
              <a:rPr lang="zh-CN" altLang="en-US" sz="1200" b="0">
                <a:solidFill>
                  <a:srgbClr val="000000"/>
                </a:solidFill>
              </a:rPr>
              <a:t> </a:t>
            </a:r>
            <a:endParaRPr lang="zh-CN" altLang="en-US" b="0">
              <a:solidFill>
                <a:srgbClr val="1C1C1C"/>
              </a:solidFill>
              <a:latin typeface="Times New Roman" pitchFamily="18" charset="0"/>
            </a:endParaRPr>
          </a:p>
        </p:txBody>
      </p:sp>
      <p:graphicFrame>
        <p:nvGraphicFramePr>
          <p:cNvPr id="128009" name="Object 9"/>
          <p:cNvGraphicFramePr>
            <a:graphicFrameLocks noChangeAspect="1"/>
          </p:cNvGraphicFramePr>
          <p:nvPr/>
        </p:nvGraphicFramePr>
        <p:xfrm>
          <a:off x="7696200" y="3908425"/>
          <a:ext cx="990600" cy="411163"/>
        </p:xfrm>
        <a:graphic>
          <a:graphicData uri="http://schemas.openxmlformats.org/presentationml/2006/ole">
            <mc:AlternateContent xmlns:mc="http://schemas.openxmlformats.org/markup-compatibility/2006">
              <mc:Choice xmlns:v="urn:schemas-microsoft-com:vml" Requires="v">
                <p:oleObj spid="_x0000_s6166" name="公式" r:id="rId7" imgW="850680" imgH="304560" progId="Equation.3">
                  <p:embed/>
                </p:oleObj>
              </mc:Choice>
              <mc:Fallback>
                <p:oleObj name="公式" r:id="rId7" imgW="850680" imgH="304560" progId="Equation.3">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696200" y="3908425"/>
                        <a:ext cx="990600" cy="4111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8010" name="Text Box 10"/>
          <p:cNvSpPr txBox="1">
            <a:spLocks noChangeArrowheads="1"/>
          </p:cNvSpPr>
          <p:nvPr/>
        </p:nvSpPr>
        <p:spPr bwMode="auto">
          <a:xfrm>
            <a:off x="1752600" y="3810000"/>
            <a:ext cx="381000" cy="457200"/>
          </a:xfrm>
          <a:prstGeom prst="rect">
            <a:avLst/>
          </a:prstGeom>
          <a:noFill/>
          <a:ln w="9525">
            <a:noFill/>
            <a:miter lim="800000"/>
            <a:headEnd/>
            <a:tailEnd/>
          </a:ln>
          <a:effectLst/>
        </p:spPr>
        <p:txBody>
          <a:bodyPr>
            <a:spAutoFit/>
          </a:bodyPr>
          <a:lstStyle/>
          <a:p>
            <a:pPr algn="l">
              <a:spcBef>
                <a:spcPct val="0"/>
              </a:spcBef>
            </a:pPr>
            <a:r>
              <a:rPr lang="en-US" altLang="zh-CN" sz="2400">
                <a:solidFill>
                  <a:srgbClr val="1C1C1C"/>
                </a:solidFill>
                <a:latin typeface="Times New Roman" pitchFamily="18" charset="0"/>
              </a:rPr>
              <a:t>O</a:t>
            </a:r>
          </a:p>
        </p:txBody>
      </p:sp>
      <p:graphicFrame>
        <p:nvGraphicFramePr>
          <p:cNvPr id="128011" name="Object 11"/>
          <p:cNvGraphicFramePr>
            <a:graphicFrameLocks noChangeAspect="1"/>
          </p:cNvGraphicFramePr>
          <p:nvPr/>
        </p:nvGraphicFramePr>
        <p:xfrm>
          <a:off x="3654425" y="3886200"/>
          <a:ext cx="420688" cy="381000"/>
        </p:xfrm>
        <a:graphic>
          <a:graphicData uri="http://schemas.openxmlformats.org/presentationml/2006/ole">
            <mc:AlternateContent xmlns:mc="http://schemas.openxmlformats.org/markup-compatibility/2006">
              <mc:Choice xmlns:v="urn:schemas-microsoft-com:vml" Requires="v">
                <p:oleObj spid="_x0000_s6167" name="Equation" r:id="rId9" imgW="177480" imgH="190440" progId="Equation.3">
                  <p:embed/>
                </p:oleObj>
              </mc:Choice>
              <mc:Fallback>
                <p:oleObj name="Equation" r:id="rId9" imgW="177480" imgH="190440" progId="Equation.3">
                  <p:embed/>
                  <p:pic>
                    <p:nvPicPr>
                      <p:cNvPr id="0"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654425" y="3886200"/>
                        <a:ext cx="420688"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8012" name="Rectangle 12"/>
          <p:cNvSpPr>
            <a:spLocks noChangeArrowheads="1"/>
          </p:cNvSpPr>
          <p:nvPr/>
        </p:nvSpPr>
        <p:spPr bwMode="auto">
          <a:xfrm>
            <a:off x="5130800" y="3595688"/>
            <a:ext cx="539750" cy="519112"/>
          </a:xfrm>
          <a:prstGeom prst="rect">
            <a:avLst/>
          </a:prstGeom>
          <a:noFill/>
          <a:ln w="9525">
            <a:noFill/>
            <a:miter lim="800000"/>
            <a:headEnd/>
            <a:tailEnd/>
          </a:ln>
          <a:effectLst/>
        </p:spPr>
        <p:txBody>
          <a:bodyPr wrap="none">
            <a:spAutoFit/>
          </a:bodyPr>
          <a:lstStyle/>
          <a:p>
            <a:pPr algn="l">
              <a:spcBef>
                <a:spcPct val="0"/>
              </a:spcBef>
            </a:pPr>
            <a:r>
              <a:rPr lang="en-US" altLang="zh-CN" b="0">
                <a:solidFill>
                  <a:srgbClr val="1C1C1C"/>
                </a:solidFill>
                <a:latin typeface="Times New Roman" pitchFamily="18" charset="0"/>
              </a:rPr>
              <a:t>﹡</a:t>
            </a:r>
          </a:p>
        </p:txBody>
      </p:sp>
      <p:grpSp>
        <p:nvGrpSpPr>
          <p:cNvPr id="2" name="Group 13"/>
          <p:cNvGrpSpPr>
            <a:grpSpLocks/>
          </p:cNvGrpSpPr>
          <p:nvPr/>
        </p:nvGrpSpPr>
        <p:grpSpPr bwMode="auto">
          <a:xfrm>
            <a:off x="1638300" y="3124200"/>
            <a:ext cx="6184900" cy="1417638"/>
            <a:chOff x="1032" y="1968"/>
            <a:chExt cx="3896" cy="893"/>
          </a:xfrm>
        </p:grpSpPr>
        <p:sp>
          <p:nvSpPr>
            <p:cNvPr id="128014" name="Line 14"/>
            <p:cNvSpPr>
              <a:spLocks noChangeShapeType="1"/>
            </p:cNvSpPr>
            <p:nvPr/>
          </p:nvSpPr>
          <p:spPr bwMode="auto">
            <a:xfrm>
              <a:off x="1118" y="1973"/>
              <a:ext cx="221" cy="0"/>
            </a:xfrm>
            <a:prstGeom prst="line">
              <a:avLst/>
            </a:prstGeom>
            <a:noFill/>
            <a:ln w="9525">
              <a:solidFill>
                <a:schemeClr val="tx1"/>
              </a:solidFill>
              <a:round/>
              <a:headEnd/>
              <a:tailEnd/>
            </a:ln>
            <a:effectLst/>
          </p:spPr>
          <p:txBody>
            <a:bodyPr wrap="none"/>
            <a:lstStyle/>
            <a:p>
              <a:endParaRPr lang="zh-CN" altLang="en-US"/>
            </a:p>
          </p:txBody>
        </p:sp>
        <p:grpSp>
          <p:nvGrpSpPr>
            <p:cNvPr id="3" name="Group 15"/>
            <p:cNvGrpSpPr>
              <a:grpSpLocks/>
            </p:cNvGrpSpPr>
            <p:nvPr/>
          </p:nvGrpSpPr>
          <p:grpSpPr bwMode="auto">
            <a:xfrm>
              <a:off x="1032" y="1968"/>
              <a:ext cx="3896" cy="893"/>
              <a:chOff x="1032" y="1968"/>
              <a:chExt cx="3896" cy="893"/>
            </a:xfrm>
          </p:grpSpPr>
          <p:sp>
            <p:nvSpPr>
              <p:cNvPr id="128016" name="Line 16"/>
              <p:cNvSpPr>
                <a:spLocks noChangeShapeType="1"/>
              </p:cNvSpPr>
              <p:nvPr/>
            </p:nvSpPr>
            <p:spPr bwMode="auto">
              <a:xfrm>
                <a:off x="1328" y="1977"/>
                <a:ext cx="1614" cy="0"/>
              </a:xfrm>
              <a:prstGeom prst="line">
                <a:avLst/>
              </a:prstGeom>
              <a:noFill/>
              <a:ln w="12700">
                <a:solidFill>
                  <a:schemeClr val="tx1"/>
                </a:solidFill>
                <a:prstDash val="dash"/>
                <a:round/>
                <a:headEnd/>
                <a:tailEnd/>
              </a:ln>
              <a:effectLst/>
            </p:spPr>
            <p:txBody>
              <a:bodyPr wrap="none"/>
              <a:lstStyle/>
              <a:p>
                <a:endParaRPr lang="zh-CN" altLang="en-US"/>
              </a:p>
            </p:txBody>
          </p:sp>
          <p:sp>
            <p:nvSpPr>
              <p:cNvPr id="128017" name="Freeform 17"/>
              <p:cNvSpPr>
                <a:spLocks/>
              </p:cNvSpPr>
              <p:nvPr/>
            </p:nvSpPr>
            <p:spPr bwMode="auto">
              <a:xfrm>
                <a:off x="1343" y="1975"/>
                <a:ext cx="3585" cy="886"/>
              </a:xfrm>
              <a:custGeom>
                <a:avLst/>
                <a:gdLst/>
                <a:ahLst/>
                <a:cxnLst>
                  <a:cxn ang="0">
                    <a:pos x="34" y="739"/>
                  </a:cxn>
                  <a:cxn ang="0">
                    <a:pos x="100" y="882"/>
                  </a:cxn>
                  <a:cxn ang="0">
                    <a:pos x="166" y="1016"/>
                  </a:cxn>
                  <a:cxn ang="0">
                    <a:pos x="232" y="1131"/>
                  </a:cxn>
                  <a:cxn ang="0">
                    <a:pos x="300" y="1225"/>
                  </a:cxn>
                  <a:cxn ang="0">
                    <a:pos x="366" y="1290"/>
                  </a:cxn>
                  <a:cxn ang="0">
                    <a:pos x="432" y="1325"/>
                  </a:cxn>
                  <a:cxn ang="0">
                    <a:pos x="500" y="1327"/>
                  </a:cxn>
                  <a:cxn ang="0">
                    <a:pos x="566" y="1296"/>
                  </a:cxn>
                  <a:cxn ang="0">
                    <a:pos x="632" y="1234"/>
                  </a:cxn>
                  <a:cxn ang="0">
                    <a:pos x="698" y="1145"/>
                  </a:cxn>
                  <a:cxn ang="0">
                    <a:pos x="766" y="1033"/>
                  </a:cxn>
                  <a:cxn ang="0">
                    <a:pos x="832" y="902"/>
                  </a:cxn>
                  <a:cxn ang="0">
                    <a:pos x="898" y="759"/>
                  </a:cxn>
                  <a:cxn ang="0">
                    <a:pos x="964" y="611"/>
                  </a:cxn>
                  <a:cxn ang="0">
                    <a:pos x="1032" y="466"/>
                  </a:cxn>
                  <a:cxn ang="0">
                    <a:pos x="1098" y="331"/>
                  </a:cxn>
                  <a:cxn ang="0">
                    <a:pos x="1164" y="212"/>
                  </a:cxn>
                  <a:cxn ang="0">
                    <a:pos x="1232" y="117"/>
                  </a:cxn>
                  <a:cxn ang="0">
                    <a:pos x="1298" y="48"/>
                  </a:cxn>
                  <a:cxn ang="0">
                    <a:pos x="1364" y="7"/>
                  </a:cxn>
                  <a:cxn ang="0">
                    <a:pos x="1430" y="1"/>
                  </a:cxn>
                  <a:cxn ang="0">
                    <a:pos x="1498" y="27"/>
                  </a:cxn>
                  <a:cxn ang="0">
                    <a:pos x="1564" y="84"/>
                  </a:cxn>
                  <a:cxn ang="0">
                    <a:pos x="1630" y="171"/>
                  </a:cxn>
                  <a:cxn ang="0">
                    <a:pos x="1696" y="280"/>
                  </a:cxn>
                  <a:cxn ang="0">
                    <a:pos x="1764" y="409"/>
                  </a:cxn>
                  <a:cxn ang="0">
                    <a:pos x="1830" y="551"/>
                  </a:cxn>
                  <a:cxn ang="0">
                    <a:pos x="1896" y="699"/>
                  </a:cxn>
                  <a:cxn ang="0">
                    <a:pos x="1964" y="843"/>
                  </a:cxn>
                  <a:cxn ang="0">
                    <a:pos x="2030" y="980"/>
                  </a:cxn>
                  <a:cxn ang="0">
                    <a:pos x="2096" y="1102"/>
                  </a:cxn>
                  <a:cxn ang="0">
                    <a:pos x="2162" y="1202"/>
                  </a:cxn>
                  <a:cxn ang="0">
                    <a:pos x="2230" y="1274"/>
                  </a:cxn>
                  <a:cxn ang="0">
                    <a:pos x="2296" y="1318"/>
                  </a:cxn>
                  <a:cxn ang="0">
                    <a:pos x="2362" y="1330"/>
                  </a:cxn>
                  <a:cxn ang="0">
                    <a:pos x="2428" y="1308"/>
                  </a:cxn>
                  <a:cxn ang="0">
                    <a:pos x="2496" y="1254"/>
                  </a:cxn>
                  <a:cxn ang="0">
                    <a:pos x="2562" y="1173"/>
                  </a:cxn>
                  <a:cxn ang="0">
                    <a:pos x="2628" y="1065"/>
                  </a:cxn>
                  <a:cxn ang="0">
                    <a:pos x="2696" y="939"/>
                  </a:cxn>
                  <a:cxn ang="0">
                    <a:pos x="2762" y="799"/>
                  </a:cxn>
                  <a:cxn ang="0">
                    <a:pos x="2828" y="652"/>
                  </a:cxn>
                  <a:cxn ang="0">
                    <a:pos x="2894" y="506"/>
                  </a:cxn>
                  <a:cxn ang="0">
                    <a:pos x="2962" y="368"/>
                  </a:cxn>
                  <a:cxn ang="0">
                    <a:pos x="3028" y="243"/>
                  </a:cxn>
                  <a:cxn ang="0">
                    <a:pos x="3094" y="140"/>
                  </a:cxn>
                  <a:cxn ang="0">
                    <a:pos x="3160" y="63"/>
                  </a:cxn>
                  <a:cxn ang="0">
                    <a:pos x="3227" y="15"/>
                  </a:cxn>
                  <a:cxn ang="0">
                    <a:pos x="3294" y="0"/>
                  </a:cxn>
                </a:cxnLst>
                <a:rect l="0" t="0" r="r" b="b"/>
                <a:pathLst>
                  <a:path w="3294" h="1330">
                    <a:moveTo>
                      <a:pt x="0" y="665"/>
                    </a:moveTo>
                    <a:lnTo>
                      <a:pt x="34" y="739"/>
                    </a:lnTo>
                    <a:lnTo>
                      <a:pt x="66" y="811"/>
                    </a:lnTo>
                    <a:lnTo>
                      <a:pt x="100" y="882"/>
                    </a:lnTo>
                    <a:lnTo>
                      <a:pt x="134" y="951"/>
                    </a:lnTo>
                    <a:lnTo>
                      <a:pt x="166" y="1016"/>
                    </a:lnTo>
                    <a:lnTo>
                      <a:pt x="200" y="1076"/>
                    </a:lnTo>
                    <a:lnTo>
                      <a:pt x="232" y="1131"/>
                    </a:lnTo>
                    <a:lnTo>
                      <a:pt x="266" y="1181"/>
                    </a:lnTo>
                    <a:lnTo>
                      <a:pt x="300" y="1225"/>
                    </a:lnTo>
                    <a:lnTo>
                      <a:pt x="332" y="1261"/>
                    </a:lnTo>
                    <a:lnTo>
                      <a:pt x="366" y="1290"/>
                    </a:lnTo>
                    <a:lnTo>
                      <a:pt x="400" y="1311"/>
                    </a:lnTo>
                    <a:lnTo>
                      <a:pt x="432" y="1325"/>
                    </a:lnTo>
                    <a:lnTo>
                      <a:pt x="466" y="1330"/>
                    </a:lnTo>
                    <a:lnTo>
                      <a:pt x="500" y="1327"/>
                    </a:lnTo>
                    <a:lnTo>
                      <a:pt x="532" y="1316"/>
                    </a:lnTo>
                    <a:lnTo>
                      <a:pt x="566" y="1296"/>
                    </a:lnTo>
                    <a:lnTo>
                      <a:pt x="598" y="1270"/>
                    </a:lnTo>
                    <a:lnTo>
                      <a:pt x="632" y="1234"/>
                    </a:lnTo>
                    <a:lnTo>
                      <a:pt x="666" y="1194"/>
                    </a:lnTo>
                    <a:lnTo>
                      <a:pt x="698" y="1145"/>
                    </a:lnTo>
                    <a:lnTo>
                      <a:pt x="732" y="1091"/>
                    </a:lnTo>
                    <a:lnTo>
                      <a:pt x="766" y="1033"/>
                    </a:lnTo>
                    <a:lnTo>
                      <a:pt x="798" y="970"/>
                    </a:lnTo>
                    <a:lnTo>
                      <a:pt x="832" y="902"/>
                    </a:lnTo>
                    <a:lnTo>
                      <a:pt x="866" y="831"/>
                    </a:lnTo>
                    <a:lnTo>
                      <a:pt x="898" y="759"/>
                    </a:lnTo>
                    <a:lnTo>
                      <a:pt x="932" y="685"/>
                    </a:lnTo>
                    <a:lnTo>
                      <a:pt x="964" y="611"/>
                    </a:lnTo>
                    <a:lnTo>
                      <a:pt x="998" y="539"/>
                    </a:lnTo>
                    <a:lnTo>
                      <a:pt x="1032" y="466"/>
                    </a:lnTo>
                    <a:lnTo>
                      <a:pt x="1064" y="397"/>
                    </a:lnTo>
                    <a:lnTo>
                      <a:pt x="1098" y="331"/>
                    </a:lnTo>
                    <a:lnTo>
                      <a:pt x="1132" y="269"/>
                    </a:lnTo>
                    <a:lnTo>
                      <a:pt x="1164" y="212"/>
                    </a:lnTo>
                    <a:lnTo>
                      <a:pt x="1198" y="161"/>
                    </a:lnTo>
                    <a:lnTo>
                      <a:pt x="1232" y="117"/>
                    </a:lnTo>
                    <a:lnTo>
                      <a:pt x="1264" y="78"/>
                    </a:lnTo>
                    <a:lnTo>
                      <a:pt x="1298" y="48"/>
                    </a:lnTo>
                    <a:lnTo>
                      <a:pt x="1330" y="23"/>
                    </a:lnTo>
                    <a:lnTo>
                      <a:pt x="1364" y="7"/>
                    </a:lnTo>
                    <a:lnTo>
                      <a:pt x="1398" y="0"/>
                    </a:lnTo>
                    <a:lnTo>
                      <a:pt x="1430" y="1"/>
                    </a:lnTo>
                    <a:lnTo>
                      <a:pt x="1464" y="11"/>
                    </a:lnTo>
                    <a:lnTo>
                      <a:pt x="1498" y="27"/>
                    </a:lnTo>
                    <a:lnTo>
                      <a:pt x="1530" y="52"/>
                    </a:lnTo>
                    <a:lnTo>
                      <a:pt x="1564" y="84"/>
                    </a:lnTo>
                    <a:lnTo>
                      <a:pt x="1598" y="124"/>
                    </a:lnTo>
                    <a:lnTo>
                      <a:pt x="1630" y="171"/>
                    </a:lnTo>
                    <a:lnTo>
                      <a:pt x="1664" y="223"/>
                    </a:lnTo>
                    <a:lnTo>
                      <a:pt x="1696" y="280"/>
                    </a:lnTo>
                    <a:lnTo>
                      <a:pt x="1730" y="343"/>
                    </a:lnTo>
                    <a:lnTo>
                      <a:pt x="1764" y="409"/>
                    </a:lnTo>
                    <a:lnTo>
                      <a:pt x="1796" y="479"/>
                    </a:lnTo>
                    <a:lnTo>
                      <a:pt x="1830" y="551"/>
                    </a:lnTo>
                    <a:lnTo>
                      <a:pt x="1864" y="625"/>
                    </a:lnTo>
                    <a:lnTo>
                      <a:pt x="1896" y="699"/>
                    </a:lnTo>
                    <a:lnTo>
                      <a:pt x="1930" y="771"/>
                    </a:lnTo>
                    <a:lnTo>
                      <a:pt x="1964" y="843"/>
                    </a:lnTo>
                    <a:lnTo>
                      <a:pt x="1996" y="914"/>
                    </a:lnTo>
                    <a:lnTo>
                      <a:pt x="2030" y="980"/>
                    </a:lnTo>
                    <a:lnTo>
                      <a:pt x="2062" y="1044"/>
                    </a:lnTo>
                    <a:lnTo>
                      <a:pt x="2096" y="1102"/>
                    </a:lnTo>
                    <a:lnTo>
                      <a:pt x="2130" y="1154"/>
                    </a:lnTo>
                    <a:lnTo>
                      <a:pt x="2162" y="1202"/>
                    </a:lnTo>
                    <a:lnTo>
                      <a:pt x="2196" y="1242"/>
                    </a:lnTo>
                    <a:lnTo>
                      <a:pt x="2230" y="1274"/>
                    </a:lnTo>
                    <a:lnTo>
                      <a:pt x="2262" y="1301"/>
                    </a:lnTo>
                    <a:lnTo>
                      <a:pt x="2296" y="1318"/>
                    </a:lnTo>
                    <a:lnTo>
                      <a:pt x="2330" y="1328"/>
                    </a:lnTo>
                    <a:lnTo>
                      <a:pt x="2362" y="1330"/>
                    </a:lnTo>
                    <a:lnTo>
                      <a:pt x="2396" y="1322"/>
                    </a:lnTo>
                    <a:lnTo>
                      <a:pt x="2428" y="1308"/>
                    </a:lnTo>
                    <a:lnTo>
                      <a:pt x="2462" y="1285"/>
                    </a:lnTo>
                    <a:lnTo>
                      <a:pt x="2496" y="1254"/>
                    </a:lnTo>
                    <a:lnTo>
                      <a:pt x="2528" y="1217"/>
                    </a:lnTo>
                    <a:lnTo>
                      <a:pt x="2562" y="1173"/>
                    </a:lnTo>
                    <a:lnTo>
                      <a:pt x="2596" y="1122"/>
                    </a:lnTo>
                    <a:lnTo>
                      <a:pt x="2628" y="1065"/>
                    </a:lnTo>
                    <a:lnTo>
                      <a:pt x="2662" y="1005"/>
                    </a:lnTo>
                    <a:lnTo>
                      <a:pt x="2696" y="939"/>
                    </a:lnTo>
                    <a:lnTo>
                      <a:pt x="2728" y="870"/>
                    </a:lnTo>
                    <a:lnTo>
                      <a:pt x="2762" y="799"/>
                    </a:lnTo>
                    <a:lnTo>
                      <a:pt x="2794" y="725"/>
                    </a:lnTo>
                    <a:lnTo>
                      <a:pt x="2828" y="652"/>
                    </a:lnTo>
                    <a:lnTo>
                      <a:pt x="2862" y="579"/>
                    </a:lnTo>
                    <a:lnTo>
                      <a:pt x="2894" y="506"/>
                    </a:lnTo>
                    <a:lnTo>
                      <a:pt x="2928" y="435"/>
                    </a:lnTo>
                    <a:lnTo>
                      <a:pt x="2962" y="368"/>
                    </a:lnTo>
                    <a:lnTo>
                      <a:pt x="2994" y="303"/>
                    </a:lnTo>
                    <a:lnTo>
                      <a:pt x="3028" y="243"/>
                    </a:lnTo>
                    <a:lnTo>
                      <a:pt x="3061" y="189"/>
                    </a:lnTo>
                    <a:lnTo>
                      <a:pt x="3094" y="140"/>
                    </a:lnTo>
                    <a:lnTo>
                      <a:pt x="3128" y="98"/>
                    </a:lnTo>
                    <a:lnTo>
                      <a:pt x="3160" y="63"/>
                    </a:lnTo>
                    <a:lnTo>
                      <a:pt x="3194" y="35"/>
                    </a:lnTo>
                    <a:lnTo>
                      <a:pt x="3227" y="15"/>
                    </a:lnTo>
                    <a:lnTo>
                      <a:pt x="3260" y="3"/>
                    </a:lnTo>
                    <a:lnTo>
                      <a:pt x="3294" y="0"/>
                    </a:lnTo>
                  </a:path>
                </a:pathLst>
              </a:custGeom>
              <a:noFill/>
              <a:ln w="25400">
                <a:solidFill>
                  <a:srgbClr val="FF0000"/>
                </a:solidFill>
                <a:prstDash val="solid"/>
                <a:round/>
                <a:headEnd/>
                <a:tailEnd/>
              </a:ln>
            </p:spPr>
            <p:txBody>
              <a:bodyPr/>
              <a:lstStyle/>
              <a:p>
                <a:endParaRPr lang="zh-CN" altLang="en-US"/>
              </a:p>
            </p:txBody>
          </p:sp>
          <p:cxnSp>
            <p:nvCxnSpPr>
              <p:cNvPr id="128018" name="AutoShape 18"/>
              <p:cNvCxnSpPr>
                <a:cxnSpLocks noChangeShapeType="1"/>
              </p:cNvCxnSpPr>
              <p:nvPr/>
            </p:nvCxnSpPr>
            <p:spPr bwMode="auto">
              <a:xfrm>
                <a:off x="1216" y="1968"/>
                <a:ext cx="0" cy="476"/>
              </a:xfrm>
              <a:prstGeom prst="straightConnector1">
                <a:avLst/>
              </a:prstGeom>
              <a:noFill/>
              <a:ln w="12700">
                <a:solidFill>
                  <a:schemeClr val="tx1"/>
                </a:solidFill>
                <a:round/>
                <a:headEnd type="triangle" w="sm" len="lg"/>
                <a:tailEnd type="triangle" w="sm" len="lg"/>
              </a:ln>
              <a:effectLst/>
            </p:spPr>
          </p:cxnSp>
          <p:graphicFrame>
            <p:nvGraphicFramePr>
              <p:cNvPr id="128019" name="Object 19"/>
              <p:cNvGraphicFramePr>
                <a:graphicFrameLocks noChangeAspect="1"/>
              </p:cNvGraphicFramePr>
              <p:nvPr/>
            </p:nvGraphicFramePr>
            <p:xfrm>
              <a:off x="1032" y="2064"/>
              <a:ext cx="216" cy="303"/>
            </p:xfrm>
            <a:graphic>
              <a:graphicData uri="http://schemas.openxmlformats.org/presentationml/2006/ole">
                <mc:AlternateContent xmlns:mc="http://schemas.openxmlformats.org/markup-compatibility/2006">
                  <mc:Choice xmlns:v="urn:schemas-microsoft-com:vml" Requires="v">
                    <p:oleObj spid="_x0000_s6168" name="Equation" r:id="rId11" imgW="126720" imgH="177480" progId="">
                      <p:embed/>
                    </p:oleObj>
                  </mc:Choice>
                  <mc:Fallback>
                    <p:oleObj name="Equation" r:id="rId11" imgW="126720" imgH="177480" progId="">
                      <p:embed/>
                      <p:pic>
                        <p:nvPicPr>
                          <p:cNvPr id="0" name="Picture 1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032" y="2064"/>
                            <a:ext cx="216" cy="30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grpSp>
        <p:nvGrpSpPr>
          <p:cNvPr id="4" name="Group 20"/>
          <p:cNvGrpSpPr>
            <a:grpSpLocks/>
          </p:cNvGrpSpPr>
          <p:nvPr/>
        </p:nvGrpSpPr>
        <p:grpSpPr bwMode="auto">
          <a:xfrm>
            <a:off x="4572000" y="2363788"/>
            <a:ext cx="762000" cy="760412"/>
            <a:chOff x="2880" y="1489"/>
            <a:chExt cx="480" cy="479"/>
          </a:xfrm>
        </p:grpSpPr>
        <p:graphicFrame>
          <p:nvGraphicFramePr>
            <p:cNvPr id="128021" name="Object 21"/>
            <p:cNvGraphicFramePr>
              <a:graphicFrameLocks noChangeAspect="1"/>
            </p:cNvGraphicFramePr>
            <p:nvPr/>
          </p:nvGraphicFramePr>
          <p:xfrm>
            <a:off x="3002" y="1489"/>
            <a:ext cx="209" cy="479"/>
          </p:xfrm>
          <a:graphic>
            <a:graphicData uri="http://schemas.openxmlformats.org/presentationml/2006/ole">
              <mc:AlternateContent xmlns:mc="http://schemas.openxmlformats.org/markup-compatibility/2006">
                <mc:Choice xmlns:v="urn:schemas-microsoft-com:vml" Requires="v">
                  <p:oleObj spid="_x0000_s6169" name="Equation" r:id="rId13" imgW="126720" imgH="291960" progId="">
                    <p:embed/>
                  </p:oleObj>
                </mc:Choice>
                <mc:Fallback>
                  <p:oleObj name="Equation" r:id="rId13" imgW="126720" imgH="291960" progId="">
                    <p:embed/>
                    <p:pic>
                      <p:nvPicPr>
                        <p:cNvPr id="0" name="Picture 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002" y="1489"/>
                          <a:ext cx="209" cy="47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8022" name="Line 22"/>
            <p:cNvSpPr>
              <a:spLocks noChangeShapeType="1"/>
            </p:cNvSpPr>
            <p:nvPr/>
          </p:nvSpPr>
          <p:spPr bwMode="auto">
            <a:xfrm flipH="1">
              <a:off x="3216" y="1742"/>
              <a:ext cx="144" cy="0"/>
            </a:xfrm>
            <a:prstGeom prst="line">
              <a:avLst/>
            </a:prstGeom>
            <a:noFill/>
            <a:ln w="9525">
              <a:solidFill>
                <a:schemeClr val="tx1"/>
              </a:solidFill>
              <a:round/>
              <a:headEnd/>
              <a:tailEnd type="triangle" w="med" len="med"/>
            </a:ln>
            <a:effectLst/>
          </p:spPr>
          <p:txBody>
            <a:bodyPr>
              <a:spAutoFit/>
            </a:bodyPr>
            <a:lstStyle/>
            <a:p>
              <a:endParaRPr lang="zh-CN" altLang="en-US"/>
            </a:p>
          </p:txBody>
        </p:sp>
        <p:sp>
          <p:nvSpPr>
            <p:cNvPr id="128023" name="Line 23"/>
            <p:cNvSpPr>
              <a:spLocks noChangeShapeType="1"/>
            </p:cNvSpPr>
            <p:nvPr/>
          </p:nvSpPr>
          <p:spPr bwMode="auto">
            <a:xfrm flipH="1">
              <a:off x="2880" y="1742"/>
              <a:ext cx="144" cy="0"/>
            </a:xfrm>
            <a:prstGeom prst="line">
              <a:avLst/>
            </a:prstGeom>
            <a:noFill/>
            <a:ln w="9525">
              <a:solidFill>
                <a:schemeClr val="tx1"/>
              </a:solidFill>
              <a:round/>
              <a:headEnd type="triangle" w="med" len="med"/>
              <a:tailEnd/>
            </a:ln>
            <a:effectLst/>
          </p:spPr>
          <p:txBody>
            <a:bodyPr>
              <a:spAutoFit/>
            </a:bodyPr>
            <a:lstStyle/>
            <a:p>
              <a:endParaRPr lang="zh-CN" altLang="en-US"/>
            </a:p>
          </p:txBody>
        </p:sp>
        <p:sp>
          <p:nvSpPr>
            <p:cNvPr id="128024" name="Line 24"/>
            <p:cNvSpPr>
              <a:spLocks noChangeShapeType="1"/>
            </p:cNvSpPr>
            <p:nvPr/>
          </p:nvSpPr>
          <p:spPr bwMode="auto">
            <a:xfrm>
              <a:off x="3360" y="1536"/>
              <a:ext cx="0" cy="288"/>
            </a:xfrm>
            <a:prstGeom prst="line">
              <a:avLst/>
            </a:prstGeom>
            <a:noFill/>
            <a:ln w="9525">
              <a:solidFill>
                <a:schemeClr val="tx1"/>
              </a:solidFill>
              <a:round/>
              <a:headEnd/>
              <a:tailEnd/>
            </a:ln>
            <a:effectLst/>
          </p:spPr>
          <p:txBody>
            <a:bodyPr wrap="none">
              <a:spAutoFit/>
            </a:bodyPr>
            <a:lstStyle/>
            <a:p>
              <a:endParaRPr lang="zh-CN" altLang="en-US"/>
            </a:p>
          </p:txBody>
        </p:sp>
        <p:sp>
          <p:nvSpPr>
            <p:cNvPr id="128025" name="Line 25"/>
            <p:cNvSpPr>
              <a:spLocks noChangeShapeType="1"/>
            </p:cNvSpPr>
            <p:nvPr/>
          </p:nvSpPr>
          <p:spPr bwMode="auto">
            <a:xfrm>
              <a:off x="2880" y="1536"/>
              <a:ext cx="0" cy="432"/>
            </a:xfrm>
            <a:prstGeom prst="line">
              <a:avLst/>
            </a:prstGeom>
            <a:noFill/>
            <a:ln w="9525">
              <a:solidFill>
                <a:schemeClr val="tx1"/>
              </a:solidFill>
              <a:round/>
              <a:headEnd/>
              <a:tailEnd/>
            </a:ln>
            <a:effectLst/>
          </p:spPr>
          <p:txBody>
            <a:bodyPr>
              <a:spAutoFit/>
            </a:bodyPr>
            <a:lstStyle/>
            <a:p>
              <a:endParaRPr lang="zh-CN" altLang="en-US"/>
            </a:p>
          </p:txBody>
        </p:sp>
      </p:grpSp>
      <p:grpSp>
        <p:nvGrpSpPr>
          <p:cNvPr id="5" name="Group 26"/>
          <p:cNvGrpSpPr>
            <a:grpSpLocks/>
          </p:cNvGrpSpPr>
          <p:nvPr/>
        </p:nvGrpSpPr>
        <p:grpSpPr bwMode="auto">
          <a:xfrm>
            <a:off x="1130300" y="2895600"/>
            <a:ext cx="6642100" cy="1882775"/>
            <a:chOff x="712" y="1824"/>
            <a:chExt cx="4190" cy="1186"/>
          </a:xfrm>
        </p:grpSpPr>
        <p:sp>
          <p:nvSpPr>
            <p:cNvPr id="128027" name="Freeform 27"/>
            <p:cNvSpPr>
              <a:spLocks/>
            </p:cNvSpPr>
            <p:nvPr/>
          </p:nvSpPr>
          <p:spPr bwMode="auto">
            <a:xfrm>
              <a:off x="1341" y="1827"/>
              <a:ext cx="3561" cy="1183"/>
            </a:xfrm>
            <a:custGeom>
              <a:avLst/>
              <a:gdLst/>
              <a:ahLst/>
              <a:cxnLst>
                <a:cxn ang="0">
                  <a:pos x="34" y="6"/>
                </a:cxn>
                <a:cxn ang="0">
                  <a:pos x="100" y="47"/>
                </a:cxn>
                <a:cxn ang="0">
                  <a:pos x="166" y="130"/>
                </a:cxn>
                <a:cxn ang="0">
                  <a:pos x="232" y="248"/>
                </a:cxn>
                <a:cxn ang="0">
                  <a:pos x="299" y="397"/>
                </a:cxn>
                <a:cxn ang="0">
                  <a:pos x="365" y="568"/>
                </a:cxn>
                <a:cxn ang="0">
                  <a:pos x="431" y="754"/>
                </a:cxn>
                <a:cxn ang="0">
                  <a:pos x="499" y="946"/>
                </a:cxn>
                <a:cxn ang="0">
                  <a:pos x="565" y="1133"/>
                </a:cxn>
                <a:cxn ang="0">
                  <a:pos x="631" y="1306"/>
                </a:cxn>
                <a:cxn ang="0">
                  <a:pos x="697" y="1459"/>
                </a:cxn>
                <a:cxn ang="0">
                  <a:pos x="765" y="1581"/>
                </a:cxn>
                <a:cxn ang="0">
                  <a:pos x="831" y="1669"/>
                </a:cxn>
                <a:cxn ang="0">
                  <a:pos x="897" y="1717"/>
                </a:cxn>
                <a:cxn ang="0">
                  <a:pos x="963" y="1723"/>
                </a:cxn>
                <a:cxn ang="0">
                  <a:pos x="1030" y="1686"/>
                </a:cxn>
                <a:cxn ang="0">
                  <a:pos x="1096" y="1609"/>
                </a:cxn>
                <a:cxn ang="0">
                  <a:pos x="1163" y="1495"/>
                </a:cxn>
                <a:cxn ang="0">
                  <a:pos x="1230" y="1351"/>
                </a:cxn>
                <a:cxn ang="0">
                  <a:pos x="1296" y="1182"/>
                </a:cxn>
                <a:cxn ang="0">
                  <a:pos x="1362" y="998"/>
                </a:cxn>
                <a:cxn ang="0">
                  <a:pos x="1428" y="806"/>
                </a:cxn>
                <a:cxn ang="0">
                  <a:pos x="1496" y="618"/>
                </a:cxn>
                <a:cxn ang="0">
                  <a:pos x="1562" y="442"/>
                </a:cxn>
                <a:cxn ang="0">
                  <a:pos x="1628" y="287"/>
                </a:cxn>
                <a:cxn ang="0">
                  <a:pos x="1694" y="159"/>
                </a:cxn>
                <a:cxn ang="0">
                  <a:pos x="1762" y="66"/>
                </a:cxn>
                <a:cxn ang="0">
                  <a:pos x="1828" y="13"/>
                </a:cxn>
                <a:cxn ang="0">
                  <a:pos x="1894" y="1"/>
                </a:cxn>
                <a:cxn ang="0">
                  <a:pos x="1961" y="32"/>
                </a:cxn>
                <a:cxn ang="0">
                  <a:pos x="2027" y="104"/>
                </a:cxn>
                <a:cxn ang="0">
                  <a:pos x="2093" y="213"/>
                </a:cxn>
                <a:cxn ang="0">
                  <a:pos x="2159" y="353"/>
                </a:cxn>
                <a:cxn ang="0">
                  <a:pos x="2227" y="519"/>
                </a:cxn>
                <a:cxn ang="0">
                  <a:pos x="2293" y="701"/>
                </a:cxn>
                <a:cxn ang="0">
                  <a:pos x="2359" y="893"/>
                </a:cxn>
                <a:cxn ang="0">
                  <a:pos x="2425" y="1082"/>
                </a:cxn>
                <a:cxn ang="0">
                  <a:pos x="2493" y="1260"/>
                </a:cxn>
                <a:cxn ang="0">
                  <a:pos x="2559" y="1419"/>
                </a:cxn>
                <a:cxn ang="0">
                  <a:pos x="2625" y="1551"/>
                </a:cxn>
                <a:cxn ang="0">
                  <a:pos x="2692" y="1649"/>
                </a:cxn>
                <a:cxn ang="0">
                  <a:pos x="2758" y="1707"/>
                </a:cxn>
                <a:cxn ang="0">
                  <a:pos x="2824" y="1724"/>
                </a:cxn>
                <a:cxn ang="0">
                  <a:pos x="2890" y="1700"/>
                </a:cxn>
                <a:cxn ang="0">
                  <a:pos x="2958" y="1634"/>
                </a:cxn>
                <a:cxn ang="0">
                  <a:pos x="3024" y="1529"/>
                </a:cxn>
                <a:cxn ang="0">
                  <a:pos x="3090" y="1392"/>
                </a:cxn>
                <a:cxn ang="0">
                  <a:pos x="3156" y="1230"/>
                </a:cxn>
                <a:cxn ang="0">
                  <a:pos x="3224" y="1048"/>
                </a:cxn>
                <a:cxn ang="0">
                  <a:pos x="3290" y="860"/>
                </a:cxn>
              </a:cxnLst>
              <a:rect l="0" t="0" r="r" b="b"/>
              <a:pathLst>
                <a:path w="3290" h="1724">
                  <a:moveTo>
                    <a:pt x="0" y="0"/>
                  </a:moveTo>
                  <a:lnTo>
                    <a:pt x="34" y="6"/>
                  </a:lnTo>
                  <a:lnTo>
                    <a:pt x="66" y="21"/>
                  </a:lnTo>
                  <a:lnTo>
                    <a:pt x="100" y="47"/>
                  </a:lnTo>
                  <a:lnTo>
                    <a:pt x="133" y="84"/>
                  </a:lnTo>
                  <a:lnTo>
                    <a:pt x="166" y="130"/>
                  </a:lnTo>
                  <a:lnTo>
                    <a:pt x="199" y="185"/>
                  </a:lnTo>
                  <a:lnTo>
                    <a:pt x="232" y="248"/>
                  </a:lnTo>
                  <a:lnTo>
                    <a:pt x="265" y="319"/>
                  </a:lnTo>
                  <a:lnTo>
                    <a:pt x="299" y="397"/>
                  </a:lnTo>
                  <a:lnTo>
                    <a:pt x="332" y="480"/>
                  </a:lnTo>
                  <a:lnTo>
                    <a:pt x="365" y="568"/>
                  </a:lnTo>
                  <a:lnTo>
                    <a:pt x="399" y="660"/>
                  </a:lnTo>
                  <a:lnTo>
                    <a:pt x="431" y="754"/>
                  </a:lnTo>
                  <a:lnTo>
                    <a:pt x="465" y="849"/>
                  </a:lnTo>
                  <a:lnTo>
                    <a:pt x="499" y="946"/>
                  </a:lnTo>
                  <a:lnTo>
                    <a:pt x="531" y="1039"/>
                  </a:lnTo>
                  <a:lnTo>
                    <a:pt x="565" y="1133"/>
                  </a:lnTo>
                  <a:lnTo>
                    <a:pt x="597" y="1222"/>
                  </a:lnTo>
                  <a:lnTo>
                    <a:pt x="631" y="1306"/>
                  </a:lnTo>
                  <a:lnTo>
                    <a:pt x="665" y="1386"/>
                  </a:lnTo>
                  <a:lnTo>
                    <a:pt x="697" y="1459"/>
                  </a:lnTo>
                  <a:lnTo>
                    <a:pt x="731" y="1525"/>
                  </a:lnTo>
                  <a:lnTo>
                    <a:pt x="765" y="1581"/>
                  </a:lnTo>
                  <a:lnTo>
                    <a:pt x="797" y="1629"/>
                  </a:lnTo>
                  <a:lnTo>
                    <a:pt x="831" y="1669"/>
                  </a:lnTo>
                  <a:lnTo>
                    <a:pt x="865" y="1698"/>
                  </a:lnTo>
                  <a:lnTo>
                    <a:pt x="897" y="1717"/>
                  </a:lnTo>
                  <a:lnTo>
                    <a:pt x="931" y="1724"/>
                  </a:lnTo>
                  <a:lnTo>
                    <a:pt x="963" y="1723"/>
                  </a:lnTo>
                  <a:lnTo>
                    <a:pt x="997" y="1709"/>
                  </a:lnTo>
                  <a:lnTo>
                    <a:pt x="1030" y="1686"/>
                  </a:lnTo>
                  <a:lnTo>
                    <a:pt x="1063" y="1652"/>
                  </a:lnTo>
                  <a:lnTo>
                    <a:pt x="1096" y="1609"/>
                  </a:lnTo>
                  <a:lnTo>
                    <a:pt x="1130" y="1557"/>
                  </a:lnTo>
                  <a:lnTo>
                    <a:pt x="1163" y="1495"/>
                  </a:lnTo>
                  <a:lnTo>
                    <a:pt x="1196" y="1426"/>
                  </a:lnTo>
                  <a:lnTo>
                    <a:pt x="1230" y="1351"/>
                  </a:lnTo>
                  <a:lnTo>
                    <a:pt x="1262" y="1268"/>
                  </a:lnTo>
                  <a:lnTo>
                    <a:pt x="1296" y="1182"/>
                  </a:lnTo>
                  <a:lnTo>
                    <a:pt x="1328" y="1091"/>
                  </a:lnTo>
                  <a:lnTo>
                    <a:pt x="1362" y="998"/>
                  </a:lnTo>
                  <a:lnTo>
                    <a:pt x="1396" y="903"/>
                  </a:lnTo>
                  <a:lnTo>
                    <a:pt x="1428" y="806"/>
                  </a:lnTo>
                  <a:lnTo>
                    <a:pt x="1462" y="711"/>
                  </a:lnTo>
                  <a:lnTo>
                    <a:pt x="1496" y="618"/>
                  </a:lnTo>
                  <a:lnTo>
                    <a:pt x="1528" y="528"/>
                  </a:lnTo>
                  <a:lnTo>
                    <a:pt x="1562" y="442"/>
                  </a:lnTo>
                  <a:lnTo>
                    <a:pt x="1596" y="360"/>
                  </a:lnTo>
                  <a:lnTo>
                    <a:pt x="1628" y="287"/>
                  </a:lnTo>
                  <a:lnTo>
                    <a:pt x="1662" y="219"/>
                  </a:lnTo>
                  <a:lnTo>
                    <a:pt x="1694" y="159"/>
                  </a:lnTo>
                  <a:lnTo>
                    <a:pt x="1728" y="109"/>
                  </a:lnTo>
                  <a:lnTo>
                    <a:pt x="1762" y="66"/>
                  </a:lnTo>
                  <a:lnTo>
                    <a:pt x="1794" y="35"/>
                  </a:lnTo>
                  <a:lnTo>
                    <a:pt x="1828" y="13"/>
                  </a:lnTo>
                  <a:lnTo>
                    <a:pt x="1861" y="1"/>
                  </a:lnTo>
                  <a:lnTo>
                    <a:pt x="1894" y="1"/>
                  </a:lnTo>
                  <a:lnTo>
                    <a:pt x="1927" y="12"/>
                  </a:lnTo>
                  <a:lnTo>
                    <a:pt x="1961" y="32"/>
                  </a:lnTo>
                  <a:lnTo>
                    <a:pt x="1993" y="62"/>
                  </a:lnTo>
                  <a:lnTo>
                    <a:pt x="2027" y="104"/>
                  </a:lnTo>
                  <a:lnTo>
                    <a:pt x="2060" y="153"/>
                  </a:lnTo>
                  <a:lnTo>
                    <a:pt x="2093" y="213"/>
                  </a:lnTo>
                  <a:lnTo>
                    <a:pt x="2127" y="279"/>
                  </a:lnTo>
                  <a:lnTo>
                    <a:pt x="2159" y="353"/>
                  </a:lnTo>
                  <a:lnTo>
                    <a:pt x="2193" y="434"/>
                  </a:lnTo>
                  <a:lnTo>
                    <a:pt x="2227" y="519"/>
                  </a:lnTo>
                  <a:lnTo>
                    <a:pt x="2259" y="609"/>
                  </a:lnTo>
                  <a:lnTo>
                    <a:pt x="2293" y="701"/>
                  </a:lnTo>
                  <a:lnTo>
                    <a:pt x="2327" y="797"/>
                  </a:lnTo>
                  <a:lnTo>
                    <a:pt x="2359" y="893"/>
                  </a:lnTo>
                  <a:lnTo>
                    <a:pt x="2393" y="989"/>
                  </a:lnTo>
                  <a:lnTo>
                    <a:pt x="2425" y="1082"/>
                  </a:lnTo>
                  <a:lnTo>
                    <a:pt x="2459" y="1173"/>
                  </a:lnTo>
                  <a:lnTo>
                    <a:pt x="2493" y="1260"/>
                  </a:lnTo>
                  <a:lnTo>
                    <a:pt x="2525" y="1343"/>
                  </a:lnTo>
                  <a:lnTo>
                    <a:pt x="2559" y="1419"/>
                  </a:lnTo>
                  <a:lnTo>
                    <a:pt x="2593" y="1489"/>
                  </a:lnTo>
                  <a:lnTo>
                    <a:pt x="2625" y="1551"/>
                  </a:lnTo>
                  <a:lnTo>
                    <a:pt x="2659" y="1604"/>
                  </a:lnTo>
                  <a:lnTo>
                    <a:pt x="2692" y="1649"/>
                  </a:lnTo>
                  <a:lnTo>
                    <a:pt x="2725" y="1683"/>
                  </a:lnTo>
                  <a:lnTo>
                    <a:pt x="2758" y="1707"/>
                  </a:lnTo>
                  <a:lnTo>
                    <a:pt x="2791" y="1721"/>
                  </a:lnTo>
                  <a:lnTo>
                    <a:pt x="2824" y="1724"/>
                  </a:lnTo>
                  <a:lnTo>
                    <a:pt x="2858" y="1718"/>
                  </a:lnTo>
                  <a:lnTo>
                    <a:pt x="2890" y="1700"/>
                  </a:lnTo>
                  <a:lnTo>
                    <a:pt x="2924" y="1672"/>
                  </a:lnTo>
                  <a:lnTo>
                    <a:pt x="2958" y="1634"/>
                  </a:lnTo>
                  <a:lnTo>
                    <a:pt x="2990" y="1586"/>
                  </a:lnTo>
                  <a:lnTo>
                    <a:pt x="3024" y="1529"/>
                  </a:lnTo>
                  <a:lnTo>
                    <a:pt x="3058" y="1465"/>
                  </a:lnTo>
                  <a:lnTo>
                    <a:pt x="3090" y="1392"/>
                  </a:lnTo>
                  <a:lnTo>
                    <a:pt x="3124" y="1314"/>
                  </a:lnTo>
                  <a:lnTo>
                    <a:pt x="3156" y="1230"/>
                  </a:lnTo>
                  <a:lnTo>
                    <a:pt x="3190" y="1141"/>
                  </a:lnTo>
                  <a:lnTo>
                    <a:pt x="3224" y="1048"/>
                  </a:lnTo>
                  <a:lnTo>
                    <a:pt x="3256" y="955"/>
                  </a:lnTo>
                  <a:lnTo>
                    <a:pt x="3290" y="860"/>
                  </a:lnTo>
                </a:path>
              </a:pathLst>
            </a:custGeom>
            <a:noFill/>
            <a:ln w="25400">
              <a:solidFill>
                <a:srgbClr val="0000FF"/>
              </a:solidFill>
              <a:prstDash val="solid"/>
              <a:round/>
              <a:headEnd/>
              <a:tailEnd/>
            </a:ln>
          </p:spPr>
          <p:txBody>
            <a:bodyPr/>
            <a:lstStyle/>
            <a:p>
              <a:endParaRPr lang="zh-CN" altLang="en-US"/>
            </a:p>
          </p:txBody>
        </p:sp>
        <p:sp>
          <p:nvSpPr>
            <p:cNvPr id="128028" name="Line 28"/>
            <p:cNvSpPr>
              <a:spLocks noChangeShapeType="1"/>
            </p:cNvSpPr>
            <p:nvPr/>
          </p:nvSpPr>
          <p:spPr bwMode="auto">
            <a:xfrm>
              <a:off x="848" y="1826"/>
              <a:ext cx="477" cy="0"/>
            </a:xfrm>
            <a:prstGeom prst="line">
              <a:avLst/>
            </a:prstGeom>
            <a:noFill/>
            <a:ln w="9525">
              <a:solidFill>
                <a:schemeClr val="tx1"/>
              </a:solidFill>
              <a:round/>
              <a:headEnd/>
              <a:tailEnd/>
            </a:ln>
            <a:effectLst/>
          </p:spPr>
          <p:txBody>
            <a:bodyPr wrap="none"/>
            <a:lstStyle/>
            <a:p>
              <a:endParaRPr lang="zh-CN" altLang="en-US"/>
            </a:p>
          </p:txBody>
        </p:sp>
        <p:graphicFrame>
          <p:nvGraphicFramePr>
            <p:cNvPr id="128029" name="Object 29"/>
            <p:cNvGraphicFramePr>
              <a:graphicFrameLocks noChangeAspect="1"/>
            </p:cNvGraphicFramePr>
            <p:nvPr/>
          </p:nvGraphicFramePr>
          <p:xfrm>
            <a:off x="712" y="2024"/>
            <a:ext cx="247" cy="288"/>
          </p:xfrm>
          <a:graphic>
            <a:graphicData uri="http://schemas.openxmlformats.org/presentationml/2006/ole">
              <mc:AlternateContent xmlns:mc="http://schemas.openxmlformats.org/markup-compatibility/2006">
                <mc:Choice xmlns:v="urn:schemas-microsoft-com:vml" Requires="v">
                  <p:oleObj spid="_x0000_s6170" name="Equation" r:id="rId15" imgW="152280" imgH="177480" progId="">
                    <p:embed/>
                  </p:oleObj>
                </mc:Choice>
                <mc:Fallback>
                  <p:oleObj name="Equation" r:id="rId15" imgW="152280" imgH="177480" progId="">
                    <p:embed/>
                    <p:pic>
                      <p:nvPicPr>
                        <p:cNvPr id="0" name="Picture 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712" y="2024"/>
                          <a:ext cx="247" cy="2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8030" name="Line 30"/>
            <p:cNvSpPr>
              <a:spLocks noChangeShapeType="1"/>
            </p:cNvSpPr>
            <p:nvPr/>
          </p:nvSpPr>
          <p:spPr bwMode="auto">
            <a:xfrm>
              <a:off x="960" y="1824"/>
              <a:ext cx="0" cy="624"/>
            </a:xfrm>
            <a:prstGeom prst="line">
              <a:avLst/>
            </a:prstGeom>
            <a:noFill/>
            <a:ln w="9525">
              <a:solidFill>
                <a:schemeClr val="tx1"/>
              </a:solidFill>
              <a:round/>
              <a:headEnd type="triangle" w="med" len="lg"/>
              <a:tailEnd type="triangle" w="med" len="lg"/>
            </a:ln>
            <a:effectLst/>
          </p:spPr>
          <p:txBody>
            <a:bodyPr wrap="none">
              <a:spAutoFit/>
            </a:bodyPr>
            <a:lstStyle/>
            <a:p>
              <a:endParaRPr lang="zh-CN" altLang="en-US"/>
            </a:p>
          </p:txBody>
        </p:sp>
      </p:grpSp>
      <p:sp>
        <p:nvSpPr>
          <p:cNvPr id="128031" name="Line 31"/>
          <p:cNvSpPr>
            <a:spLocks noChangeShapeType="1"/>
          </p:cNvSpPr>
          <p:nvPr/>
        </p:nvSpPr>
        <p:spPr bwMode="auto">
          <a:xfrm>
            <a:off x="1219200" y="3848100"/>
            <a:ext cx="7467600" cy="0"/>
          </a:xfrm>
          <a:prstGeom prst="line">
            <a:avLst/>
          </a:prstGeom>
          <a:noFill/>
          <a:ln w="9525">
            <a:solidFill>
              <a:schemeClr val="tx1"/>
            </a:solidFill>
            <a:round/>
            <a:headEnd/>
            <a:tailEnd type="triangle" w="med" len="lg"/>
          </a:ln>
          <a:effectLst/>
        </p:spPr>
        <p:txBody>
          <a:bodyPr wrap="none">
            <a:spAutoFit/>
          </a:bodyPr>
          <a:lstStyle/>
          <a:p>
            <a:endParaRPr lang="zh-CN" altLang="en-US"/>
          </a:p>
        </p:txBody>
      </p:sp>
      <p:graphicFrame>
        <p:nvGraphicFramePr>
          <p:cNvPr id="128032" name="Object 32"/>
          <p:cNvGraphicFramePr>
            <a:graphicFrameLocks noChangeAspect="1"/>
          </p:cNvGraphicFramePr>
          <p:nvPr/>
        </p:nvGraphicFramePr>
        <p:xfrm>
          <a:off x="914399" y="5486400"/>
          <a:ext cx="3250715" cy="585806"/>
        </p:xfrm>
        <a:graphic>
          <a:graphicData uri="http://schemas.openxmlformats.org/presentationml/2006/ole">
            <mc:AlternateContent xmlns:mc="http://schemas.openxmlformats.org/markup-compatibility/2006">
              <mc:Choice xmlns:v="urn:schemas-microsoft-com:vml" Requires="v">
                <p:oleObj spid="_x0000_s6171" name="Equation" r:id="rId17" imgW="1409400" imgH="253800" progId="Equation.3">
                  <p:embed/>
                </p:oleObj>
              </mc:Choice>
              <mc:Fallback>
                <p:oleObj name="Equation" r:id="rId17" imgW="1409400" imgH="253800" progId="Equation.3">
                  <p:embed/>
                  <p:pic>
                    <p:nvPicPr>
                      <p:cNvPr id="0" name="Picture 6"/>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914399" y="5486400"/>
                        <a:ext cx="3250715" cy="58580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8033" name="Object 33"/>
          <p:cNvGraphicFramePr>
            <a:graphicFrameLocks noChangeAspect="1"/>
          </p:cNvGraphicFramePr>
          <p:nvPr/>
        </p:nvGraphicFramePr>
        <p:xfrm>
          <a:off x="4267200" y="5248275"/>
          <a:ext cx="3519488" cy="1000125"/>
        </p:xfrm>
        <a:graphic>
          <a:graphicData uri="http://schemas.openxmlformats.org/presentationml/2006/ole">
            <mc:AlternateContent xmlns:mc="http://schemas.openxmlformats.org/markup-compatibility/2006">
              <mc:Choice xmlns:v="urn:schemas-microsoft-com:vml" Requires="v">
                <p:oleObj spid="_x0000_s6172" name="Equation" r:id="rId19" imgW="1612800" imgH="469800" progId="Equation.3">
                  <p:embed/>
                </p:oleObj>
              </mc:Choice>
              <mc:Fallback>
                <p:oleObj name="Equation" r:id="rId19" imgW="1612800" imgH="469800" progId="Equation.3">
                  <p:embed/>
                  <p:pic>
                    <p:nvPicPr>
                      <p:cNvPr id="0" name="Picture 7"/>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267200" y="5248275"/>
                        <a:ext cx="3519488" cy="1000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strips(downRigh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12"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strips(downLeft)">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128032"/>
                                        </p:tgtEl>
                                        <p:attrNameLst>
                                          <p:attrName>style.visibility</p:attrName>
                                        </p:attrNameLst>
                                      </p:cBhvr>
                                      <p:to>
                                        <p:strVal val="visible"/>
                                      </p:to>
                                    </p:set>
                                    <p:animEffect transition="in" filter="box(in)">
                                      <p:cBhvr>
                                        <p:cTn id="22" dur="500"/>
                                        <p:tgtEl>
                                          <p:spTgt spid="128032"/>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32" fill="hold" nodeType="clickEffect">
                                  <p:stCondLst>
                                    <p:cond delay="0"/>
                                  </p:stCondLst>
                                  <p:childTnLst>
                                    <p:set>
                                      <p:cBhvr>
                                        <p:cTn id="26" dur="1" fill="hold">
                                          <p:stCondLst>
                                            <p:cond delay="0"/>
                                          </p:stCondLst>
                                        </p:cTn>
                                        <p:tgtEl>
                                          <p:spTgt spid="128033"/>
                                        </p:tgtEl>
                                        <p:attrNameLst>
                                          <p:attrName>style.visibility</p:attrName>
                                        </p:attrNameLst>
                                      </p:cBhvr>
                                      <p:to>
                                        <p:strVal val="visible"/>
                                      </p:to>
                                    </p:set>
                                    <p:animEffect transition="in" filter="box(out)">
                                      <p:cBhvr>
                                        <p:cTn id="27" dur="500"/>
                                        <p:tgtEl>
                                          <p:spTgt spid="1280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Text Box 2"/>
          <p:cNvSpPr txBox="1">
            <a:spLocks noChangeArrowheads="1"/>
          </p:cNvSpPr>
          <p:nvPr/>
        </p:nvSpPr>
        <p:spPr bwMode="auto">
          <a:xfrm>
            <a:off x="1214414" y="142852"/>
            <a:ext cx="6096000" cy="584775"/>
          </a:xfrm>
          <a:prstGeom prst="rect">
            <a:avLst/>
          </a:prstGeom>
          <a:noFill/>
          <a:ln w="9525">
            <a:noFill/>
            <a:miter lim="800000"/>
            <a:headEnd/>
            <a:tailEnd/>
          </a:ln>
          <a:effectLst/>
        </p:spPr>
        <p:txBody>
          <a:bodyPr>
            <a:spAutoFit/>
          </a:bodyPr>
          <a:lstStyle/>
          <a:p>
            <a:pPr algn="l"/>
            <a:r>
              <a:rPr lang="zh-CN" altLang="en-US" sz="3200" dirty="0" smtClean="0">
                <a:latin typeface="黑体" pitchFamily="2" charset="-122"/>
                <a:ea typeface="黑体" pitchFamily="2" charset="-122"/>
              </a:rPr>
              <a:t>无</a:t>
            </a:r>
            <a:r>
              <a:rPr lang="zh-CN" altLang="en-US" sz="3200" dirty="0">
                <a:latin typeface="黑体" pitchFamily="2" charset="-122"/>
                <a:ea typeface="黑体" pitchFamily="2" charset="-122"/>
              </a:rPr>
              <a:t>阻尼电磁振荡的能量</a:t>
            </a:r>
          </a:p>
        </p:txBody>
      </p:sp>
      <p:sp>
        <p:nvSpPr>
          <p:cNvPr id="129027" name="Text Box 3"/>
          <p:cNvSpPr txBox="1">
            <a:spLocks noChangeArrowheads="1"/>
          </p:cNvSpPr>
          <p:nvPr/>
        </p:nvSpPr>
        <p:spPr bwMode="auto">
          <a:xfrm>
            <a:off x="468313" y="5229225"/>
            <a:ext cx="7940675" cy="1077987"/>
          </a:xfrm>
          <a:prstGeom prst="rect">
            <a:avLst/>
          </a:prstGeom>
          <a:noFill/>
          <a:ln w="9525">
            <a:noFill/>
            <a:miter lim="800000"/>
            <a:headEnd/>
            <a:tailEnd/>
          </a:ln>
          <a:effectLst/>
        </p:spPr>
        <p:txBody>
          <a:bodyPr>
            <a:spAutoFit/>
          </a:bodyPr>
          <a:lstStyle/>
          <a:p>
            <a:pPr algn="l">
              <a:lnSpc>
                <a:spcPct val="120000"/>
              </a:lnSpc>
              <a:spcBef>
                <a:spcPct val="0"/>
              </a:spcBef>
              <a:buFontTx/>
              <a:buBlip>
                <a:blip r:embed="rId3"/>
              </a:buBlip>
            </a:pPr>
            <a:r>
              <a:rPr lang="zh-CN" altLang="en-US" sz="2800" b="1" dirty="0">
                <a:solidFill>
                  <a:srgbClr val="1C1C1C"/>
                </a:solidFill>
                <a:latin typeface="Times New Roman" pitchFamily="18" charset="0"/>
              </a:rPr>
              <a:t>      </a:t>
            </a:r>
            <a:r>
              <a:rPr lang="zh-CN" altLang="en-US" sz="2800" b="1" dirty="0">
                <a:solidFill>
                  <a:srgbClr val="1C1C1C"/>
                </a:solidFill>
                <a:latin typeface="宋体" pitchFamily="2" charset="-122"/>
                <a:ea typeface="宋体" pitchFamily="2" charset="-122"/>
              </a:rPr>
              <a:t>在无阻尼自由电磁振荡过程中，电场能量和磁场能量不断的相互转化，其总和保持不变</a:t>
            </a:r>
            <a:r>
              <a:rPr lang="en-US" altLang="zh-CN" sz="2800" b="1" dirty="0">
                <a:solidFill>
                  <a:srgbClr val="1C1C1C"/>
                </a:solidFill>
                <a:latin typeface="宋体" pitchFamily="2" charset="-122"/>
                <a:ea typeface="宋体" pitchFamily="2" charset="-122"/>
              </a:rPr>
              <a:t>.</a:t>
            </a:r>
          </a:p>
        </p:txBody>
      </p:sp>
      <p:graphicFrame>
        <p:nvGraphicFramePr>
          <p:cNvPr id="129028" name="Object 4"/>
          <p:cNvGraphicFramePr>
            <a:graphicFrameLocks noChangeAspect="1"/>
          </p:cNvGraphicFramePr>
          <p:nvPr/>
        </p:nvGraphicFramePr>
        <p:xfrm>
          <a:off x="539750" y="3141663"/>
          <a:ext cx="7848600" cy="1009650"/>
        </p:xfrm>
        <a:graphic>
          <a:graphicData uri="http://schemas.openxmlformats.org/presentationml/2006/ole">
            <mc:AlternateContent xmlns:mc="http://schemas.openxmlformats.org/markup-compatibility/2006">
              <mc:Choice xmlns:v="urn:schemas-microsoft-com:vml" Requires="v">
                <p:oleObj spid="_x0000_s7176" name="Equation" r:id="rId4" imgW="3759120" imgH="482400" progId="Equation.3">
                  <p:embed/>
                </p:oleObj>
              </mc:Choice>
              <mc:Fallback>
                <p:oleObj name="Equation" r:id="rId4" imgW="3759120" imgH="482400" progId="Equation.3">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9750" y="3141663"/>
                        <a:ext cx="7848600" cy="1009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9029" name="Object 5"/>
          <p:cNvGraphicFramePr>
            <a:graphicFrameLocks noChangeAspect="1"/>
          </p:cNvGraphicFramePr>
          <p:nvPr/>
        </p:nvGraphicFramePr>
        <p:xfrm>
          <a:off x="3779838" y="4221163"/>
          <a:ext cx="4214812" cy="1019175"/>
        </p:xfrm>
        <a:graphic>
          <a:graphicData uri="http://schemas.openxmlformats.org/presentationml/2006/ole">
            <mc:AlternateContent xmlns:mc="http://schemas.openxmlformats.org/markup-compatibility/2006">
              <mc:Choice xmlns:v="urn:schemas-microsoft-com:vml" Requires="v">
                <p:oleObj spid="_x0000_s7177" name="Equation" r:id="rId6" imgW="2006280" imgH="482400" progId="Equation.3">
                  <p:embed/>
                </p:oleObj>
              </mc:Choice>
              <mc:Fallback>
                <p:oleObj name="Equation" r:id="rId6" imgW="2006280" imgH="482400" progId="Equation.3">
                  <p:embed/>
                  <p:pic>
                    <p:nvPicPr>
                      <p:cNvPr id="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779838" y="4221163"/>
                        <a:ext cx="4214812" cy="1019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9030" name="Text Box 6"/>
          <p:cNvSpPr txBox="1">
            <a:spLocks noChangeArrowheads="1"/>
          </p:cNvSpPr>
          <p:nvPr/>
        </p:nvSpPr>
        <p:spPr bwMode="auto">
          <a:xfrm>
            <a:off x="539750" y="908050"/>
            <a:ext cx="4464050" cy="579438"/>
          </a:xfrm>
          <a:prstGeom prst="rect">
            <a:avLst/>
          </a:prstGeom>
          <a:noFill/>
          <a:ln w="9525">
            <a:noFill/>
            <a:miter lim="800000"/>
            <a:headEnd/>
            <a:tailEnd/>
          </a:ln>
          <a:effectLst/>
        </p:spPr>
        <p:txBody>
          <a:bodyPr>
            <a:spAutoFit/>
          </a:bodyPr>
          <a:lstStyle/>
          <a:p>
            <a:pPr algn="l">
              <a:spcBef>
                <a:spcPct val="0"/>
              </a:spcBef>
            </a:pPr>
            <a:r>
              <a:rPr lang="zh-CN" altLang="en-US" sz="3200" dirty="0">
                <a:solidFill>
                  <a:srgbClr val="1C1C1C"/>
                </a:solidFill>
                <a:latin typeface="Times New Roman" pitchFamily="18" charset="0"/>
              </a:rPr>
              <a:t> </a:t>
            </a:r>
            <a:r>
              <a:rPr kumimoji="1" lang="en-US" altLang="zh-CN" sz="3200" b="1" dirty="0">
                <a:latin typeface="宋体" pitchFamily="2" charset="-122"/>
                <a:ea typeface="宋体" pitchFamily="2" charset="-122"/>
              </a:rPr>
              <a:t>1.</a:t>
            </a:r>
            <a:r>
              <a:rPr kumimoji="1" lang="zh-CN" altLang="en-US" sz="3200" b="1" dirty="0">
                <a:latin typeface="宋体" pitchFamily="2" charset="-122"/>
                <a:ea typeface="宋体" pitchFamily="2" charset="-122"/>
              </a:rPr>
              <a:t>电容器中的电场能量</a:t>
            </a:r>
          </a:p>
        </p:txBody>
      </p:sp>
      <p:sp>
        <p:nvSpPr>
          <p:cNvPr id="129031" name="Text Box 7"/>
          <p:cNvSpPr txBox="1">
            <a:spLocks noChangeArrowheads="1"/>
          </p:cNvSpPr>
          <p:nvPr/>
        </p:nvSpPr>
        <p:spPr bwMode="auto">
          <a:xfrm>
            <a:off x="323850" y="2565400"/>
            <a:ext cx="4464050" cy="579438"/>
          </a:xfrm>
          <a:prstGeom prst="rect">
            <a:avLst/>
          </a:prstGeom>
          <a:noFill/>
          <a:ln w="9525">
            <a:noFill/>
            <a:miter lim="800000"/>
            <a:headEnd/>
            <a:tailEnd/>
          </a:ln>
          <a:effectLst/>
        </p:spPr>
        <p:txBody>
          <a:bodyPr>
            <a:spAutoFit/>
          </a:bodyPr>
          <a:lstStyle/>
          <a:p>
            <a:pPr algn="l">
              <a:spcBef>
                <a:spcPct val="0"/>
              </a:spcBef>
            </a:pPr>
            <a:r>
              <a:rPr lang="zh-CN" altLang="en-US" sz="3200" dirty="0">
                <a:solidFill>
                  <a:srgbClr val="1C1C1C"/>
                </a:solidFill>
                <a:latin typeface="Times New Roman" pitchFamily="18" charset="0"/>
              </a:rPr>
              <a:t> </a:t>
            </a:r>
            <a:r>
              <a:rPr kumimoji="1" lang="en-US" altLang="zh-CN" sz="3200" b="1" dirty="0">
                <a:latin typeface="宋体" pitchFamily="2" charset="-122"/>
                <a:ea typeface="宋体" pitchFamily="2" charset="-122"/>
              </a:rPr>
              <a:t>2.</a:t>
            </a:r>
            <a:r>
              <a:rPr kumimoji="1" lang="zh-CN" altLang="en-US" sz="3200" b="1" dirty="0">
                <a:latin typeface="宋体" pitchFamily="2" charset="-122"/>
                <a:ea typeface="宋体" pitchFamily="2" charset="-122"/>
              </a:rPr>
              <a:t>线圈中的磁场能量</a:t>
            </a:r>
          </a:p>
        </p:txBody>
      </p:sp>
      <p:sp>
        <p:nvSpPr>
          <p:cNvPr id="129032" name="Text Box 8"/>
          <p:cNvSpPr txBox="1">
            <a:spLocks noChangeArrowheads="1"/>
          </p:cNvSpPr>
          <p:nvPr/>
        </p:nvSpPr>
        <p:spPr bwMode="auto">
          <a:xfrm>
            <a:off x="250825" y="4437063"/>
            <a:ext cx="3529013" cy="579437"/>
          </a:xfrm>
          <a:prstGeom prst="rect">
            <a:avLst/>
          </a:prstGeom>
          <a:noFill/>
          <a:ln w="9525">
            <a:noFill/>
            <a:miter lim="800000"/>
            <a:headEnd/>
            <a:tailEnd/>
          </a:ln>
          <a:effectLst/>
        </p:spPr>
        <p:txBody>
          <a:bodyPr>
            <a:spAutoFit/>
          </a:bodyPr>
          <a:lstStyle/>
          <a:p>
            <a:pPr algn="l">
              <a:spcBef>
                <a:spcPct val="0"/>
              </a:spcBef>
            </a:pPr>
            <a:r>
              <a:rPr lang="en-US" altLang="zh-CN" sz="3200" b="1" dirty="0">
                <a:solidFill>
                  <a:srgbClr val="1C1C1C"/>
                </a:solidFill>
                <a:latin typeface="宋体" pitchFamily="2" charset="-122"/>
                <a:ea typeface="宋体" pitchFamily="2" charset="-122"/>
              </a:rPr>
              <a:t>3</a:t>
            </a:r>
            <a:r>
              <a:rPr kumimoji="1" lang="en-US" altLang="zh-CN" sz="3200" b="1" dirty="0">
                <a:latin typeface="宋体" pitchFamily="2" charset="-122"/>
                <a:ea typeface="宋体" pitchFamily="2" charset="-122"/>
              </a:rPr>
              <a:t>.</a:t>
            </a:r>
            <a:r>
              <a:rPr kumimoji="1" lang="zh-CN" altLang="en-US" sz="3200" b="1" dirty="0">
                <a:latin typeface="宋体" pitchFamily="2" charset="-122"/>
                <a:ea typeface="宋体" pitchFamily="2" charset="-122"/>
              </a:rPr>
              <a:t>电路中的总能量</a:t>
            </a:r>
          </a:p>
        </p:txBody>
      </p:sp>
      <p:graphicFrame>
        <p:nvGraphicFramePr>
          <p:cNvPr id="129033" name="Object 9"/>
          <p:cNvGraphicFramePr>
            <a:graphicFrameLocks noChangeAspect="1"/>
          </p:cNvGraphicFramePr>
          <p:nvPr/>
        </p:nvGraphicFramePr>
        <p:xfrm>
          <a:off x="1692275" y="1484313"/>
          <a:ext cx="4424363" cy="1023937"/>
        </p:xfrm>
        <a:graphic>
          <a:graphicData uri="http://schemas.openxmlformats.org/presentationml/2006/ole">
            <mc:AlternateContent xmlns:mc="http://schemas.openxmlformats.org/markup-compatibility/2006">
              <mc:Choice xmlns:v="urn:schemas-microsoft-com:vml" Requires="v">
                <p:oleObj spid="_x0000_s7178" name="Equation" r:id="rId8" imgW="2082600" imgH="482400" progId="Equation.3">
                  <p:embed/>
                </p:oleObj>
              </mc:Choice>
              <mc:Fallback>
                <p:oleObj name="Equation" r:id="rId8" imgW="2082600" imgH="482400" progId="Equation.3">
                  <p:embed/>
                  <p:pic>
                    <p:nvPicPr>
                      <p:cNvPr id="0" name="Picture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692275" y="1484313"/>
                        <a:ext cx="4424363" cy="10239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spd="med">
    <p:pull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9030"/>
                                        </p:tgtEl>
                                        <p:attrNameLst>
                                          <p:attrName>style.visibility</p:attrName>
                                        </p:attrNameLst>
                                      </p:cBhvr>
                                      <p:to>
                                        <p:strVal val="visible"/>
                                      </p:to>
                                    </p:set>
                                    <p:animEffect transition="in" filter="blinds(horizontal)">
                                      <p:cBhvr>
                                        <p:cTn id="7" dur="500"/>
                                        <p:tgtEl>
                                          <p:spTgt spid="12903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29031"/>
                                        </p:tgtEl>
                                        <p:attrNameLst>
                                          <p:attrName>style.visibility</p:attrName>
                                        </p:attrNameLst>
                                      </p:cBhvr>
                                      <p:to>
                                        <p:strVal val="visible"/>
                                      </p:to>
                                    </p:set>
                                    <p:animEffect transition="in" filter="blinds(horizontal)">
                                      <p:cBhvr>
                                        <p:cTn id="12" dur="500"/>
                                        <p:tgtEl>
                                          <p:spTgt spid="129031"/>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5" fill="hold" nodeType="clickEffect">
                                  <p:stCondLst>
                                    <p:cond delay="0"/>
                                  </p:stCondLst>
                                  <p:childTnLst>
                                    <p:set>
                                      <p:cBhvr>
                                        <p:cTn id="16" dur="1" fill="hold">
                                          <p:stCondLst>
                                            <p:cond delay="0"/>
                                          </p:stCondLst>
                                        </p:cTn>
                                        <p:tgtEl>
                                          <p:spTgt spid="129028"/>
                                        </p:tgtEl>
                                        <p:attrNameLst>
                                          <p:attrName>style.visibility</p:attrName>
                                        </p:attrNameLst>
                                      </p:cBhvr>
                                      <p:to>
                                        <p:strVal val="visible"/>
                                      </p:to>
                                    </p:set>
                                    <p:animEffect transition="in" filter="blinds(vertical)">
                                      <p:cBhvr>
                                        <p:cTn id="17" dur="500"/>
                                        <p:tgtEl>
                                          <p:spTgt spid="129028"/>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29032"/>
                                        </p:tgtEl>
                                        <p:attrNameLst>
                                          <p:attrName>style.visibility</p:attrName>
                                        </p:attrNameLst>
                                      </p:cBhvr>
                                      <p:to>
                                        <p:strVal val="visible"/>
                                      </p:to>
                                    </p:set>
                                    <p:animEffect transition="in" filter="blinds(horizontal)">
                                      <p:cBhvr>
                                        <p:cTn id="22" dur="500"/>
                                        <p:tgtEl>
                                          <p:spTgt spid="129032"/>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5" fill="hold" nodeType="clickEffect">
                                  <p:stCondLst>
                                    <p:cond delay="0"/>
                                  </p:stCondLst>
                                  <p:childTnLst>
                                    <p:set>
                                      <p:cBhvr>
                                        <p:cTn id="26" dur="1" fill="hold">
                                          <p:stCondLst>
                                            <p:cond delay="0"/>
                                          </p:stCondLst>
                                        </p:cTn>
                                        <p:tgtEl>
                                          <p:spTgt spid="129029"/>
                                        </p:tgtEl>
                                        <p:attrNameLst>
                                          <p:attrName>style.visibility</p:attrName>
                                        </p:attrNameLst>
                                      </p:cBhvr>
                                      <p:to>
                                        <p:strVal val="visible"/>
                                      </p:to>
                                    </p:set>
                                    <p:animEffect transition="in" filter="blinds(vertical)">
                                      <p:cBhvr>
                                        <p:cTn id="27" dur="500"/>
                                        <p:tgtEl>
                                          <p:spTgt spid="129029"/>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29027"/>
                                        </p:tgtEl>
                                        <p:attrNameLst>
                                          <p:attrName>style.visibility</p:attrName>
                                        </p:attrNameLst>
                                      </p:cBhvr>
                                      <p:to>
                                        <p:strVal val="visible"/>
                                      </p:to>
                                    </p:set>
                                    <p:animEffect transition="in" filter="blinds(horizontal)">
                                      <p:cBhvr>
                                        <p:cTn id="32" dur="500"/>
                                        <p:tgtEl>
                                          <p:spTgt spid="129027"/>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129033"/>
                                        </p:tgtEl>
                                        <p:attrNameLst>
                                          <p:attrName>style.visibility</p:attrName>
                                        </p:attrNameLst>
                                      </p:cBhvr>
                                      <p:to>
                                        <p:strVal val="visible"/>
                                      </p:to>
                                    </p:set>
                                    <p:animEffect transition="in" filter="blinds(horizontal)">
                                      <p:cBhvr>
                                        <p:cTn id="37" dur="500"/>
                                        <p:tgtEl>
                                          <p:spTgt spid="1290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027" grpId="0" autoUpdateAnimBg="0"/>
      <p:bldP spid="129030" grpId="0"/>
      <p:bldP spid="129031" grpId="0"/>
      <p:bldP spid="129032" grpId="0"/>
    </p:bldLst>
  </p:timing>
</p:sld>
</file>

<file path=ppt/theme/theme1.xml><?xml version="1.0" encoding="utf-8"?>
<a:theme xmlns:a="http://schemas.openxmlformats.org/drawingml/2006/main" name="主题4">
  <a:themeElements>
    <a:clrScheme name="2005届大物下 13">
      <a:dk1>
        <a:srgbClr val="000000"/>
      </a:dk1>
      <a:lt1>
        <a:srgbClr val="FFFFFF"/>
      </a:lt1>
      <a:dk2>
        <a:srgbClr val="000000"/>
      </a:dk2>
      <a:lt2>
        <a:srgbClr val="00000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2005届大物下">
      <a:majorFont>
        <a:latin typeface="Arial"/>
        <a:ea typeface="楷体_GB2312"/>
        <a:cs typeface=""/>
      </a:majorFont>
      <a:minorFont>
        <a:latin typeface="Arial"/>
        <a:ea typeface="楷体_GB2312"/>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2800" b="1" i="0" u="none" strike="noStrike" cap="none" normalizeH="0" baseline="0" smtClean="0">
            <a:ln>
              <a:noFill/>
            </a:ln>
            <a:solidFill>
              <a:schemeClr val="tx1"/>
            </a:solidFill>
            <a:effectLst/>
            <a:latin typeface="Times New Roman" pitchFamily="18" charset="0"/>
            <a:ea typeface="楷体_GB2312" pitchFamily="49"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2800" b="1" i="0" u="none" strike="noStrike" cap="none" normalizeH="0" baseline="0" smtClean="0">
            <a:ln>
              <a:noFill/>
            </a:ln>
            <a:solidFill>
              <a:schemeClr val="tx1"/>
            </a:solidFill>
            <a:effectLst/>
            <a:latin typeface="Times New Roman" pitchFamily="18" charset="0"/>
            <a:ea typeface="楷体_GB2312" pitchFamily="49" charset="-122"/>
          </a:defRPr>
        </a:defPPr>
      </a:lstStyle>
    </a:lnDef>
  </a:objectDefaults>
  <a:extraClrSchemeLst>
    <a:extraClrScheme>
      <a:clrScheme name="2005届大物下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2005届大物下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2005届大物下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2005届大物下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2005届大物下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2005届大物下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2005届大物下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2005届大物下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2005届大物下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2005届大物下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2005届大物下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2005届大物下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2005届大物下 13">
        <a:dk1>
          <a:srgbClr val="000000"/>
        </a:dk1>
        <a:lt1>
          <a:srgbClr val="FFFFFF"/>
        </a:lt1>
        <a:dk2>
          <a:srgbClr val="000000"/>
        </a:dk2>
        <a:lt2>
          <a:srgbClr val="00000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主题3</Template>
  <TotalTime>356</TotalTime>
  <Words>485</Words>
  <Application>Microsoft Office PowerPoint</Application>
  <PresentationFormat>全屏显示(4:3)</PresentationFormat>
  <Paragraphs>96</Paragraphs>
  <Slides>14</Slides>
  <Notes>0</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2</vt:i4>
      </vt:variant>
      <vt:variant>
        <vt:lpstr>幻灯片标题</vt:lpstr>
      </vt:variant>
      <vt:variant>
        <vt:i4>14</vt:i4>
      </vt:variant>
    </vt:vector>
  </HeadingPairs>
  <TitlesOfParts>
    <vt:vector size="26" baseType="lpstr">
      <vt:lpstr>黑体</vt:lpstr>
      <vt:lpstr>楷体_GB2312</vt:lpstr>
      <vt:lpstr>隶书</vt:lpstr>
      <vt:lpstr>宋体</vt:lpstr>
      <vt:lpstr>Arial</vt:lpstr>
      <vt:lpstr>Century Schoolbook</vt:lpstr>
      <vt:lpstr>Symbol</vt:lpstr>
      <vt:lpstr>Times New Roman</vt:lpstr>
      <vt:lpstr>Verdana</vt:lpstr>
      <vt:lpstr>主题4</vt:lpstr>
      <vt:lpstr>Equation</vt:lpstr>
      <vt:lpstr>公式</vt:lpstr>
      <vt:lpstr>9-7  电磁振荡</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Lenovo (Beijing) Limited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9-7  电磁振荡</dc:title>
  <dc:creator>MC SYSTEM</dc:creator>
  <cp:lastModifiedBy>szu</cp:lastModifiedBy>
  <cp:revision>21</cp:revision>
  <dcterms:created xsi:type="dcterms:W3CDTF">2014-09-16T07:45:09Z</dcterms:created>
  <dcterms:modified xsi:type="dcterms:W3CDTF">2018-09-13T02:07:36Z</dcterms:modified>
</cp:coreProperties>
</file>