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7667-49E0-4C86-9B59-AE2F160B6005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6C12-21FA-499F-B0AA-397284F2F5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张小燕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6" y="1395168"/>
            <a:ext cx="5885503" cy="5376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1"/>
          <a:stretch>
            <a:fillRect/>
          </a:stretch>
        </p:blipFill>
        <p:spPr>
          <a:xfrm>
            <a:off x="6174557" y="3645243"/>
            <a:ext cx="5829307" cy="305675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1121790" y="5429839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288491" y="6034725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288490" y="4217090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8"/>
          <a:stretch>
            <a:fillRect/>
          </a:stretch>
        </p:blipFill>
        <p:spPr>
          <a:xfrm>
            <a:off x="6174557" y="2030740"/>
            <a:ext cx="5829307" cy="146699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7167724" y="2571223"/>
            <a:ext cx="3091991" cy="2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1(带强调线) 13"/>
          <p:cNvSpPr/>
          <p:nvPr/>
        </p:nvSpPr>
        <p:spPr>
          <a:xfrm>
            <a:off x="9052560" y="692785"/>
            <a:ext cx="3052445" cy="1490345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函数依赖和范式：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闭包，确定候选码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分解无损连接性</a:t>
            </a:r>
            <a:r>
              <a:rPr lang="en-US" altLang="zh-CN" dirty="0"/>
              <a:t>(Chase </a:t>
            </a:r>
            <a:r>
              <a:rPr lang="zh-CN" altLang="zh-CN" dirty="0"/>
              <a:t>画表法</a:t>
            </a:r>
            <a:r>
              <a:rPr lang="en-US" altLang="zh-CN" dirty="0"/>
              <a:t>)</a:t>
            </a:r>
            <a:r>
              <a:rPr lang="zh-CN" altLang="en-US" dirty="0"/>
              <a:t>和保持函数依赖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范式和范式分解</a:t>
            </a:r>
          </a:p>
        </p:txBody>
      </p:sp>
      <p:sp>
        <p:nvSpPr>
          <p:cNvPr id="15" name="线形标注 1(带强调线) 14"/>
          <p:cNvSpPr/>
          <p:nvPr/>
        </p:nvSpPr>
        <p:spPr>
          <a:xfrm>
            <a:off x="9447228" y="3327662"/>
            <a:ext cx="2657554" cy="63983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画</a:t>
            </a:r>
            <a:r>
              <a:rPr lang="en-US" altLang="zh-CN" dirty="0"/>
              <a:t>EER </a:t>
            </a:r>
            <a:r>
              <a:rPr lang="zh-CN" altLang="en-US" dirty="0"/>
              <a:t>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EER</a:t>
            </a:r>
            <a:r>
              <a:rPr lang="zh-CN" altLang="en-US" dirty="0"/>
              <a:t>图转成关系模式</a:t>
            </a:r>
          </a:p>
        </p:txBody>
      </p:sp>
      <p:sp>
        <p:nvSpPr>
          <p:cNvPr id="16" name="线形标注 1(带强调线) 15"/>
          <p:cNvSpPr/>
          <p:nvPr/>
        </p:nvSpPr>
        <p:spPr>
          <a:xfrm>
            <a:off x="9346310" y="5075821"/>
            <a:ext cx="2657554" cy="639833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并发控制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安全性和完整性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 （闭卷）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选择题 </a:t>
            </a:r>
            <a:r>
              <a:rPr lang="en-US" altLang="zh-CN" dirty="0"/>
              <a:t>10</a:t>
            </a:r>
            <a:r>
              <a:rPr lang="zh-CN" altLang="en-US" dirty="0"/>
              <a:t>个，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应用题、设计与分析题等，</a:t>
            </a:r>
            <a:r>
              <a:rPr lang="en-US" altLang="zh-CN" dirty="0"/>
              <a:t>4</a:t>
            </a:r>
            <a:r>
              <a:rPr lang="zh-CN" altLang="en-US" dirty="0"/>
              <a:t>个，</a:t>
            </a:r>
            <a:r>
              <a:rPr lang="en-US" altLang="zh-CN" dirty="0"/>
              <a:t>80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附加题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实验和平时成绩占</a:t>
            </a:r>
            <a:r>
              <a:rPr lang="en-US" altLang="zh-CN" dirty="0"/>
              <a:t>40%</a:t>
            </a:r>
            <a:r>
              <a:rPr lang="zh-CN" altLang="en-US" dirty="0"/>
              <a:t>，期末考试</a:t>
            </a:r>
            <a:r>
              <a:rPr lang="en-US" altLang="zh-CN" dirty="0"/>
              <a:t>60%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实验报告截止日期：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8 </a:t>
            </a:r>
            <a:r>
              <a:rPr lang="zh-CN" altLang="en-US" dirty="0"/>
              <a:t>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此日期之后提交的实验报告不再计成绩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数据库系统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课程总结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考试 （闭卷）&amp;quot;&quot;/&gt;&lt;property id=&quot;20307&quot; value=&quot;257&quot;/&gt;&lt;/object&gt;&lt;object type=&quot;3&quot; unique_id=&quot;10007&quot;&gt;&lt;property id=&quot;20148&quot; value=&quot;5&quot;/&gt;&lt;property id=&quot;20300&quot; value=&quot;Slide 4 - &amp;quot;实验&amp;quot;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数据库系统</vt:lpstr>
      <vt:lpstr>课程总结</vt:lpstr>
      <vt:lpstr>考试 （闭卷）</vt:lpstr>
      <vt:lpstr>实验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多媒体系统导论</dc:title>
  <dc:creator>xyz</dc:creator>
  <cp:lastModifiedBy>xyz</cp:lastModifiedBy>
  <cp:revision>18</cp:revision>
  <dcterms:created xsi:type="dcterms:W3CDTF">2017-06-21T04:44:00Z</dcterms:created>
  <dcterms:modified xsi:type="dcterms:W3CDTF">2021-01-05T08:14:20Z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