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99" r:id="rId3"/>
    <p:sldId id="384" r:id="rId5"/>
    <p:sldId id="414" r:id="rId6"/>
    <p:sldId id="400" r:id="rId7"/>
    <p:sldId id="379" r:id="rId8"/>
    <p:sldId id="403" r:id="rId9"/>
    <p:sldId id="404" r:id="rId10"/>
    <p:sldId id="385" r:id="rId11"/>
    <p:sldId id="415" r:id="rId12"/>
    <p:sldId id="405" r:id="rId13"/>
    <p:sldId id="407" r:id="rId14"/>
    <p:sldId id="406" r:id="rId15"/>
    <p:sldId id="416" r:id="rId16"/>
    <p:sldId id="408" r:id="rId17"/>
    <p:sldId id="409" r:id="rId18"/>
    <p:sldId id="410" r:id="rId19"/>
    <p:sldId id="417" r:id="rId20"/>
    <p:sldId id="411" r:id="rId21"/>
    <p:sldId id="397" r:id="rId22"/>
    <p:sldId id="418" r:id="rId23"/>
    <p:sldId id="281" r:id="rId24"/>
    <p:sldId id="41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字魂5号-无外润黑体" panose="00000500000000000000" charset="-122"/>
      <p:regular r:id="rId33"/>
    </p:embeddedFont>
    <p:embeddedFont>
      <p:font typeface="字魂59号-创粗黑" panose="00000500000000000000" charset="-122"/>
      <p:regular r:id="rId34"/>
    </p:embeddedFont>
  </p:embeddedFontLst>
  <p:custDataLst>
    <p:tags r:id="rId35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>
        <p:scale>
          <a:sx n="75" d="100"/>
          <a:sy n="75" d="100"/>
        </p:scale>
        <p:origin x="243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6" d="100"/>
        <a:sy n="116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Simplified geometric thesis defense PPT</a:t>
            </a:r>
            <a:endParaRPr lang="zh-CN" altLang="en-US" sz="1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答辩学生：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指导老师：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答辩时间：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zh-CN" altLang="zh-CN" sz="12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zh-CN" altLang="zh-CN" sz="12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1279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Technology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关键难点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3914" y="506933"/>
              <a:ext cx="186461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And Difficult Points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850" y="1393825"/>
            <a:ext cx="2698750" cy="1412875"/>
            <a:chOff x="1212260" y="1394385"/>
            <a:chExt cx="2699790" cy="141304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  <a:endPara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72075" y="1408113"/>
            <a:ext cx="2759075" cy="1420812"/>
            <a:chOff x="5171954" y="1407576"/>
            <a:chExt cx="2759786" cy="142180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1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88" y="3268663"/>
            <a:ext cx="2219325" cy="1189037"/>
            <a:chOff x="1512237" y="3294193"/>
            <a:chExt cx="2219829" cy="118968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2237" y="3594392"/>
              <a:ext cx="2210302" cy="1890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31432" y="3920006"/>
              <a:ext cx="1800634" cy="190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86936" y="4259915"/>
              <a:ext cx="1945130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21"/>
            <p:cNvSpPr txBox="1"/>
            <p:nvPr/>
          </p:nvSpPr>
          <p:spPr>
            <a:xfrm>
              <a:off x="2409378" y="4264680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2725" y="3273425"/>
            <a:ext cx="2219325" cy="1165225"/>
            <a:chOff x="5291943" y="3273646"/>
            <a:chExt cx="2219829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2210302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800634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01470" y="4221530"/>
              <a:ext cx="2053104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1113091" cy="2206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98530" y="1243"/>
            <a:ext cx="3659322" cy="859534"/>
            <a:chOff x="-498530" y="1243"/>
            <a:chExt cx="3659322" cy="859534"/>
          </a:xfrm>
        </p:grpSpPr>
        <p:sp>
          <p:nvSpPr>
            <p:cNvPr id="37" name="文本框 3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案例对比分析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3914" y="506933"/>
              <a:ext cx="26468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Comparison And Analysis Of Cases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研究成果与应用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FOUR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  <a:endParaRPr kumimoji="0" lang="zh-CN" altLang="en-US" sz="1600" b="1" kern="1200" cap="none" spc="225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研究目标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2634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Goals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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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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应用前景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3914" y="506933"/>
              <a:ext cx="162897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Application Prospect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研究结论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16"/>
            <p:cNvSpPr txBox="1"/>
            <p:nvPr/>
          </p:nvSpPr>
          <p:spPr>
            <a:xfrm>
              <a:off x="1328921" y="1898649"/>
              <a:ext cx="4090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课题综述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90636" y="1898649"/>
              <a:ext cx="2856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研究过程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目前现状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27"/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研究结论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33"/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11"/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/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形 4" descr="合上的书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3914" y="506933"/>
              <a:ext cx="8899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+mn-lt"/>
                <a:ea typeface="+mn-ea"/>
                <a:cs typeface="+mn-ea"/>
                <a:sym typeface="+mn-lt"/>
              </a:rPr>
              <a:t>谢谢观看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绪论</a:t>
              </a:r>
              <a:endParaRPr lang="zh-CN" altLang="en-US" sz="5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35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35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98530" y="1243"/>
            <a:ext cx="3317883" cy="859534"/>
            <a:chOff x="-498530" y="1243"/>
            <a:chExt cx="3317883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  <a:endParaRPr kumimoji="0" lang="zh-CN" altLang="en-US" sz="24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3914" y="506933"/>
              <a:ext cx="2305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Background Of Topic Selection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研究方法与思路</a:t>
              </a:r>
              <a:endParaRPr lang="zh-CN" alt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/>
                <a:gridCol w="1358815"/>
                <a:gridCol w="863546"/>
                <a:gridCol w="1371514"/>
                <a:gridCol w="2563598"/>
                <a:gridCol w="1006955"/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点击添加标题</a:t>
                      </a:r>
                      <a:endParaRPr lang="zh-CN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914" y="506933"/>
              <a:ext cx="128913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Ideas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3914" y="506933"/>
              <a:ext cx="13917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Method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34338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34338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关键技术与难点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极简几何毕业论文答辩PPT模板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3184</Words>
  <Application>WPS 演示</Application>
  <PresentationFormat>全屏显示(16:9)</PresentationFormat>
  <Paragraphs>370</Paragraphs>
  <Slides>22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字魂5号-无外润黑体</vt:lpstr>
      <vt:lpstr>字魂59号-创粗黑</vt:lpstr>
      <vt:lpstr>Arial Unicode MS</vt:lpstr>
      <vt:lpstr>字魂36号-正文宋楷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极简几何毕业论文答辩PPT模板</dc:title>
  <dc:creator>dreamsummit</dc:creator>
  <cp:lastModifiedBy>鲤鱼旗</cp:lastModifiedBy>
  <cp:revision>152</cp:revision>
  <dcterms:created xsi:type="dcterms:W3CDTF">2015-04-27T05:53:00Z</dcterms:created>
  <dcterms:modified xsi:type="dcterms:W3CDTF">2021-12-16T06:11:48Z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3B14B9DF7D0549429D32ED3500E7AF41</vt:lpwstr>
  </property>
</Properties>
</file>