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4" r:id="rId2"/>
  </p:sldMasterIdLst>
  <p:notesMasterIdLst>
    <p:notesMasterId r:id="rId25"/>
  </p:notesMasterIdLst>
  <p:handoutMasterIdLst>
    <p:handoutMasterId r:id="rId26"/>
  </p:handoutMasterIdLst>
  <p:sldIdLst>
    <p:sldId id="427" r:id="rId3"/>
    <p:sldId id="428" r:id="rId4"/>
    <p:sldId id="429" r:id="rId5"/>
    <p:sldId id="430" r:id="rId6"/>
    <p:sldId id="431" r:id="rId7"/>
    <p:sldId id="462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2" r:id="rId17"/>
    <p:sldId id="441" r:id="rId18"/>
    <p:sldId id="440" r:id="rId19"/>
    <p:sldId id="443" r:id="rId20"/>
    <p:sldId id="444" r:id="rId21"/>
    <p:sldId id="445" r:id="rId22"/>
    <p:sldId id="463" r:id="rId23"/>
    <p:sldId id="461" r:id="rId24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5672" autoAdjust="0"/>
  </p:normalViewPr>
  <p:slideViewPr>
    <p:cSldViewPr>
      <p:cViewPr varScale="1">
        <p:scale>
          <a:sx n="88" d="100"/>
          <a:sy n="88" d="100"/>
        </p:scale>
        <p:origin x="1461" y="51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2024/1/4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2024/1/4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300" spc="378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zh-CN" altLang="en-US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8556379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4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344032"/>
            <a:ext cx="3790683" cy="146412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344032"/>
            <a:ext cx="6441160" cy="7374652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808161"/>
            <a:ext cx="3790683" cy="5910523"/>
          </a:xfrm>
        </p:spPr>
        <p:txBody>
          <a:bodyPr/>
          <a:lstStyle>
            <a:lvl1pPr marL="0" indent="0">
              <a:buNone/>
              <a:defRPr sz="1800"/>
            </a:lvl1pPr>
            <a:lvl2pPr marL="576035" indent="0">
              <a:buNone/>
              <a:defRPr sz="1500"/>
            </a:lvl2pPr>
            <a:lvl3pPr marL="1152070" indent="0">
              <a:buNone/>
              <a:defRPr sz="1300"/>
            </a:lvl3pPr>
            <a:lvl4pPr marL="1728105" indent="0">
              <a:buNone/>
              <a:defRPr sz="1100"/>
            </a:lvl4pPr>
            <a:lvl5pPr marL="2304141" indent="0">
              <a:buNone/>
              <a:defRPr sz="1100"/>
            </a:lvl5pPr>
            <a:lvl6pPr marL="2880176" indent="0">
              <a:buNone/>
              <a:defRPr sz="1100"/>
            </a:lvl6pPr>
            <a:lvl7pPr marL="3456210" indent="0">
              <a:buNone/>
              <a:defRPr sz="1100"/>
            </a:lvl7pPr>
            <a:lvl8pPr marL="4032246" indent="0">
              <a:buNone/>
              <a:defRPr sz="1100"/>
            </a:lvl8pPr>
            <a:lvl9pPr marL="4608281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64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6048534"/>
            <a:ext cx="6913245" cy="714064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772068"/>
            <a:ext cx="6913245" cy="5184458"/>
          </a:xfrm>
        </p:spPr>
        <p:txBody>
          <a:bodyPr/>
          <a:lstStyle>
            <a:lvl1pPr marL="0" indent="0">
              <a:buNone/>
              <a:defRPr sz="4000"/>
            </a:lvl1pPr>
            <a:lvl2pPr marL="576035" indent="0">
              <a:buNone/>
              <a:defRPr sz="3500"/>
            </a:lvl2pPr>
            <a:lvl3pPr marL="1152070" indent="0">
              <a:buNone/>
              <a:defRPr sz="3000"/>
            </a:lvl3pPr>
            <a:lvl4pPr marL="1728105" indent="0">
              <a:buNone/>
              <a:defRPr sz="2500"/>
            </a:lvl4pPr>
            <a:lvl5pPr marL="2304141" indent="0">
              <a:buNone/>
              <a:defRPr sz="2500"/>
            </a:lvl5pPr>
            <a:lvl6pPr marL="2880176" indent="0">
              <a:buNone/>
              <a:defRPr sz="2500"/>
            </a:lvl6pPr>
            <a:lvl7pPr marL="3456210" indent="0">
              <a:buNone/>
              <a:defRPr sz="2500"/>
            </a:lvl7pPr>
            <a:lvl8pPr marL="4032246" indent="0">
              <a:buNone/>
              <a:defRPr sz="2500"/>
            </a:lvl8pPr>
            <a:lvl9pPr marL="4608281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6762599"/>
            <a:ext cx="6913245" cy="1014089"/>
          </a:xfrm>
        </p:spPr>
        <p:txBody>
          <a:bodyPr/>
          <a:lstStyle>
            <a:lvl1pPr marL="0" indent="0">
              <a:buNone/>
              <a:defRPr sz="1800"/>
            </a:lvl1pPr>
            <a:lvl2pPr marL="576035" indent="0">
              <a:buNone/>
              <a:defRPr sz="1500"/>
            </a:lvl2pPr>
            <a:lvl3pPr marL="1152070" indent="0">
              <a:buNone/>
              <a:defRPr sz="1300"/>
            </a:lvl3pPr>
            <a:lvl4pPr marL="1728105" indent="0">
              <a:buNone/>
              <a:defRPr sz="1100"/>
            </a:lvl4pPr>
            <a:lvl5pPr marL="2304141" indent="0">
              <a:buNone/>
              <a:defRPr sz="1100"/>
            </a:lvl5pPr>
            <a:lvl6pPr marL="2880176" indent="0">
              <a:buNone/>
              <a:defRPr sz="1100"/>
            </a:lvl6pPr>
            <a:lvl7pPr marL="3456210" indent="0">
              <a:buNone/>
              <a:defRPr sz="1100"/>
            </a:lvl7pPr>
            <a:lvl8pPr marL="4032246" indent="0">
              <a:buNone/>
              <a:defRPr sz="1100"/>
            </a:lvl8pPr>
            <a:lvl9pPr marL="4608281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41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66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346033"/>
            <a:ext cx="2592467" cy="7372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346033"/>
            <a:ext cx="7585366" cy="7372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8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300" spc="378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zh-CN" altLang="en-US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0399074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4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300" spc="378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zh-CN" altLang="en-US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684237"/>
            <a:ext cx="9793764" cy="18521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4896432"/>
            <a:ext cx="8065453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6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1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0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5552492"/>
            <a:ext cx="9793764" cy="1716152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662326"/>
            <a:ext cx="9793764" cy="1890166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603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20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1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14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2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2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0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2016180"/>
            <a:ext cx="5088916" cy="570250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2016180"/>
            <a:ext cx="5088916" cy="570250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3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934171"/>
            <a:ext cx="5090917" cy="80607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35" indent="0">
              <a:buNone/>
              <a:defRPr sz="2500" b="1"/>
            </a:lvl2pPr>
            <a:lvl3pPr marL="1152070" indent="0">
              <a:buNone/>
              <a:defRPr sz="2300" b="1"/>
            </a:lvl3pPr>
            <a:lvl4pPr marL="1728105" indent="0">
              <a:buNone/>
              <a:defRPr sz="2000" b="1"/>
            </a:lvl4pPr>
            <a:lvl5pPr marL="2304141" indent="0">
              <a:buNone/>
              <a:defRPr sz="2000" b="1"/>
            </a:lvl5pPr>
            <a:lvl6pPr marL="2880176" indent="0">
              <a:buNone/>
              <a:defRPr sz="2000" b="1"/>
            </a:lvl6pPr>
            <a:lvl7pPr marL="3456210" indent="0">
              <a:buNone/>
              <a:defRPr sz="2000" b="1"/>
            </a:lvl7pPr>
            <a:lvl8pPr marL="4032246" indent="0">
              <a:buNone/>
              <a:defRPr sz="2000" b="1"/>
            </a:lvl8pPr>
            <a:lvl9pPr marL="4608281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740242"/>
            <a:ext cx="5090917" cy="497844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934171"/>
            <a:ext cx="5092917" cy="80607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35" indent="0">
              <a:buNone/>
              <a:defRPr sz="2500" b="1"/>
            </a:lvl2pPr>
            <a:lvl3pPr marL="1152070" indent="0">
              <a:buNone/>
              <a:defRPr sz="2300" b="1"/>
            </a:lvl3pPr>
            <a:lvl4pPr marL="1728105" indent="0">
              <a:buNone/>
              <a:defRPr sz="2000" b="1"/>
            </a:lvl4pPr>
            <a:lvl5pPr marL="2304141" indent="0">
              <a:buNone/>
              <a:defRPr sz="2000" b="1"/>
            </a:lvl5pPr>
            <a:lvl6pPr marL="2880176" indent="0">
              <a:buNone/>
              <a:defRPr sz="2000" b="1"/>
            </a:lvl6pPr>
            <a:lvl7pPr marL="3456210" indent="0">
              <a:buNone/>
              <a:defRPr sz="2000" b="1"/>
            </a:lvl7pPr>
            <a:lvl8pPr marL="4032246" indent="0">
              <a:buNone/>
              <a:defRPr sz="2000" b="1"/>
            </a:lvl8pPr>
            <a:lvl9pPr marL="4608281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740242"/>
            <a:ext cx="5092917" cy="497844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0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2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576104" y="346031"/>
            <a:ext cx="10369868" cy="144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76104" y="2016179"/>
            <a:ext cx="10369868" cy="570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  <p:sldLayoutId id="214748371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5pPr>
      <a:lvl6pPr marL="576072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6pPr>
      <a:lvl7pPr marL="1152144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7pPr>
      <a:lvl8pPr marL="1728216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8pPr>
      <a:lvl9pPr marL="2304288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32054" indent="-43205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346031"/>
            <a:ext cx="10369868" cy="1440127"/>
          </a:xfrm>
          <a:prstGeom prst="rect">
            <a:avLst/>
          </a:prstGeom>
        </p:spPr>
        <p:txBody>
          <a:bodyPr vert="horz" lIns="115207" tIns="57603" rIns="115207" bIns="576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2016180"/>
            <a:ext cx="10369868" cy="5702504"/>
          </a:xfrm>
          <a:prstGeom prst="rect">
            <a:avLst/>
          </a:prstGeom>
        </p:spPr>
        <p:txBody>
          <a:bodyPr vert="horz" lIns="115207" tIns="57603" rIns="115207" bIns="57603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9"/>
            <a:ext cx="2688484" cy="460041"/>
          </a:xfrm>
          <a:prstGeom prst="rect">
            <a:avLst/>
          </a:prstGeom>
        </p:spPr>
        <p:txBody>
          <a:bodyPr vert="horz" lIns="115207" tIns="57603" rIns="115207" bIns="57603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070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52070" fontAlgn="auto">
                <a:spcBef>
                  <a:spcPts val="0"/>
                </a:spcBef>
                <a:spcAft>
                  <a:spcPts val="0"/>
                </a:spcAft>
              </a:pPr>
              <a:t>2024/1/4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9"/>
            <a:ext cx="3648657" cy="460041"/>
          </a:xfrm>
          <a:prstGeom prst="rect">
            <a:avLst/>
          </a:prstGeom>
        </p:spPr>
        <p:txBody>
          <a:bodyPr vert="horz" lIns="115207" tIns="57603" rIns="115207" bIns="5760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07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9"/>
            <a:ext cx="2688484" cy="460041"/>
          </a:xfrm>
          <a:prstGeom prst="rect">
            <a:avLst/>
          </a:prstGeom>
        </p:spPr>
        <p:txBody>
          <a:bodyPr vert="horz" lIns="115207" tIns="57603" rIns="115207" bIns="5760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52070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52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896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1152070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26" indent="-432026" algn="l" defTabSz="115207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057" indent="-360022" algn="l" defTabSz="1152070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88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3" indent="-288017" algn="l" defTabSz="1152070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158" indent="-288017" algn="l" defTabSz="1152070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193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229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264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98" indent="-288017" algn="l" defTabSz="1152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35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07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105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141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176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210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246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281" algn="l" defTabSz="1152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BC5B317-4E32-572B-3C12-C6825192FAD8}"/>
              </a:ext>
            </a:extLst>
          </p:cNvPr>
          <p:cNvSpPr/>
          <p:nvPr/>
        </p:nvSpPr>
        <p:spPr>
          <a:xfrm>
            <a:off x="2952725" y="2445318"/>
            <a:ext cx="1347381" cy="463640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B0A3DC-0F14-B7F2-6B5E-66D887BD2D31}"/>
              </a:ext>
            </a:extLst>
          </p:cNvPr>
          <p:cNvSpPr txBox="1"/>
          <p:nvPr/>
        </p:nvSpPr>
        <p:spPr>
          <a:xfrm>
            <a:off x="3176031" y="2438879"/>
            <a:ext cx="1120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prstClr val="white"/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目录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1CA597-AE82-2F3E-1B8C-14232313DDB3}"/>
              </a:ext>
            </a:extLst>
          </p:cNvPr>
          <p:cNvSpPr/>
          <p:nvPr/>
        </p:nvSpPr>
        <p:spPr>
          <a:xfrm>
            <a:off x="4281604" y="2445318"/>
            <a:ext cx="1982458" cy="463640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2334FBF-D965-5167-319A-41455C39393A}"/>
              </a:ext>
            </a:extLst>
          </p:cNvPr>
          <p:cNvSpPr txBox="1"/>
          <p:nvPr/>
        </p:nvSpPr>
        <p:spPr>
          <a:xfrm>
            <a:off x="4268180" y="2500434"/>
            <a:ext cx="1697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prstClr val="white"/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contents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FA0175E-E42A-68AC-7572-AAEC8A204AB8}"/>
              </a:ext>
            </a:extLst>
          </p:cNvPr>
          <p:cNvCxnSpPr/>
          <p:nvPr/>
        </p:nvCxnSpPr>
        <p:spPr>
          <a:xfrm>
            <a:off x="2952725" y="2853493"/>
            <a:ext cx="3329840" cy="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0F27283-24A6-2BC9-BDA4-49C02C8F195F}"/>
              </a:ext>
            </a:extLst>
          </p:cNvPr>
          <p:cNvSpPr txBox="1"/>
          <p:nvPr/>
        </p:nvSpPr>
        <p:spPr>
          <a:xfrm>
            <a:off x="2952727" y="3312269"/>
            <a:ext cx="626792" cy="461665"/>
          </a:xfrm>
          <a:prstGeom prst="rect">
            <a:avLst/>
          </a:prstGeom>
          <a:noFill/>
          <a:ln>
            <a:solidFill>
              <a:srgbClr val="17316E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17316E"/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17316E"/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BBBCA3-2632-2645-4EA7-83D5BCCCA761}"/>
              </a:ext>
            </a:extLst>
          </p:cNvPr>
          <p:cNvSpPr txBox="1"/>
          <p:nvPr/>
        </p:nvSpPr>
        <p:spPr>
          <a:xfrm>
            <a:off x="3600797" y="3367733"/>
            <a:ext cx="317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单击这里添加您要的文本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C5EEAB-88A1-D0AE-9B9B-A8D4268464F8}"/>
              </a:ext>
            </a:extLst>
          </p:cNvPr>
          <p:cNvSpPr txBox="1"/>
          <p:nvPr/>
        </p:nvSpPr>
        <p:spPr>
          <a:xfrm>
            <a:off x="3600797" y="4109990"/>
            <a:ext cx="317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单击这里添加您要的文本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348B33-EBD9-BD7C-C0CA-B14CC62C56A1}"/>
              </a:ext>
            </a:extLst>
          </p:cNvPr>
          <p:cNvSpPr txBox="1"/>
          <p:nvPr/>
        </p:nvSpPr>
        <p:spPr>
          <a:xfrm>
            <a:off x="3600797" y="4852247"/>
            <a:ext cx="317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单击这里添加您要的文本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D8B9D3C-32A5-AC8F-461C-015AB497DDC2}"/>
              </a:ext>
            </a:extLst>
          </p:cNvPr>
          <p:cNvSpPr txBox="1"/>
          <p:nvPr/>
        </p:nvSpPr>
        <p:spPr>
          <a:xfrm>
            <a:off x="2952726" y="4056958"/>
            <a:ext cx="626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17316E"/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17316E"/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24C1A3A-B85C-C86E-BAB1-BC7BBAD3A9C0}"/>
              </a:ext>
            </a:extLst>
          </p:cNvPr>
          <p:cNvSpPr txBox="1"/>
          <p:nvPr/>
        </p:nvSpPr>
        <p:spPr>
          <a:xfrm>
            <a:off x="2952725" y="4815170"/>
            <a:ext cx="626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17316E"/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17316E"/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0202473-1BDD-510D-F456-C074D24ED91F}"/>
              </a:ext>
            </a:extLst>
          </p:cNvPr>
          <p:cNvGrpSpPr/>
          <p:nvPr/>
        </p:nvGrpSpPr>
        <p:grpSpPr>
          <a:xfrm>
            <a:off x="7299743" y="3478554"/>
            <a:ext cx="2514058" cy="2137971"/>
            <a:chOff x="4735513" y="1379538"/>
            <a:chExt cx="976313" cy="830263"/>
          </a:xfrm>
          <a:solidFill>
            <a:srgbClr val="5B9BD5">
              <a:lumMod val="50000"/>
            </a:srgbClr>
          </a:solidFill>
        </p:grpSpPr>
        <p:sp>
          <p:nvSpPr>
            <p:cNvPr id="32" name="Freeform 140">
              <a:extLst>
                <a:ext uri="{FF2B5EF4-FFF2-40B4-BE49-F238E27FC236}">
                  <a16:creationId xmlns:a16="http://schemas.microsoft.com/office/drawing/2014/main" id="{B8208957-30C0-BA0A-0A7E-EEF45DD14118}"/>
                </a:ext>
              </a:extLst>
            </p:cNvPr>
            <p:cNvSpPr/>
            <p:nvPr/>
          </p:nvSpPr>
          <p:spPr bwMode="auto">
            <a:xfrm>
              <a:off x="5035551" y="1912938"/>
              <a:ext cx="79375" cy="14288"/>
            </a:xfrm>
            <a:custGeom>
              <a:avLst/>
              <a:gdLst>
                <a:gd name="T0" fmla="*/ 0 w 102"/>
                <a:gd name="T1" fmla="*/ 0 h 18"/>
                <a:gd name="T2" fmla="*/ 102 w 102"/>
                <a:gd name="T3" fmla="*/ 11 h 18"/>
                <a:gd name="T4" fmla="*/ 79 w 102"/>
                <a:gd name="T5" fmla="*/ 17 h 18"/>
                <a:gd name="T6" fmla="*/ 41 w 102"/>
                <a:gd name="T7" fmla="*/ 11 h 18"/>
                <a:gd name="T8" fmla="*/ 9 w 102"/>
                <a:gd name="T9" fmla="*/ 2 h 18"/>
                <a:gd name="T10" fmla="*/ 0 w 102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8">
                  <a:moveTo>
                    <a:pt x="0" y="0"/>
                  </a:moveTo>
                  <a:cubicBezTo>
                    <a:pt x="38" y="2"/>
                    <a:pt x="66" y="9"/>
                    <a:pt x="102" y="11"/>
                  </a:cubicBezTo>
                  <a:cubicBezTo>
                    <a:pt x="99" y="18"/>
                    <a:pt x="87" y="18"/>
                    <a:pt x="79" y="17"/>
                  </a:cubicBezTo>
                  <a:cubicBezTo>
                    <a:pt x="69" y="16"/>
                    <a:pt x="54" y="13"/>
                    <a:pt x="41" y="11"/>
                  </a:cubicBezTo>
                  <a:cubicBezTo>
                    <a:pt x="29" y="9"/>
                    <a:pt x="18" y="3"/>
                    <a:pt x="9" y="2"/>
                  </a:cubicBezTo>
                  <a:cubicBezTo>
                    <a:pt x="6" y="2"/>
                    <a:pt x="1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3" name="Freeform 141">
              <a:extLst>
                <a:ext uri="{FF2B5EF4-FFF2-40B4-BE49-F238E27FC236}">
                  <a16:creationId xmlns:a16="http://schemas.microsoft.com/office/drawing/2014/main" id="{B4096DE5-F2EF-F772-46B0-DA496E3086C9}"/>
                </a:ext>
              </a:extLst>
            </p:cNvPr>
            <p:cNvSpPr/>
            <p:nvPr/>
          </p:nvSpPr>
          <p:spPr bwMode="auto">
            <a:xfrm>
              <a:off x="4795838" y="2051051"/>
              <a:ext cx="87313" cy="11113"/>
            </a:xfrm>
            <a:custGeom>
              <a:avLst/>
              <a:gdLst>
                <a:gd name="T0" fmla="*/ 112 w 112"/>
                <a:gd name="T1" fmla="*/ 11 h 14"/>
                <a:gd name="T2" fmla="*/ 75 w 112"/>
                <a:gd name="T3" fmla="*/ 12 h 14"/>
                <a:gd name="T4" fmla="*/ 0 w 112"/>
                <a:gd name="T5" fmla="*/ 4 h 14"/>
                <a:gd name="T6" fmla="*/ 0 w 112"/>
                <a:gd name="T7" fmla="*/ 0 h 14"/>
                <a:gd name="T8" fmla="*/ 112 w 112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4">
                  <a:moveTo>
                    <a:pt x="112" y="11"/>
                  </a:moveTo>
                  <a:cubicBezTo>
                    <a:pt x="101" y="14"/>
                    <a:pt x="87" y="13"/>
                    <a:pt x="75" y="12"/>
                  </a:cubicBezTo>
                  <a:cubicBezTo>
                    <a:pt x="50" y="11"/>
                    <a:pt x="16" y="13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38" y="2"/>
                    <a:pt x="79" y="4"/>
                    <a:pt x="1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4" name="Freeform 142">
              <a:extLst>
                <a:ext uri="{FF2B5EF4-FFF2-40B4-BE49-F238E27FC236}">
                  <a16:creationId xmlns:a16="http://schemas.microsoft.com/office/drawing/2014/main" id="{A08EBA8B-080C-9AD1-ADED-4A8A8E891839}"/>
                </a:ext>
              </a:extLst>
            </p:cNvPr>
            <p:cNvSpPr/>
            <p:nvPr/>
          </p:nvSpPr>
          <p:spPr bwMode="auto">
            <a:xfrm>
              <a:off x="5008563" y="2090738"/>
              <a:ext cx="30163" cy="6350"/>
            </a:xfrm>
            <a:custGeom>
              <a:avLst/>
              <a:gdLst>
                <a:gd name="T0" fmla="*/ 0 w 39"/>
                <a:gd name="T1" fmla="*/ 2 h 7"/>
                <a:gd name="T2" fmla="*/ 39 w 39"/>
                <a:gd name="T3" fmla="*/ 6 h 7"/>
                <a:gd name="T4" fmla="*/ 0 w 39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7">
                  <a:moveTo>
                    <a:pt x="0" y="2"/>
                  </a:moveTo>
                  <a:cubicBezTo>
                    <a:pt x="12" y="0"/>
                    <a:pt x="27" y="5"/>
                    <a:pt x="39" y="6"/>
                  </a:cubicBezTo>
                  <a:cubicBezTo>
                    <a:pt x="24" y="7"/>
                    <a:pt x="1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5" name="Freeform 143">
              <a:extLst>
                <a:ext uri="{FF2B5EF4-FFF2-40B4-BE49-F238E27FC236}">
                  <a16:creationId xmlns:a16="http://schemas.microsoft.com/office/drawing/2014/main" id="{D7B6C00F-1434-6437-6670-75C3AE69E8E8}"/>
                </a:ext>
              </a:extLst>
            </p:cNvPr>
            <p:cNvSpPr/>
            <p:nvPr/>
          </p:nvSpPr>
          <p:spPr bwMode="auto">
            <a:xfrm>
              <a:off x="5286376" y="2108201"/>
              <a:ext cx="34925" cy="11113"/>
            </a:xfrm>
            <a:custGeom>
              <a:avLst/>
              <a:gdLst>
                <a:gd name="T0" fmla="*/ 44 w 44"/>
                <a:gd name="T1" fmla="*/ 3 h 14"/>
                <a:gd name="T2" fmla="*/ 44 w 44"/>
                <a:gd name="T3" fmla="*/ 10 h 14"/>
                <a:gd name="T4" fmla="*/ 0 w 44"/>
                <a:gd name="T5" fmla="*/ 4 h 14"/>
                <a:gd name="T6" fmla="*/ 44 w 44"/>
                <a:gd name="T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4">
                  <a:moveTo>
                    <a:pt x="44" y="3"/>
                  </a:moveTo>
                  <a:cubicBezTo>
                    <a:pt x="44" y="5"/>
                    <a:pt x="44" y="8"/>
                    <a:pt x="44" y="10"/>
                  </a:cubicBezTo>
                  <a:cubicBezTo>
                    <a:pt x="32" y="14"/>
                    <a:pt x="8" y="8"/>
                    <a:pt x="0" y="4"/>
                  </a:cubicBezTo>
                  <a:cubicBezTo>
                    <a:pt x="10" y="0"/>
                    <a:pt x="34" y="0"/>
                    <a:pt x="4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6" name="Freeform 144">
              <a:extLst>
                <a:ext uri="{FF2B5EF4-FFF2-40B4-BE49-F238E27FC236}">
                  <a16:creationId xmlns:a16="http://schemas.microsoft.com/office/drawing/2014/main" id="{32D44DB4-88BD-1435-F172-7427576EF2B0}"/>
                </a:ext>
              </a:extLst>
            </p:cNvPr>
            <p:cNvSpPr/>
            <p:nvPr/>
          </p:nvSpPr>
          <p:spPr bwMode="auto">
            <a:xfrm>
              <a:off x="4984751" y="2087563"/>
              <a:ext cx="22225" cy="6350"/>
            </a:xfrm>
            <a:custGeom>
              <a:avLst/>
              <a:gdLst>
                <a:gd name="T0" fmla="*/ 0 w 27"/>
                <a:gd name="T1" fmla="*/ 0 h 7"/>
                <a:gd name="T2" fmla="*/ 27 w 27"/>
                <a:gd name="T3" fmla="*/ 4 h 7"/>
                <a:gd name="T4" fmla="*/ 0 w 2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cubicBezTo>
                    <a:pt x="6" y="3"/>
                    <a:pt x="16" y="3"/>
                    <a:pt x="27" y="4"/>
                  </a:cubicBezTo>
                  <a:cubicBezTo>
                    <a:pt x="23" y="7"/>
                    <a:pt x="4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7" name="Freeform 145">
              <a:extLst>
                <a:ext uri="{FF2B5EF4-FFF2-40B4-BE49-F238E27FC236}">
                  <a16:creationId xmlns:a16="http://schemas.microsoft.com/office/drawing/2014/main" id="{B5F39718-776A-54C2-6CF9-2D3C8F3E7F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5513" y="1379538"/>
              <a:ext cx="976313" cy="830263"/>
            </a:xfrm>
            <a:custGeom>
              <a:avLst/>
              <a:gdLst>
                <a:gd name="T0" fmla="*/ 530 w 1252"/>
                <a:gd name="T1" fmla="*/ 164 h 1065"/>
                <a:gd name="T2" fmla="*/ 987 w 1252"/>
                <a:gd name="T3" fmla="*/ 455 h 1065"/>
                <a:gd name="T4" fmla="*/ 1231 w 1252"/>
                <a:gd name="T5" fmla="*/ 739 h 1065"/>
                <a:gd name="T6" fmla="*/ 735 w 1252"/>
                <a:gd name="T7" fmla="*/ 1056 h 1065"/>
                <a:gd name="T8" fmla="*/ 170 w 1252"/>
                <a:gd name="T9" fmla="*/ 984 h 1065"/>
                <a:gd name="T10" fmla="*/ 33 w 1252"/>
                <a:gd name="T11" fmla="*/ 898 h 1065"/>
                <a:gd name="T12" fmla="*/ 111 w 1252"/>
                <a:gd name="T13" fmla="*/ 721 h 1065"/>
                <a:gd name="T14" fmla="*/ 70 w 1252"/>
                <a:gd name="T15" fmla="*/ 616 h 1065"/>
                <a:gd name="T16" fmla="*/ 245 w 1252"/>
                <a:gd name="T17" fmla="*/ 446 h 1065"/>
                <a:gd name="T18" fmla="*/ 415 w 1252"/>
                <a:gd name="T19" fmla="*/ 186 h 1065"/>
                <a:gd name="T20" fmla="*/ 431 w 1252"/>
                <a:gd name="T21" fmla="*/ 101 h 1065"/>
                <a:gd name="T22" fmla="*/ 479 w 1252"/>
                <a:gd name="T23" fmla="*/ 62 h 1065"/>
                <a:gd name="T24" fmla="*/ 678 w 1252"/>
                <a:gd name="T25" fmla="*/ 29 h 1065"/>
                <a:gd name="T26" fmla="*/ 563 w 1252"/>
                <a:gd name="T27" fmla="*/ 19 h 1065"/>
                <a:gd name="T28" fmla="*/ 444 w 1252"/>
                <a:gd name="T29" fmla="*/ 173 h 1065"/>
                <a:gd name="T30" fmla="*/ 507 w 1252"/>
                <a:gd name="T31" fmla="*/ 96 h 1065"/>
                <a:gd name="T32" fmla="*/ 568 w 1252"/>
                <a:gd name="T33" fmla="*/ 83 h 1065"/>
                <a:gd name="T34" fmla="*/ 476 w 1252"/>
                <a:gd name="T35" fmla="*/ 142 h 1065"/>
                <a:gd name="T36" fmla="*/ 520 w 1252"/>
                <a:gd name="T37" fmla="*/ 157 h 1065"/>
                <a:gd name="T38" fmla="*/ 425 w 1252"/>
                <a:gd name="T39" fmla="*/ 29 h 1065"/>
                <a:gd name="T40" fmla="*/ 430 w 1252"/>
                <a:gd name="T41" fmla="*/ 167 h 1065"/>
                <a:gd name="T42" fmla="*/ 573 w 1252"/>
                <a:gd name="T43" fmla="*/ 526 h 1065"/>
                <a:gd name="T44" fmla="*/ 486 w 1252"/>
                <a:gd name="T45" fmla="*/ 187 h 1065"/>
                <a:gd name="T46" fmla="*/ 423 w 1252"/>
                <a:gd name="T47" fmla="*/ 213 h 1065"/>
                <a:gd name="T48" fmla="*/ 288 w 1252"/>
                <a:gd name="T49" fmla="*/ 496 h 1065"/>
                <a:gd name="T50" fmla="*/ 500 w 1252"/>
                <a:gd name="T51" fmla="*/ 501 h 1065"/>
                <a:gd name="T52" fmla="*/ 130 w 1252"/>
                <a:gd name="T53" fmla="*/ 562 h 1065"/>
                <a:gd name="T54" fmla="*/ 720 w 1252"/>
                <a:gd name="T55" fmla="*/ 649 h 1065"/>
                <a:gd name="T56" fmla="*/ 1056 w 1252"/>
                <a:gd name="T57" fmla="*/ 472 h 1065"/>
                <a:gd name="T58" fmla="*/ 694 w 1252"/>
                <a:gd name="T59" fmla="*/ 446 h 1065"/>
                <a:gd name="T60" fmla="*/ 475 w 1252"/>
                <a:gd name="T61" fmla="*/ 577 h 1065"/>
                <a:gd name="T62" fmla="*/ 998 w 1252"/>
                <a:gd name="T63" fmla="*/ 660 h 1065"/>
                <a:gd name="T64" fmla="*/ 1049 w 1252"/>
                <a:gd name="T65" fmla="*/ 508 h 1065"/>
                <a:gd name="T66" fmla="*/ 459 w 1252"/>
                <a:gd name="T67" fmla="*/ 555 h 1065"/>
                <a:gd name="T68" fmla="*/ 421 w 1252"/>
                <a:gd name="T69" fmla="*/ 560 h 1065"/>
                <a:gd name="T70" fmla="*/ 768 w 1252"/>
                <a:gd name="T71" fmla="*/ 807 h 1065"/>
                <a:gd name="T72" fmla="*/ 446 w 1252"/>
                <a:gd name="T73" fmla="*/ 768 h 1065"/>
                <a:gd name="T74" fmla="*/ 491 w 1252"/>
                <a:gd name="T75" fmla="*/ 826 h 1065"/>
                <a:gd name="T76" fmla="*/ 891 w 1252"/>
                <a:gd name="T77" fmla="*/ 785 h 1065"/>
                <a:gd name="T78" fmla="*/ 1205 w 1252"/>
                <a:gd name="T79" fmla="*/ 750 h 1065"/>
                <a:gd name="T80" fmla="*/ 76 w 1252"/>
                <a:gd name="T81" fmla="*/ 629 h 1065"/>
                <a:gd name="T82" fmla="*/ 251 w 1252"/>
                <a:gd name="T83" fmla="*/ 685 h 1065"/>
                <a:gd name="T84" fmla="*/ 501 w 1252"/>
                <a:gd name="T85" fmla="*/ 743 h 1065"/>
                <a:gd name="T86" fmla="*/ 644 w 1252"/>
                <a:gd name="T87" fmla="*/ 719 h 1065"/>
                <a:gd name="T88" fmla="*/ 709 w 1252"/>
                <a:gd name="T89" fmla="*/ 681 h 1065"/>
                <a:gd name="T90" fmla="*/ 1201 w 1252"/>
                <a:gd name="T91" fmla="*/ 694 h 1065"/>
                <a:gd name="T92" fmla="*/ 1132 w 1252"/>
                <a:gd name="T93" fmla="*/ 636 h 1065"/>
                <a:gd name="T94" fmla="*/ 754 w 1252"/>
                <a:gd name="T95" fmla="*/ 792 h 1065"/>
                <a:gd name="T96" fmla="*/ 710 w 1252"/>
                <a:gd name="T97" fmla="*/ 781 h 1065"/>
                <a:gd name="T98" fmla="*/ 360 w 1252"/>
                <a:gd name="T99" fmla="*/ 746 h 1065"/>
                <a:gd name="T100" fmla="*/ 710 w 1252"/>
                <a:gd name="T101" fmla="*/ 781 h 1065"/>
                <a:gd name="T102" fmla="*/ 192 w 1252"/>
                <a:gd name="T103" fmla="*/ 806 h 1065"/>
                <a:gd name="T104" fmla="*/ 68 w 1252"/>
                <a:gd name="T105" fmla="*/ 821 h 1065"/>
                <a:gd name="T106" fmla="*/ 50 w 1252"/>
                <a:gd name="T107" fmla="*/ 919 h 1065"/>
                <a:gd name="T108" fmla="*/ 517 w 1252"/>
                <a:gd name="T109" fmla="*/ 955 h 1065"/>
                <a:gd name="T110" fmla="*/ 603 w 1252"/>
                <a:gd name="T111" fmla="*/ 898 h 1065"/>
                <a:gd name="T112" fmla="*/ 386 w 1252"/>
                <a:gd name="T113" fmla="*/ 853 h 1065"/>
                <a:gd name="T114" fmla="*/ 866 w 1252"/>
                <a:gd name="T115" fmla="*/ 811 h 1065"/>
                <a:gd name="T116" fmla="*/ 840 w 1252"/>
                <a:gd name="T117" fmla="*/ 827 h 1065"/>
                <a:gd name="T118" fmla="*/ 780 w 1252"/>
                <a:gd name="T119" fmla="*/ 862 h 1065"/>
                <a:gd name="T120" fmla="*/ 756 w 1252"/>
                <a:gd name="T121" fmla="*/ 1032 h 1065"/>
                <a:gd name="T122" fmla="*/ 278 w 1252"/>
                <a:gd name="T123" fmla="*/ 975 h 1065"/>
                <a:gd name="T124" fmla="*/ 751 w 1252"/>
                <a:gd name="T125" fmla="*/ 1046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52" h="1065">
                  <a:moveTo>
                    <a:pt x="721" y="42"/>
                  </a:moveTo>
                  <a:cubicBezTo>
                    <a:pt x="725" y="52"/>
                    <a:pt x="719" y="57"/>
                    <a:pt x="714" y="59"/>
                  </a:cubicBezTo>
                  <a:cubicBezTo>
                    <a:pt x="706" y="70"/>
                    <a:pt x="695" y="79"/>
                    <a:pt x="688" y="91"/>
                  </a:cubicBezTo>
                  <a:cubicBezTo>
                    <a:pt x="671" y="104"/>
                    <a:pt x="646" y="109"/>
                    <a:pt x="624" y="113"/>
                  </a:cubicBezTo>
                  <a:cubicBezTo>
                    <a:pt x="616" y="151"/>
                    <a:pt x="584" y="166"/>
                    <a:pt x="548" y="147"/>
                  </a:cubicBezTo>
                  <a:cubicBezTo>
                    <a:pt x="540" y="152"/>
                    <a:pt x="538" y="160"/>
                    <a:pt x="530" y="164"/>
                  </a:cubicBezTo>
                  <a:cubicBezTo>
                    <a:pt x="512" y="175"/>
                    <a:pt x="484" y="167"/>
                    <a:pt x="469" y="182"/>
                  </a:cubicBezTo>
                  <a:cubicBezTo>
                    <a:pt x="531" y="163"/>
                    <a:pt x="597" y="186"/>
                    <a:pt x="634" y="222"/>
                  </a:cubicBezTo>
                  <a:cubicBezTo>
                    <a:pt x="673" y="281"/>
                    <a:pt x="660" y="382"/>
                    <a:pt x="636" y="448"/>
                  </a:cubicBezTo>
                  <a:cubicBezTo>
                    <a:pt x="685" y="421"/>
                    <a:pt x="751" y="437"/>
                    <a:pt x="815" y="445"/>
                  </a:cubicBezTo>
                  <a:cubicBezTo>
                    <a:pt x="849" y="449"/>
                    <a:pt x="883" y="451"/>
                    <a:pt x="922" y="450"/>
                  </a:cubicBezTo>
                  <a:cubicBezTo>
                    <a:pt x="943" y="449"/>
                    <a:pt x="967" y="455"/>
                    <a:pt x="987" y="455"/>
                  </a:cubicBezTo>
                  <a:cubicBezTo>
                    <a:pt x="1021" y="454"/>
                    <a:pt x="1070" y="465"/>
                    <a:pt x="1105" y="455"/>
                  </a:cubicBezTo>
                  <a:cubicBezTo>
                    <a:pt x="1114" y="457"/>
                    <a:pt x="1117" y="461"/>
                    <a:pt x="1126" y="458"/>
                  </a:cubicBezTo>
                  <a:cubicBezTo>
                    <a:pt x="1136" y="464"/>
                    <a:pt x="1143" y="472"/>
                    <a:pt x="1154" y="477"/>
                  </a:cubicBezTo>
                  <a:cubicBezTo>
                    <a:pt x="1168" y="496"/>
                    <a:pt x="1172" y="534"/>
                    <a:pt x="1159" y="557"/>
                  </a:cubicBezTo>
                  <a:cubicBezTo>
                    <a:pt x="1170" y="559"/>
                    <a:pt x="1196" y="558"/>
                    <a:pt x="1205" y="558"/>
                  </a:cubicBezTo>
                  <a:cubicBezTo>
                    <a:pt x="1245" y="592"/>
                    <a:pt x="1252" y="678"/>
                    <a:pt x="1231" y="739"/>
                  </a:cubicBezTo>
                  <a:cubicBezTo>
                    <a:pt x="1129" y="823"/>
                    <a:pt x="1020" y="901"/>
                    <a:pt x="907" y="975"/>
                  </a:cubicBezTo>
                  <a:cubicBezTo>
                    <a:pt x="905" y="978"/>
                    <a:pt x="904" y="982"/>
                    <a:pt x="902" y="984"/>
                  </a:cubicBezTo>
                  <a:cubicBezTo>
                    <a:pt x="898" y="983"/>
                    <a:pt x="897" y="986"/>
                    <a:pt x="893" y="985"/>
                  </a:cubicBezTo>
                  <a:cubicBezTo>
                    <a:pt x="869" y="1005"/>
                    <a:pt x="836" y="1024"/>
                    <a:pt x="806" y="1042"/>
                  </a:cubicBezTo>
                  <a:cubicBezTo>
                    <a:pt x="797" y="1048"/>
                    <a:pt x="785" y="1060"/>
                    <a:pt x="775" y="1062"/>
                  </a:cubicBezTo>
                  <a:cubicBezTo>
                    <a:pt x="763" y="1065"/>
                    <a:pt x="750" y="1058"/>
                    <a:pt x="735" y="1056"/>
                  </a:cubicBezTo>
                  <a:cubicBezTo>
                    <a:pt x="723" y="1054"/>
                    <a:pt x="710" y="1057"/>
                    <a:pt x="698" y="1056"/>
                  </a:cubicBezTo>
                  <a:cubicBezTo>
                    <a:pt x="685" y="1056"/>
                    <a:pt x="673" y="1051"/>
                    <a:pt x="660" y="1050"/>
                  </a:cubicBezTo>
                  <a:cubicBezTo>
                    <a:pt x="612" y="1045"/>
                    <a:pt x="553" y="1040"/>
                    <a:pt x="504" y="1036"/>
                  </a:cubicBezTo>
                  <a:cubicBezTo>
                    <a:pt x="459" y="1033"/>
                    <a:pt x="419" y="1030"/>
                    <a:pt x="383" y="1025"/>
                  </a:cubicBezTo>
                  <a:cubicBezTo>
                    <a:pt x="347" y="1020"/>
                    <a:pt x="307" y="1009"/>
                    <a:pt x="264" y="1001"/>
                  </a:cubicBezTo>
                  <a:cubicBezTo>
                    <a:pt x="231" y="996"/>
                    <a:pt x="204" y="989"/>
                    <a:pt x="170" y="984"/>
                  </a:cubicBezTo>
                  <a:cubicBezTo>
                    <a:pt x="139" y="979"/>
                    <a:pt x="105" y="969"/>
                    <a:pt x="69" y="963"/>
                  </a:cubicBezTo>
                  <a:cubicBezTo>
                    <a:pt x="61" y="961"/>
                    <a:pt x="53" y="962"/>
                    <a:pt x="45" y="960"/>
                  </a:cubicBezTo>
                  <a:cubicBezTo>
                    <a:pt x="38" y="959"/>
                    <a:pt x="32" y="956"/>
                    <a:pt x="25" y="955"/>
                  </a:cubicBezTo>
                  <a:cubicBezTo>
                    <a:pt x="16" y="954"/>
                    <a:pt x="13" y="961"/>
                    <a:pt x="2" y="955"/>
                  </a:cubicBezTo>
                  <a:cubicBezTo>
                    <a:pt x="0" y="932"/>
                    <a:pt x="22" y="918"/>
                    <a:pt x="40" y="915"/>
                  </a:cubicBezTo>
                  <a:cubicBezTo>
                    <a:pt x="42" y="907"/>
                    <a:pt x="34" y="906"/>
                    <a:pt x="33" y="898"/>
                  </a:cubicBezTo>
                  <a:cubicBezTo>
                    <a:pt x="31" y="885"/>
                    <a:pt x="44" y="878"/>
                    <a:pt x="49" y="868"/>
                  </a:cubicBezTo>
                  <a:cubicBezTo>
                    <a:pt x="37" y="846"/>
                    <a:pt x="57" y="820"/>
                    <a:pt x="42" y="802"/>
                  </a:cubicBezTo>
                  <a:cubicBezTo>
                    <a:pt x="41" y="797"/>
                    <a:pt x="46" y="795"/>
                    <a:pt x="47" y="791"/>
                  </a:cubicBezTo>
                  <a:cubicBezTo>
                    <a:pt x="29" y="791"/>
                    <a:pt x="15" y="791"/>
                    <a:pt x="5" y="781"/>
                  </a:cubicBezTo>
                  <a:cubicBezTo>
                    <a:pt x="6" y="776"/>
                    <a:pt x="7" y="769"/>
                    <a:pt x="10" y="763"/>
                  </a:cubicBezTo>
                  <a:cubicBezTo>
                    <a:pt x="41" y="749"/>
                    <a:pt x="82" y="737"/>
                    <a:pt x="111" y="721"/>
                  </a:cubicBezTo>
                  <a:cubicBezTo>
                    <a:pt x="102" y="715"/>
                    <a:pt x="81" y="718"/>
                    <a:pt x="64" y="715"/>
                  </a:cubicBezTo>
                  <a:cubicBezTo>
                    <a:pt x="59" y="714"/>
                    <a:pt x="54" y="711"/>
                    <a:pt x="49" y="710"/>
                  </a:cubicBezTo>
                  <a:cubicBezTo>
                    <a:pt x="39" y="708"/>
                    <a:pt x="26" y="713"/>
                    <a:pt x="25" y="697"/>
                  </a:cubicBezTo>
                  <a:cubicBezTo>
                    <a:pt x="33" y="690"/>
                    <a:pt x="40" y="682"/>
                    <a:pt x="53" y="679"/>
                  </a:cubicBezTo>
                  <a:cubicBezTo>
                    <a:pt x="54" y="658"/>
                    <a:pt x="72" y="650"/>
                    <a:pt x="64" y="631"/>
                  </a:cubicBezTo>
                  <a:cubicBezTo>
                    <a:pt x="64" y="624"/>
                    <a:pt x="70" y="624"/>
                    <a:pt x="70" y="616"/>
                  </a:cubicBezTo>
                  <a:cubicBezTo>
                    <a:pt x="67" y="611"/>
                    <a:pt x="58" y="603"/>
                    <a:pt x="64" y="597"/>
                  </a:cubicBezTo>
                  <a:cubicBezTo>
                    <a:pt x="56" y="594"/>
                    <a:pt x="50" y="590"/>
                    <a:pt x="45" y="585"/>
                  </a:cubicBezTo>
                  <a:cubicBezTo>
                    <a:pt x="49" y="580"/>
                    <a:pt x="50" y="570"/>
                    <a:pt x="56" y="565"/>
                  </a:cubicBezTo>
                  <a:cubicBezTo>
                    <a:pt x="68" y="558"/>
                    <a:pt x="99" y="559"/>
                    <a:pt x="115" y="555"/>
                  </a:cubicBezTo>
                  <a:cubicBezTo>
                    <a:pt x="181" y="542"/>
                    <a:pt x="238" y="537"/>
                    <a:pt x="291" y="512"/>
                  </a:cubicBezTo>
                  <a:cubicBezTo>
                    <a:pt x="274" y="494"/>
                    <a:pt x="258" y="471"/>
                    <a:pt x="245" y="446"/>
                  </a:cubicBezTo>
                  <a:cubicBezTo>
                    <a:pt x="231" y="422"/>
                    <a:pt x="219" y="391"/>
                    <a:pt x="216" y="362"/>
                  </a:cubicBezTo>
                  <a:cubicBezTo>
                    <a:pt x="213" y="332"/>
                    <a:pt x="219" y="301"/>
                    <a:pt x="225" y="273"/>
                  </a:cubicBezTo>
                  <a:cubicBezTo>
                    <a:pt x="234" y="228"/>
                    <a:pt x="264" y="186"/>
                    <a:pt x="308" y="178"/>
                  </a:cubicBezTo>
                  <a:cubicBezTo>
                    <a:pt x="313" y="177"/>
                    <a:pt x="320" y="179"/>
                    <a:pt x="327" y="178"/>
                  </a:cubicBezTo>
                  <a:cubicBezTo>
                    <a:pt x="332" y="178"/>
                    <a:pt x="339" y="175"/>
                    <a:pt x="344" y="174"/>
                  </a:cubicBezTo>
                  <a:cubicBezTo>
                    <a:pt x="367" y="173"/>
                    <a:pt x="392" y="182"/>
                    <a:pt x="415" y="186"/>
                  </a:cubicBezTo>
                  <a:cubicBezTo>
                    <a:pt x="410" y="166"/>
                    <a:pt x="410" y="143"/>
                    <a:pt x="409" y="118"/>
                  </a:cubicBezTo>
                  <a:cubicBezTo>
                    <a:pt x="408" y="104"/>
                    <a:pt x="405" y="90"/>
                    <a:pt x="405" y="76"/>
                  </a:cubicBezTo>
                  <a:cubicBezTo>
                    <a:pt x="406" y="65"/>
                    <a:pt x="410" y="55"/>
                    <a:pt x="410" y="45"/>
                  </a:cubicBezTo>
                  <a:cubicBezTo>
                    <a:pt x="410" y="36"/>
                    <a:pt x="405" y="28"/>
                    <a:pt x="411" y="21"/>
                  </a:cubicBezTo>
                  <a:cubicBezTo>
                    <a:pt x="422" y="17"/>
                    <a:pt x="436" y="16"/>
                    <a:pt x="446" y="24"/>
                  </a:cubicBezTo>
                  <a:cubicBezTo>
                    <a:pt x="444" y="48"/>
                    <a:pt x="433" y="72"/>
                    <a:pt x="431" y="101"/>
                  </a:cubicBezTo>
                  <a:cubicBezTo>
                    <a:pt x="430" y="120"/>
                    <a:pt x="429" y="136"/>
                    <a:pt x="429" y="156"/>
                  </a:cubicBezTo>
                  <a:cubicBezTo>
                    <a:pt x="430" y="156"/>
                    <a:pt x="430" y="157"/>
                    <a:pt x="431" y="157"/>
                  </a:cubicBezTo>
                  <a:cubicBezTo>
                    <a:pt x="433" y="139"/>
                    <a:pt x="434" y="120"/>
                    <a:pt x="443" y="107"/>
                  </a:cubicBezTo>
                  <a:cubicBezTo>
                    <a:pt x="446" y="102"/>
                    <a:pt x="454" y="99"/>
                    <a:pt x="459" y="95"/>
                  </a:cubicBezTo>
                  <a:cubicBezTo>
                    <a:pt x="461" y="93"/>
                    <a:pt x="465" y="90"/>
                    <a:pt x="466" y="88"/>
                  </a:cubicBezTo>
                  <a:cubicBezTo>
                    <a:pt x="472" y="82"/>
                    <a:pt x="473" y="71"/>
                    <a:pt x="479" y="62"/>
                  </a:cubicBezTo>
                  <a:cubicBezTo>
                    <a:pt x="483" y="56"/>
                    <a:pt x="494" y="47"/>
                    <a:pt x="499" y="45"/>
                  </a:cubicBezTo>
                  <a:cubicBezTo>
                    <a:pt x="509" y="40"/>
                    <a:pt x="521" y="45"/>
                    <a:pt x="531" y="39"/>
                  </a:cubicBezTo>
                  <a:cubicBezTo>
                    <a:pt x="544" y="31"/>
                    <a:pt x="546" y="16"/>
                    <a:pt x="558" y="10"/>
                  </a:cubicBezTo>
                  <a:cubicBezTo>
                    <a:pt x="572" y="3"/>
                    <a:pt x="598" y="0"/>
                    <a:pt x="611" y="10"/>
                  </a:cubicBezTo>
                  <a:cubicBezTo>
                    <a:pt x="617" y="15"/>
                    <a:pt x="625" y="26"/>
                    <a:pt x="634" y="27"/>
                  </a:cubicBezTo>
                  <a:cubicBezTo>
                    <a:pt x="647" y="29"/>
                    <a:pt x="663" y="26"/>
                    <a:pt x="678" y="29"/>
                  </a:cubicBezTo>
                  <a:cubicBezTo>
                    <a:pt x="690" y="30"/>
                    <a:pt x="701" y="35"/>
                    <a:pt x="710" y="40"/>
                  </a:cubicBezTo>
                  <a:cubicBezTo>
                    <a:pt x="714" y="42"/>
                    <a:pt x="718" y="39"/>
                    <a:pt x="721" y="42"/>
                  </a:cubicBezTo>
                  <a:close/>
                  <a:moveTo>
                    <a:pt x="659" y="35"/>
                  </a:moveTo>
                  <a:cubicBezTo>
                    <a:pt x="651" y="35"/>
                    <a:pt x="643" y="41"/>
                    <a:pt x="636" y="40"/>
                  </a:cubicBezTo>
                  <a:cubicBezTo>
                    <a:pt x="628" y="39"/>
                    <a:pt x="624" y="31"/>
                    <a:pt x="616" y="31"/>
                  </a:cubicBezTo>
                  <a:cubicBezTo>
                    <a:pt x="603" y="11"/>
                    <a:pt x="588" y="11"/>
                    <a:pt x="563" y="19"/>
                  </a:cubicBezTo>
                  <a:cubicBezTo>
                    <a:pt x="547" y="31"/>
                    <a:pt x="538" y="58"/>
                    <a:pt x="509" y="52"/>
                  </a:cubicBezTo>
                  <a:cubicBezTo>
                    <a:pt x="507" y="56"/>
                    <a:pt x="502" y="55"/>
                    <a:pt x="499" y="57"/>
                  </a:cubicBezTo>
                  <a:cubicBezTo>
                    <a:pt x="499" y="57"/>
                    <a:pt x="498" y="56"/>
                    <a:pt x="497" y="57"/>
                  </a:cubicBezTo>
                  <a:cubicBezTo>
                    <a:pt x="500" y="58"/>
                    <a:pt x="493" y="61"/>
                    <a:pt x="491" y="62"/>
                  </a:cubicBezTo>
                  <a:cubicBezTo>
                    <a:pt x="481" y="80"/>
                    <a:pt x="474" y="100"/>
                    <a:pt x="455" y="108"/>
                  </a:cubicBezTo>
                  <a:cubicBezTo>
                    <a:pt x="442" y="121"/>
                    <a:pt x="439" y="156"/>
                    <a:pt x="444" y="173"/>
                  </a:cubicBezTo>
                  <a:cubicBezTo>
                    <a:pt x="448" y="160"/>
                    <a:pt x="463" y="149"/>
                    <a:pt x="469" y="135"/>
                  </a:cubicBezTo>
                  <a:cubicBezTo>
                    <a:pt x="473" y="124"/>
                    <a:pt x="470" y="108"/>
                    <a:pt x="481" y="105"/>
                  </a:cubicBezTo>
                  <a:cubicBezTo>
                    <a:pt x="479" y="111"/>
                    <a:pt x="475" y="120"/>
                    <a:pt x="480" y="123"/>
                  </a:cubicBezTo>
                  <a:cubicBezTo>
                    <a:pt x="484" y="114"/>
                    <a:pt x="493" y="109"/>
                    <a:pt x="499" y="101"/>
                  </a:cubicBezTo>
                  <a:cubicBezTo>
                    <a:pt x="499" y="91"/>
                    <a:pt x="509" y="73"/>
                    <a:pt x="517" y="71"/>
                  </a:cubicBezTo>
                  <a:cubicBezTo>
                    <a:pt x="516" y="82"/>
                    <a:pt x="509" y="86"/>
                    <a:pt x="507" y="96"/>
                  </a:cubicBezTo>
                  <a:cubicBezTo>
                    <a:pt x="522" y="91"/>
                    <a:pt x="535" y="78"/>
                    <a:pt x="550" y="76"/>
                  </a:cubicBezTo>
                  <a:cubicBezTo>
                    <a:pt x="560" y="65"/>
                    <a:pt x="581" y="59"/>
                    <a:pt x="593" y="55"/>
                  </a:cubicBezTo>
                  <a:cubicBezTo>
                    <a:pt x="590" y="63"/>
                    <a:pt x="581" y="64"/>
                    <a:pt x="577" y="71"/>
                  </a:cubicBezTo>
                  <a:cubicBezTo>
                    <a:pt x="594" y="65"/>
                    <a:pt x="616" y="69"/>
                    <a:pt x="638" y="65"/>
                  </a:cubicBezTo>
                  <a:cubicBezTo>
                    <a:pt x="654" y="62"/>
                    <a:pt x="672" y="49"/>
                    <a:pt x="689" y="51"/>
                  </a:cubicBezTo>
                  <a:cubicBezTo>
                    <a:pt x="664" y="81"/>
                    <a:pt x="605" y="69"/>
                    <a:pt x="568" y="83"/>
                  </a:cubicBezTo>
                  <a:cubicBezTo>
                    <a:pt x="580" y="90"/>
                    <a:pt x="598" y="97"/>
                    <a:pt x="602" y="107"/>
                  </a:cubicBezTo>
                  <a:cubicBezTo>
                    <a:pt x="588" y="104"/>
                    <a:pt x="572" y="89"/>
                    <a:pt x="553" y="88"/>
                  </a:cubicBezTo>
                  <a:cubicBezTo>
                    <a:pt x="539" y="88"/>
                    <a:pt x="528" y="96"/>
                    <a:pt x="517" y="103"/>
                  </a:cubicBezTo>
                  <a:cubicBezTo>
                    <a:pt x="532" y="106"/>
                    <a:pt x="545" y="111"/>
                    <a:pt x="555" y="120"/>
                  </a:cubicBezTo>
                  <a:cubicBezTo>
                    <a:pt x="540" y="121"/>
                    <a:pt x="521" y="105"/>
                    <a:pt x="506" y="112"/>
                  </a:cubicBezTo>
                  <a:cubicBezTo>
                    <a:pt x="493" y="118"/>
                    <a:pt x="484" y="130"/>
                    <a:pt x="476" y="142"/>
                  </a:cubicBezTo>
                  <a:cubicBezTo>
                    <a:pt x="490" y="139"/>
                    <a:pt x="510" y="134"/>
                    <a:pt x="520" y="143"/>
                  </a:cubicBezTo>
                  <a:cubicBezTo>
                    <a:pt x="500" y="140"/>
                    <a:pt x="483" y="152"/>
                    <a:pt x="466" y="154"/>
                  </a:cubicBezTo>
                  <a:cubicBezTo>
                    <a:pt x="459" y="166"/>
                    <a:pt x="446" y="180"/>
                    <a:pt x="446" y="196"/>
                  </a:cubicBezTo>
                  <a:cubicBezTo>
                    <a:pt x="447" y="190"/>
                    <a:pt x="451" y="188"/>
                    <a:pt x="451" y="182"/>
                  </a:cubicBezTo>
                  <a:cubicBezTo>
                    <a:pt x="462" y="174"/>
                    <a:pt x="469" y="165"/>
                    <a:pt x="484" y="162"/>
                  </a:cubicBezTo>
                  <a:cubicBezTo>
                    <a:pt x="495" y="159"/>
                    <a:pt x="509" y="161"/>
                    <a:pt x="520" y="157"/>
                  </a:cubicBezTo>
                  <a:cubicBezTo>
                    <a:pt x="533" y="152"/>
                    <a:pt x="535" y="136"/>
                    <a:pt x="550" y="135"/>
                  </a:cubicBezTo>
                  <a:cubicBezTo>
                    <a:pt x="575" y="156"/>
                    <a:pt x="611" y="141"/>
                    <a:pt x="613" y="106"/>
                  </a:cubicBezTo>
                  <a:cubicBezTo>
                    <a:pt x="624" y="96"/>
                    <a:pt x="644" y="101"/>
                    <a:pt x="658" y="96"/>
                  </a:cubicBezTo>
                  <a:cubicBezTo>
                    <a:pt x="682" y="88"/>
                    <a:pt x="691" y="67"/>
                    <a:pt x="707" y="49"/>
                  </a:cubicBezTo>
                  <a:cubicBezTo>
                    <a:pt x="690" y="44"/>
                    <a:pt x="677" y="34"/>
                    <a:pt x="659" y="35"/>
                  </a:cubicBezTo>
                  <a:close/>
                  <a:moveTo>
                    <a:pt x="425" y="29"/>
                  </a:moveTo>
                  <a:cubicBezTo>
                    <a:pt x="408" y="63"/>
                    <a:pt x="415" y="112"/>
                    <a:pt x="420" y="149"/>
                  </a:cubicBezTo>
                  <a:cubicBezTo>
                    <a:pt x="424" y="117"/>
                    <a:pt x="421" y="84"/>
                    <a:pt x="429" y="56"/>
                  </a:cubicBezTo>
                  <a:cubicBezTo>
                    <a:pt x="431" y="47"/>
                    <a:pt x="440" y="37"/>
                    <a:pt x="433" y="29"/>
                  </a:cubicBezTo>
                  <a:cubicBezTo>
                    <a:pt x="431" y="25"/>
                    <a:pt x="429" y="30"/>
                    <a:pt x="425" y="29"/>
                  </a:cubicBezTo>
                  <a:close/>
                  <a:moveTo>
                    <a:pt x="431" y="176"/>
                  </a:moveTo>
                  <a:cubicBezTo>
                    <a:pt x="433" y="186"/>
                    <a:pt x="435" y="171"/>
                    <a:pt x="430" y="167"/>
                  </a:cubicBezTo>
                  <a:cubicBezTo>
                    <a:pt x="430" y="173"/>
                    <a:pt x="431" y="173"/>
                    <a:pt x="431" y="176"/>
                  </a:cubicBezTo>
                  <a:close/>
                  <a:moveTo>
                    <a:pt x="500" y="501"/>
                  </a:moveTo>
                  <a:cubicBezTo>
                    <a:pt x="509" y="507"/>
                    <a:pt x="478" y="542"/>
                    <a:pt x="470" y="544"/>
                  </a:cubicBezTo>
                  <a:cubicBezTo>
                    <a:pt x="469" y="544"/>
                    <a:pt x="469" y="545"/>
                    <a:pt x="470" y="545"/>
                  </a:cubicBezTo>
                  <a:cubicBezTo>
                    <a:pt x="475" y="545"/>
                    <a:pt x="485" y="549"/>
                    <a:pt x="491" y="552"/>
                  </a:cubicBezTo>
                  <a:cubicBezTo>
                    <a:pt x="527" y="556"/>
                    <a:pt x="553" y="542"/>
                    <a:pt x="573" y="526"/>
                  </a:cubicBezTo>
                  <a:cubicBezTo>
                    <a:pt x="581" y="519"/>
                    <a:pt x="590" y="514"/>
                    <a:pt x="594" y="509"/>
                  </a:cubicBezTo>
                  <a:cubicBezTo>
                    <a:pt x="605" y="497"/>
                    <a:pt x="616" y="468"/>
                    <a:pt x="617" y="457"/>
                  </a:cubicBezTo>
                  <a:cubicBezTo>
                    <a:pt x="619" y="454"/>
                    <a:pt x="622" y="451"/>
                    <a:pt x="624" y="448"/>
                  </a:cubicBezTo>
                  <a:cubicBezTo>
                    <a:pt x="637" y="409"/>
                    <a:pt x="650" y="359"/>
                    <a:pt x="648" y="315"/>
                  </a:cubicBezTo>
                  <a:cubicBezTo>
                    <a:pt x="646" y="277"/>
                    <a:pt x="638" y="232"/>
                    <a:pt x="612" y="215"/>
                  </a:cubicBezTo>
                  <a:cubicBezTo>
                    <a:pt x="579" y="195"/>
                    <a:pt x="530" y="178"/>
                    <a:pt x="486" y="187"/>
                  </a:cubicBezTo>
                  <a:cubicBezTo>
                    <a:pt x="466" y="191"/>
                    <a:pt x="449" y="204"/>
                    <a:pt x="434" y="219"/>
                  </a:cubicBezTo>
                  <a:cubicBezTo>
                    <a:pt x="428" y="220"/>
                    <a:pt x="419" y="225"/>
                    <a:pt x="411" y="228"/>
                  </a:cubicBezTo>
                  <a:cubicBezTo>
                    <a:pt x="401" y="225"/>
                    <a:pt x="392" y="225"/>
                    <a:pt x="384" y="227"/>
                  </a:cubicBezTo>
                  <a:cubicBezTo>
                    <a:pt x="379" y="220"/>
                    <a:pt x="366" y="221"/>
                    <a:pt x="369" y="207"/>
                  </a:cubicBezTo>
                  <a:cubicBezTo>
                    <a:pt x="373" y="207"/>
                    <a:pt x="374" y="205"/>
                    <a:pt x="377" y="204"/>
                  </a:cubicBezTo>
                  <a:cubicBezTo>
                    <a:pt x="385" y="216"/>
                    <a:pt x="409" y="220"/>
                    <a:pt x="423" y="213"/>
                  </a:cubicBezTo>
                  <a:cubicBezTo>
                    <a:pt x="423" y="208"/>
                    <a:pt x="418" y="201"/>
                    <a:pt x="416" y="194"/>
                  </a:cubicBezTo>
                  <a:cubicBezTo>
                    <a:pt x="407" y="198"/>
                    <a:pt x="399" y="191"/>
                    <a:pt x="390" y="189"/>
                  </a:cubicBezTo>
                  <a:cubicBezTo>
                    <a:pt x="351" y="182"/>
                    <a:pt x="300" y="185"/>
                    <a:pt x="273" y="208"/>
                  </a:cubicBezTo>
                  <a:cubicBezTo>
                    <a:pt x="268" y="213"/>
                    <a:pt x="260" y="217"/>
                    <a:pt x="257" y="220"/>
                  </a:cubicBezTo>
                  <a:cubicBezTo>
                    <a:pt x="228" y="253"/>
                    <a:pt x="218" y="338"/>
                    <a:pt x="231" y="384"/>
                  </a:cubicBezTo>
                  <a:cubicBezTo>
                    <a:pt x="242" y="423"/>
                    <a:pt x="259" y="468"/>
                    <a:pt x="288" y="496"/>
                  </a:cubicBezTo>
                  <a:cubicBezTo>
                    <a:pt x="314" y="520"/>
                    <a:pt x="336" y="543"/>
                    <a:pt x="372" y="552"/>
                  </a:cubicBezTo>
                  <a:cubicBezTo>
                    <a:pt x="391" y="557"/>
                    <a:pt x="406" y="549"/>
                    <a:pt x="423" y="547"/>
                  </a:cubicBezTo>
                  <a:cubicBezTo>
                    <a:pt x="401" y="534"/>
                    <a:pt x="381" y="519"/>
                    <a:pt x="375" y="491"/>
                  </a:cubicBezTo>
                  <a:cubicBezTo>
                    <a:pt x="393" y="509"/>
                    <a:pt x="406" y="531"/>
                    <a:pt x="431" y="541"/>
                  </a:cubicBezTo>
                  <a:cubicBezTo>
                    <a:pt x="448" y="541"/>
                    <a:pt x="459" y="537"/>
                    <a:pt x="475" y="529"/>
                  </a:cubicBezTo>
                  <a:cubicBezTo>
                    <a:pt x="482" y="525"/>
                    <a:pt x="491" y="495"/>
                    <a:pt x="500" y="501"/>
                  </a:cubicBezTo>
                  <a:close/>
                  <a:moveTo>
                    <a:pt x="333" y="549"/>
                  </a:moveTo>
                  <a:cubicBezTo>
                    <a:pt x="325" y="539"/>
                    <a:pt x="313" y="532"/>
                    <a:pt x="303" y="523"/>
                  </a:cubicBezTo>
                  <a:cubicBezTo>
                    <a:pt x="303" y="524"/>
                    <a:pt x="302" y="525"/>
                    <a:pt x="301" y="524"/>
                  </a:cubicBezTo>
                  <a:cubicBezTo>
                    <a:pt x="301" y="524"/>
                    <a:pt x="297" y="527"/>
                    <a:pt x="292" y="524"/>
                  </a:cubicBezTo>
                  <a:cubicBezTo>
                    <a:pt x="259" y="537"/>
                    <a:pt x="224" y="545"/>
                    <a:pt x="186" y="553"/>
                  </a:cubicBezTo>
                  <a:cubicBezTo>
                    <a:pt x="169" y="556"/>
                    <a:pt x="149" y="558"/>
                    <a:pt x="130" y="562"/>
                  </a:cubicBezTo>
                  <a:cubicBezTo>
                    <a:pt x="108" y="566"/>
                    <a:pt x="73" y="569"/>
                    <a:pt x="59" y="584"/>
                  </a:cubicBezTo>
                  <a:cubicBezTo>
                    <a:pt x="114" y="601"/>
                    <a:pt x="203" y="612"/>
                    <a:pt x="261" y="609"/>
                  </a:cubicBezTo>
                  <a:cubicBezTo>
                    <a:pt x="281" y="615"/>
                    <a:pt x="302" y="611"/>
                    <a:pt x="324" y="613"/>
                  </a:cubicBezTo>
                  <a:cubicBezTo>
                    <a:pt x="365" y="616"/>
                    <a:pt x="408" y="625"/>
                    <a:pt x="451" y="628"/>
                  </a:cubicBezTo>
                  <a:cubicBezTo>
                    <a:pt x="523" y="632"/>
                    <a:pt x="602" y="643"/>
                    <a:pt x="678" y="646"/>
                  </a:cubicBezTo>
                  <a:cubicBezTo>
                    <a:pt x="692" y="647"/>
                    <a:pt x="707" y="650"/>
                    <a:pt x="720" y="649"/>
                  </a:cubicBezTo>
                  <a:cubicBezTo>
                    <a:pt x="728" y="648"/>
                    <a:pt x="733" y="648"/>
                    <a:pt x="738" y="643"/>
                  </a:cubicBezTo>
                  <a:cubicBezTo>
                    <a:pt x="741" y="644"/>
                    <a:pt x="743" y="646"/>
                    <a:pt x="746" y="645"/>
                  </a:cubicBezTo>
                  <a:cubicBezTo>
                    <a:pt x="808" y="611"/>
                    <a:pt x="883" y="589"/>
                    <a:pt x="942" y="552"/>
                  </a:cubicBezTo>
                  <a:cubicBezTo>
                    <a:pt x="944" y="554"/>
                    <a:pt x="945" y="551"/>
                    <a:pt x="949" y="552"/>
                  </a:cubicBezTo>
                  <a:cubicBezTo>
                    <a:pt x="998" y="525"/>
                    <a:pt x="1045" y="497"/>
                    <a:pt x="1095" y="471"/>
                  </a:cubicBezTo>
                  <a:cubicBezTo>
                    <a:pt x="1080" y="476"/>
                    <a:pt x="1071" y="466"/>
                    <a:pt x="1056" y="472"/>
                  </a:cubicBezTo>
                  <a:cubicBezTo>
                    <a:pt x="1034" y="466"/>
                    <a:pt x="1012" y="469"/>
                    <a:pt x="990" y="468"/>
                  </a:cubicBezTo>
                  <a:cubicBezTo>
                    <a:pt x="983" y="468"/>
                    <a:pt x="976" y="464"/>
                    <a:pt x="968" y="463"/>
                  </a:cubicBezTo>
                  <a:cubicBezTo>
                    <a:pt x="958" y="462"/>
                    <a:pt x="947" y="463"/>
                    <a:pt x="936" y="462"/>
                  </a:cubicBezTo>
                  <a:cubicBezTo>
                    <a:pt x="917" y="461"/>
                    <a:pt x="903" y="458"/>
                    <a:pt x="886" y="458"/>
                  </a:cubicBezTo>
                  <a:cubicBezTo>
                    <a:pt x="875" y="458"/>
                    <a:pt x="865" y="461"/>
                    <a:pt x="855" y="460"/>
                  </a:cubicBezTo>
                  <a:cubicBezTo>
                    <a:pt x="807" y="454"/>
                    <a:pt x="743" y="441"/>
                    <a:pt x="694" y="446"/>
                  </a:cubicBezTo>
                  <a:cubicBezTo>
                    <a:pt x="691" y="443"/>
                    <a:pt x="685" y="444"/>
                    <a:pt x="682" y="442"/>
                  </a:cubicBezTo>
                  <a:cubicBezTo>
                    <a:pt x="663" y="447"/>
                    <a:pt x="649" y="456"/>
                    <a:pt x="632" y="461"/>
                  </a:cubicBezTo>
                  <a:cubicBezTo>
                    <a:pt x="617" y="494"/>
                    <a:pt x="600" y="531"/>
                    <a:pt x="568" y="549"/>
                  </a:cubicBezTo>
                  <a:cubicBezTo>
                    <a:pt x="543" y="564"/>
                    <a:pt x="505" y="569"/>
                    <a:pt x="471" y="557"/>
                  </a:cubicBezTo>
                  <a:cubicBezTo>
                    <a:pt x="472" y="563"/>
                    <a:pt x="480" y="562"/>
                    <a:pt x="480" y="569"/>
                  </a:cubicBezTo>
                  <a:cubicBezTo>
                    <a:pt x="478" y="571"/>
                    <a:pt x="478" y="575"/>
                    <a:pt x="475" y="577"/>
                  </a:cubicBezTo>
                  <a:cubicBezTo>
                    <a:pt x="462" y="580"/>
                    <a:pt x="457" y="570"/>
                    <a:pt x="446" y="573"/>
                  </a:cubicBezTo>
                  <a:cubicBezTo>
                    <a:pt x="434" y="576"/>
                    <a:pt x="429" y="593"/>
                    <a:pt x="416" y="584"/>
                  </a:cubicBezTo>
                  <a:cubicBezTo>
                    <a:pt x="415" y="576"/>
                    <a:pt x="410" y="571"/>
                    <a:pt x="408" y="563"/>
                  </a:cubicBezTo>
                  <a:cubicBezTo>
                    <a:pt x="380" y="570"/>
                    <a:pt x="359" y="556"/>
                    <a:pt x="333" y="549"/>
                  </a:cubicBezTo>
                  <a:close/>
                  <a:moveTo>
                    <a:pt x="959" y="684"/>
                  </a:moveTo>
                  <a:cubicBezTo>
                    <a:pt x="973" y="676"/>
                    <a:pt x="985" y="667"/>
                    <a:pt x="998" y="660"/>
                  </a:cubicBezTo>
                  <a:cubicBezTo>
                    <a:pt x="1026" y="646"/>
                    <a:pt x="1049" y="627"/>
                    <a:pt x="1073" y="610"/>
                  </a:cubicBezTo>
                  <a:cubicBezTo>
                    <a:pt x="1095" y="594"/>
                    <a:pt x="1125" y="583"/>
                    <a:pt x="1140" y="565"/>
                  </a:cubicBezTo>
                  <a:cubicBezTo>
                    <a:pt x="1163" y="539"/>
                    <a:pt x="1162" y="481"/>
                    <a:pt x="1120" y="473"/>
                  </a:cubicBezTo>
                  <a:cubicBezTo>
                    <a:pt x="1119" y="472"/>
                    <a:pt x="1113" y="476"/>
                    <a:pt x="1112" y="479"/>
                  </a:cubicBezTo>
                  <a:cubicBezTo>
                    <a:pt x="1099" y="479"/>
                    <a:pt x="1089" y="488"/>
                    <a:pt x="1076" y="494"/>
                  </a:cubicBezTo>
                  <a:cubicBezTo>
                    <a:pt x="1067" y="499"/>
                    <a:pt x="1057" y="503"/>
                    <a:pt x="1049" y="508"/>
                  </a:cubicBezTo>
                  <a:cubicBezTo>
                    <a:pt x="957" y="564"/>
                    <a:pt x="856" y="608"/>
                    <a:pt x="751" y="651"/>
                  </a:cubicBezTo>
                  <a:cubicBezTo>
                    <a:pt x="780" y="683"/>
                    <a:pt x="793" y="748"/>
                    <a:pt x="776" y="791"/>
                  </a:cubicBezTo>
                  <a:cubicBezTo>
                    <a:pt x="830" y="761"/>
                    <a:pt x="901" y="717"/>
                    <a:pt x="959" y="684"/>
                  </a:cubicBezTo>
                  <a:close/>
                  <a:moveTo>
                    <a:pt x="448" y="558"/>
                  </a:moveTo>
                  <a:cubicBezTo>
                    <a:pt x="451" y="559"/>
                    <a:pt x="458" y="564"/>
                    <a:pt x="461" y="562"/>
                  </a:cubicBezTo>
                  <a:cubicBezTo>
                    <a:pt x="458" y="562"/>
                    <a:pt x="459" y="559"/>
                    <a:pt x="459" y="555"/>
                  </a:cubicBezTo>
                  <a:cubicBezTo>
                    <a:pt x="453" y="555"/>
                    <a:pt x="450" y="555"/>
                    <a:pt x="448" y="558"/>
                  </a:cubicBezTo>
                  <a:close/>
                  <a:moveTo>
                    <a:pt x="421" y="560"/>
                  </a:moveTo>
                  <a:cubicBezTo>
                    <a:pt x="421" y="561"/>
                    <a:pt x="421" y="563"/>
                    <a:pt x="420" y="563"/>
                  </a:cubicBezTo>
                  <a:cubicBezTo>
                    <a:pt x="421" y="567"/>
                    <a:pt x="422" y="571"/>
                    <a:pt x="425" y="573"/>
                  </a:cubicBezTo>
                  <a:cubicBezTo>
                    <a:pt x="432" y="570"/>
                    <a:pt x="436" y="564"/>
                    <a:pt x="441" y="559"/>
                  </a:cubicBezTo>
                  <a:cubicBezTo>
                    <a:pt x="434" y="562"/>
                    <a:pt x="429" y="561"/>
                    <a:pt x="421" y="560"/>
                  </a:cubicBezTo>
                  <a:close/>
                  <a:moveTo>
                    <a:pt x="1205" y="572"/>
                  </a:moveTo>
                  <a:cubicBezTo>
                    <a:pt x="1188" y="566"/>
                    <a:pt x="1167" y="571"/>
                    <a:pt x="1150" y="569"/>
                  </a:cubicBezTo>
                  <a:cubicBezTo>
                    <a:pt x="1133" y="589"/>
                    <a:pt x="1109" y="599"/>
                    <a:pt x="1086" y="614"/>
                  </a:cubicBezTo>
                  <a:cubicBezTo>
                    <a:pt x="1072" y="624"/>
                    <a:pt x="1058" y="635"/>
                    <a:pt x="1044" y="645"/>
                  </a:cubicBezTo>
                  <a:cubicBezTo>
                    <a:pt x="1015" y="665"/>
                    <a:pt x="984" y="683"/>
                    <a:pt x="953" y="700"/>
                  </a:cubicBezTo>
                  <a:cubicBezTo>
                    <a:pt x="891" y="735"/>
                    <a:pt x="831" y="774"/>
                    <a:pt x="768" y="807"/>
                  </a:cubicBezTo>
                  <a:cubicBezTo>
                    <a:pt x="758" y="807"/>
                    <a:pt x="754" y="812"/>
                    <a:pt x="748" y="812"/>
                  </a:cubicBezTo>
                  <a:cubicBezTo>
                    <a:pt x="745" y="812"/>
                    <a:pt x="745" y="808"/>
                    <a:pt x="744" y="812"/>
                  </a:cubicBezTo>
                  <a:cubicBezTo>
                    <a:pt x="730" y="801"/>
                    <a:pt x="719" y="809"/>
                    <a:pt x="699" y="806"/>
                  </a:cubicBezTo>
                  <a:cubicBezTo>
                    <a:pt x="685" y="804"/>
                    <a:pt x="669" y="798"/>
                    <a:pt x="655" y="796"/>
                  </a:cubicBezTo>
                  <a:cubicBezTo>
                    <a:pt x="638" y="793"/>
                    <a:pt x="621" y="792"/>
                    <a:pt x="603" y="788"/>
                  </a:cubicBezTo>
                  <a:cubicBezTo>
                    <a:pt x="545" y="777"/>
                    <a:pt x="498" y="775"/>
                    <a:pt x="446" y="768"/>
                  </a:cubicBezTo>
                  <a:cubicBezTo>
                    <a:pt x="411" y="764"/>
                    <a:pt x="376" y="757"/>
                    <a:pt x="340" y="753"/>
                  </a:cubicBezTo>
                  <a:cubicBezTo>
                    <a:pt x="269" y="746"/>
                    <a:pt x="198" y="734"/>
                    <a:pt x="127" y="722"/>
                  </a:cubicBezTo>
                  <a:cubicBezTo>
                    <a:pt x="105" y="736"/>
                    <a:pt x="81" y="748"/>
                    <a:pt x="56" y="757"/>
                  </a:cubicBezTo>
                  <a:cubicBezTo>
                    <a:pt x="43" y="762"/>
                    <a:pt x="23" y="764"/>
                    <a:pt x="23" y="780"/>
                  </a:cubicBezTo>
                  <a:cubicBezTo>
                    <a:pt x="86" y="776"/>
                    <a:pt x="159" y="792"/>
                    <a:pt x="226" y="797"/>
                  </a:cubicBezTo>
                  <a:cubicBezTo>
                    <a:pt x="313" y="804"/>
                    <a:pt x="402" y="813"/>
                    <a:pt x="491" y="826"/>
                  </a:cubicBezTo>
                  <a:cubicBezTo>
                    <a:pt x="525" y="830"/>
                    <a:pt x="560" y="835"/>
                    <a:pt x="594" y="837"/>
                  </a:cubicBezTo>
                  <a:cubicBezTo>
                    <a:pt x="634" y="839"/>
                    <a:pt x="671" y="838"/>
                    <a:pt x="708" y="844"/>
                  </a:cubicBezTo>
                  <a:cubicBezTo>
                    <a:pt x="721" y="846"/>
                    <a:pt x="732" y="851"/>
                    <a:pt x="745" y="852"/>
                  </a:cubicBezTo>
                  <a:cubicBezTo>
                    <a:pt x="754" y="853"/>
                    <a:pt x="763" y="849"/>
                    <a:pt x="770" y="854"/>
                  </a:cubicBezTo>
                  <a:cubicBezTo>
                    <a:pt x="779" y="846"/>
                    <a:pt x="790" y="834"/>
                    <a:pt x="802" y="843"/>
                  </a:cubicBezTo>
                  <a:cubicBezTo>
                    <a:pt x="829" y="821"/>
                    <a:pt x="860" y="802"/>
                    <a:pt x="891" y="785"/>
                  </a:cubicBezTo>
                  <a:cubicBezTo>
                    <a:pt x="922" y="767"/>
                    <a:pt x="950" y="745"/>
                    <a:pt x="980" y="726"/>
                  </a:cubicBezTo>
                  <a:cubicBezTo>
                    <a:pt x="1011" y="707"/>
                    <a:pt x="1040" y="687"/>
                    <a:pt x="1070" y="669"/>
                  </a:cubicBezTo>
                  <a:cubicBezTo>
                    <a:pt x="1101" y="650"/>
                    <a:pt x="1127" y="626"/>
                    <a:pt x="1155" y="605"/>
                  </a:cubicBezTo>
                  <a:cubicBezTo>
                    <a:pt x="1166" y="596"/>
                    <a:pt x="1178" y="587"/>
                    <a:pt x="1191" y="585"/>
                  </a:cubicBezTo>
                  <a:cubicBezTo>
                    <a:pt x="1195" y="593"/>
                    <a:pt x="1186" y="597"/>
                    <a:pt x="1181" y="599"/>
                  </a:cubicBezTo>
                  <a:cubicBezTo>
                    <a:pt x="1218" y="633"/>
                    <a:pt x="1214" y="695"/>
                    <a:pt x="1205" y="750"/>
                  </a:cubicBezTo>
                  <a:cubicBezTo>
                    <a:pt x="1247" y="708"/>
                    <a:pt x="1239" y="613"/>
                    <a:pt x="1205" y="572"/>
                  </a:cubicBezTo>
                  <a:close/>
                  <a:moveTo>
                    <a:pt x="373" y="628"/>
                  </a:moveTo>
                  <a:cubicBezTo>
                    <a:pt x="271" y="616"/>
                    <a:pt x="167" y="624"/>
                    <a:pt x="78" y="599"/>
                  </a:cubicBezTo>
                  <a:cubicBezTo>
                    <a:pt x="76" y="599"/>
                    <a:pt x="76" y="600"/>
                    <a:pt x="75" y="600"/>
                  </a:cubicBezTo>
                  <a:cubicBezTo>
                    <a:pt x="76" y="622"/>
                    <a:pt x="107" y="603"/>
                    <a:pt x="119" y="615"/>
                  </a:cubicBezTo>
                  <a:cubicBezTo>
                    <a:pt x="105" y="623"/>
                    <a:pt x="82" y="613"/>
                    <a:pt x="76" y="629"/>
                  </a:cubicBezTo>
                  <a:cubicBezTo>
                    <a:pt x="89" y="629"/>
                    <a:pt x="101" y="633"/>
                    <a:pt x="113" y="636"/>
                  </a:cubicBezTo>
                  <a:cubicBezTo>
                    <a:pt x="125" y="639"/>
                    <a:pt x="139" y="639"/>
                    <a:pt x="147" y="648"/>
                  </a:cubicBezTo>
                  <a:cubicBezTo>
                    <a:pt x="120" y="646"/>
                    <a:pt x="99" y="635"/>
                    <a:pt x="76" y="641"/>
                  </a:cubicBezTo>
                  <a:cubicBezTo>
                    <a:pt x="77" y="647"/>
                    <a:pt x="78" y="648"/>
                    <a:pt x="75" y="653"/>
                  </a:cubicBezTo>
                  <a:cubicBezTo>
                    <a:pt x="111" y="660"/>
                    <a:pt x="142" y="659"/>
                    <a:pt x="179" y="666"/>
                  </a:cubicBezTo>
                  <a:cubicBezTo>
                    <a:pt x="202" y="671"/>
                    <a:pt x="226" y="680"/>
                    <a:pt x="251" y="685"/>
                  </a:cubicBezTo>
                  <a:cubicBezTo>
                    <a:pt x="279" y="691"/>
                    <a:pt x="310" y="690"/>
                    <a:pt x="338" y="701"/>
                  </a:cubicBezTo>
                  <a:cubicBezTo>
                    <a:pt x="253" y="694"/>
                    <a:pt x="154" y="661"/>
                    <a:pt x="70" y="664"/>
                  </a:cubicBezTo>
                  <a:cubicBezTo>
                    <a:pt x="70" y="671"/>
                    <a:pt x="69" y="671"/>
                    <a:pt x="68" y="678"/>
                  </a:cubicBezTo>
                  <a:cubicBezTo>
                    <a:pt x="99" y="680"/>
                    <a:pt x="126" y="690"/>
                    <a:pt x="155" y="696"/>
                  </a:cubicBezTo>
                  <a:cubicBezTo>
                    <a:pt x="237" y="713"/>
                    <a:pt x="318" y="718"/>
                    <a:pt x="399" y="731"/>
                  </a:cubicBezTo>
                  <a:cubicBezTo>
                    <a:pt x="433" y="737"/>
                    <a:pt x="467" y="741"/>
                    <a:pt x="501" y="743"/>
                  </a:cubicBezTo>
                  <a:cubicBezTo>
                    <a:pt x="585" y="751"/>
                    <a:pt x="654" y="760"/>
                    <a:pt x="731" y="773"/>
                  </a:cubicBezTo>
                  <a:cubicBezTo>
                    <a:pt x="726" y="770"/>
                    <a:pt x="726" y="756"/>
                    <a:pt x="724" y="752"/>
                  </a:cubicBezTo>
                  <a:cubicBezTo>
                    <a:pt x="668" y="744"/>
                    <a:pt x="592" y="739"/>
                    <a:pt x="541" y="724"/>
                  </a:cubicBezTo>
                  <a:cubicBezTo>
                    <a:pt x="594" y="732"/>
                    <a:pt x="671" y="739"/>
                    <a:pt x="723" y="741"/>
                  </a:cubicBezTo>
                  <a:cubicBezTo>
                    <a:pt x="723" y="735"/>
                    <a:pt x="726" y="733"/>
                    <a:pt x="724" y="729"/>
                  </a:cubicBezTo>
                  <a:cubicBezTo>
                    <a:pt x="698" y="733"/>
                    <a:pt x="670" y="720"/>
                    <a:pt x="644" y="719"/>
                  </a:cubicBezTo>
                  <a:cubicBezTo>
                    <a:pt x="664" y="711"/>
                    <a:pt x="689" y="722"/>
                    <a:pt x="715" y="721"/>
                  </a:cubicBezTo>
                  <a:cubicBezTo>
                    <a:pt x="713" y="711"/>
                    <a:pt x="718" y="703"/>
                    <a:pt x="725" y="695"/>
                  </a:cubicBezTo>
                  <a:cubicBezTo>
                    <a:pt x="689" y="683"/>
                    <a:pt x="643" y="692"/>
                    <a:pt x="604" y="686"/>
                  </a:cubicBezTo>
                  <a:cubicBezTo>
                    <a:pt x="565" y="680"/>
                    <a:pt x="524" y="668"/>
                    <a:pt x="490" y="660"/>
                  </a:cubicBezTo>
                  <a:cubicBezTo>
                    <a:pt x="542" y="664"/>
                    <a:pt x="586" y="680"/>
                    <a:pt x="642" y="681"/>
                  </a:cubicBezTo>
                  <a:cubicBezTo>
                    <a:pt x="664" y="682"/>
                    <a:pt x="688" y="680"/>
                    <a:pt x="709" y="681"/>
                  </a:cubicBezTo>
                  <a:cubicBezTo>
                    <a:pt x="716" y="682"/>
                    <a:pt x="724" y="687"/>
                    <a:pt x="728" y="678"/>
                  </a:cubicBezTo>
                  <a:cubicBezTo>
                    <a:pt x="729" y="672"/>
                    <a:pt x="722" y="665"/>
                    <a:pt x="720" y="659"/>
                  </a:cubicBezTo>
                  <a:cubicBezTo>
                    <a:pt x="603" y="653"/>
                    <a:pt x="491" y="641"/>
                    <a:pt x="373" y="628"/>
                  </a:cubicBezTo>
                  <a:close/>
                  <a:moveTo>
                    <a:pt x="1187" y="762"/>
                  </a:moveTo>
                  <a:cubicBezTo>
                    <a:pt x="1184" y="755"/>
                    <a:pt x="1192" y="752"/>
                    <a:pt x="1195" y="746"/>
                  </a:cubicBezTo>
                  <a:cubicBezTo>
                    <a:pt x="1199" y="733"/>
                    <a:pt x="1200" y="712"/>
                    <a:pt x="1201" y="694"/>
                  </a:cubicBezTo>
                  <a:cubicBezTo>
                    <a:pt x="1204" y="653"/>
                    <a:pt x="1196" y="620"/>
                    <a:pt x="1171" y="607"/>
                  </a:cubicBezTo>
                  <a:cubicBezTo>
                    <a:pt x="1159" y="613"/>
                    <a:pt x="1149" y="620"/>
                    <a:pt x="1141" y="630"/>
                  </a:cubicBezTo>
                  <a:cubicBezTo>
                    <a:pt x="1168" y="671"/>
                    <a:pt x="1175" y="732"/>
                    <a:pt x="1161" y="782"/>
                  </a:cubicBezTo>
                  <a:cubicBezTo>
                    <a:pt x="1171" y="777"/>
                    <a:pt x="1178" y="768"/>
                    <a:pt x="1187" y="762"/>
                  </a:cubicBezTo>
                  <a:close/>
                  <a:moveTo>
                    <a:pt x="1159" y="726"/>
                  </a:moveTo>
                  <a:cubicBezTo>
                    <a:pt x="1158" y="691"/>
                    <a:pt x="1150" y="657"/>
                    <a:pt x="1132" y="636"/>
                  </a:cubicBezTo>
                  <a:cubicBezTo>
                    <a:pt x="1050" y="695"/>
                    <a:pt x="964" y="750"/>
                    <a:pt x="877" y="805"/>
                  </a:cubicBezTo>
                  <a:cubicBezTo>
                    <a:pt x="900" y="846"/>
                    <a:pt x="913" y="905"/>
                    <a:pt x="908" y="961"/>
                  </a:cubicBezTo>
                  <a:cubicBezTo>
                    <a:pt x="991" y="909"/>
                    <a:pt x="1069" y="850"/>
                    <a:pt x="1149" y="793"/>
                  </a:cubicBezTo>
                  <a:cubicBezTo>
                    <a:pt x="1152" y="774"/>
                    <a:pt x="1159" y="750"/>
                    <a:pt x="1159" y="726"/>
                  </a:cubicBezTo>
                  <a:close/>
                  <a:moveTo>
                    <a:pt x="764" y="752"/>
                  </a:moveTo>
                  <a:cubicBezTo>
                    <a:pt x="764" y="766"/>
                    <a:pt x="754" y="777"/>
                    <a:pt x="754" y="792"/>
                  </a:cubicBezTo>
                  <a:cubicBezTo>
                    <a:pt x="768" y="787"/>
                    <a:pt x="773" y="769"/>
                    <a:pt x="774" y="753"/>
                  </a:cubicBezTo>
                  <a:cubicBezTo>
                    <a:pt x="776" y="723"/>
                    <a:pt x="766" y="691"/>
                    <a:pt x="755" y="670"/>
                  </a:cubicBezTo>
                  <a:cubicBezTo>
                    <a:pt x="749" y="669"/>
                    <a:pt x="748" y="663"/>
                    <a:pt x="744" y="660"/>
                  </a:cubicBezTo>
                  <a:cubicBezTo>
                    <a:pt x="737" y="662"/>
                    <a:pt x="736" y="658"/>
                    <a:pt x="733" y="660"/>
                  </a:cubicBezTo>
                  <a:cubicBezTo>
                    <a:pt x="743" y="689"/>
                    <a:pt x="764" y="720"/>
                    <a:pt x="764" y="752"/>
                  </a:cubicBezTo>
                  <a:close/>
                  <a:moveTo>
                    <a:pt x="710" y="781"/>
                  </a:moveTo>
                  <a:cubicBezTo>
                    <a:pt x="665" y="771"/>
                    <a:pt x="625" y="766"/>
                    <a:pt x="581" y="760"/>
                  </a:cubicBezTo>
                  <a:cubicBezTo>
                    <a:pt x="557" y="756"/>
                    <a:pt x="533" y="755"/>
                    <a:pt x="509" y="753"/>
                  </a:cubicBezTo>
                  <a:cubicBezTo>
                    <a:pt x="459" y="751"/>
                    <a:pt x="408" y="739"/>
                    <a:pt x="353" y="734"/>
                  </a:cubicBezTo>
                  <a:cubicBezTo>
                    <a:pt x="277" y="726"/>
                    <a:pt x="205" y="716"/>
                    <a:pt x="127" y="700"/>
                  </a:cubicBezTo>
                  <a:cubicBezTo>
                    <a:pt x="99" y="694"/>
                    <a:pt x="54" y="677"/>
                    <a:pt x="44" y="697"/>
                  </a:cubicBezTo>
                  <a:cubicBezTo>
                    <a:pt x="141" y="720"/>
                    <a:pt x="251" y="731"/>
                    <a:pt x="360" y="746"/>
                  </a:cubicBezTo>
                  <a:cubicBezTo>
                    <a:pt x="388" y="750"/>
                    <a:pt x="415" y="756"/>
                    <a:pt x="441" y="758"/>
                  </a:cubicBezTo>
                  <a:cubicBezTo>
                    <a:pt x="467" y="761"/>
                    <a:pt x="493" y="762"/>
                    <a:pt x="518" y="765"/>
                  </a:cubicBezTo>
                  <a:cubicBezTo>
                    <a:pt x="558" y="769"/>
                    <a:pt x="599" y="778"/>
                    <a:pt x="638" y="783"/>
                  </a:cubicBezTo>
                  <a:cubicBezTo>
                    <a:pt x="663" y="787"/>
                    <a:pt x="696" y="793"/>
                    <a:pt x="713" y="793"/>
                  </a:cubicBezTo>
                  <a:cubicBezTo>
                    <a:pt x="721" y="794"/>
                    <a:pt x="731" y="795"/>
                    <a:pt x="736" y="791"/>
                  </a:cubicBezTo>
                  <a:cubicBezTo>
                    <a:pt x="732" y="785"/>
                    <a:pt x="720" y="783"/>
                    <a:pt x="710" y="781"/>
                  </a:cubicBezTo>
                  <a:close/>
                  <a:moveTo>
                    <a:pt x="739" y="864"/>
                  </a:moveTo>
                  <a:cubicBezTo>
                    <a:pt x="716" y="864"/>
                    <a:pt x="694" y="853"/>
                    <a:pt x="673" y="851"/>
                  </a:cubicBezTo>
                  <a:cubicBezTo>
                    <a:pt x="636" y="847"/>
                    <a:pt x="579" y="849"/>
                    <a:pt x="532" y="843"/>
                  </a:cubicBezTo>
                  <a:cubicBezTo>
                    <a:pt x="488" y="837"/>
                    <a:pt x="443" y="830"/>
                    <a:pt x="399" y="826"/>
                  </a:cubicBezTo>
                  <a:cubicBezTo>
                    <a:pt x="350" y="821"/>
                    <a:pt x="303" y="813"/>
                    <a:pt x="254" y="809"/>
                  </a:cubicBezTo>
                  <a:cubicBezTo>
                    <a:pt x="233" y="808"/>
                    <a:pt x="213" y="809"/>
                    <a:pt x="192" y="806"/>
                  </a:cubicBezTo>
                  <a:cubicBezTo>
                    <a:pt x="155" y="800"/>
                    <a:pt x="112" y="793"/>
                    <a:pt x="64" y="792"/>
                  </a:cubicBezTo>
                  <a:cubicBezTo>
                    <a:pt x="60" y="798"/>
                    <a:pt x="58" y="799"/>
                    <a:pt x="52" y="801"/>
                  </a:cubicBezTo>
                  <a:cubicBezTo>
                    <a:pt x="53" y="815"/>
                    <a:pt x="68" y="812"/>
                    <a:pt x="79" y="812"/>
                  </a:cubicBezTo>
                  <a:cubicBezTo>
                    <a:pt x="91" y="812"/>
                    <a:pt x="104" y="813"/>
                    <a:pt x="118" y="813"/>
                  </a:cubicBezTo>
                  <a:cubicBezTo>
                    <a:pt x="136" y="814"/>
                    <a:pt x="156" y="812"/>
                    <a:pt x="170" y="821"/>
                  </a:cubicBezTo>
                  <a:cubicBezTo>
                    <a:pt x="135" y="821"/>
                    <a:pt x="95" y="818"/>
                    <a:pt x="68" y="821"/>
                  </a:cubicBezTo>
                  <a:cubicBezTo>
                    <a:pt x="89" y="830"/>
                    <a:pt x="128" y="824"/>
                    <a:pt x="149" y="837"/>
                  </a:cubicBezTo>
                  <a:cubicBezTo>
                    <a:pt x="121" y="839"/>
                    <a:pt x="97" y="832"/>
                    <a:pt x="58" y="832"/>
                  </a:cubicBezTo>
                  <a:cubicBezTo>
                    <a:pt x="54" y="845"/>
                    <a:pt x="56" y="860"/>
                    <a:pt x="63" y="872"/>
                  </a:cubicBezTo>
                  <a:cubicBezTo>
                    <a:pt x="152" y="881"/>
                    <a:pt x="224" y="895"/>
                    <a:pt x="308" y="909"/>
                  </a:cubicBezTo>
                  <a:cubicBezTo>
                    <a:pt x="227" y="903"/>
                    <a:pt x="146" y="884"/>
                    <a:pt x="50" y="882"/>
                  </a:cubicBezTo>
                  <a:cubicBezTo>
                    <a:pt x="35" y="892"/>
                    <a:pt x="56" y="904"/>
                    <a:pt x="50" y="919"/>
                  </a:cubicBezTo>
                  <a:cubicBezTo>
                    <a:pt x="84" y="923"/>
                    <a:pt x="111" y="926"/>
                    <a:pt x="139" y="933"/>
                  </a:cubicBezTo>
                  <a:cubicBezTo>
                    <a:pt x="220" y="952"/>
                    <a:pt x="294" y="968"/>
                    <a:pt x="380" y="973"/>
                  </a:cubicBezTo>
                  <a:cubicBezTo>
                    <a:pt x="489" y="978"/>
                    <a:pt x="596" y="1002"/>
                    <a:pt x="715" y="1010"/>
                  </a:cubicBezTo>
                  <a:cubicBezTo>
                    <a:pt x="724" y="1017"/>
                    <a:pt x="745" y="1015"/>
                    <a:pt x="755" y="1017"/>
                  </a:cubicBezTo>
                  <a:cubicBezTo>
                    <a:pt x="756" y="1009"/>
                    <a:pt x="747" y="1004"/>
                    <a:pt x="748" y="993"/>
                  </a:cubicBezTo>
                  <a:cubicBezTo>
                    <a:pt x="675" y="981"/>
                    <a:pt x="588" y="968"/>
                    <a:pt x="517" y="955"/>
                  </a:cubicBezTo>
                  <a:cubicBezTo>
                    <a:pt x="498" y="952"/>
                    <a:pt x="478" y="951"/>
                    <a:pt x="460" y="943"/>
                  </a:cubicBezTo>
                  <a:cubicBezTo>
                    <a:pt x="567" y="953"/>
                    <a:pt x="656" y="973"/>
                    <a:pt x="750" y="981"/>
                  </a:cubicBezTo>
                  <a:cubicBezTo>
                    <a:pt x="740" y="955"/>
                    <a:pt x="763" y="942"/>
                    <a:pt x="756" y="917"/>
                  </a:cubicBezTo>
                  <a:cubicBezTo>
                    <a:pt x="737" y="918"/>
                    <a:pt x="712" y="916"/>
                    <a:pt x="688" y="914"/>
                  </a:cubicBezTo>
                  <a:cubicBezTo>
                    <a:pt x="666" y="912"/>
                    <a:pt x="646" y="903"/>
                    <a:pt x="628" y="902"/>
                  </a:cubicBezTo>
                  <a:cubicBezTo>
                    <a:pt x="617" y="901"/>
                    <a:pt x="605" y="905"/>
                    <a:pt x="603" y="898"/>
                  </a:cubicBezTo>
                  <a:cubicBezTo>
                    <a:pt x="633" y="892"/>
                    <a:pt x="667" y="906"/>
                    <a:pt x="700" y="907"/>
                  </a:cubicBezTo>
                  <a:cubicBezTo>
                    <a:pt x="722" y="907"/>
                    <a:pt x="741" y="906"/>
                    <a:pt x="759" y="910"/>
                  </a:cubicBezTo>
                  <a:cubicBezTo>
                    <a:pt x="760" y="903"/>
                    <a:pt x="765" y="901"/>
                    <a:pt x="764" y="897"/>
                  </a:cubicBezTo>
                  <a:cubicBezTo>
                    <a:pt x="742" y="893"/>
                    <a:pt x="718" y="892"/>
                    <a:pt x="693" y="890"/>
                  </a:cubicBezTo>
                  <a:cubicBezTo>
                    <a:pt x="669" y="889"/>
                    <a:pt x="644" y="885"/>
                    <a:pt x="618" y="883"/>
                  </a:cubicBezTo>
                  <a:cubicBezTo>
                    <a:pt x="538" y="876"/>
                    <a:pt x="455" y="875"/>
                    <a:pt x="386" y="853"/>
                  </a:cubicBezTo>
                  <a:cubicBezTo>
                    <a:pt x="458" y="859"/>
                    <a:pt x="530" y="867"/>
                    <a:pt x="606" y="873"/>
                  </a:cubicBezTo>
                  <a:cubicBezTo>
                    <a:pt x="661" y="877"/>
                    <a:pt x="712" y="885"/>
                    <a:pt x="763" y="882"/>
                  </a:cubicBezTo>
                  <a:cubicBezTo>
                    <a:pt x="762" y="874"/>
                    <a:pt x="760" y="875"/>
                    <a:pt x="760" y="867"/>
                  </a:cubicBezTo>
                  <a:cubicBezTo>
                    <a:pt x="753" y="863"/>
                    <a:pt x="746" y="864"/>
                    <a:pt x="739" y="864"/>
                  </a:cubicBezTo>
                  <a:close/>
                  <a:moveTo>
                    <a:pt x="896" y="970"/>
                  </a:moveTo>
                  <a:cubicBezTo>
                    <a:pt x="905" y="914"/>
                    <a:pt x="895" y="846"/>
                    <a:pt x="866" y="811"/>
                  </a:cubicBezTo>
                  <a:cubicBezTo>
                    <a:pt x="862" y="814"/>
                    <a:pt x="856" y="817"/>
                    <a:pt x="851" y="819"/>
                  </a:cubicBezTo>
                  <a:cubicBezTo>
                    <a:pt x="864" y="878"/>
                    <a:pt x="883" y="926"/>
                    <a:pt x="866" y="991"/>
                  </a:cubicBezTo>
                  <a:cubicBezTo>
                    <a:pt x="877" y="985"/>
                    <a:pt x="887" y="978"/>
                    <a:pt x="896" y="970"/>
                  </a:cubicBezTo>
                  <a:close/>
                  <a:moveTo>
                    <a:pt x="851" y="1004"/>
                  </a:moveTo>
                  <a:cubicBezTo>
                    <a:pt x="856" y="998"/>
                    <a:pt x="859" y="982"/>
                    <a:pt x="861" y="973"/>
                  </a:cubicBezTo>
                  <a:cubicBezTo>
                    <a:pt x="869" y="925"/>
                    <a:pt x="857" y="863"/>
                    <a:pt x="840" y="827"/>
                  </a:cubicBezTo>
                  <a:cubicBezTo>
                    <a:pt x="824" y="838"/>
                    <a:pt x="807" y="848"/>
                    <a:pt x="792" y="861"/>
                  </a:cubicBezTo>
                  <a:cubicBezTo>
                    <a:pt x="816" y="917"/>
                    <a:pt x="812" y="984"/>
                    <a:pt x="796" y="1039"/>
                  </a:cubicBezTo>
                  <a:cubicBezTo>
                    <a:pt x="810" y="1023"/>
                    <a:pt x="839" y="1019"/>
                    <a:pt x="851" y="1004"/>
                  </a:cubicBezTo>
                  <a:close/>
                  <a:moveTo>
                    <a:pt x="787" y="1030"/>
                  </a:moveTo>
                  <a:cubicBezTo>
                    <a:pt x="807" y="982"/>
                    <a:pt x="804" y="902"/>
                    <a:pt x="781" y="863"/>
                  </a:cubicBezTo>
                  <a:cubicBezTo>
                    <a:pt x="781" y="862"/>
                    <a:pt x="781" y="862"/>
                    <a:pt x="780" y="862"/>
                  </a:cubicBezTo>
                  <a:cubicBezTo>
                    <a:pt x="770" y="867"/>
                    <a:pt x="773" y="878"/>
                    <a:pt x="774" y="889"/>
                  </a:cubicBezTo>
                  <a:cubicBezTo>
                    <a:pt x="775" y="904"/>
                    <a:pt x="774" y="920"/>
                    <a:pt x="775" y="937"/>
                  </a:cubicBezTo>
                  <a:cubicBezTo>
                    <a:pt x="776" y="957"/>
                    <a:pt x="775" y="978"/>
                    <a:pt x="774" y="996"/>
                  </a:cubicBezTo>
                  <a:cubicBezTo>
                    <a:pt x="772" y="1017"/>
                    <a:pt x="763" y="1036"/>
                    <a:pt x="769" y="1050"/>
                  </a:cubicBezTo>
                  <a:cubicBezTo>
                    <a:pt x="780" y="1053"/>
                    <a:pt x="784" y="1038"/>
                    <a:pt x="787" y="1030"/>
                  </a:cubicBezTo>
                  <a:close/>
                  <a:moveTo>
                    <a:pt x="756" y="1032"/>
                  </a:moveTo>
                  <a:cubicBezTo>
                    <a:pt x="747" y="1029"/>
                    <a:pt x="735" y="1028"/>
                    <a:pt x="726" y="1026"/>
                  </a:cubicBezTo>
                  <a:cubicBezTo>
                    <a:pt x="720" y="1025"/>
                    <a:pt x="715" y="1022"/>
                    <a:pt x="709" y="1021"/>
                  </a:cubicBezTo>
                  <a:cubicBezTo>
                    <a:pt x="696" y="1019"/>
                    <a:pt x="677" y="1019"/>
                    <a:pt x="665" y="1019"/>
                  </a:cubicBezTo>
                  <a:cubicBezTo>
                    <a:pt x="621" y="1016"/>
                    <a:pt x="567" y="1004"/>
                    <a:pt x="518" y="1000"/>
                  </a:cubicBezTo>
                  <a:cubicBezTo>
                    <a:pt x="502" y="999"/>
                    <a:pt x="486" y="994"/>
                    <a:pt x="470" y="993"/>
                  </a:cubicBezTo>
                  <a:cubicBezTo>
                    <a:pt x="405" y="986"/>
                    <a:pt x="339" y="984"/>
                    <a:pt x="278" y="975"/>
                  </a:cubicBezTo>
                  <a:cubicBezTo>
                    <a:pt x="230" y="968"/>
                    <a:pt x="180" y="954"/>
                    <a:pt x="135" y="944"/>
                  </a:cubicBezTo>
                  <a:cubicBezTo>
                    <a:pt x="120" y="941"/>
                    <a:pt x="101" y="939"/>
                    <a:pt x="81" y="935"/>
                  </a:cubicBezTo>
                  <a:cubicBezTo>
                    <a:pt x="61" y="932"/>
                    <a:pt x="22" y="920"/>
                    <a:pt x="19" y="943"/>
                  </a:cubicBezTo>
                  <a:cubicBezTo>
                    <a:pt x="153" y="964"/>
                    <a:pt x="288" y="1002"/>
                    <a:pt x="424" y="1016"/>
                  </a:cubicBezTo>
                  <a:cubicBezTo>
                    <a:pt x="442" y="1018"/>
                    <a:pt x="461" y="1020"/>
                    <a:pt x="479" y="1021"/>
                  </a:cubicBezTo>
                  <a:cubicBezTo>
                    <a:pt x="563" y="1026"/>
                    <a:pt x="663" y="1045"/>
                    <a:pt x="751" y="1046"/>
                  </a:cubicBezTo>
                  <a:cubicBezTo>
                    <a:pt x="754" y="1043"/>
                    <a:pt x="757" y="1035"/>
                    <a:pt x="756" y="10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EE820982-7277-7E58-8998-AA84D6B32869}"/>
              </a:ext>
            </a:extLst>
          </p:cNvPr>
          <p:cNvSpPr txBox="1"/>
          <p:nvPr/>
        </p:nvSpPr>
        <p:spPr>
          <a:xfrm>
            <a:off x="3600797" y="5636014"/>
            <a:ext cx="317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单击这里添加您要的文本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24D55BD-DD87-934C-1DAF-4AD933B37792}"/>
              </a:ext>
            </a:extLst>
          </p:cNvPr>
          <p:cNvSpPr txBox="1"/>
          <p:nvPr/>
        </p:nvSpPr>
        <p:spPr>
          <a:xfrm>
            <a:off x="2952725" y="5598937"/>
            <a:ext cx="626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17316E"/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rgbClr val="17316E"/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3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5" grpId="0" animBg="1"/>
      <p:bldP spid="26" grpId="0"/>
      <p:bldP spid="27" grpId="0"/>
      <p:bldP spid="28" grpId="0"/>
      <p:bldP spid="29" grpId="0"/>
      <p:bldP spid="30" grpId="0"/>
      <p:bldP spid="38" grpId="0"/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5">
            <a:extLst>
              <a:ext uri="{FF2B5EF4-FFF2-40B4-BE49-F238E27FC236}">
                <a16:creationId xmlns:a16="http://schemas.microsoft.com/office/drawing/2014/main" id="{93ED3871-6D31-27AC-0D31-751206DB1740}"/>
              </a:ext>
            </a:extLst>
          </p:cNvPr>
          <p:cNvSpPr txBox="1"/>
          <p:nvPr/>
        </p:nvSpPr>
        <p:spPr>
          <a:xfrm>
            <a:off x="2012071" y="2651802"/>
            <a:ext cx="2106858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5C9DB73-AEF6-462A-DD93-8A30930E8BA3}"/>
              </a:ext>
            </a:extLst>
          </p:cNvPr>
          <p:cNvSpPr txBox="1"/>
          <p:nvPr/>
        </p:nvSpPr>
        <p:spPr>
          <a:xfrm>
            <a:off x="1008509" y="2631089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01</a:t>
            </a:r>
            <a:endParaRPr lang="zh-CN" altLang="en-US" sz="40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16BA842-18FE-F84F-E3BD-B16AAFCAE270}"/>
              </a:ext>
            </a:extLst>
          </p:cNvPr>
          <p:cNvCxnSpPr/>
          <p:nvPr/>
        </p:nvCxnSpPr>
        <p:spPr>
          <a:xfrm>
            <a:off x="1835809" y="2697094"/>
            <a:ext cx="10054" cy="464442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  <p:sp>
        <p:nvSpPr>
          <p:cNvPr id="40" name="TextBox 35">
            <a:extLst>
              <a:ext uri="{FF2B5EF4-FFF2-40B4-BE49-F238E27FC236}">
                <a16:creationId xmlns:a16="http://schemas.microsoft.com/office/drawing/2014/main" id="{F0A89D12-6525-6347-DF5C-A7DCCC34C190}"/>
              </a:ext>
            </a:extLst>
          </p:cNvPr>
          <p:cNvSpPr txBox="1"/>
          <p:nvPr/>
        </p:nvSpPr>
        <p:spPr>
          <a:xfrm>
            <a:off x="8636806" y="2714324"/>
            <a:ext cx="2088232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689C548-B667-B0DF-52A4-C351DF8AC135}"/>
              </a:ext>
            </a:extLst>
          </p:cNvPr>
          <p:cNvSpPr txBox="1"/>
          <p:nvPr/>
        </p:nvSpPr>
        <p:spPr>
          <a:xfrm>
            <a:off x="7633244" y="2693611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04</a:t>
            </a:r>
            <a:endParaRPr lang="zh-CN" altLang="en-US" sz="40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12B326B-57CA-8A87-E96B-5FD8648E5843}"/>
              </a:ext>
            </a:extLst>
          </p:cNvPr>
          <p:cNvCxnSpPr/>
          <p:nvPr/>
        </p:nvCxnSpPr>
        <p:spPr>
          <a:xfrm>
            <a:off x="8460544" y="2759616"/>
            <a:ext cx="10054" cy="464442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  <p:sp>
        <p:nvSpPr>
          <p:cNvPr id="43" name="TextBox 35">
            <a:extLst>
              <a:ext uri="{FF2B5EF4-FFF2-40B4-BE49-F238E27FC236}">
                <a16:creationId xmlns:a16="http://schemas.microsoft.com/office/drawing/2014/main" id="{0900F4DE-FC2A-9303-FCC8-72F6FE7DFEB7}"/>
              </a:ext>
            </a:extLst>
          </p:cNvPr>
          <p:cNvSpPr txBox="1"/>
          <p:nvPr/>
        </p:nvSpPr>
        <p:spPr>
          <a:xfrm>
            <a:off x="2012071" y="4060722"/>
            <a:ext cx="2106858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F9A1835-9610-D9B4-D35B-971A2981754B}"/>
              </a:ext>
            </a:extLst>
          </p:cNvPr>
          <p:cNvSpPr txBox="1"/>
          <p:nvPr/>
        </p:nvSpPr>
        <p:spPr>
          <a:xfrm>
            <a:off x="1008509" y="4040009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02</a:t>
            </a:r>
            <a:endParaRPr lang="zh-CN" altLang="en-US" sz="40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FFCBF20-003F-3488-1175-A9DB9C1D8DE7}"/>
              </a:ext>
            </a:extLst>
          </p:cNvPr>
          <p:cNvCxnSpPr/>
          <p:nvPr/>
        </p:nvCxnSpPr>
        <p:spPr>
          <a:xfrm>
            <a:off x="1835809" y="4106014"/>
            <a:ext cx="10054" cy="464442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  <p:sp>
        <p:nvSpPr>
          <p:cNvPr id="46" name="TextBox 35">
            <a:extLst>
              <a:ext uri="{FF2B5EF4-FFF2-40B4-BE49-F238E27FC236}">
                <a16:creationId xmlns:a16="http://schemas.microsoft.com/office/drawing/2014/main" id="{1F99C7D2-6CCA-C232-8B03-DF523851AA58}"/>
              </a:ext>
            </a:extLst>
          </p:cNvPr>
          <p:cNvSpPr txBox="1"/>
          <p:nvPr/>
        </p:nvSpPr>
        <p:spPr>
          <a:xfrm>
            <a:off x="8636806" y="4123244"/>
            <a:ext cx="2088232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9BC9D7E-5802-C339-8A30-0BDBF250DC4A}"/>
              </a:ext>
            </a:extLst>
          </p:cNvPr>
          <p:cNvSpPr txBox="1"/>
          <p:nvPr/>
        </p:nvSpPr>
        <p:spPr>
          <a:xfrm>
            <a:off x="7633244" y="4102531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05</a:t>
            </a:r>
            <a:endParaRPr lang="zh-CN" altLang="en-US" sz="40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278E174-E1B8-A7E8-C263-A6C9E59BE823}"/>
              </a:ext>
            </a:extLst>
          </p:cNvPr>
          <p:cNvCxnSpPr/>
          <p:nvPr/>
        </p:nvCxnSpPr>
        <p:spPr>
          <a:xfrm>
            <a:off x="8460544" y="4168536"/>
            <a:ext cx="10054" cy="464442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  <p:sp>
        <p:nvSpPr>
          <p:cNvPr id="49" name="TextBox 35">
            <a:extLst>
              <a:ext uri="{FF2B5EF4-FFF2-40B4-BE49-F238E27FC236}">
                <a16:creationId xmlns:a16="http://schemas.microsoft.com/office/drawing/2014/main" id="{A9582521-B436-20A9-1A74-912D3EAEB45B}"/>
              </a:ext>
            </a:extLst>
          </p:cNvPr>
          <p:cNvSpPr txBox="1"/>
          <p:nvPr/>
        </p:nvSpPr>
        <p:spPr>
          <a:xfrm>
            <a:off x="2012071" y="5370886"/>
            <a:ext cx="2106858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4D2570E-B0A4-B9D4-EB05-DC0F7A7B2082}"/>
              </a:ext>
            </a:extLst>
          </p:cNvPr>
          <p:cNvSpPr txBox="1"/>
          <p:nvPr/>
        </p:nvSpPr>
        <p:spPr>
          <a:xfrm>
            <a:off x="1008509" y="5350173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03</a:t>
            </a:r>
            <a:endParaRPr lang="zh-CN" altLang="en-US" sz="40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2FC68C7-55E7-5D4D-DD0C-33FFD6788A94}"/>
              </a:ext>
            </a:extLst>
          </p:cNvPr>
          <p:cNvCxnSpPr/>
          <p:nvPr/>
        </p:nvCxnSpPr>
        <p:spPr>
          <a:xfrm>
            <a:off x="1835809" y="5416178"/>
            <a:ext cx="10054" cy="464442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  <p:sp>
        <p:nvSpPr>
          <p:cNvPr id="52" name="TextBox 35">
            <a:extLst>
              <a:ext uri="{FF2B5EF4-FFF2-40B4-BE49-F238E27FC236}">
                <a16:creationId xmlns:a16="http://schemas.microsoft.com/office/drawing/2014/main" id="{F729EB2B-55FA-F2E9-0A00-0979FB6A9C5D}"/>
              </a:ext>
            </a:extLst>
          </p:cNvPr>
          <p:cNvSpPr txBox="1"/>
          <p:nvPr/>
        </p:nvSpPr>
        <p:spPr>
          <a:xfrm>
            <a:off x="8636806" y="5433408"/>
            <a:ext cx="2088232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5F274FD-832F-80DD-F10F-8A39B72B5AB5}"/>
              </a:ext>
            </a:extLst>
          </p:cNvPr>
          <p:cNvSpPr txBox="1"/>
          <p:nvPr/>
        </p:nvSpPr>
        <p:spPr>
          <a:xfrm>
            <a:off x="7633244" y="5412695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06</a:t>
            </a:r>
            <a:endParaRPr lang="zh-CN" altLang="en-US" sz="40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45DFF0D-9EBE-945E-D00E-934BED410706}"/>
              </a:ext>
            </a:extLst>
          </p:cNvPr>
          <p:cNvCxnSpPr/>
          <p:nvPr/>
        </p:nvCxnSpPr>
        <p:spPr>
          <a:xfrm>
            <a:off x="8460544" y="5478700"/>
            <a:ext cx="10054" cy="464442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4CDCD5D-0EF5-F518-1ADF-7D35C88B1149}"/>
              </a:ext>
            </a:extLst>
          </p:cNvPr>
          <p:cNvGrpSpPr/>
          <p:nvPr/>
        </p:nvGrpSpPr>
        <p:grpSpPr>
          <a:xfrm>
            <a:off x="4186387" y="2547501"/>
            <a:ext cx="3216804" cy="3506539"/>
            <a:chOff x="2351088" y="1208088"/>
            <a:chExt cx="3436938" cy="3746500"/>
          </a:xfrm>
          <a:solidFill>
            <a:srgbClr val="5B9BD5">
              <a:lumMod val="50000"/>
            </a:srgbClr>
          </a:solidFill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5FA777DA-85E8-C58C-3D1F-9799073DE4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2076" y="2012950"/>
              <a:ext cx="257175" cy="336550"/>
            </a:xfrm>
            <a:custGeom>
              <a:avLst/>
              <a:gdLst>
                <a:gd name="T0" fmla="*/ 3 w 23"/>
                <a:gd name="T1" fmla="*/ 2 h 30"/>
                <a:gd name="T2" fmla="*/ 4 w 23"/>
                <a:gd name="T3" fmla="*/ 5 h 30"/>
                <a:gd name="T4" fmla="*/ 10 w 23"/>
                <a:gd name="T5" fmla="*/ 0 h 30"/>
                <a:gd name="T6" fmla="*/ 18 w 23"/>
                <a:gd name="T7" fmla="*/ 3 h 30"/>
                <a:gd name="T8" fmla="*/ 21 w 23"/>
                <a:gd name="T9" fmla="*/ 14 h 30"/>
                <a:gd name="T10" fmla="*/ 17 w 23"/>
                <a:gd name="T11" fmla="*/ 27 h 30"/>
                <a:gd name="T12" fmla="*/ 4 w 23"/>
                <a:gd name="T13" fmla="*/ 22 h 30"/>
                <a:gd name="T14" fmla="*/ 2 w 23"/>
                <a:gd name="T15" fmla="*/ 16 h 30"/>
                <a:gd name="T16" fmla="*/ 3 w 23"/>
                <a:gd name="T17" fmla="*/ 2 h 30"/>
                <a:gd name="T18" fmla="*/ 3 w 23"/>
                <a:gd name="T19" fmla="*/ 8 h 30"/>
                <a:gd name="T20" fmla="*/ 4 w 23"/>
                <a:gd name="T21" fmla="*/ 13 h 30"/>
                <a:gd name="T22" fmla="*/ 6 w 23"/>
                <a:gd name="T23" fmla="*/ 22 h 30"/>
                <a:gd name="T24" fmla="*/ 12 w 23"/>
                <a:gd name="T25" fmla="*/ 26 h 30"/>
                <a:gd name="T26" fmla="*/ 9 w 23"/>
                <a:gd name="T27" fmla="*/ 3 h 30"/>
                <a:gd name="T28" fmla="*/ 3 w 23"/>
                <a:gd name="T29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30">
                  <a:moveTo>
                    <a:pt x="3" y="2"/>
                  </a:moveTo>
                  <a:cubicBezTo>
                    <a:pt x="5" y="2"/>
                    <a:pt x="3" y="3"/>
                    <a:pt x="4" y="5"/>
                  </a:cubicBezTo>
                  <a:cubicBezTo>
                    <a:pt x="6" y="3"/>
                    <a:pt x="7" y="1"/>
                    <a:pt x="10" y="0"/>
                  </a:cubicBezTo>
                  <a:cubicBezTo>
                    <a:pt x="13" y="1"/>
                    <a:pt x="16" y="2"/>
                    <a:pt x="18" y="3"/>
                  </a:cubicBezTo>
                  <a:cubicBezTo>
                    <a:pt x="19" y="7"/>
                    <a:pt x="22" y="10"/>
                    <a:pt x="21" y="14"/>
                  </a:cubicBezTo>
                  <a:cubicBezTo>
                    <a:pt x="23" y="18"/>
                    <a:pt x="20" y="24"/>
                    <a:pt x="17" y="27"/>
                  </a:cubicBezTo>
                  <a:cubicBezTo>
                    <a:pt x="13" y="30"/>
                    <a:pt x="7" y="27"/>
                    <a:pt x="4" y="22"/>
                  </a:cubicBezTo>
                  <a:cubicBezTo>
                    <a:pt x="3" y="21"/>
                    <a:pt x="3" y="18"/>
                    <a:pt x="2" y="16"/>
                  </a:cubicBezTo>
                  <a:cubicBezTo>
                    <a:pt x="1" y="11"/>
                    <a:pt x="0" y="6"/>
                    <a:pt x="3" y="2"/>
                  </a:cubicBezTo>
                  <a:close/>
                  <a:moveTo>
                    <a:pt x="3" y="8"/>
                  </a:moveTo>
                  <a:cubicBezTo>
                    <a:pt x="3" y="10"/>
                    <a:pt x="4" y="11"/>
                    <a:pt x="4" y="13"/>
                  </a:cubicBezTo>
                  <a:cubicBezTo>
                    <a:pt x="5" y="16"/>
                    <a:pt x="5" y="20"/>
                    <a:pt x="6" y="22"/>
                  </a:cubicBezTo>
                  <a:cubicBezTo>
                    <a:pt x="8" y="24"/>
                    <a:pt x="11" y="25"/>
                    <a:pt x="12" y="26"/>
                  </a:cubicBezTo>
                  <a:cubicBezTo>
                    <a:pt x="23" y="24"/>
                    <a:pt x="22" y="1"/>
                    <a:pt x="9" y="3"/>
                  </a:cubicBezTo>
                  <a:cubicBezTo>
                    <a:pt x="7" y="4"/>
                    <a:pt x="4" y="6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0BA1F66E-1A26-F995-FFC3-C943D7BF60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1088" y="2562225"/>
              <a:ext cx="704850" cy="312738"/>
            </a:xfrm>
            <a:custGeom>
              <a:avLst/>
              <a:gdLst>
                <a:gd name="T0" fmla="*/ 60 w 63"/>
                <a:gd name="T1" fmla="*/ 26 h 28"/>
                <a:gd name="T2" fmla="*/ 58 w 63"/>
                <a:gd name="T3" fmla="*/ 23 h 28"/>
                <a:gd name="T4" fmla="*/ 29 w 63"/>
                <a:gd name="T5" fmla="*/ 25 h 28"/>
                <a:gd name="T6" fmla="*/ 12 w 63"/>
                <a:gd name="T7" fmla="*/ 27 h 28"/>
                <a:gd name="T8" fmla="*/ 0 w 63"/>
                <a:gd name="T9" fmla="*/ 26 h 28"/>
                <a:gd name="T10" fmla="*/ 2 w 63"/>
                <a:gd name="T11" fmla="*/ 25 h 28"/>
                <a:gd name="T12" fmla="*/ 2 w 63"/>
                <a:gd name="T13" fmla="*/ 10 h 28"/>
                <a:gd name="T14" fmla="*/ 45 w 63"/>
                <a:gd name="T15" fmla="*/ 1 h 28"/>
                <a:gd name="T16" fmla="*/ 59 w 63"/>
                <a:gd name="T17" fmla="*/ 5 h 28"/>
                <a:gd name="T18" fmla="*/ 61 w 63"/>
                <a:gd name="T19" fmla="*/ 12 h 28"/>
                <a:gd name="T20" fmla="*/ 63 w 63"/>
                <a:gd name="T21" fmla="*/ 21 h 28"/>
                <a:gd name="T22" fmla="*/ 60 w 63"/>
                <a:gd name="T23" fmla="*/ 26 h 28"/>
                <a:gd name="T24" fmla="*/ 54 w 63"/>
                <a:gd name="T25" fmla="*/ 4 h 28"/>
                <a:gd name="T26" fmla="*/ 37 w 63"/>
                <a:gd name="T27" fmla="*/ 3 h 28"/>
                <a:gd name="T28" fmla="*/ 6 w 63"/>
                <a:gd name="T29" fmla="*/ 9 h 28"/>
                <a:gd name="T30" fmla="*/ 3 w 63"/>
                <a:gd name="T31" fmla="*/ 22 h 28"/>
                <a:gd name="T32" fmla="*/ 6 w 63"/>
                <a:gd name="T33" fmla="*/ 25 h 28"/>
                <a:gd name="T34" fmla="*/ 59 w 63"/>
                <a:gd name="T35" fmla="*/ 21 h 28"/>
                <a:gd name="T36" fmla="*/ 54 w 63"/>
                <a:gd name="T3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" h="28">
                  <a:moveTo>
                    <a:pt x="60" y="26"/>
                  </a:moveTo>
                  <a:cubicBezTo>
                    <a:pt x="60" y="24"/>
                    <a:pt x="58" y="25"/>
                    <a:pt x="58" y="23"/>
                  </a:cubicBezTo>
                  <a:cubicBezTo>
                    <a:pt x="47" y="24"/>
                    <a:pt x="38" y="24"/>
                    <a:pt x="29" y="25"/>
                  </a:cubicBezTo>
                  <a:cubicBezTo>
                    <a:pt x="24" y="26"/>
                    <a:pt x="18" y="27"/>
                    <a:pt x="12" y="27"/>
                  </a:cubicBezTo>
                  <a:cubicBezTo>
                    <a:pt x="9" y="27"/>
                    <a:pt x="3" y="28"/>
                    <a:pt x="0" y="26"/>
                  </a:cubicBezTo>
                  <a:cubicBezTo>
                    <a:pt x="0" y="25"/>
                    <a:pt x="2" y="25"/>
                    <a:pt x="2" y="25"/>
                  </a:cubicBezTo>
                  <a:cubicBezTo>
                    <a:pt x="1" y="20"/>
                    <a:pt x="1" y="15"/>
                    <a:pt x="2" y="10"/>
                  </a:cubicBezTo>
                  <a:cubicBezTo>
                    <a:pt x="10" y="1"/>
                    <a:pt x="31" y="2"/>
                    <a:pt x="45" y="1"/>
                  </a:cubicBezTo>
                  <a:cubicBezTo>
                    <a:pt x="49" y="0"/>
                    <a:pt x="57" y="1"/>
                    <a:pt x="59" y="5"/>
                  </a:cubicBezTo>
                  <a:cubicBezTo>
                    <a:pt x="60" y="7"/>
                    <a:pt x="60" y="10"/>
                    <a:pt x="61" y="12"/>
                  </a:cubicBezTo>
                  <a:cubicBezTo>
                    <a:pt x="61" y="15"/>
                    <a:pt x="61" y="19"/>
                    <a:pt x="63" y="21"/>
                  </a:cubicBezTo>
                  <a:cubicBezTo>
                    <a:pt x="62" y="23"/>
                    <a:pt x="61" y="24"/>
                    <a:pt x="60" y="26"/>
                  </a:cubicBezTo>
                  <a:close/>
                  <a:moveTo>
                    <a:pt x="54" y="4"/>
                  </a:moveTo>
                  <a:cubicBezTo>
                    <a:pt x="49" y="2"/>
                    <a:pt x="43" y="3"/>
                    <a:pt x="37" y="3"/>
                  </a:cubicBezTo>
                  <a:cubicBezTo>
                    <a:pt x="26" y="4"/>
                    <a:pt x="11" y="4"/>
                    <a:pt x="6" y="9"/>
                  </a:cubicBezTo>
                  <a:cubicBezTo>
                    <a:pt x="2" y="13"/>
                    <a:pt x="4" y="18"/>
                    <a:pt x="3" y="22"/>
                  </a:cubicBezTo>
                  <a:cubicBezTo>
                    <a:pt x="4" y="23"/>
                    <a:pt x="5" y="25"/>
                    <a:pt x="6" y="25"/>
                  </a:cubicBezTo>
                  <a:cubicBezTo>
                    <a:pt x="23" y="25"/>
                    <a:pt x="41" y="22"/>
                    <a:pt x="59" y="21"/>
                  </a:cubicBezTo>
                  <a:cubicBezTo>
                    <a:pt x="59" y="15"/>
                    <a:pt x="59" y="6"/>
                    <a:pt x="5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6D50054F-05A1-32A5-B52F-B63667C1AC23}"/>
                </a:ext>
              </a:extLst>
            </p:cNvPr>
            <p:cNvSpPr/>
            <p:nvPr/>
          </p:nvSpPr>
          <p:spPr bwMode="auto">
            <a:xfrm>
              <a:off x="4354513" y="2717800"/>
              <a:ext cx="527050" cy="301625"/>
            </a:xfrm>
            <a:custGeom>
              <a:avLst/>
              <a:gdLst>
                <a:gd name="T0" fmla="*/ 47 w 47"/>
                <a:gd name="T1" fmla="*/ 2 h 27"/>
                <a:gd name="T2" fmla="*/ 37 w 47"/>
                <a:gd name="T3" fmla="*/ 8 h 27"/>
                <a:gd name="T4" fmla="*/ 29 w 47"/>
                <a:gd name="T5" fmla="*/ 11 h 27"/>
                <a:gd name="T6" fmla="*/ 29 w 47"/>
                <a:gd name="T7" fmla="*/ 12 h 27"/>
                <a:gd name="T8" fmla="*/ 15 w 47"/>
                <a:gd name="T9" fmla="*/ 19 h 27"/>
                <a:gd name="T10" fmla="*/ 11 w 47"/>
                <a:gd name="T11" fmla="*/ 21 h 27"/>
                <a:gd name="T12" fmla="*/ 5 w 47"/>
                <a:gd name="T13" fmla="*/ 25 h 27"/>
                <a:gd name="T14" fmla="*/ 0 w 47"/>
                <a:gd name="T15" fmla="*/ 27 h 27"/>
                <a:gd name="T16" fmla="*/ 3 w 47"/>
                <a:gd name="T17" fmla="*/ 24 h 27"/>
                <a:gd name="T18" fmla="*/ 31 w 47"/>
                <a:gd name="T19" fmla="*/ 9 h 27"/>
                <a:gd name="T20" fmla="*/ 42 w 47"/>
                <a:gd name="T21" fmla="*/ 3 h 27"/>
                <a:gd name="T22" fmla="*/ 47 w 47"/>
                <a:gd name="T23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7">
                  <a:moveTo>
                    <a:pt x="47" y="2"/>
                  </a:moveTo>
                  <a:cubicBezTo>
                    <a:pt x="44" y="4"/>
                    <a:pt x="40" y="6"/>
                    <a:pt x="37" y="8"/>
                  </a:cubicBezTo>
                  <a:cubicBezTo>
                    <a:pt x="34" y="9"/>
                    <a:pt x="32" y="10"/>
                    <a:pt x="29" y="11"/>
                  </a:cubicBezTo>
                  <a:cubicBezTo>
                    <a:pt x="29" y="11"/>
                    <a:pt x="29" y="12"/>
                    <a:pt x="29" y="12"/>
                  </a:cubicBezTo>
                  <a:cubicBezTo>
                    <a:pt x="25" y="14"/>
                    <a:pt x="20" y="17"/>
                    <a:pt x="15" y="19"/>
                  </a:cubicBezTo>
                  <a:cubicBezTo>
                    <a:pt x="14" y="20"/>
                    <a:pt x="12" y="22"/>
                    <a:pt x="11" y="21"/>
                  </a:cubicBezTo>
                  <a:cubicBezTo>
                    <a:pt x="10" y="22"/>
                    <a:pt x="8" y="24"/>
                    <a:pt x="5" y="25"/>
                  </a:cubicBezTo>
                  <a:cubicBezTo>
                    <a:pt x="3" y="26"/>
                    <a:pt x="1" y="27"/>
                    <a:pt x="0" y="27"/>
                  </a:cubicBezTo>
                  <a:cubicBezTo>
                    <a:pt x="0" y="25"/>
                    <a:pt x="2" y="25"/>
                    <a:pt x="3" y="24"/>
                  </a:cubicBezTo>
                  <a:cubicBezTo>
                    <a:pt x="13" y="19"/>
                    <a:pt x="22" y="14"/>
                    <a:pt x="31" y="9"/>
                  </a:cubicBezTo>
                  <a:cubicBezTo>
                    <a:pt x="35" y="7"/>
                    <a:pt x="38" y="3"/>
                    <a:pt x="42" y="3"/>
                  </a:cubicBezTo>
                  <a:cubicBezTo>
                    <a:pt x="43" y="1"/>
                    <a:pt x="46" y="0"/>
                    <a:pt x="4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70FF9A8F-544C-6FC1-914B-7755223F08A8}"/>
                </a:ext>
              </a:extLst>
            </p:cNvPr>
            <p:cNvSpPr/>
            <p:nvPr/>
          </p:nvSpPr>
          <p:spPr bwMode="auto">
            <a:xfrm>
              <a:off x="3279776" y="3568700"/>
              <a:ext cx="314325" cy="301625"/>
            </a:xfrm>
            <a:custGeom>
              <a:avLst/>
              <a:gdLst>
                <a:gd name="T0" fmla="*/ 28 w 28"/>
                <a:gd name="T1" fmla="*/ 1 h 27"/>
                <a:gd name="T2" fmla="*/ 26 w 28"/>
                <a:gd name="T3" fmla="*/ 5 h 27"/>
                <a:gd name="T4" fmla="*/ 15 w 28"/>
                <a:gd name="T5" fmla="*/ 13 h 27"/>
                <a:gd name="T6" fmla="*/ 2 w 28"/>
                <a:gd name="T7" fmla="*/ 27 h 27"/>
                <a:gd name="T8" fmla="*/ 0 w 28"/>
                <a:gd name="T9" fmla="*/ 27 h 27"/>
                <a:gd name="T10" fmla="*/ 6 w 28"/>
                <a:gd name="T11" fmla="*/ 20 h 27"/>
                <a:gd name="T12" fmla="*/ 25 w 28"/>
                <a:gd name="T13" fmla="*/ 1 h 27"/>
                <a:gd name="T14" fmla="*/ 28 w 28"/>
                <a:gd name="T1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7">
                  <a:moveTo>
                    <a:pt x="28" y="1"/>
                  </a:moveTo>
                  <a:cubicBezTo>
                    <a:pt x="28" y="3"/>
                    <a:pt x="26" y="3"/>
                    <a:pt x="26" y="5"/>
                  </a:cubicBezTo>
                  <a:cubicBezTo>
                    <a:pt x="21" y="6"/>
                    <a:pt x="20" y="12"/>
                    <a:pt x="15" y="13"/>
                  </a:cubicBezTo>
                  <a:cubicBezTo>
                    <a:pt x="12" y="19"/>
                    <a:pt x="6" y="22"/>
                    <a:pt x="2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4"/>
                    <a:pt x="4" y="22"/>
                    <a:pt x="6" y="20"/>
                  </a:cubicBezTo>
                  <a:cubicBezTo>
                    <a:pt x="13" y="15"/>
                    <a:pt x="19" y="8"/>
                    <a:pt x="25" y="1"/>
                  </a:cubicBezTo>
                  <a:cubicBezTo>
                    <a:pt x="27" y="1"/>
                    <a:pt x="27" y="0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06095607-7D2E-0A98-AC32-19CA669FFC91}"/>
                </a:ext>
              </a:extLst>
            </p:cNvPr>
            <p:cNvSpPr/>
            <p:nvPr/>
          </p:nvSpPr>
          <p:spPr bwMode="auto">
            <a:xfrm>
              <a:off x="4030663" y="3635375"/>
              <a:ext cx="88900" cy="481013"/>
            </a:xfrm>
            <a:custGeom>
              <a:avLst/>
              <a:gdLst>
                <a:gd name="T0" fmla="*/ 2 w 8"/>
                <a:gd name="T1" fmla="*/ 0 h 43"/>
                <a:gd name="T2" fmla="*/ 3 w 8"/>
                <a:gd name="T3" fmla="*/ 0 h 43"/>
                <a:gd name="T4" fmla="*/ 8 w 8"/>
                <a:gd name="T5" fmla="*/ 41 h 43"/>
                <a:gd name="T6" fmla="*/ 7 w 8"/>
                <a:gd name="T7" fmla="*/ 43 h 43"/>
                <a:gd name="T8" fmla="*/ 5 w 8"/>
                <a:gd name="T9" fmla="*/ 39 h 43"/>
                <a:gd name="T10" fmla="*/ 3 w 8"/>
                <a:gd name="T11" fmla="*/ 15 h 43"/>
                <a:gd name="T12" fmla="*/ 2 w 8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3">
                  <a:moveTo>
                    <a:pt x="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4"/>
                    <a:pt x="6" y="26"/>
                    <a:pt x="8" y="41"/>
                  </a:cubicBezTo>
                  <a:cubicBezTo>
                    <a:pt x="7" y="41"/>
                    <a:pt x="7" y="42"/>
                    <a:pt x="7" y="43"/>
                  </a:cubicBezTo>
                  <a:cubicBezTo>
                    <a:pt x="5" y="43"/>
                    <a:pt x="5" y="41"/>
                    <a:pt x="5" y="39"/>
                  </a:cubicBezTo>
                  <a:cubicBezTo>
                    <a:pt x="4" y="31"/>
                    <a:pt x="4" y="24"/>
                    <a:pt x="3" y="15"/>
                  </a:cubicBezTo>
                  <a:cubicBezTo>
                    <a:pt x="2" y="9"/>
                    <a:pt x="0" y="4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877A84E3-7E1A-B0A0-A6C0-EB809C2E14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8263" y="3959225"/>
              <a:ext cx="671513" cy="279400"/>
            </a:xfrm>
            <a:custGeom>
              <a:avLst/>
              <a:gdLst>
                <a:gd name="T0" fmla="*/ 60 w 60"/>
                <a:gd name="T1" fmla="*/ 19 h 25"/>
                <a:gd name="T2" fmla="*/ 57 w 60"/>
                <a:gd name="T3" fmla="*/ 22 h 25"/>
                <a:gd name="T4" fmla="*/ 42 w 60"/>
                <a:gd name="T5" fmla="*/ 23 h 25"/>
                <a:gd name="T6" fmla="*/ 31 w 60"/>
                <a:gd name="T7" fmla="*/ 22 h 25"/>
                <a:gd name="T8" fmla="*/ 20 w 60"/>
                <a:gd name="T9" fmla="*/ 24 h 25"/>
                <a:gd name="T10" fmla="*/ 3 w 60"/>
                <a:gd name="T11" fmla="*/ 25 h 25"/>
                <a:gd name="T12" fmla="*/ 7 w 60"/>
                <a:gd name="T13" fmla="*/ 4 h 25"/>
                <a:gd name="T14" fmla="*/ 37 w 60"/>
                <a:gd name="T15" fmla="*/ 0 h 25"/>
                <a:gd name="T16" fmla="*/ 54 w 60"/>
                <a:gd name="T17" fmla="*/ 4 h 25"/>
                <a:gd name="T18" fmla="*/ 58 w 60"/>
                <a:gd name="T19" fmla="*/ 16 h 25"/>
                <a:gd name="T20" fmla="*/ 60 w 60"/>
                <a:gd name="T21" fmla="*/ 19 h 25"/>
                <a:gd name="T22" fmla="*/ 53 w 60"/>
                <a:gd name="T23" fmla="*/ 6 h 25"/>
                <a:gd name="T24" fmla="*/ 40 w 60"/>
                <a:gd name="T25" fmla="*/ 2 h 25"/>
                <a:gd name="T26" fmla="*/ 7 w 60"/>
                <a:gd name="T27" fmla="*/ 7 h 25"/>
                <a:gd name="T28" fmla="*/ 4 w 60"/>
                <a:gd name="T29" fmla="*/ 11 h 25"/>
                <a:gd name="T30" fmla="*/ 4 w 60"/>
                <a:gd name="T31" fmla="*/ 14 h 25"/>
                <a:gd name="T32" fmla="*/ 6 w 60"/>
                <a:gd name="T33" fmla="*/ 22 h 25"/>
                <a:gd name="T34" fmla="*/ 8 w 60"/>
                <a:gd name="T35" fmla="*/ 23 h 25"/>
                <a:gd name="T36" fmla="*/ 56 w 60"/>
                <a:gd name="T37" fmla="*/ 18 h 25"/>
                <a:gd name="T38" fmla="*/ 53 w 60"/>
                <a:gd name="T3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25">
                  <a:moveTo>
                    <a:pt x="60" y="19"/>
                  </a:moveTo>
                  <a:cubicBezTo>
                    <a:pt x="59" y="20"/>
                    <a:pt x="58" y="21"/>
                    <a:pt x="57" y="22"/>
                  </a:cubicBezTo>
                  <a:cubicBezTo>
                    <a:pt x="53" y="20"/>
                    <a:pt x="48" y="22"/>
                    <a:pt x="42" y="23"/>
                  </a:cubicBezTo>
                  <a:cubicBezTo>
                    <a:pt x="38" y="23"/>
                    <a:pt x="34" y="22"/>
                    <a:pt x="31" y="22"/>
                  </a:cubicBezTo>
                  <a:cubicBezTo>
                    <a:pt x="27" y="22"/>
                    <a:pt x="24" y="24"/>
                    <a:pt x="20" y="24"/>
                  </a:cubicBezTo>
                  <a:cubicBezTo>
                    <a:pt x="14" y="24"/>
                    <a:pt x="9" y="24"/>
                    <a:pt x="3" y="25"/>
                  </a:cubicBezTo>
                  <a:cubicBezTo>
                    <a:pt x="3" y="16"/>
                    <a:pt x="0" y="8"/>
                    <a:pt x="7" y="4"/>
                  </a:cubicBezTo>
                  <a:cubicBezTo>
                    <a:pt x="15" y="0"/>
                    <a:pt x="27" y="0"/>
                    <a:pt x="37" y="0"/>
                  </a:cubicBezTo>
                  <a:cubicBezTo>
                    <a:pt x="43" y="0"/>
                    <a:pt x="50" y="1"/>
                    <a:pt x="54" y="4"/>
                  </a:cubicBezTo>
                  <a:cubicBezTo>
                    <a:pt x="57" y="7"/>
                    <a:pt x="58" y="12"/>
                    <a:pt x="58" y="16"/>
                  </a:cubicBezTo>
                  <a:cubicBezTo>
                    <a:pt x="58" y="18"/>
                    <a:pt x="59" y="19"/>
                    <a:pt x="60" y="19"/>
                  </a:cubicBezTo>
                  <a:close/>
                  <a:moveTo>
                    <a:pt x="53" y="6"/>
                  </a:moveTo>
                  <a:cubicBezTo>
                    <a:pt x="50" y="3"/>
                    <a:pt x="44" y="2"/>
                    <a:pt x="40" y="2"/>
                  </a:cubicBezTo>
                  <a:cubicBezTo>
                    <a:pt x="29" y="1"/>
                    <a:pt x="13" y="2"/>
                    <a:pt x="7" y="7"/>
                  </a:cubicBezTo>
                  <a:cubicBezTo>
                    <a:pt x="6" y="8"/>
                    <a:pt x="4" y="9"/>
                    <a:pt x="4" y="11"/>
                  </a:cubicBezTo>
                  <a:cubicBezTo>
                    <a:pt x="4" y="12"/>
                    <a:pt x="4" y="13"/>
                    <a:pt x="4" y="14"/>
                  </a:cubicBezTo>
                  <a:cubicBezTo>
                    <a:pt x="4" y="17"/>
                    <a:pt x="4" y="19"/>
                    <a:pt x="6" y="22"/>
                  </a:cubicBezTo>
                  <a:cubicBezTo>
                    <a:pt x="8" y="22"/>
                    <a:pt x="8" y="21"/>
                    <a:pt x="8" y="23"/>
                  </a:cubicBezTo>
                  <a:cubicBezTo>
                    <a:pt x="23" y="21"/>
                    <a:pt x="40" y="21"/>
                    <a:pt x="56" y="18"/>
                  </a:cubicBezTo>
                  <a:cubicBezTo>
                    <a:pt x="56" y="14"/>
                    <a:pt x="55" y="9"/>
                    <a:pt x="5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3A420F9A-AD28-F1DE-39DB-1E24AE3046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6338" y="4183063"/>
              <a:ext cx="817563" cy="771525"/>
            </a:xfrm>
            <a:custGeom>
              <a:avLst/>
              <a:gdLst>
                <a:gd name="T0" fmla="*/ 43 w 73"/>
                <a:gd name="T1" fmla="*/ 37 h 69"/>
                <a:gd name="T2" fmla="*/ 64 w 73"/>
                <a:gd name="T3" fmla="*/ 39 h 69"/>
                <a:gd name="T4" fmla="*/ 71 w 73"/>
                <a:gd name="T5" fmla="*/ 55 h 69"/>
                <a:gd name="T6" fmla="*/ 68 w 73"/>
                <a:gd name="T7" fmla="*/ 63 h 69"/>
                <a:gd name="T8" fmla="*/ 69 w 73"/>
                <a:gd name="T9" fmla="*/ 60 h 69"/>
                <a:gd name="T10" fmla="*/ 60 w 73"/>
                <a:gd name="T11" fmla="*/ 40 h 69"/>
                <a:gd name="T12" fmla="*/ 42 w 73"/>
                <a:gd name="T13" fmla="*/ 39 h 69"/>
                <a:gd name="T14" fmla="*/ 34 w 73"/>
                <a:gd name="T15" fmla="*/ 40 h 69"/>
                <a:gd name="T16" fmla="*/ 25 w 73"/>
                <a:gd name="T17" fmla="*/ 42 h 69"/>
                <a:gd name="T18" fmla="*/ 8 w 73"/>
                <a:gd name="T19" fmla="*/ 49 h 69"/>
                <a:gd name="T20" fmla="*/ 4 w 73"/>
                <a:gd name="T21" fmla="*/ 56 h 69"/>
                <a:gd name="T22" fmla="*/ 6 w 73"/>
                <a:gd name="T23" fmla="*/ 64 h 69"/>
                <a:gd name="T24" fmla="*/ 30 w 73"/>
                <a:gd name="T25" fmla="*/ 61 h 69"/>
                <a:gd name="T26" fmla="*/ 37 w 73"/>
                <a:gd name="T27" fmla="*/ 61 h 69"/>
                <a:gd name="T28" fmla="*/ 53 w 73"/>
                <a:gd name="T29" fmla="*/ 61 h 69"/>
                <a:gd name="T30" fmla="*/ 68 w 73"/>
                <a:gd name="T31" fmla="*/ 61 h 69"/>
                <a:gd name="T32" fmla="*/ 60 w 73"/>
                <a:gd name="T33" fmla="*/ 63 h 69"/>
                <a:gd name="T34" fmla="*/ 48 w 73"/>
                <a:gd name="T35" fmla="*/ 64 h 69"/>
                <a:gd name="T36" fmla="*/ 37 w 73"/>
                <a:gd name="T37" fmla="*/ 63 h 69"/>
                <a:gd name="T38" fmla="*/ 29 w 73"/>
                <a:gd name="T39" fmla="*/ 63 h 69"/>
                <a:gd name="T40" fmla="*/ 4 w 73"/>
                <a:gd name="T41" fmla="*/ 69 h 69"/>
                <a:gd name="T42" fmla="*/ 0 w 73"/>
                <a:gd name="T43" fmla="*/ 66 h 69"/>
                <a:gd name="T44" fmla="*/ 3 w 73"/>
                <a:gd name="T45" fmla="*/ 64 h 69"/>
                <a:gd name="T46" fmla="*/ 3 w 73"/>
                <a:gd name="T47" fmla="*/ 55 h 69"/>
                <a:gd name="T48" fmla="*/ 9 w 73"/>
                <a:gd name="T49" fmla="*/ 46 h 69"/>
                <a:gd name="T50" fmla="*/ 30 w 73"/>
                <a:gd name="T51" fmla="*/ 38 h 69"/>
                <a:gd name="T52" fmla="*/ 23 w 73"/>
                <a:gd name="T53" fmla="*/ 28 h 69"/>
                <a:gd name="T54" fmla="*/ 23 w 73"/>
                <a:gd name="T55" fmla="*/ 22 h 69"/>
                <a:gd name="T56" fmla="*/ 22 w 73"/>
                <a:gd name="T57" fmla="*/ 20 h 69"/>
                <a:gd name="T58" fmla="*/ 41 w 73"/>
                <a:gd name="T59" fmla="*/ 5 h 69"/>
                <a:gd name="T60" fmla="*/ 43 w 73"/>
                <a:gd name="T61" fmla="*/ 37 h 69"/>
                <a:gd name="T62" fmla="*/ 28 w 73"/>
                <a:gd name="T63" fmla="*/ 33 h 69"/>
                <a:gd name="T64" fmla="*/ 32 w 73"/>
                <a:gd name="T65" fmla="*/ 36 h 69"/>
                <a:gd name="T66" fmla="*/ 45 w 73"/>
                <a:gd name="T67" fmla="*/ 18 h 69"/>
                <a:gd name="T68" fmla="*/ 43 w 73"/>
                <a:gd name="T69" fmla="*/ 11 h 69"/>
                <a:gd name="T70" fmla="*/ 25 w 73"/>
                <a:gd name="T71" fmla="*/ 16 h 69"/>
                <a:gd name="T72" fmla="*/ 26 w 73"/>
                <a:gd name="T73" fmla="*/ 18 h 69"/>
                <a:gd name="T74" fmla="*/ 28 w 73"/>
                <a:gd name="T75" fmla="*/ 3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69">
                  <a:moveTo>
                    <a:pt x="43" y="37"/>
                  </a:moveTo>
                  <a:cubicBezTo>
                    <a:pt x="50" y="37"/>
                    <a:pt x="59" y="37"/>
                    <a:pt x="64" y="39"/>
                  </a:cubicBezTo>
                  <a:cubicBezTo>
                    <a:pt x="67" y="43"/>
                    <a:pt x="70" y="48"/>
                    <a:pt x="71" y="55"/>
                  </a:cubicBezTo>
                  <a:cubicBezTo>
                    <a:pt x="71" y="59"/>
                    <a:pt x="73" y="63"/>
                    <a:pt x="68" y="63"/>
                  </a:cubicBezTo>
                  <a:cubicBezTo>
                    <a:pt x="68" y="61"/>
                    <a:pt x="69" y="61"/>
                    <a:pt x="69" y="60"/>
                  </a:cubicBezTo>
                  <a:cubicBezTo>
                    <a:pt x="70" y="51"/>
                    <a:pt x="66" y="42"/>
                    <a:pt x="60" y="40"/>
                  </a:cubicBezTo>
                  <a:cubicBezTo>
                    <a:pt x="54" y="39"/>
                    <a:pt x="48" y="38"/>
                    <a:pt x="42" y="39"/>
                  </a:cubicBezTo>
                  <a:cubicBezTo>
                    <a:pt x="39" y="39"/>
                    <a:pt x="37" y="40"/>
                    <a:pt x="34" y="40"/>
                  </a:cubicBezTo>
                  <a:cubicBezTo>
                    <a:pt x="31" y="40"/>
                    <a:pt x="28" y="41"/>
                    <a:pt x="25" y="42"/>
                  </a:cubicBezTo>
                  <a:cubicBezTo>
                    <a:pt x="18" y="43"/>
                    <a:pt x="11" y="44"/>
                    <a:pt x="8" y="49"/>
                  </a:cubicBezTo>
                  <a:cubicBezTo>
                    <a:pt x="7" y="51"/>
                    <a:pt x="6" y="54"/>
                    <a:pt x="4" y="56"/>
                  </a:cubicBezTo>
                  <a:cubicBezTo>
                    <a:pt x="5" y="58"/>
                    <a:pt x="4" y="63"/>
                    <a:pt x="6" y="64"/>
                  </a:cubicBezTo>
                  <a:cubicBezTo>
                    <a:pt x="14" y="65"/>
                    <a:pt x="22" y="62"/>
                    <a:pt x="30" y="61"/>
                  </a:cubicBezTo>
                  <a:cubicBezTo>
                    <a:pt x="33" y="61"/>
                    <a:pt x="35" y="62"/>
                    <a:pt x="37" y="61"/>
                  </a:cubicBezTo>
                  <a:cubicBezTo>
                    <a:pt x="42" y="61"/>
                    <a:pt x="48" y="61"/>
                    <a:pt x="53" y="61"/>
                  </a:cubicBezTo>
                  <a:cubicBezTo>
                    <a:pt x="58" y="61"/>
                    <a:pt x="63" y="60"/>
                    <a:pt x="68" y="61"/>
                  </a:cubicBezTo>
                  <a:cubicBezTo>
                    <a:pt x="67" y="63"/>
                    <a:pt x="62" y="62"/>
                    <a:pt x="60" y="63"/>
                  </a:cubicBezTo>
                  <a:cubicBezTo>
                    <a:pt x="56" y="63"/>
                    <a:pt x="52" y="63"/>
                    <a:pt x="48" y="64"/>
                  </a:cubicBezTo>
                  <a:cubicBezTo>
                    <a:pt x="44" y="64"/>
                    <a:pt x="40" y="63"/>
                    <a:pt x="37" y="63"/>
                  </a:cubicBezTo>
                  <a:cubicBezTo>
                    <a:pt x="34" y="64"/>
                    <a:pt x="32" y="65"/>
                    <a:pt x="29" y="63"/>
                  </a:cubicBezTo>
                  <a:cubicBezTo>
                    <a:pt x="21" y="66"/>
                    <a:pt x="10" y="64"/>
                    <a:pt x="4" y="69"/>
                  </a:cubicBezTo>
                  <a:cubicBezTo>
                    <a:pt x="2" y="68"/>
                    <a:pt x="2" y="67"/>
                    <a:pt x="0" y="66"/>
                  </a:cubicBezTo>
                  <a:cubicBezTo>
                    <a:pt x="0" y="65"/>
                    <a:pt x="2" y="65"/>
                    <a:pt x="3" y="64"/>
                  </a:cubicBezTo>
                  <a:cubicBezTo>
                    <a:pt x="2" y="61"/>
                    <a:pt x="3" y="58"/>
                    <a:pt x="3" y="55"/>
                  </a:cubicBezTo>
                  <a:cubicBezTo>
                    <a:pt x="5" y="52"/>
                    <a:pt x="6" y="48"/>
                    <a:pt x="9" y="46"/>
                  </a:cubicBezTo>
                  <a:cubicBezTo>
                    <a:pt x="14" y="41"/>
                    <a:pt x="22" y="40"/>
                    <a:pt x="30" y="38"/>
                  </a:cubicBezTo>
                  <a:cubicBezTo>
                    <a:pt x="28" y="35"/>
                    <a:pt x="24" y="34"/>
                    <a:pt x="23" y="28"/>
                  </a:cubicBezTo>
                  <a:cubicBezTo>
                    <a:pt x="22" y="26"/>
                    <a:pt x="23" y="24"/>
                    <a:pt x="23" y="22"/>
                  </a:cubicBezTo>
                  <a:cubicBezTo>
                    <a:pt x="23" y="21"/>
                    <a:pt x="22" y="20"/>
                    <a:pt x="22" y="20"/>
                  </a:cubicBezTo>
                  <a:cubicBezTo>
                    <a:pt x="23" y="12"/>
                    <a:pt x="32" y="0"/>
                    <a:pt x="41" y="5"/>
                  </a:cubicBezTo>
                  <a:cubicBezTo>
                    <a:pt x="49" y="13"/>
                    <a:pt x="49" y="27"/>
                    <a:pt x="43" y="37"/>
                  </a:cubicBezTo>
                  <a:close/>
                  <a:moveTo>
                    <a:pt x="28" y="33"/>
                  </a:moveTo>
                  <a:cubicBezTo>
                    <a:pt x="30" y="34"/>
                    <a:pt x="30" y="36"/>
                    <a:pt x="32" y="36"/>
                  </a:cubicBezTo>
                  <a:cubicBezTo>
                    <a:pt x="43" y="43"/>
                    <a:pt x="46" y="25"/>
                    <a:pt x="45" y="18"/>
                  </a:cubicBezTo>
                  <a:cubicBezTo>
                    <a:pt x="44" y="16"/>
                    <a:pt x="44" y="13"/>
                    <a:pt x="43" y="11"/>
                  </a:cubicBezTo>
                  <a:cubicBezTo>
                    <a:pt x="38" y="3"/>
                    <a:pt x="28" y="6"/>
                    <a:pt x="25" y="16"/>
                  </a:cubicBezTo>
                  <a:cubicBezTo>
                    <a:pt x="25" y="17"/>
                    <a:pt x="26" y="17"/>
                    <a:pt x="26" y="18"/>
                  </a:cubicBezTo>
                  <a:cubicBezTo>
                    <a:pt x="24" y="23"/>
                    <a:pt x="25" y="29"/>
                    <a:pt x="28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16236D92-A0D1-570D-5266-C89304D67D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4101" y="1208088"/>
              <a:ext cx="693738" cy="649288"/>
            </a:xfrm>
            <a:custGeom>
              <a:avLst/>
              <a:gdLst>
                <a:gd name="T0" fmla="*/ 23 w 62"/>
                <a:gd name="T1" fmla="*/ 30 h 58"/>
                <a:gd name="T2" fmla="*/ 19 w 62"/>
                <a:gd name="T3" fmla="*/ 23 h 58"/>
                <a:gd name="T4" fmla="*/ 25 w 62"/>
                <a:gd name="T5" fmla="*/ 0 h 58"/>
                <a:gd name="T6" fmla="*/ 27 w 62"/>
                <a:gd name="T7" fmla="*/ 2 h 58"/>
                <a:gd name="T8" fmla="*/ 43 w 62"/>
                <a:gd name="T9" fmla="*/ 16 h 58"/>
                <a:gd name="T10" fmla="*/ 42 w 62"/>
                <a:gd name="T11" fmla="*/ 17 h 58"/>
                <a:gd name="T12" fmla="*/ 41 w 62"/>
                <a:gd name="T13" fmla="*/ 29 h 58"/>
                <a:gd name="T14" fmla="*/ 57 w 62"/>
                <a:gd name="T15" fmla="*/ 33 h 58"/>
                <a:gd name="T16" fmla="*/ 61 w 62"/>
                <a:gd name="T17" fmla="*/ 52 h 58"/>
                <a:gd name="T18" fmla="*/ 58 w 62"/>
                <a:gd name="T19" fmla="*/ 53 h 58"/>
                <a:gd name="T20" fmla="*/ 52 w 62"/>
                <a:gd name="T21" fmla="*/ 33 h 58"/>
                <a:gd name="T22" fmla="*/ 40 w 62"/>
                <a:gd name="T23" fmla="*/ 32 h 58"/>
                <a:gd name="T24" fmla="*/ 25 w 62"/>
                <a:gd name="T25" fmla="*/ 32 h 58"/>
                <a:gd name="T26" fmla="*/ 20 w 62"/>
                <a:gd name="T27" fmla="*/ 33 h 58"/>
                <a:gd name="T28" fmla="*/ 4 w 62"/>
                <a:gd name="T29" fmla="*/ 45 h 58"/>
                <a:gd name="T30" fmla="*/ 3 w 62"/>
                <a:gd name="T31" fmla="*/ 44 h 58"/>
                <a:gd name="T32" fmla="*/ 4 w 62"/>
                <a:gd name="T33" fmla="*/ 55 h 58"/>
                <a:gd name="T34" fmla="*/ 15 w 62"/>
                <a:gd name="T35" fmla="*/ 55 h 58"/>
                <a:gd name="T36" fmla="*/ 25 w 62"/>
                <a:gd name="T37" fmla="*/ 52 h 58"/>
                <a:gd name="T38" fmla="*/ 32 w 62"/>
                <a:gd name="T39" fmla="*/ 52 h 58"/>
                <a:gd name="T40" fmla="*/ 37 w 62"/>
                <a:gd name="T41" fmla="*/ 51 h 58"/>
                <a:gd name="T42" fmla="*/ 49 w 62"/>
                <a:gd name="T43" fmla="*/ 52 h 58"/>
                <a:gd name="T44" fmla="*/ 56 w 62"/>
                <a:gd name="T45" fmla="*/ 53 h 58"/>
                <a:gd name="T46" fmla="*/ 55 w 62"/>
                <a:gd name="T47" fmla="*/ 55 h 58"/>
                <a:gd name="T48" fmla="*/ 49 w 62"/>
                <a:gd name="T49" fmla="*/ 54 h 58"/>
                <a:gd name="T50" fmla="*/ 34 w 62"/>
                <a:gd name="T51" fmla="*/ 54 h 58"/>
                <a:gd name="T52" fmla="*/ 26 w 62"/>
                <a:gd name="T53" fmla="*/ 54 h 58"/>
                <a:gd name="T54" fmla="*/ 18 w 62"/>
                <a:gd name="T55" fmla="*/ 57 h 58"/>
                <a:gd name="T56" fmla="*/ 13 w 62"/>
                <a:gd name="T57" fmla="*/ 56 h 58"/>
                <a:gd name="T58" fmla="*/ 1 w 62"/>
                <a:gd name="T59" fmla="*/ 58 h 58"/>
                <a:gd name="T60" fmla="*/ 1 w 62"/>
                <a:gd name="T61" fmla="*/ 57 h 58"/>
                <a:gd name="T62" fmla="*/ 0 w 62"/>
                <a:gd name="T63" fmla="*/ 55 h 58"/>
                <a:gd name="T64" fmla="*/ 3 w 62"/>
                <a:gd name="T65" fmla="*/ 39 h 58"/>
                <a:gd name="T66" fmla="*/ 23 w 62"/>
                <a:gd name="T67" fmla="*/ 30 h 58"/>
                <a:gd name="T68" fmla="*/ 22 w 62"/>
                <a:gd name="T69" fmla="*/ 25 h 58"/>
                <a:gd name="T70" fmla="*/ 27 w 62"/>
                <a:gd name="T71" fmla="*/ 30 h 58"/>
                <a:gd name="T72" fmla="*/ 39 w 62"/>
                <a:gd name="T73" fmla="*/ 28 h 58"/>
                <a:gd name="T74" fmla="*/ 39 w 62"/>
                <a:gd name="T75" fmla="*/ 11 h 58"/>
                <a:gd name="T76" fmla="*/ 31 w 62"/>
                <a:gd name="T77" fmla="*/ 4 h 58"/>
                <a:gd name="T78" fmla="*/ 24 w 62"/>
                <a:gd name="T79" fmla="*/ 6 h 58"/>
                <a:gd name="T80" fmla="*/ 24 w 62"/>
                <a:gd name="T81" fmla="*/ 3 h 58"/>
                <a:gd name="T82" fmla="*/ 22 w 62"/>
                <a:gd name="T83" fmla="*/ 8 h 58"/>
                <a:gd name="T84" fmla="*/ 21 w 62"/>
                <a:gd name="T85" fmla="*/ 8 h 58"/>
                <a:gd name="T86" fmla="*/ 22 w 62"/>
                <a:gd name="T87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" h="58">
                  <a:moveTo>
                    <a:pt x="23" y="30"/>
                  </a:moveTo>
                  <a:cubicBezTo>
                    <a:pt x="22" y="28"/>
                    <a:pt x="21" y="25"/>
                    <a:pt x="19" y="23"/>
                  </a:cubicBezTo>
                  <a:cubicBezTo>
                    <a:pt x="19" y="15"/>
                    <a:pt x="18" y="4"/>
                    <a:pt x="25" y="0"/>
                  </a:cubicBezTo>
                  <a:cubicBezTo>
                    <a:pt x="25" y="1"/>
                    <a:pt x="26" y="1"/>
                    <a:pt x="27" y="2"/>
                  </a:cubicBezTo>
                  <a:cubicBezTo>
                    <a:pt x="37" y="0"/>
                    <a:pt x="40" y="10"/>
                    <a:pt x="43" y="16"/>
                  </a:cubicBezTo>
                  <a:cubicBezTo>
                    <a:pt x="42" y="16"/>
                    <a:pt x="43" y="17"/>
                    <a:pt x="42" y="17"/>
                  </a:cubicBezTo>
                  <a:cubicBezTo>
                    <a:pt x="43" y="20"/>
                    <a:pt x="44" y="27"/>
                    <a:pt x="41" y="29"/>
                  </a:cubicBezTo>
                  <a:cubicBezTo>
                    <a:pt x="46" y="32"/>
                    <a:pt x="52" y="30"/>
                    <a:pt x="57" y="33"/>
                  </a:cubicBezTo>
                  <a:cubicBezTo>
                    <a:pt x="62" y="37"/>
                    <a:pt x="61" y="45"/>
                    <a:pt x="61" y="52"/>
                  </a:cubicBezTo>
                  <a:cubicBezTo>
                    <a:pt x="60" y="53"/>
                    <a:pt x="59" y="53"/>
                    <a:pt x="58" y="53"/>
                  </a:cubicBezTo>
                  <a:cubicBezTo>
                    <a:pt x="59" y="46"/>
                    <a:pt x="59" y="36"/>
                    <a:pt x="52" y="33"/>
                  </a:cubicBezTo>
                  <a:cubicBezTo>
                    <a:pt x="48" y="34"/>
                    <a:pt x="44" y="32"/>
                    <a:pt x="40" y="32"/>
                  </a:cubicBezTo>
                  <a:cubicBezTo>
                    <a:pt x="35" y="31"/>
                    <a:pt x="29" y="35"/>
                    <a:pt x="25" y="32"/>
                  </a:cubicBezTo>
                  <a:cubicBezTo>
                    <a:pt x="23" y="33"/>
                    <a:pt x="21" y="33"/>
                    <a:pt x="20" y="33"/>
                  </a:cubicBezTo>
                  <a:cubicBezTo>
                    <a:pt x="13" y="36"/>
                    <a:pt x="5" y="37"/>
                    <a:pt x="4" y="45"/>
                  </a:cubicBezTo>
                  <a:cubicBezTo>
                    <a:pt x="3" y="45"/>
                    <a:pt x="4" y="44"/>
                    <a:pt x="3" y="44"/>
                  </a:cubicBezTo>
                  <a:cubicBezTo>
                    <a:pt x="3" y="47"/>
                    <a:pt x="4" y="49"/>
                    <a:pt x="4" y="55"/>
                  </a:cubicBezTo>
                  <a:cubicBezTo>
                    <a:pt x="8" y="55"/>
                    <a:pt x="12" y="54"/>
                    <a:pt x="15" y="55"/>
                  </a:cubicBezTo>
                  <a:cubicBezTo>
                    <a:pt x="19" y="55"/>
                    <a:pt x="22" y="53"/>
                    <a:pt x="25" y="52"/>
                  </a:cubicBezTo>
                  <a:cubicBezTo>
                    <a:pt x="27" y="52"/>
                    <a:pt x="29" y="52"/>
                    <a:pt x="32" y="52"/>
                  </a:cubicBezTo>
                  <a:cubicBezTo>
                    <a:pt x="34" y="52"/>
                    <a:pt x="35" y="51"/>
                    <a:pt x="37" y="51"/>
                  </a:cubicBezTo>
                  <a:cubicBezTo>
                    <a:pt x="41" y="51"/>
                    <a:pt x="45" y="52"/>
                    <a:pt x="49" y="52"/>
                  </a:cubicBezTo>
                  <a:cubicBezTo>
                    <a:pt x="51" y="52"/>
                    <a:pt x="54" y="51"/>
                    <a:pt x="56" y="53"/>
                  </a:cubicBezTo>
                  <a:cubicBezTo>
                    <a:pt x="56" y="54"/>
                    <a:pt x="55" y="54"/>
                    <a:pt x="55" y="55"/>
                  </a:cubicBezTo>
                  <a:cubicBezTo>
                    <a:pt x="54" y="54"/>
                    <a:pt x="51" y="55"/>
                    <a:pt x="49" y="54"/>
                  </a:cubicBezTo>
                  <a:cubicBezTo>
                    <a:pt x="45" y="54"/>
                    <a:pt x="38" y="54"/>
                    <a:pt x="34" y="54"/>
                  </a:cubicBezTo>
                  <a:cubicBezTo>
                    <a:pt x="31" y="54"/>
                    <a:pt x="28" y="54"/>
                    <a:pt x="26" y="54"/>
                  </a:cubicBezTo>
                  <a:cubicBezTo>
                    <a:pt x="23" y="55"/>
                    <a:pt x="21" y="56"/>
                    <a:pt x="18" y="57"/>
                  </a:cubicBezTo>
                  <a:cubicBezTo>
                    <a:pt x="16" y="57"/>
                    <a:pt x="14" y="56"/>
                    <a:pt x="13" y="56"/>
                  </a:cubicBezTo>
                  <a:cubicBezTo>
                    <a:pt x="9" y="56"/>
                    <a:pt x="5" y="57"/>
                    <a:pt x="1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7"/>
                    <a:pt x="0" y="56"/>
                    <a:pt x="0" y="55"/>
                  </a:cubicBezTo>
                  <a:cubicBezTo>
                    <a:pt x="2" y="51"/>
                    <a:pt x="1" y="42"/>
                    <a:pt x="3" y="39"/>
                  </a:cubicBezTo>
                  <a:cubicBezTo>
                    <a:pt x="9" y="35"/>
                    <a:pt x="16" y="31"/>
                    <a:pt x="23" y="30"/>
                  </a:cubicBezTo>
                  <a:close/>
                  <a:moveTo>
                    <a:pt x="22" y="25"/>
                  </a:moveTo>
                  <a:cubicBezTo>
                    <a:pt x="24" y="26"/>
                    <a:pt x="24" y="29"/>
                    <a:pt x="27" y="30"/>
                  </a:cubicBezTo>
                  <a:cubicBezTo>
                    <a:pt x="30" y="31"/>
                    <a:pt x="36" y="29"/>
                    <a:pt x="39" y="28"/>
                  </a:cubicBezTo>
                  <a:cubicBezTo>
                    <a:pt x="42" y="24"/>
                    <a:pt x="41" y="17"/>
                    <a:pt x="39" y="11"/>
                  </a:cubicBezTo>
                  <a:cubicBezTo>
                    <a:pt x="37" y="9"/>
                    <a:pt x="35" y="5"/>
                    <a:pt x="31" y="4"/>
                  </a:cubicBezTo>
                  <a:cubicBezTo>
                    <a:pt x="28" y="4"/>
                    <a:pt x="26" y="5"/>
                    <a:pt x="24" y="6"/>
                  </a:cubicBezTo>
                  <a:cubicBezTo>
                    <a:pt x="23" y="5"/>
                    <a:pt x="25" y="3"/>
                    <a:pt x="24" y="3"/>
                  </a:cubicBezTo>
                  <a:cubicBezTo>
                    <a:pt x="23" y="5"/>
                    <a:pt x="22" y="6"/>
                    <a:pt x="22" y="8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2" y="14"/>
                    <a:pt x="20" y="19"/>
                    <a:pt x="2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7CBBD869-9966-456D-A498-DFA41B8252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3813" y="2192338"/>
              <a:ext cx="279400" cy="347663"/>
            </a:xfrm>
            <a:custGeom>
              <a:avLst/>
              <a:gdLst>
                <a:gd name="T0" fmla="*/ 3 w 25"/>
                <a:gd name="T1" fmla="*/ 6 h 31"/>
                <a:gd name="T2" fmla="*/ 3 w 25"/>
                <a:gd name="T3" fmla="*/ 7 h 31"/>
                <a:gd name="T4" fmla="*/ 4 w 25"/>
                <a:gd name="T5" fmla="*/ 6 h 31"/>
                <a:gd name="T6" fmla="*/ 4 w 25"/>
                <a:gd name="T7" fmla="*/ 9 h 31"/>
                <a:gd name="T8" fmla="*/ 10 w 25"/>
                <a:gd name="T9" fmla="*/ 0 h 31"/>
                <a:gd name="T10" fmla="*/ 9 w 25"/>
                <a:gd name="T11" fmla="*/ 31 h 31"/>
                <a:gd name="T12" fmla="*/ 3 w 25"/>
                <a:gd name="T13" fmla="*/ 6 h 31"/>
                <a:gd name="T14" fmla="*/ 10 w 25"/>
                <a:gd name="T15" fmla="*/ 3 h 31"/>
                <a:gd name="T16" fmla="*/ 6 w 25"/>
                <a:gd name="T17" fmla="*/ 7 h 31"/>
                <a:gd name="T18" fmla="*/ 4 w 25"/>
                <a:gd name="T19" fmla="*/ 17 h 31"/>
                <a:gd name="T20" fmla="*/ 10 w 25"/>
                <a:gd name="T21" fmla="*/ 28 h 31"/>
                <a:gd name="T22" fmla="*/ 18 w 25"/>
                <a:gd name="T23" fmla="*/ 19 h 31"/>
                <a:gd name="T24" fmla="*/ 16 w 25"/>
                <a:gd name="T25" fmla="*/ 6 h 31"/>
                <a:gd name="T26" fmla="*/ 10 w 25"/>
                <a:gd name="T2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1">
                  <a:moveTo>
                    <a:pt x="3" y="6"/>
                  </a:moveTo>
                  <a:cubicBezTo>
                    <a:pt x="3" y="6"/>
                    <a:pt x="3" y="7"/>
                    <a:pt x="3" y="7"/>
                  </a:cubicBezTo>
                  <a:cubicBezTo>
                    <a:pt x="3" y="7"/>
                    <a:pt x="4" y="7"/>
                    <a:pt x="4" y="6"/>
                  </a:cubicBezTo>
                  <a:cubicBezTo>
                    <a:pt x="5" y="8"/>
                    <a:pt x="2" y="7"/>
                    <a:pt x="4" y="9"/>
                  </a:cubicBezTo>
                  <a:cubicBezTo>
                    <a:pt x="6" y="6"/>
                    <a:pt x="7" y="2"/>
                    <a:pt x="10" y="0"/>
                  </a:cubicBezTo>
                  <a:cubicBezTo>
                    <a:pt x="23" y="0"/>
                    <a:pt x="25" y="30"/>
                    <a:pt x="9" y="31"/>
                  </a:cubicBezTo>
                  <a:cubicBezTo>
                    <a:pt x="2" y="28"/>
                    <a:pt x="0" y="15"/>
                    <a:pt x="3" y="6"/>
                  </a:cubicBezTo>
                  <a:close/>
                  <a:moveTo>
                    <a:pt x="10" y="3"/>
                  </a:moveTo>
                  <a:cubicBezTo>
                    <a:pt x="7" y="3"/>
                    <a:pt x="7" y="5"/>
                    <a:pt x="6" y="7"/>
                  </a:cubicBezTo>
                  <a:cubicBezTo>
                    <a:pt x="4" y="11"/>
                    <a:pt x="3" y="12"/>
                    <a:pt x="4" y="17"/>
                  </a:cubicBezTo>
                  <a:cubicBezTo>
                    <a:pt x="4" y="21"/>
                    <a:pt x="6" y="27"/>
                    <a:pt x="10" y="28"/>
                  </a:cubicBezTo>
                  <a:cubicBezTo>
                    <a:pt x="14" y="29"/>
                    <a:pt x="18" y="23"/>
                    <a:pt x="18" y="19"/>
                  </a:cubicBezTo>
                  <a:cubicBezTo>
                    <a:pt x="19" y="14"/>
                    <a:pt x="17" y="9"/>
                    <a:pt x="16" y="6"/>
                  </a:cubicBezTo>
                  <a:cubicBezTo>
                    <a:pt x="14" y="5"/>
                    <a:pt x="13" y="2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6019C1AD-7B71-E34B-9AE5-5F53F0338A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9663" y="2662238"/>
              <a:ext cx="817563" cy="793750"/>
            </a:xfrm>
            <a:custGeom>
              <a:avLst/>
              <a:gdLst>
                <a:gd name="T0" fmla="*/ 60 w 73"/>
                <a:gd name="T1" fmla="*/ 43 h 71"/>
                <a:gd name="T2" fmla="*/ 66 w 73"/>
                <a:gd name="T3" fmla="*/ 66 h 71"/>
                <a:gd name="T4" fmla="*/ 60 w 73"/>
                <a:gd name="T5" fmla="*/ 68 h 71"/>
                <a:gd name="T6" fmla="*/ 25 w 73"/>
                <a:gd name="T7" fmla="*/ 68 h 71"/>
                <a:gd name="T8" fmla="*/ 2 w 73"/>
                <a:gd name="T9" fmla="*/ 56 h 71"/>
                <a:gd name="T10" fmla="*/ 22 w 73"/>
                <a:gd name="T11" fmla="*/ 38 h 71"/>
                <a:gd name="T12" fmla="*/ 18 w 73"/>
                <a:gd name="T13" fmla="*/ 16 h 71"/>
                <a:gd name="T14" fmla="*/ 41 w 73"/>
                <a:gd name="T15" fmla="*/ 41 h 71"/>
                <a:gd name="T16" fmla="*/ 13 w 73"/>
                <a:gd name="T17" fmla="*/ 50 h 71"/>
                <a:gd name="T18" fmla="*/ 6 w 73"/>
                <a:gd name="T19" fmla="*/ 65 h 71"/>
                <a:gd name="T20" fmla="*/ 29 w 73"/>
                <a:gd name="T21" fmla="*/ 6 h 71"/>
                <a:gd name="T22" fmla="*/ 27 w 73"/>
                <a:gd name="T23" fmla="*/ 21 h 71"/>
                <a:gd name="T24" fmla="*/ 34 w 73"/>
                <a:gd name="T25" fmla="*/ 9 h 71"/>
                <a:gd name="T26" fmla="*/ 25 w 73"/>
                <a:gd name="T27" fmla="*/ 17 h 71"/>
                <a:gd name="T28" fmla="*/ 30 w 73"/>
                <a:gd name="T29" fmla="*/ 13 h 71"/>
                <a:gd name="T30" fmla="*/ 36 w 73"/>
                <a:gd name="T31" fmla="*/ 11 h 71"/>
                <a:gd name="T32" fmla="*/ 38 w 73"/>
                <a:gd name="T33" fmla="*/ 12 h 71"/>
                <a:gd name="T34" fmla="*/ 41 w 73"/>
                <a:gd name="T35" fmla="*/ 11 h 71"/>
                <a:gd name="T36" fmla="*/ 42 w 73"/>
                <a:gd name="T37" fmla="*/ 11 h 71"/>
                <a:gd name="T38" fmla="*/ 44 w 73"/>
                <a:gd name="T39" fmla="*/ 22 h 71"/>
                <a:gd name="T40" fmla="*/ 39 w 73"/>
                <a:gd name="T41" fmla="*/ 22 h 71"/>
                <a:gd name="T42" fmla="*/ 36 w 73"/>
                <a:gd name="T43" fmla="*/ 26 h 71"/>
                <a:gd name="T44" fmla="*/ 34 w 73"/>
                <a:gd name="T45" fmla="*/ 35 h 71"/>
                <a:gd name="T46" fmla="*/ 40 w 73"/>
                <a:gd name="T47" fmla="*/ 23 h 71"/>
                <a:gd name="T48" fmla="*/ 39 w 73"/>
                <a:gd name="T49" fmla="*/ 33 h 71"/>
                <a:gd name="T50" fmla="*/ 39 w 73"/>
                <a:gd name="T51" fmla="*/ 30 h 71"/>
                <a:gd name="T52" fmla="*/ 22 w 73"/>
                <a:gd name="T53" fmla="*/ 31 h 71"/>
                <a:gd name="T54" fmla="*/ 34 w 73"/>
                <a:gd name="T55" fmla="*/ 29 h 71"/>
                <a:gd name="T56" fmla="*/ 32 w 73"/>
                <a:gd name="T57" fmla="*/ 38 h 71"/>
                <a:gd name="T58" fmla="*/ 38 w 73"/>
                <a:gd name="T59" fmla="*/ 57 h 71"/>
                <a:gd name="T60" fmla="*/ 46 w 73"/>
                <a:gd name="T61" fmla="*/ 51 h 71"/>
                <a:gd name="T62" fmla="*/ 32 w 73"/>
                <a:gd name="T63" fmla="*/ 54 h 71"/>
                <a:gd name="T64" fmla="*/ 29 w 73"/>
                <a:gd name="T65" fmla="*/ 66 h 71"/>
                <a:gd name="T66" fmla="*/ 32 w 73"/>
                <a:gd name="T67" fmla="*/ 54 h 71"/>
                <a:gd name="T68" fmla="*/ 41 w 73"/>
                <a:gd name="T69" fmla="*/ 49 h 71"/>
                <a:gd name="T70" fmla="*/ 41 w 73"/>
                <a:gd name="T71" fmla="*/ 62 h 71"/>
                <a:gd name="T72" fmla="*/ 42 w 73"/>
                <a:gd name="T73" fmla="*/ 62 h 71"/>
                <a:gd name="T74" fmla="*/ 32 w 73"/>
                <a:gd name="T75" fmla="*/ 49 h 71"/>
                <a:gd name="T76" fmla="*/ 36 w 73"/>
                <a:gd name="T77" fmla="*/ 44 h 71"/>
                <a:gd name="T78" fmla="*/ 44 w 73"/>
                <a:gd name="T79" fmla="*/ 60 h 71"/>
                <a:gd name="T80" fmla="*/ 50 w 73"/>
                <a:gd name="T81" fmla="*/ 57 h 71"/>
                <a:gd name="T82" fmla="*/ 55 w 73"/>
                <a:gd name="T83" fmla="*/ 46 h 71"/>
                <a:gd name="T84" fmla="*/ 24 w 73"/>
                <a:gd name="T85" fmla="*/ 57 h 71"/>
                <a:gd name="T86" fmla="*/ 31 w 73"/>
                <a:gd name="T87" fmla="*/ 46 h 71"/>
                <a:gd name="T88" fmla="*/ 17 w 73"/>
                <a:gd name="T89" fmla="*/ 56 h 71"/>
                <a:gd name="T90" fmla="*/ 26 w 73"/>
                <a:gd name="T91" fmla="*/ 49 h 71"/>
                <a:gd name="T92" fmla="*/ 57 w 73"/>
                <a:gd name="T93" fmla="*/ 50 h 71"/>
                <a:gd name="T94" fmla="*/ 62 w 73"/>
                <a:gd name="T95" fmla="*/ 47 h 71"/>
                <a:gd name="T96" fmla="*/ 12 w 73"/>
                <a:gd name="T97" fmla="*/ 61 h 71"/>
                <a:gd name="T98" fmla="*/ 12 w 73"/>
                <a:gd name="T99" fmla="*/ 59 h 71"/>
                <a:gd name="T100" fmla="*/ 65 w 73"/>
                <a:gd name="T101" fmla="*/ 51 h 71"/>
                <a:gd name="T102" fmla="*/ 4 w 73"/>
                <a:gd name="T103" fmla="*/ 57 h 71"/>
                <a:gd name="T104" fmla="*/ 4 w 73"/>
                <a:gd name="T105" fmla="*/ 60 h 71"/>
                <a:gd name="T106" fmla="*/ 64 w 73"/>
                <a:gd name="T107" fmla="*/ 59 h 71"/>
                <a:gd name="T108" fmla="*/ 60 w 73"/>
                <a:gd name="T109" fmla="*/ 64 h 71"/>
                <a:gd name="T110" fmla="*/ 35 w 73"/>
                <a:gd name="T111" fmla="*/ 61 h 71"/>
                <a:gd name="T112" fmla="*/ 31 w 73"/>
                <a:gd name="T113" fmla="*/ 65 h 71"/>
                <a:gd name="T114" fmla="*/ 68 w 73"/>
                <a:gd name="T115" fmla="*/ 57 h 71"/>
                <a:gd name="T116" fmla="*/ 25 w 73"/>
                <a:gd name="T117" fmla="*/ 63 h 71"/>
                <a:gd name="T118" fmla="*/ 23 w 73"/>
                <a:gd name="T119" fmla="*/ 6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" h="71">
                  <a:moveTo>
                    <a:pt x="41" y="41"/>
                  </a:moveTo>
                  <a:cubicBezTo>
                    <a:pt x="43" y="41"/>
                    <a:pt x="46" y="42"/>
                    <a:pt x="48" y="41"/>
                  </a:cubicBezTo>
                  <a:cubicBezTo>
                    <a:pt x="52" y="42"/>
                    <a:pt x="56" y="42"/>
                    <a:pt x="60" y="43"/>
                  </a:cubicBezTo>
                  <a:cubicBezTo>
                    <a:pt x="67" y="45"/>
                    <a:pt x="73" y="56"/>
                    <a:pt x="72" y="64"/>
                  </a:cubicBezTo>
                  <a:cubicBezTo>
                    <a:pt x="71" y="65"/>
                    <a:pt x="69" y="65"/>
                    <a:pt x="69" y="67"/>
                  </a:cubicBezTo>
                  <a:cubicBezTo>
                    <a:pt x="68" y="67"/>
                    <a:pt x="68" y="66"/>
                    <a:pt x="66" y="66"/>
                  </a:cubicBezTo>
                  <a:cubicBezTo>
                    <a:pt x="65" y="67"/>
                    <a:pt x="65" y="68"/>
                    <a:pt x="63" y="68"/>
                  </a:cubicBezTo>
                  <a:cubicBezTo>
                    <a:pt x="63" y="67"/>
                    <a:pt x="64" y="67"/>
                    <a:pt x="64" y="66"/>
                  </a:cubicBezTo>
                  <a:cubicBezTo>
                    <a:pt x="61" y="65"/>
                    <a:pt x="61" y="67"/>
                    <a:pt x="60" y="68"/>
                  </a:cubicBezTo>
                  <a:cubicBezTo>
                    <a:pt x="59" y="67"/>
                    <a:pt x="59" y="67"/>
                    <a:pt x="59" y="66"/>
                  </a:cubicBezTo>
                  <a:cubicBezTo>
                    <a:pt x="50" y="67"/>
                    <a:pt x="37" y="66"/>
                    <a:pt x="27" y="68"/>
                  </a:cubicBezTo>
                  <a:cubicBezTo>
                    <a:pt x="26" y="69"/>
                    <a:pt x="26" y="68"/>
                    <a:pt x="25" y="68"/>
                  </a:cubicBezTo>
                  <a:cubicBezTo>
                    <a:pt x="21" y="70"/>
                    <a:pt x="12" y="68"/>
                    <a:pt x="5" y="71"/>
                  </a:cubicBezTo>
                  <a:cubicBezTo>
                    <a:pt x="4" y="71"/>
                    <a:pt x="3" y="71"/>
                    <a:pt x="1" y="71"/>
                  </a:cubicBezTo>
                  <a:cubicBezTo>
                    <a:pt x="4" y="68"/>
                    <a:pt x="0" y="60"/>
                    <a:pt x="2" y="56"/>
                  </a:cubicBezTo>
                  <a:cubicBezTo>
                    <a:pt x="2" y="55"/>
                    <a:pt x="6" y="51"/>
                    <a:pt x="7" y="50"/>
                  </a:cubicBezTo>
                  <a:cubicBezTo>
                    <a:pt x="13" y="46"/>
                    <a:pt x="21" y="45"/>
                    <a:pt x="28" y="43"/>
                  </a:cubicBezTo>
                  <a:cubicBezTo>
                    <a:pt x="27" y="41"/>
                    <a:pt x="24" y="41"/>
                    <a:pt x="22" y="38"/>
                  </a:cubicBezTo>
                  <a:cubicBezTo>
                    <a:pt x="22" y="37"/>
                    <a:pt x="22" y="36"/>
                    <a:pt x="22" y="35"/>
                  </a:cubicBezTo>
                  <a:cubicBezTo>
                    <a:pt x="21" y="34"/>
                    <a:pt x="20" y="33"/>
                    <a:pt x="19" y="32"/>
                  </a:cubicBezTo>
                  <a:cubicBezTo>
                    <a:pt x="17" y="29"/>
                    <a:pt x="17" y="22"/>
                    <a:pt x="18" y="16"/>
                  </a:cubicBezTo>
                  <a:cubicBezTo>
                    <a:pt x="19" y="12"/>
                    <a:pt x="22" y="7"/>
                    <a:pt x="24" y="4"/>
                  </a:cubicBezTo>
                  <a:cubicBezTo>
                    <a:pt x="26" y="2"/>
                    <a:pt x="32" y="0"/>
                    <a:pt x="37" y="1"/>
                  </a:cubicBezTo>
                  <a:cubicBezTo>
                    <a:pt x="47" y="7"/>
                    <a:pt x="50" y="30"/>
                    <a:pt x="41" y="41"/>
                  </a:cubicBezTo>
                  <a:close/>
                  <a:moveTo>
                    <a:pt x="6" y="65"/>
                  </a:moveTo>
                  <a:cubicBezTo>
                    <a:pt x="9" y="60"/>
                    <a:pt x="13" y="55"/>
                    <a:pt x="15" y="49"/>
                  </a:cubicBezTo>
                  <a:cubicBezTo>
                    <a:pt x="14" y="49"/>
                    <a:pt x="14" y="50"/>
                    <a:pt x="13" y="50"/>
                  </a:cubicBezTo>
                  <a:cubicBezTo>
                    <a:pt x="11" y="54"/>
                    <a:pt x="8" y="56"/>
                    <a:pt x="6" y="61"/>
                  </a:cubicBezTo>
                  <a:cubicBezTo>
                    <a:pt x="7" y="61"/>
                    <a:pt x="7" y="59"/>
                    <a:pt x="8" y="60"/>
                  </a:cubicBezTo>
                  <a:cubicBezTo>
                    <a:pt x="7" y="61"/>
                    <a:pt x="6" y="64"/>
                    <a:pt x="6" y="65"/>
                  </a:cubicBezTo>
                  <a:close/>
                  <a:moveTo>
                    <a:pt x="26" y="10"/>
                  </a:moveTo>
                  <a:cubicBezTo>
                    <a:pt x="23" y="10"/>
                    <a:pt x="23" y="13"/>
                    <a:pt x="23" y="16"/>
                  </a:cubicBezTo>
                  <a:cubicBezTo>
                    <a:pt x="25" y="12"/>
                    <a:pt x="29" y="9"/>
                    <a:pt x="29" y="6"/>
                  </a:cubicBezTo>
                  <a:cubicBezTo>
                    <a:pt x="30" y="5"/>
                    <a:pt x="32" y="3"/>
                    <a:pt x="31" y="3"/>
                  </a:cubicBezTo>
                  <a:cubicBezTo>
                    <a:pt x="29" y="4"/>
                    <a:pt x="26" y="7"/>
                    <a:pt x="26" y="10"/>
                  </a:cubicBezTo>
                  <a:close/>
                  <a:moveTo>
                    <a:pt x="27" y="21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31" y="16"/>
                    <a:pt x="34" y="10"/>
                    <a:pt x="38" y="5"/>
                  </a:cubicBezTo>
                  <a:cubicBezTo>
                    <a:pt x="36" y="5"/>
                    <a:pt x="35" y="7"/>
                    <a:pt x="34" y="9"/>
                  </a:cubicBezTo>
                  <a:cubicBezTo>
                    <a:pt x="32" y="13"/>
                    <a:pt x="30" y="17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lose/>
                  <a:moveTo>
                    <a:pt x="25" y="17"/>
                  </a:moveTo>
                  <a:cubicBezTo>
                    <a:pt x="26" y="17"/>
                    <a:pt x="26" y="15"/>
                    <a:pt x="27" y="15"/>
                  </a:cubicBezTo>
                  <a:cubicBezTo>
                    <a:pt x="26" y="17"/>
                    <a:pt x="26" y="18"/>
                    <a:pt x="25" y="20"/>
                  </a:cubicBezTo>
                  <a:cubicBezTo>
                    <a:pt x="27" y="18"/>
                    <a:pt x="28" y="15"/>
                    <a:pt x="30" y="13"/>
                  </a:cubicBezTo>
                  <a:cubicBezTo>
                    <a:pt x="31" y="10"/>
                    <a:pt x="34" y="7"/>
                    <a:pt x="33" y="5"/>
                  </a:cubicBezTo>
                  <a:cubicBezTo>
                    <a:pt x="30" y="8"/>
                    <a:pt x="27" y="12"/>
                    <a:pt x="25" y="17"/>
                  </a:cubicBezTo>
                  <a:close/>
                  <a:moveTo>
                    <a:pt x="36" y="11"/>
                  </a:moveTo>
                  <a:cubicBezTo>
                    <a:pt x="33" y="18"/>
                    <a:pt x="28" y="22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30" y="24"/>
                    <a:pt x="34" y="18"/>
                    <a:pt x="38" y="12"/>
                  </a:cubicBezTo>
                  <a:cubicBezTo>
                    <a:pt x="38" y="10"/>
                    <a:pt x="41" y="9"/>
                    <a:pt x="40" y="7"/>
                  </a:cubicBezTo>
                  <a:cubicBezTo>
                    <a:pt x="38" y="7"/>
                    <a:pt x="38" y="10"/>
                    <a:pt x="36" y="11"/>
                  </a:cubicBezTo>
                  <a:close/>
                  <a:moveTo>
                    <a:pt x="41" y="11"/>
                  </a:moveTo>
                  <a:cubicBezTo>
                    <a:pt x="37" y="18"/>
                    <a:pt x="31" y="25"/>
                    <a:pt x="28" y="33"/>
                  </a:cubicBezTo>
                  <a:cubicBezTo>
                    <a:pt x="32" y="30"/>
                    <a:pt x="34" y="24"/>
                    <a:pt x="37" y="20"/>
                  </a:cubicBezTo>
                  <a:cubicBezTo>
                    <a:pt x="39" y="17"/>
                    <a:pt x="41" y="14"/>
                    <a:pt x="42" y="11"/>
                  </a:cubicBezTo>
                  <a:cubicBezTo>
                    <a:pt x="42" y="11"/>
                    <a:pt x="42" y="11"/>
                    <a:pt x="41" y="11"/>
                  </a:cubicBezTo>
                  <a:close/>
                  <a:moveTo>
                    <a:pt x="41" y="22"/>
                  </a:moveTo>
                  <a:cubicBezTo>
                    <a:pt x="43" y="21"/>
                    <a:pt x="43" y="22"/>
                    <a:pt x="44" y="22"/>
                  </a:cubicBezTo>
                  <a:cubicBezTo>
                    <a:pt x="44" y="21"/>
                    <a:pt x="44" y="19"/>
                    <a:pt x="43" y="19"/>
                  </a:cubicBezTo>
                  <a:cubicBezTo>
                    <a:pt x="42" y="20"/>
                    <a:pt x="42" y="21"/>
                    <a:pt x="41" y="22"/>
                  </a:cubicBezTo>
                  <a:close/>
                  <a:moveTo>
                    <a:pt x="39" y="22"/>
                  </a:moveTo>
                  <a:cubicBezTo>
                    <a:pt x="39" y="21"/>
                    <a:pt x="41" y="20"/>
                    <a:pt x="39" y="20"/>
                  </a:cubicBezTo>
                  <a:cubicBezTo>
                    <a:pt x="40" y="21"/>
                    <a:pt x="38" y="21"/>
                    <a:pt x="39" y="22"/>
                  </a:cubicBezTo>
                  <a:close/>
                  <a:moveTo>
                    <a:pt x="36" y="26"/>
                  </a:moveTo>
                  <a:cubicBezTo>
                    <a:pt x="37" y="25"/>
                    <a:pt x="38" y="24"/>
                    <a:pt x="38" y="23"/>
                  </a:cubicBezTo>
                  <a:cubicBezTo>
                    <a:pt x="37" y="24"/>
                    <a:pt x="36" y="24"/>
                    <a:pt x="36" y="26"/>
                  </a:cubicBezTo>
                  <a:close/>
                  <a:moveTo>
                    <a:pt x="34" y="35"/>
                  </a:moveTo>
                  <a:cubicBezTo>
                    <a:pt x="36" y="34"/>
                    <a:pt x="37" y="32"/>
                    <a:pt x="38" y="30"/>
                  </a:cubicBezTo>
                  <a:cubicBezTo>
                    <a:pt x="39" y="28"/>
                    <a:pt x="40" y="26"/>
                    <a:pt x="41" y="23"/>
                  </a:cubicBezTo>
                  <a:cubicBezTo>
                    <a:pt x="41" y="23"/>
                    <a:pt x="41" y="23"/>
                    <a:pt x="40" y="23"/>
                  </a:cubicBezTo>
                  <a:cubicBezTo>
                    <a:pt x="39" y="27"/>
                    <a:pt x="32" y="31"/>
                    <a:pt x="34" y="35"/>
                  </a:cubicBezTo>
                  <a:close/>
                  <a:moveTo>
                    <a:pt x="39" y="30"/>
                  </a:moveTo>
                  <a:cubicBezTo>
                    <a:pt x="40" y="31"/>
                    <a:pt x="38" y="32"/>
                    <a:pt x="39" y="33"/>
                  </a:cubicBezTo>
                  <a:cubicBezTo>
                    <a:pt x="40" y="30"/>
                    <a:pt x="42" y="28"/>
                    <a:pt x="44" y="25"/>
                  </a:cubicBezTo>
                  <a:cubicBezTo>
                    <a:pt x="43" y="25"/>
                    <a:pt x="43" y="24"/>
                    <a:pt x="43" y="24"/>
                  </a:cubicBezTo>
                  <a:cubicBezTo>
                    <a:pt x="41" y="26"/>
                    <a:pt x="41" y="29"/>
                    <a:pt x="39" y="30"/>
                  </a:cubicBezTo>
                  <a:close/>
                  <a:moveTo>
                    <a:pt x="22" y="31"/>
                  </a:moveTo>
                  <a:cubicBezTo>
                    <a:pt x="21" y="29"/>
                    <a:pt x="22" y="26"/>
                    <a:pt x="21" y="25"/>
                  </a:cubicBezTo>
                  <a:cubicBezTo>
                    <a:pt x="20" y="26"/>
                    <a:pt x="21" y="31"/>
                    <a:pt x="22" y="31"/>
                  </a:cubicBezTo>
                  <a:close/>
                  <a:moveTo>
                    <a:pt x="34" y="29"/>
                  </a:moveTo>
                  <a:cubicBezTo>
                    <a:pt x="34" y="28"/>
                    <a:pt x="36" y="28"/>
                    <a:pt x="36" y="26"/>
                  </a:cubicBezTo>
                  <a:cubicBezTo>
                    <a:pt x="35" y="26"/>
                    <a:pt x="34" y="28"/>
                    <a:pt x="34" y="29"/>
                  </a:cubicBezTo>
                  <a:close/>
                  <a:moveTo>
                    <a:pt x="33" y="39"/>
                  </a:moveTo>
                  <a:cubicBezTo>
                    <a:pt x="33" y="39"/>
                    <a:pt x="33" y="38"/>
                    <a:pt x="33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9"/>
                    <a:pt x="32" y="39"/>
                    <a:pt x="33" y="39"/>
                  </a:cubicBezTo>
                  <a:close/>
                  <a:moveTo>
                    <a:pt x="48" y="44"/>
                  </a:moveTo>
                  <a:cubicBezTo>
                    <a:pt x="44" y="48"/>
                    <a:pt x="42" y="53"/>
                    <a:pt x="38" y="57"/>
                  </a:cubicBezTo>
                  <a:cubicBezTo>
                    <a:pt x="38" y="60"/>
                    <a:pt x="36" y="61"/>
                    <a:pt x="36" y="64"/>
                  </a:cubicBezTo>
                  <a:cubicBezTo>
                    <a:pt x="38" y="65"/>
                    <a:pt x="37" y="64"/>
                    <a:pt x="37" y="63"/>
                  </a:cubicBezTo>
                  <a:cubicBezTo>
                    <a:pt x="40" y="59"/>
                    <a:pt x="43" y="54"/>
                    <a:pt x="46" y="51"/>
                  </a:cubicBezTo>
                  <a:cubicBezTo>
                    <a:pt x="46" y="48"/>
                    <a:pt x="48" y="47"/>
                    <a:pt x="49" y="44"/>
                  </a:cubicBezTo>
                  <a:cubicBezTo>
                    <a:pt x="49" y="44"/>
                    <a:pt x="48" y="44"/>
                    <a:pt x="48" y="44"/>
                  </a:cubicBezTo>
                  <a:close/>
                  <a:moveTo>
                    <a:pt x="32" y="54"/>
                  </a:moveTo>
                  <a:cubicBezTo>
                    <a:pt x="31" y="57"/>
                    <a:pt x="29" y="59"/>
                    <a:pt x="27" y="61"/>
                  </a:cubicBezTo>
                  <a:cubicBezTo>
                    <a:pt x="28" y="63"/>
                    <a:pt x="26" y="63"/>
                    <a:pt x="26" y="65"/>
                  </a:cubicBezTo>
                  <a:cubicBezTo>
                    <a:pt x="27" y="66"/>
                    <a:pt x="28" y="66"/>
                    <a:pt x="29" y="66"/>
                  </a:cubicBezTo>
                  <a:cubicBezTo>
                    <a:pt x="29" y="65"/>
                    <a:pt x="29" y="64"/>
                    <a:pt x="29" y="64"/>
                  </a:cubicBezTo>
                  <a:cubicBezTo>
                    <a:pt x="33" y="58"/>
                    <a:pt x="39" y="51"/>
                    <a:pt x="41" y="44"/>
                  </a:cubicBezTo>
                  <a:cubicBezTo>
                    <a:pt x="36" y="45"/>
                    <a:pt x="36" y="52"/>
                    <a:pt x="32" y="54"/>
                  </a:cubicBezTo>
                  <a:close/>
                  <a:moveTo>
                    <a:pt x="41" y="49"/>
                  </a:moveTo>
                  <a:cubicBezTo>
                    <a:pt x="43" y="48"/>
                    <a:pt x="45" y="45"/>
                    <a:pt x="44" y="44"/>
                  </a:cubicBezTo>
                  <a:cubicBezTo>
                    <a:pt x="43" y="46"/>
                    <a:pt x="42" y="47"/>
                    <a:pt x="41" y="49"/>
                  </a:cubicBezTo>
                  <a:close/>
                  <a:moveTo>
                    <a:pt x="52" y="44"/>
                  </a:moveTo>
                  <a:cubicBezTo>
                    <a:pt x="48" y="49"/>
                    <a:pt x="45" y="55"/>
                    <a:pt x="41" y="60"/>
                  </a:cubicBezTo>
                  <a:cubicBezTo>
                    <a:pt x="41" y="61"/>
                    <a:pt x="41" y="61"/>
                    <a:pt x="41" y="62"/>
                  </a:cubicBezTo>
                  <a:cubicBezTo>
                    <a:pt x="40" y="62"/>
                    <a:pt x="40" y="64"/>
                    <a:pt x="39" y="64"/>
                  </a:cubicBezTo>
                  <a:cubicBezTo>
                    <a:pt x="40" y="65"/>
                    <a:pt x="41" y="64"/>
                    <a:pt x="42" y="64"/>
                  </a:cubicBezTo>
                  <a:cubicBezTo>
                    <a:pt x="42" y="63"/>
                    <a:pt x="41" y="63"/>
                    <a:pt x="42" y="62"/>
                  </a:cubicBezTo>
                  <a:cubicBezTo>
                    <a:pt x="45" y="56"/>
                    <a:pt x="50" y="51"/>
                    <a:pt x="53" y="44"/>
                  </a:cubicBezTo>
                  <a:cubicBezTo>
                    <a:pt x="53" y="44"/>
                    <a:pt x="52" y="44"/>
                    <a:pt x="52" y="44"/>
                  </a:cubicBezTo>
                  <a:close/>
                  <a:moveTo>
                    <a:pt x="32" y="49"/>
                  </a:moveTo>
                  <a:cubicBezTo>
                    <a:pt x="31" y="54"/>
                    <a:pt x="27" y="55"/>
                    <a:pt x="26" y="59"/>
                  </a:cubicBezTo>
                  <a:cubicBezTo>
                    <a:pt x="26" y="59"/>
                    <a:pt x="26" y="59"/>
                    <a:pt x="26" y="60"/>
                  </a:cubicBezTo>
                  <a:cubicBezTo>
                    <a:pt x="30" y="55"/>
                    <a:pt x="34" y="50"/>
                    <a:pt x="36" y="44"/>
                  </a:cubicBezTo>
                  <a:cubicBezTo>
                    <a:pt x="34" y="45"/>
                    <a:pt x="35" y="48"/>
                    <a:pt x="32" y="49"/>
                  </a:cubicBezTo>
                  <a:close/>
                  <a:moveTo>
                    <a:pt x="55" y="46"/>
                  </a:moveTo>
                  <a:cubicBezTo>
                    <a:pt x="51" y="51"/>
                    <a:pt x="48" y="56"/>
                    <a:pt x="44" y="60"/>
                  </a:cubicBezTo>
                  <a:cubicBezTo>
                    <a:pt x="46" y="62"/>
                    <a:pt x="43" y="63"/>
                    <a:pt x="43" y="64"/>
                  </a:cubicBezTo>
                  <a:cubicBezTo>
                    <a:pt x="45" y="65"/>
                    <a:pt x="45" y="62"/>
                    <a:pt x="46" y="62"/>
                  </a:cubicBezTo>
                  <a:cubicBezTo>
                    <a:pt x="46" y="60"/>
                    <a:pt x="48" y="59"/>
                    <a:pt x="50" y="57"/>
                  </a:cubicBezTo>
                  <a:cubicBezTo>
                    <a:pt x="53" y="52"/>
                    <a:pt x="55" y="47"/>
                    <a:pt x="59" y="45"/>
                  </a:cubicBezTo>
                  <a:cubicBezTo>
                    <a:pt x="57" y="45"/>
                    <a:pt x="55" y="45"/>
                    <a:pt x="54" y="45"/>
                  </a:cubicBezTo>
                  <a:cubicBezTo>
                    <a:pt x="54" y="45"/>
                    <a:pt x="55" y="45"/>
                    <a:pt x="55" y="46"/>
                  </a:cubicBezTo>
                  <a:close/>
                  <a:moveTo>
                    <a:pt x="25" y="53"/>
                  </a:moveTo>
                  <a:cubicBezTo>
                    <a:pt x="24" y="57"/>
                    <a:pt x="18" y="61"/>
                    <a:pt x="18" y="66"/>
                  </a:cubicBezTo>
                  <a:cubicBezTo>
                    <a:pt x="21" y="64"/>
                    <a:pt x="22" y="60"/>
                    <a:pt x="24" y="57"/>
                  </a:cubicBezTo>
                  <a:cubicBezTo>
                    <a:pt x="25" y="55"/>
                    <a:pt x="27" y="54"/>
                    <a:pt x="28" y="53"/>
                  </a:cubicBezTo>
                  <a:cubicBezTo>
                    <a:pt x="29" y="50"/>
                    <a:pt x="31" y="48"/>
                    <a:pt x="32" y="46"/>
                  </a:cubicBezTo>
                  <a:cubicBezTo>
                    <a:pt x="32" y="46"/>
                    <a:pt x="32" y="46"/>
                    <a:pt x="31" y="46"/>
                  </a:cubicBezTo>
                  <a:cubicBezTo>
                    <a:pt x="29" y="47"/>
                    <a:pt x="27" y="50"/>
                    <a:pt x="25" y="53"/>
                  </a:cubicBezTo>
                  <a:close/>
                  <a:moveTo>
                    <a:pt x="20" y="54"/>
                  </a:moveTo>
                  <a:cubicBezTo>
                    <a:pt x="19" y="54"/>
                    <a:pt x="18" y="55"/>
                    <a:pt x="17" y="56"/>
                  </a:cubicBezTo>
                  <a:cubicBezTo>
                    <a:pt x="16" y="60"/>
                    <a:pt x="13" y="64"/>
                    <a:pt x="13" y="67"/>
                  </a:cubicBezTo>
                  <a:cubicBezTo>
                    <a:pt x="16" y="67"/>
                    <a:pt x="16" y="64"/>
                    <a:pt x="17" y="62"/>
                  </a:cubicBezTo>
                  <a:cubicBezTo>
                    <a:pt x="20" y="57"/>
                    <a:pt x="23" y="53"/>
                    <a:pt x="26" y="49"/>
                  </a:cubicBezTo>
                  <a:cubicBezTo>
                    <a:pt x="26" y="48"/>
                    <a:pt x="27" y="47"/>
                    <a:pt x="26" y="46"/>
                  </a:cubicBezTo>
                  <a:cubicBezTo>
                    <a:pt x="23" y="47"/>
                    <a:pt x="22" y="52"/>
                    <a:pt x="20" y="54"/>
                  </a:cubicBezTo>
                  <a:close/>
                  <a:moveTo>
                    <a:pt x="57" y="50"/>
                  </a:moveTo>
                  <a:cubicBezTo>
                    <a:pt x="56" y="56"/>
                    <a:pt x="51" y="59"/>
                    <a:pt x="50" y="64"/>
                  </a:cubicBezTo>
                  <a:cubicBezTo>
                    <a:pt x="50" y="63"/>
                    <a:pt x="52" y="64"/>
                    <a:pt x="52" y="64"/>
                  </a:cubicBezTo>
                  <a:cubicBezTo>
                    <a:pt x="55" y="58"/>
                    <a:pt x="59" y="53"/>
                    <a:pt x="62" y="47"/>
                  </a:cubicBezTo>
                  <a:cubicBezTo>
                    <a:pt x="59" y="47"/>
                    <a:pt x="59" y="50"/>
                    <a:pt x="57" y="50"/>
                  </a:cubicBezTo>
                  <a:close/>
                  <a:moveTo>
                    <a:pt x="12" y="59"/>
                  </a:moveTo>
                  <a:cubicBezTo>
                    <a:pt x="13" y="60"/>
                    <a:pt x="11" y="60"/>
                    <a:pt x="12" y="61"/>
                  </a:cubicBezTo>
                  <a:cubicBezTo>
                    <a:pt x="10" y="62"/>
                    <a:pt x="8" y="65"/>
                    <a:pt x="9" y="67"/>
                  </a:cubicBezTo>
                  <a:cubicBezTo>
                    <a:pt x="13" y="61"/>
                    <a:pt x="17" y="54"/>
                    <a:pt x="21" y="48"/>
                  </a:cubicBezTo>
                  <a:cubicBezTo>
                    <a:pt x="15" y="48"/>
                    <a:pt x="16" y="56"/>
                    <a:pt x="12" y="59"/>
                  </a:cubicBezTo>
                  <a:close/>
                  <a:moveTo>
                    <a:pt x="54" y="63"/>
                  </a:moveTo>
                  <a:cubicBezTo>
                    <a:pt x="55" y="64"/>
                    <a:pt x="55" y="64"/>
                    <a:pt x="56" y="64"/>
                  </a:cubicBezTo>
                  <a:cubicBezTo>
                    <a:pt x="58" y="59"/>
                    <a:pt x="62" y="55"/>
                    <a:pt x="65" y="51"/>
                  </a:cubicBezTo>
                  <a:cubicBezTo>
                    <a:pt x="65" y="50"/>
                    <a:pt x="65" y="49"/>
                    <a:pt x="63" y="49"/>
                  </a:cubicBezTo>
                  <a:cubicBezTo>
                    <a:pt x="60" y="53"/>
                    <a:pt x="57" y="59"/>
                    <a:pt x="54" y="63"/>
                  </a:cubicBezTo>
                  <a:close/>
                  <a:moveTo>
                    <a:pt x="4" y="57"/>
                  </a:moveTo>
                  <a:cubicBezTo>
                    <a:pt x="4" y="58"/>
                    <a:pt x="4" y="58"/>
                    <a:pt x="4" y="59"/>
                  </a:cubicBezTo>
                  <a:cubicBezTo>
                    <a:pt x="4" y="59"/>
                    <a:pt x="3" y="58"/>
                    <a:pt x="3" y="59"/>
                  </a:cubicBezTo>
                  <a:cubicBezTo>
                    <a:pt x="4" y="59"/>
                    <a:pt x="3" y="61"/>
                    <a:pt x="4" y="60"/>
                  </a:cubicBezTo>
                  <a:cubicBezTo>
                    <a:pt x="6" y="57"/>
                    <a:pt x="7" y="54"/>
                    <a:pt x="9" y="52"/>
                  </a:cubicBezTo>
                  <a:cubicBezTo>
                    <a:pt x="7" y="52"/>
                    <a:pt x="6" y="55"/>
                    <a:pt x="4" y="57"/>
                  </a:cubicBezTo>
                  <a:close/>
                  <a:moveTo>
                    <a:pt x="64" y="59"/>
                  </a:moveTo>
                  <a:cubicBezTo>
                    <a:pt x="66" y="57"/>
                    <a:pt x="68" y="54"/>
                    <a:pt x="66" y="52"/>
                  </a:cubicBezTo>
                  <a:cubicBezTo>
                    <a:pt x="63" y="55"/>
                    <a:pt x="60" y="59"/>
                    <a:pt x="58" y="64"/>
                  </a:cubicBezTo>
                  <a:cubicBezTo>
                    <a:pt x="59" y="64"/>
                    <a:pt x="59" y="64"/>
                    <a:pt x="60" y="64"/>
                  </a:cubicBezTo>
                  <a:cubicBezTo>
                    <a:pt x="61" y="62"/>
                    <a:pt x="63" y="61"/>
                    <a:pt x="64" y="59"/>
                  </a:cubicBezTo>
                  <a:close/>
                  <a:moveTo>
                    <a:pt x="31" y="65"/>
                  </a:moveTo>
                  <a:cubicBezTo>
                    <a:pt x="33" y="65"/>
                    <a:pt x="34" y="63"/>
                    <a:pt x="35" y="61"/>
                  </a:cubicBezTo>
                  <a:cubicBezTo>
                    <a:pt x="35" y="60"/>
                    <a:pt x="36" y="58"/>
                    <a:pt x="37" y="57"/>
                  </a:cubicBezTo>
                  <a:cubicBezTo>
                    <a:pt x="37" y="55"/>
                    <a:pt x="39" y="55"/>
                    <a:pt x="38" y="54"/>
                  </a:cubicBezTo>
                  <a:cubicBezTo>
                    <a:pt x="36" y="57"/>
                    <a:pt x="33" y="61"/>
                    <a:pt x="31" y="65"/>
                  </a:cubicBezTo>
                  <a:close/>
                  <a:moveTo>
                    <a:pt x="63" y="63"/>
                  </a:moveTo>
                  <a:cubicBezTo>
                    <a:pt x="64" y="63"/>
                    <a:pt x="65" y="63"/>
                    <a:pt x="66" y="63"/>
                  </a:cubicBezTo>
                  <a:cubicBezTo>
                    <a:pt x="67" y="61"/>
                    <a:pt x="69" y="59"/>
                    <a:pt x="68" y="57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7" y="59"/>
                    <a:pt x="64" y="61"/>
                    <a:pt x="63" y="63"/>
                  </a:cubicBezTo>
                  <a:close/>
                  <a:moveTo>
                    <a:pt x="25" y="63"/>
                  </a:moveTo>
                  <a:cubicBezTo>
                    <a:pt x="25" y="62"/>
                    <a:pt x="27" y="61"/>
                    <a:pt x="26" y="60"/>
                  </a:cubicBezTo>
                  <a:cubicBezTo>
                    <a:pt x="26" y="61"/>
                    <a:pt x="24" y="62"/>
                    <a:pt x="25" y="63"/>
                  </a:cubicBezTo>
                  <a:close/>
                  <a:moveTo>
                    <a:pt x="23" y="66"/>
                  </a:moveTo>
                  <a:cubicBezTo>
                    <a:pt x="24" y="65"/>
                    <a:pt x="24" y="64"/>
                    <a:pt x="24" y="63"/>
                  </a:cubicBezTo>
                  <a:cubicBezTo>
                    <a:pt x="23" y="63"/>
                    <a:pt x="23" y="65"/>
                    <a:pt x="2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4AA41BFE-1C3C-758B-F2F4-64904DDA5DF4}"/>
                </a:ext>
              </a:extLst>
            </p:cNvPr>
            <p:cNvSpPr/>
            <p:nvPr/>
          </p:nvSpPr>
          <p:spPr bwMode="auto">
            <a:xfrm>
              <a:off x="4567238" y="3500438"/>
              <a:ext cx="469900" cy="392113"/>
            </a:xfrm>
            <a:custGeom>
              <a:avLst/>
              <a:gdLst>
                <a:gd name="T0" fmla="*/ 0 w 42"/>
                <a:gd name="T1" fmla="*/ 0 h 35"/>
                <a:gd name="T2" fmla="*/ 10 w 42"/>
                <a:gd name="T3" fmla="*/ 8 h 35"/>
                <a:gd name="T4" fmla="*/ 27 w 42"/>
                <a:gd name="T5" fmla="*/ 20 h 35"/>
                <a:gd name="T6" fmla="*/ 27 w 42"/>
                <a:gd name="T7" fmla="*/ 21 h 35"/>
                <a:gd name="T8" fmla="*/ 42 w 42"/>
                <a:gd name="T9" fmla="*/ 32 h 35"/>
                <a:gd name="T10" fmla="*/ 42 w 42"/>
                <a:gd name="T11" fmla="*/ 35 h 35"/>
                <a:gd name="T12" fmla="*/ 36 w 42"/>
                <a:gd name="T13" fmla="*/ 31 h 35"/>
                <a:gd name="T14" fmla="*/ 19 w 42"/>
                <a:gd name="T15" fmla="*/ 17 h 35"/>
                <a:gd name="T16" fmla="*/ 4 w 42"/>
                <a:gd name="T17" fmla="*/ 5 h 35"/>
                <a:gd name="T18" fmla="*/ 0 w 42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cubicBezTo>
                    <a:pt x="4" y="2"/>
                    <a:pt x="7" y="5"/>
                    <a:pt x="10" y="8"/>
                  </a:cubicBezTo>
                  <a:cubicBezTo>
                    <a:pt x="16" y="11"/>
                    <a:pt x="21" y="16"/>
                    <a:pt x="27" y="20"/>
                  </a:cubicBezTo>
                  <a:cubicBezTo>
                    <a:pt x="26" y="21"/>
                    <a:pt x="28" y="20"/>
                    <a:pt x="27" y="21"/>
                  </a:cubicBezTo>
                  <a:cubicBezTo>
                    <a:pt x="33" y="24"/>
                    <a:pt x="37" y="29"/>
                    <a:pt x="42" y="32"/>
                  </a:cubicBezTo>
                  <a:cubicBezTo>
                    <a:pt x="42" y="33"/>
                    <a:pt x="42" y="34"/>
                    <a:pt x="42" y="35"/>
                  </a:cubicBezTo>
                  <a:cubicBezTo>
                    <a:pt x="40" y="34"/>
                    <a:pt x="38" y="32"/>
                    <a:pt x="36" y="31"/>
                  </a:cubicBezTo>
                  <a:cubicBezTo>
                    <a:pt x="30" y="26"/>
                    <a:pt x="25" y="21"/>
                    <a:pt x="19" y="17"/>
                  </a:cubicBezTo>
                  <a:cubicBezTo>
                    <a:pt x="14" y="13"/>
                    <a:pt x="8" y="10"/>
                    <a:pt x="4" y="5"/>
                  </a:cubicBezTo>
                  <a:cubicBezTo>
                    <a:pt x="2" y="4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097C39E2-FDAE-D880-F7F9-525561818E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2101" y="3579813"/>
              <a:ext cx="234950" cy="379413"/>
            </a:xfrm>
            <a:custGeom>
              <a:avLst/>
              <a:gdLst>
                <a:gd name="T0" fmla="*/ 13 w 21"/>
                <a:gd name="T1" fmla="*/ 6 h 34"/>
                <a:gd name="T2" fmla="*/ 19 w 21"/>
                <a:gd name="T3" fmla="*/ 22 h 34"/>
                <a:gd name="T4" fmla="*/ 5 w 21"/>
                <a:gd name="T5" fmla="*/ 29 h 34"/>
                <a:gd name="T6" fmla="*/ 3 w 21"/>
                <a:gd name="T7" fmla="*/ 6 h 34"/>
                <a:gd name="T8" fmla="*/ 14 w 21"/>
                <a:gd name="T9" fmla="*/ 5 h 34"/>
                <a:gd name="T10" fmla="*/ 13 w 21"/>
                <a:gd name="T11" fmla="*/ 6 h 34"/>
                <a:gd name="T12" fmla="*/ 6 w 21"/>
                <a:gd name="T13" fmla="*/ 7 h 34"/>
                <a:gd name="T14" fmla="*/ 4 w 21"/>
                <a:gd name="T15" fmla="*/ 11 h 34"/>
                <a:gd name="T16" fmla="*/ 5 w 21"/>
                <a:gd name="T17" fmla="*/ 26 h 34"/>
                <a:gd name="T18" fmla="*/ 9 w 21"/>
                <a:gd name="T19" fmla="*/ 29 h 34"/>
                <a:gd name="T20" fmla="*/ 10 w 21"/>
                <a:gd name="T21" fmla="*/ 5 h 34"/>
                <a:gd name="T22" fmla="*/ 11 w 21"/>
                <a:gd name="T23" fmla="*/ 5 h 34"/>
                <a:gd name="T24" fmla="*/ 6 w 21"/>
                <a:gd name="T25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34">
                  <a:moveTo>
                    <a:pt x="13" y="6"/>
                  </a:moveTo>
                  <a:cubicBezTo>
                    <a:pt x="17" y="8"/>
                    <a:pt x="20" y="15"/>
                    <a:pt x="19" y="22"/>
                  </a:cubicBezTo>
                  <a:cubicBezTo>
                    <a:pt x="18" y="29"/>
                    <a:pt x="11" y="34"/>
                    <a:pt x="5" y="29"/>
                  </a:cubicBezTo>
                  <a:cubicBezTo>
                    <a:pt x="0" y="24"/>
                    <a:pt x="0" y="12"/>
                    <a:pt x="3" y="6"/>
                  </a:cubicBezTo>
                  <a:cubicBezTo>
                    <a:pt x="6" y="6"/>
                    <a:pt x="10" y="0"/>
                    <a:pt x="14" y="5"/>
                  </a:cubicBezTo>
                  <a:cubicBezTo>
                    <a:pt x="14" y="5"/>
                    <a:pt x="13" y="5"/>
                    <a:pt x="13" y="6"/>
                  </a:cubicBezTo>
                  <a:close/>
                  <a:moveTo>
                    <a:pt x="6" y="7"/>
                  </a:moveTo>
                  <a:cubicBezTo>
                    <a:pt x="7" y="9"/>
                    <a:pt x="4" y="9"/>
                    <a:pt x="4" y="11"/>
                  </a:cubicBezTo>
                  <a:cubicBezTo>
                    <a:pt x="2" y="14"/>
                    <a:pt x="3" y="23"/>
                    <a:pt x="5" y="26"/>
                  </a:cubicBezTo>
                  <a:cubicBezTo>
                    <a:pt x="7" y="27"/>
                    <a:pt x="9" y="27"/>
                    <a:pt x="9" y="29"/>
                  </a:cubicBezTo>
                  <a:cubicBezTo>
                    <a:pt x="21" y="29"/>
                    <a:pt x="19" y="9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9" y="5"/>
                    <a:pt x="8" y="6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68117F78-C5F5-31BD-9C3F-1863D7D4ECED}"/>
                </a:ext>
              </a:extLst>
            </p:cNvPr>
            <p:cNvSpPr/>
            <p:nvPr/>
          </p:nvSpPr>
          <p:spPr bwMode="auto">
            <a:xfrm>
              <a:off x="3906838" y="1979613"/>
              <a:ext cx="57150" cy="458788"/>
            </a:xfrm>
            <a:custGeom>
              <a:avLst/>
              <a:gdLst>
                <a:gd name="T0" fmla="*/ 1 w 5"/>
                <a:gd name="T1" fmla="*/ 0 h 41"/>
                <a:gd name="T2" fmla="*/ 1 w 5"/>
                <a:gd name="T3" fmla="*/ 3 h 41"/>
                <a:gd name="T4" fmla="*/ 2 w 5"/>
                <a:gd name="T5" fmla="*/ 14 h 41"/>
                <a:gd name="T6" fmla="*/ 5 w 5"/>
                <a:gd name="T7" fmla="*/ 41 h 41"/>
                <a:gd name="T8" fmla="*/ 2 w 5"/>
                <a:gd name="T9" fmla="*/ 30 h 41"/>
                <a:gd name="T10" fmla="*/ 0 w 5"/>
                <a:gd name="T11" fmla="*/ 1 h 41"/>
                <a:gd name="T12" fmla="*/ 0 w 5"/>
                <a:gd name="T13" fmla="*/ 0 h 41"/>
                <a:gd name="T14" fmla="*/ 1 w 5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1">
                  <a:moveTo>
                    <a:pt x="1" y="0"/>
                  </a:moveTo>
                  <a:cubicBezTo>
                    <a:pt x="2" y="1"/>
                    <a:pt x="2" y="3"/>
                    <a:pt x="1" y="3"/>
                  </a:cubicBezTo>
                  <a:cubicBezTo>
                    <a:pt x="2" y="6"/>
                    <a:pt x="2" y="10"/>
                    <a:pt x="2" y="14"/>
                  </a:cubicBezTo>
                  <a:cubicBezTo>
                    <a:pt x="3" y="22"/>
                    <a:pt x="5" y="31"/>
                    <a:pt x="5" y="41"/>
                  </a:cubicBezTo>
                  <a:cubicBezTo>
                    <a:pt x="1" y="40"/>
                    <a:pt x="2" y="34"/>
                    <a:pt x="2" y="30"/>
                  </a:cubicBezTo>
                  <a:cubicBezTo>
                    <a:pt x="2" y="22"/>
                    <a:pt x="0" y="1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A6E2AF9B-E050-2357-48A0-CE85CA6670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9351" y="2360613"/>
              <a:ext cx="762000" cy="290513"/>
            </a:xfrm>
            <a:custGeom>
              <a:avLst/>
              <a:gdLst>
                <a:gd name="T0" fmla="*/ 65 w 68"/>
                <a:gd name="T1" fmla="*/ 25 h 26"/>
                <a:gd name="T2" fmla="*/ 64 w 68"/>
                <a:gd name="T3" fmla="*/ 21 h 26"/>
                <a:gd name="T4" fmla="*/ 33 w 68"/>
                <a:gd name="T5" fmla="*/ 21 h 26"/>
                <a:gd name="T6" fmla="*/ 27 w 68"/>
                <a:gd name="T7" fmla="*/ 23 h 26"/>
                <a:gd name="T8" fmla="*/ 22 w 68"/>
                <a:gd name="T9" fmla="*/ 23 h 26"/>
                <a:gd name="T10" fmla="*/ 6 w 68"/>
                <a:gd name="T11" fmla="*/ 25 h 26"/>
                <a:gd name="T12" fmla="*/ 3 w 68"/>
                <a:gd name="T13" fmla="*/ 25 h 26"/>
                <a:gd name="T14" fmla="*/ 5 w 68"/>
                <a:gd name="T15" fmla="*/ 23 h 26"/>
                <a:gd name="T16" fmla="*/ 28 w 68"/>
                <a:gd name="T17" fmla="*/ 1 h 26"/>
                <a:gd name="T18" fmla="*/ 31 w 68"/>
                <a:gd name="T19" fmla="*/ 0 h 26"/>
                <a:gd name="T20" fmla="*/ 57 w 68"/>
                <a:gd name="T21" fmla="*/ 1 h 26"/>
                <a:gd name="T22" fmla="*/ 61 w 68"/>
                <a:gd name="T23" fmla="*/ 5 h 26"/>
                <a:gd name="T24" fmla="*/ 65 w 68"/>
                <a:gd name="T25" fmla="*/ 11 h 26"/>
                <a:gd name="T26" fmla="*/ 66 w 68"/>
                <a:gd name="T27" fmla="*/ 12 h 26"/>
                <a:gd name="T28" fmla="*/ 67 w 68"/>
                <a:gd name="T29" fmla="*/ 18 h 26"/>
                <a:gd name="T30" fmla="*/ 67 w 68"/>
                <a:gd name="T31" fmla="*/ 21 h 26"/>
                <a:gd name="T32" fmla="*/ 65 w 68"/>
                <a:gd name="T33" fmla="*/ 25 h 26"/>
                <a:gd name="T34" fmla="*/ 62 w 68"/>
                <a:gd name="T35" fmla="*/ 7 h 26"/>
                <a:gd name="T36" fmla="*/ 56 w 68"/>
                <a:gd name="T37" fmla="*/ 3 h 26"/>
                <a:gd name="T38" fmla="*/ 45 w 68"/>
                <a:gd name="T39" fmla="*/ 2 h 26"/>
                <a:gd name="T40" fmla="*/ 37 w 68"/>
                <a:gd name="T41" fmla="*/ 2 h 26"/>
                <a:gd name="T42" fmla="*/ 29 w 68"/>
                <a:gd name="T43" fmla="*/ 2 h 26"/>
                <a:gd name="T44" fmla="*/ 8 w 68"/>
                <a:gd name="T45" fmla="*/ 10 h 26"/>
                <a:gd name="T46" fmla="*/ 7 w 68"/>
                <a:gd name="T47" fmla="*/ 23 h 26"/>
                <a:gd name="T48" fmla="*/ 24 w 68"/>
                <a:gd name="T49" fmla="*/ 21 h 26"/>
                <a:gd name="T50" fmla="*/ 30 w 68"/>
                <a:gd name="T51" fmla="*/ 20 h 26"/>
                <a:gd name="T52" fmla="*/ 40 w 68"/>
                <a:gd name="T53" fmla="*/ 20 h 26"/>
                <a:gd name="T54" fmla="*/ 49 w 68"/>
                <a:gd name="T55" fmla="*/ 19 h 26"/>
                <a:gd name="T56" fmla="*/ 55 w 68"/>
                <a:gd name="T57" fmla="*/ 19 h 26"/>
                <a:gd name="T58" fmla="*/ 64 w 68"/>
                <a:gd name="T59" fmla="*/ 18 h 26"/>
                <a:gd name="T60" fmla="*/ 62 w 68"/>
                <a:gd name="T61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26">
                  <a:moveTo>
                    <a:pt x="65" y="25"/>
                  </a:moveTo>
                  <a:cubicBezTo>
                    <a:pt x="63" y="24"/>
                    <a:pt x="65" y="23"/>
                    <a:pt x="64" y="21"/>
                  </a:cubicBezTo>
                  <a:cubicBezTo>
                    <a:pt x="57" y="19"/>
                    <a:pt x="42" y="23"/>
                    <a:pt x="33" y="21"/>
                  </a:cubicBezTo>
                  <a:cubicBezTo>
                    <a:pt x="32" y="23"/>
                    <a:pt x="28" y="21"/>
                    <a:pt x="27" y="23"/>
                  </a:cubicBezTo>
                  <a:cubicBezTo>
                    <a:pt x="24" y="22"/>
                    <a:pt x="24" y="23"/>
                    <a:pt x="22" y="23"/>
                  </a:cubicBezTo>
                  <a:cubicBezTo>
                    <a:pt x="19" y="25"/>
                    <a:pt x="11" y="24"/>
                    <a:pt x="6" y="25"/>
                  </a:cubicBezTo>
                  <a:cubicBezTo>
                    <a:pt x="5" y="25"/>
                    <a:pt x="4" y="26"/>
                    <a:pt x="3" y="25"/>
                  </a:cubicBezTo>
                  <a:cubicBezTo>
                    <a:pt x="3" y="23"/>
                    <a:pt x="4" y="23"/>
                    <a:pt x="5" y="23"/>
                  </a:cubicBezTo>
                  <a:cubicBezTo>
                    <a:pt x="0" y="7"/>
                    <a:pt x="16" y="3"/>
                    <a:pt x="28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40" y="0"/>
                    <a:pt x="51" y="0"/>
                    <a:pt x="57" y="1"/>
                  </a:cubicBezTo>
                  <a:cubicBezTo>
                    <a:pt x="59" y="2"/>
                    <a:pt x="60" y="3"/>
                    <a:pt x="61" y="5"/>
                  </a:cubicBezTo>
                  <a:cubicBezTo>
                    <a:pt x="64" y="7"/>
                    <a:pt x="64" y="7"/>
                    <a:pt x="65" y="11"/>
                  </a:cubicBezTo>
                  <a:cubicBezTo>
                    <a:pt x="65" y="11"/>
                    <a:pt x="66" y="12"/>
                    <a:pt x="66" y="12"/>
                  </a:cubicBezTo>
                  <a:cubicBezTo>
                    <a:pt x="67" y="15"/>
                    <a:pt x="66" y="17"/>
                    <a:pt x="67" y="18"/>
                  </a:cubicBezTo>
                  <a:cubicBezTo>
                    <a:pt x="67" y="20"/>
                    <a:pt x="68" y="20"/>
                    <a:pt x="67" y="21"/>
                  </a:cubicBezTo>
                  <a:cubicBezTo>
                    <a:pt x="67" y="22"/>
                    <a:pt x="66" y="24"/>
                    <a:pt x="65" y="25"/>
                  </a:cubicBezTo>
                  <a:close/>
                  <a:moveTo>
                    <a:pt x="62" y="7"/>
                  </a:moveTo>
                  <a:cubicBezTo>
                    <a:pt x="59" y="7"/>
                    <a:pt x="58" y="4"/>
                    <a:pt x="56" y="3"/>
                  </a:cubicBezTo>
                  <a:cubicBezTo>
                    <a:pt x="53" y="2"/>
                    <a:pt x="48" y="2"/>
                    <a:pt x="45" y="2"/>
                  </a:cubicBezTo>
                  <a:cubicBezTo>
                    <a:pt x="42" y="2"/>
                    <a:pt x="40" y="2"/>
                    <a:pt x="37" y="2"/>
                  </a:cubicBezTo>
                  <a:cubicBezTo>
                    <a:pt x="34" y="2"/>
                    <a:pt x="32" y="3"/>
                    <a:pt x="29" y="2"/>
                  </a:cubicBezTo>
                  <a:cubicBezTo>
                    <a:pt x="23" y="5"/>
                    <a:pt x="13" y="5"/>
                    <a:pt x="8" y="10"/>
                  </a:cubicBezTo>
                  <a:cubicBezTo>
                    <a:pt x="5" y="14"/>
                    <a:pt x="5" y="18"/>
                    <a:pt x="7" y="23"/>
                  </a:cubicBezTo>
                  <a:cubicBezTo>
                    <a:pt x="13" y="23"/>
                    <a:pt x="18" y="21"/>
                    <a:pt x="24" y="21"/>
                  </a:cubicBezTo>
                  <a:cubicBezTo>
                    <a:pt x="27" y="21"/>
                    <a:pt x="29" y="20"/>
                    <a:pt x="30" y="20"/>
                  </a:cubicBezTo>
                  <a:cubicBezTo>
                    <a:pt x="34" y="20"/>
                    <a:pt x="37" y="21"/>
                    <a:pt x="40" y="20"/>
                  </a:cubicBezTo>
                  <a:cubicBezTo>
                    <a:pt x="43" y="20"/>
                    <a:pt x="46" y="19"/>
                    <a:pt x="49" y="19"/>
                  </a:cubicBezTo>
                  <a:cubicBezTo>
                    <a:pt x="51" y="19"/>
                    <a:pt x="53" y="19"/>
                    <a:pt x="55" y="19"/>
                  </a:cubicBezTo>
                  <a:cubicBezTo>
                    <a:pt x="58" y="18"/>
                    <a:pt x="61" y="18"/>
                    <a:pt x="64" y="18"/>
                  </a:cubicBezTo>
                  <a:cubicBezTo>
                    <a:pt x="65" y="14"/>
                    <a:pt x="62" y="10"/>
                    <a:pt x="6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E6512C92-9614-45C8-4C04-F8F9D1E1CD55}"/>
                </a:ext>
              </a:extLst>
            </p:cNvPr>
            <p:cNvSpPr/>
            <p:nvPr/>
          </p:nvSpPr>
          <p:spPr bwMode="auto">
            <a:xfrm>
              <a:off x="3157538" y="2819400"/>
              <a:ext cx="469900" cy="279400"/>
            </a:xfrm>
            <a:custGeom>
              <a:avLst/>
              <a:gdLst>
                <a:gd name="T0" fmla="*/ 41 w 42"/>
                <a:gd name="T1" fmla="*/ 22 h 25"/>
                <a:gd name="T2" fmla="*/ 41 w 42"/>
                <a:gd name="T3" fmla="*/ 25 h 25"/>
                <a:gd name="T4" fmla="*/ 35 w 42"/>
                <a:gd name="T5" fmla="*/ 21 h 25"/>
                <a:gd name="T6" fmla="*/ 0 w 42"/>
                <a:gd name="T7" fmla="*/ 2 h 25"/>
                <a:gd name="T8" fmla="*/ 2 w 42"/>
                <a:gd name="T9" fmla="*/ 0 h 25"/>
                <a:gd name="T10" fmla="*/ 2 w 42"/>
                <a:gd name="T11" fmla="*/ 0 h 25"/>
                <a:gd name="T12" fmla="*/ 24 w 42"/>
                <a:gd name="T13" fmla="*/ 13 h 25"/>
                <a:gd name="T14" fmla="*/ 29 w 42"/>
                <a:gd name="T15" fmla="*/ 15 h 25"/>
                <a:gd name="T16" fmla="*/ 41 w 42"/>
                <a:gd name="T17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5">
                  <a:moveTo>
                    <a:pt x="41" y="22"/>
                  </a:moveTo>
                  <a:cubicBezTo>
                    <a:pt x="41" y="23"/>
                    <a:pt x="42" y="24"/>
                    <a:pt x="41" y="25"/>
                  </a:cubicBezTo>
                  <a:cubicBezTo>
                    <a:pt x="38" y="24"/>
                    <a:pt x="36" y="23"/>
                    <a:pt x="35" y="21"/>
                  </a:cubicBezTo>
                  <a:cubicBezTo>
                    <a:pt x="24" y="14"/>
                    <a:pt x="10" y="10"/>
                    <a:pt x="0" y="2"/>
                  </a:cubicBezTo>
                  <a:cubicBezTo>
                    <a:pt x="0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5"/>
                    <a:pt x="17" y="9"/>
                    <a:pt x="24" y="13"/>
                  </a:cubicBezTo>
                  <a:cubicBezTo>
                    <a:pt x="26" y="14"/>
                    <a:pt x="27" y="16"/>
                    <a:pt x="29" y="15"/>
                  </a:cubicBezTo>
                  <a:cubicBezTo>
                    <a:pt x="33" y="18"/>
                    <a:pt x="36" y="20"/>
                    <a:pt x="4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93F43F93-30BA-C2ED-A38B-7765F302D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6513" y="3500438"/>
              <a:ext cx="671513" cy="615950"/>
            </a:xfrm>
            <a:custGeom>
              <a:avLst/>
              <a:gdLst>
                <a:gd name="T0" fmla="*/ 37 w 60"/>
                <a:gd name="T1" fmla="*/ 19 h 55"/>
                <a:gd name="T2" fmla="*/ 34 w 60"/>
                <a:gd name="T3" fmla="*/ 12 h 55"/>
                <a:gd name="T4" fmla="*/ 23 w 60"/>
                <a:gd name="T5" fmla="*/ 3 h 55"/>
                <a:gd name="T6" fmla="*/ 17 w 60"/>
                <a:gd name="T7" fmla="*/ 7 h 55"/>
                <a:gd name="T8" fmla="*/ 18 w 60"/>
                <a:gd name="T9" fmla="*/ 20 h 55"/>
                <a:gd name="T10" fmla="*/ 27 w 60"/>
                <a:gd name="T11" fmla="*/ 30 h 55"/>
                <a:gd name="T12" fmla="*/ 33 w 60"/>
                <a:gd name="T13" fmla="*/ 27 h 55"/>
                <a:gd name="T14" fmla="*/ 36 w 60"/>
                <a:gd name="T15" fmla="*/ 19 h 55"/>
                <a:gd name="T16" fmla="*/ 34 w 60"/>
                <a:gd name="T17" fmla="*/ 30 h 55"/>
                <a:gd name="T18" fmla="*/ 43 w 60"/>
                <a:gd name="T19" fmla="*/ 31 h 55"/>
                <a:gd name="T20" fmla="*/ 55 w 60"/>
                <a:gd name="T21" fmla="*/ 37 h 55"/>
                <a:gd name="T22" fmla="*/ 58 w 60"/>
                <a:gd name="T23" fmla="*/ 48 h 55"/>
                <a:gd name="T24" fmla="*/ 60 w 60"/>
                <a:gd name="T25" fmla="*/ 50 h 55"/>
                <a:gd name="T26" fmla="*/ 41 w 60"/>
                <a:gd name="T27" fmla="*/ 52 h 55"/>
                <a:gd name="T28" fmla="*/ 33 w 60"/>
                <a:gd name="T29" fmla="*/ 52 h 55"/>
                <a:gd name="T30" fmla="*/ 21 w 60"/>
                <a:gd name="T31" fmla="*/ 53 h 55"/>
                <a:gd name="T32" fmla="*/ 1 w 60"/>
                <a:gd name="T33" fmla="*/ 55 h 55"/>
                <a:gd name="T34" fmla="*/ 0 w 60"/>
                <a:gd name="T35" fmla="*/ 55 h 55"/>
                <a:gd name="T36" fmla="*/ 4 w 60"/>
                <a:gd name="T37" fmla="*/ 39 h 55"/>
                <a:gd name="T38" fmla="*/ 6 w 60"/>
                <a:gd name="T39" fmla="*/ 36 h 55"/>
                <a:gd name="T40" fmla="*/ 23 w 60"/>
                <a:gd name="T41" fmla="*/ 31 h 55"/>
                <a:gd name="T42" fmla="*/ 18 w 60"/>
                <a:gd name="T43" fmla="*/ 23 h 55"/>
                <a:gd name="T44" fmla="*/ 14 w 60"/>
                <a:gd name="T45" fmla="*/ 11 h 55"/>
                <a:gd name="T46" fmla="*/ 18 w 60"/>
                <a:gd name="T47" fmla="*/ 4 h 55"/>
                <a:gd name="T48" fmla="*/ 31 w 60"/>
                <a:gd name="T49" fmla="*/ 4 h 55"/>
                <a:gd name="T50" fmla="*/ 37 w 60"/>
                <a:gd name="T51" fmla="*/ 19 h 55"/>
                <a:gd name="T52" fmla="*/ 47 w 60"/>
                <a:gd name="T53" fmla="*/ 33 h 55"/>
                <a:gd name="T54" fmla="*/ 8 w 60"/>
                <a:gd name="T55" fmla="*/ 37 h 55"/>
                <a:gd name="T56" fmla="*/ 2 w 60"/>
                <a:gd name="T57" fmla="*/ 53 h 55"/>
                <a:gd name="T58" fmla="*/ 14 w 60"/>
                <a:gd name="T59" fmla="*/ 51 h 55"/>
                <a:gd name="T60" fmla="*/ 27 w 60"/>
                <a:gd name="T61" fmla="*/ 51 h 55"/>
                <a:gd name="T62" fmla="*/ 36 w 60"/>
                <a:gd name="T63" fmla="*/ 50 h 55"/>
                <a:gd name="T64" fmla="*/ 55 w 60"/>
                <a:gd name="T65" fmla="*/ 49 h 55"/>
                <a:gd name="T66" fmla="*/ 47 w 60"/>
                <a:gd name="T67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55">
                  <a:moveTo>
                    <a:pt x="37" y="19"/>
                  </a:moveTo>
                  <a:cubicBezTo>
                    <a:pt x="34" y="18"/>
                    <a:pt x="34" y="14"/>
                    <a:pt x="34" y="12"/>
                  </a:cubicBezTo>
                  <a:cubicBezTo>
                    <a:pt x="31" y="8"/>
                    <a:pt x="28" y="5"/>
                    <a:pt x="23" y="3"/>
                  </a:cubicBezTo>
                  <a:cubicBezTo>
                    <a:pt x="21" y="4"/>
                    <a:pt x="20" y="6"/>
                    <a:pt x="17" y="7"/>
                  </a:cubicBezTo>
                  <a:cubicBezTo>
                    <a:pt x="17" y="10"/>
                    <a:pt x="16" y="18"/>
                    <a:pt x="18" y="20"/>
                  </a:cubicBezTo>
                  <a:cubicBezTo>
                    <a:pt x="21" y="23"/>
                    <a:pt x="23" y="30"/>
                    <a:pt x="27" y="30"/>
                  </a:cubicBezTo>
                  <a:cubicBezTo>
                    <a:pt x="30" y="30"/>
                    <a:pt x="31" y="27"/>
                    <a:pt x="33" y="27"/>
                  </a:cubicBezTo>
                  <a:cubicBezTo>
                    <a:pt x="34" y="24"/>
                    <a:pt x="35" y="20"/>
                    <a:pt x="36" y="19"/>
                  </a:cubicBezTo>
                  <a:cubicBezTo>
                    <a:pt x="38" y="23"/>
                    <a:pt x="35" y="27"/>
                    <a:pt x="34" y="30"/>
                  </a:cubicBezTo>
                  <a:cubicBezTo>
                    <a:pt x="35" y="31"/>
                    <a:pt x="40" y="29"/>
                    <a:pt x="43" y="31"/>
                  </a:cubicBezTo>
                  <a:cubicBezTo>
                    <a:pt x="49" y="30"/>
                    <a:pt x="52" y="34"/>
                    <a:pt x="55" y="37"/>
                  </a:cubicBezTo>
                  <a:cubicBezTo>
                    <a:pt x="57" y="40"/>
                    <a:pt x="57" y="45"/>
                    <a:pt x="58" y="48"/>
                  </a:cubicBezTo>
                  <a:cubicBezTo>
                    <a:pt x="58" y="49"/>
                    <a:pt x="60" y="49"/>
                    <a:pt x="60" y="50"/>
                  </a:cubicBezTo>
                  <a:cubicBezTo>
                    <a:pt x="54" y="52"/>
                    <a:pt x="48" y="51"/>
                    <a:pt x="41" y="52"/>
                  </a:cubicBezTo>
                  <a:cubicBezTo>
                    <a:pt x="39" y="52"/>
                    <a:pt x="36" y="51"/>
                    <a:pt x="33" y="52"/>
                  </a:cubicBezTo>
                  <a:cubicBezTo>
                    <a:pt x="29" y="52"/>
                    <a:pt x="25" y="54"/>
                    <a:pt x="21" y="53"/>
                  </a:cubicBezTo>
                  <a:cubicBezTo>
                    <a:pt x="14" y="53"/>
                    <a:pt x="7" y="54"/>
                    <a:pt x="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48"/>
                    <a:pt x="1" y="43"/>
                    <a:pt x="4" y="39"/>
                  </a:cubicBezTo>
                  <a:cubicBezTo>
                    <a:pt x="5" y="38"/>
                    <a:pt x="6" y="37"/>
                    <a:pt x="6" y="36"/>
                  </a:cubicBezTo>
                  <a:cubicBezTo>
                    <a:pt x="10" y="33"/>
                    <a:pt x="18" y="33"/>
                    <a:pt x="23" y="31"/>
                  </a:cubicBezTo>
                  <a:cubicBezTo>
                    <a:pt x="20" y="29"/>
                    <a:pt x="19" y="26"/>
                    <a:pt x="18" y="23"/>
                  </a:cubicBezTo>
                  <a:cubicBezTo>
                    <a:pt x="16" y="19"/>
                    <a:pt x="14" y="16"/>
                    <a:pt x="14" y="11"/>
                  </a:cubicBezTo>
                  <a:cubicBezTo>
                    <a:pt x="17" y="10"/>
                    <a:pt x="16" y="7"/>
                    <a:pt x="18" y="4"/>
                  </a:cubicBezTo>
                  <a:cubicBezTo>
                    <a:pt x="21" y="0"/>
                    <a:pt x="28" y="1"/>
                    <a:pt x="31" y="4"/>
                  </a:cubicBezTo>
                  <a:cubicBezTo>
                    <a:pt x="32" y="9"/>
                    <a:pt x="37" y="11"/>
                    <a:pt x="37" y="19"/>
                  </a:cubicBezTo>
                  <a:close/>
                  <a:moveTo>
                    <a:pt x="47" y="33"/>
                  </a:moveTo>
                  <a:cubicBezTo>
                    <a:pt x="33" y="31"/>
                    <a:pt x="19" y="32"/>
                    <a:pt x="8" y="37"/>
                  </a:cubicBezTo>
                  <a:cubicBezTo>
                    <a:pt x="4" y="41"/>
                    <a:pt x="0" y="47"/>
                    <a:pt x="2" y="53"/>
                  </a:cubicBezTo>
                  <a:cubicBezTo>
                    <a:pt x="6" y="54"/>
                    <a:pt x="10" y="52"/>
                    <a:pt x="14" y="51"/>
                  </a:cubicBezTo>
                  <a:cubicBezTo>
                    <a:pt x="18" y="51"/>
                    <a:pt x="22" y="52"/>
                    <a:pt x="27" y="51"/>
                  </a:cubicBezTo>
                  <a:cubicBezTo>
                    <a:pt x="30" y="51"/>
                    <a:pt x="33" y="50"/>
                    <a:pt x="36" y="50"/>
                  </a:cubicBezTo>
                  <a:cubicBezTo>
                    <a:pt x="43" y="50"/>
                    <a:pt x="49" y="49"/>
                    <a:pt x="55" y="49"/>
                  </a:cubicBezTo>
                  <a:cubicBezTo>
                    <a:pt x="55" y="41"/>
                    <a:pt x="52" y="36"/>
                    <a:pt x="4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87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0" grpId="0"/>
      <p:bldP spid="41" grpId="0"/>
      <p:bldP spid="43" grpId="0"/>
      <p:bldP spid="44" grpId="0"/>
      <p:bldP spid="46" grpId="0"/>
      <p:bldP spid="47" grpId="0"/>
      <p:bldP spid="49" grpId="0"/>
      <p:bldP spid="50" grpId="0"/>
      <p:bldP spid="52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26E3C61C-3265-9FF6-0875-B0BE928818C5}"/>
              </a:ext>
            </a:extLst>
          </p:cNvPr>
          <p:cNvGrpSpPr/>
          <p:nvPr/>
        </p:nvGrpSpPr>
        <p:grpSpPr>
          <a:xfrm>
            <a:off x="1600453" y="3422130"/>
            <a:ext cx="533418" cy="539720"/>
            <a:chOff x="4087168" y="1772816"/>
            <a:chExt cx="1477963" cy="1495424"/>
          </a:xfrm>
        </p:grpSpPr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5C293C22-3FEE-BC42-4397-8758740C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168" y="1772816"/>
              <a:ext cx="1477963" cy="1495424"/>
            </a:xfrm>
            <a:prstGeom prst="ellipse">
              <a:avLst/>
            </a:prstGeom>
            <a:solidFill>
              <a:srgbClr val="5B9BD5">
                <a:lumMod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10CE7E31-7BDE-01A0-A0FC-14BD382514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8793" y="2564978"/>
              <a:ext cx="889000" cy="282575"/>
            </a:xfrm>
            <a:custGeom>
              <a:avLst/>
              <a:gdLst>
                <a:gd name="T0" fmla="*/ 120 w 124"/>
                <a:gd name="T1" fmla="*/ 30 h 39"/>
                <a:gd name="T2" fmla="*/ 104 w 124"/>
                <a:gd name="T3" fmla="*/ 4 h 39"/>
                <a:gd name="T4" fmla="*/ 99 w 124"/>
                <a:gd name="T5" fmla="*/ 1 h 39"/>
                <a:gd name="T6" fmla="*/ 62 w 124"/>
                <a:gd name="T7" fmla="*/ 0 h 39"/>
                <a:gd name="T8" fmla="*/ 25 w 124"/>
                <a:gd name="T9" fmla="*/ 1 h 39"/>
                <a:gd name="T10" fmla="*/ 21 w 124"/>
                <a:gd name="T11" fmla="*/ 4 h 39"/>
                <a:gd name="T12" fmla="*/ 4 w 124"/>
                <a:gd name="T13" fmla="*/ 30 h 39"/>
                <a:gd name="T14" fmla="*/ 6 w 124"/>
                <a:gd name="T15" fmla="*/ 39 h 39"/>
                <a:gd name="T16" fmla="*/ 62 w 124"/>
                <a:gd name="T17" fmla="*/ 39 h 39"/>
                <a:gd name="T18" fmla="*/ 62 w 124"/>
                <a:gd name="T19" fmla="*/ 39 h 39"/>
                <a:gd name="T20" fmla="*/ 118 w 124"/>
                <a:gd name="T21" fmla="*/ 39 h 39"/>
                <a:gd name="T22" fmla="*/ 120 w 124"/>
                <a:gd name="T23" fmla="*/ 30 h 39"/>
                <a:gd name="T24" fmla="*/ 80 w 124"/>
                <a:gd name="T25" fmla="*/ 35 h 39"/>
                <a:gd name="T26" fmla="*/ 63 w 124"/>
                <a:gd name="T27" fmla="*/ 35 h 39"/>
                <a:gd name="T28" fmla="*/ 62 w 124"/>
                <a:gd name="T29" fmla="*/ 35 h 39"/>
                <a:gd name="T30" fmla="*/ 45 w 124"/>
                <a:gd name="T31" fmla="*/ 35 h 39"/>
                <a:gd name="T32" fmla="*/ 45 w 124"/>
                <a:gd name="T33" fmla="*/ 32 h 39"/>
                <a:gd name="T34" fmla="*/ 50 w 124"/>
                <a:gd name="T35" fmla="*/ 24 h 39"/>
                <a:gd name="T36" fmla="*/ 51 w 124"/>
                <a:gd name="T37" fmla="*/ 23 h 39"/>
                <a:gd name="T38" fmla="*/ 62 w 124"/>
                <a:gd name="T39" fmla="*/ 23 h 39"/>
                <a:gd name="T40" fmla="*/ 74 w 124"/>
                <a:gd name="T41" fmla="*/ 23 h 39"/>
                <a:gd name="T42" fmla="*/ 75 w 124"/>
                <a:gd name="T43" fmla="*/ 24 h 39"/>
                <a:gd name="T44" fmla="*/ 80 w 124"/>
                <a:gd name="T45" fmla="*/ 32 h 39"/>
                <a:gd name="T46" fmla="*/ 80 w 124"/>
                <a:gd name="T4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4" h="39">
                  <a:moveTo>
                    <a:pt x="120" y="30"/>
                  </a:moveTo>
                  <a:cubicBezTo>
                    <a:pt x="116" y="23"/>
                    <a:pt x="104" y="4"/>
                    <a:pt x="104" y="4"/>
                  </a:cubicBezTo>
                  <a:cubicBezTo>
                    <a:pt x="104" y="4"/>
                    <a:pt x="102" y="1"/>
                    <a:pt x="99" y="1"/>
                  </a:cubicBezTo>
                  <a:cubicBezTo>
                    <a:pt x="96" y="0"/>
                    <a:pt x="63" y="0"/>
                    <a:pt x="62" y="0"/>
                  </a:cubicBezTo>
                  <a:cubicBezTo>
                    <a:pt x="61" y="0"/>
                    <a:pt x="28" y="0"/>
                    <a:pt x="25" y="1"/>
                  </a:cubicBezTo>
                  <a:cubicBezTo>
                    <a:pt x="22" y="1"/>
                    <a:pt x="21" y="4"/>
                    <a:pt x="21" y="4"/>
                  </a:cubicBezTo>
                  <a:cubicBezTo>
                    <a:pt x="21" y="4"/>
                    <a:pt x="8" y="23"/>
                    <a:pt x="4" y="30"/>
                  </a:cubicBezTo>
                  <a:cubicBezTo>
                    <a:pt x="0" y="38"/>
                    <a:pt x="6" y="39"/>
                    <a:pt x="6" y="3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24" y="38"/>
                    <a:pt x="120" y="30"/>
                  </a:cubicBezTo>
                  <a:close/>
                  <a:moveTo>
                    <a:pt x="80" y="35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3" y="35"/>
                    <a:pt x="45" y="32"/>
                  </a:cubicBezTo>
                  <a:cubicBezTo>
                    <a:pt x="46" y="30"/>
                    <a:pt x="50" y="24"/>
                    <a:pt x="50" y="24"/>
                  </a:cubicBezTo>
                  <a:cubicBezTo>
                    <a:pt x="50" y="24"/>
                    <a:pt x="50" y="24"/>
                    <a:pt x="51" y="23"/>
                  </a:cubicBezTo>
                  <a:cubicBezTo>
                    <a:pt x="52" y="23"/>
                    <a:pt x="62" y="23"/>
                    <a:pt x="62" y="23"/>
                  </a:cubicBezTo>
                  <a:cubicBezTo>
                    <a:pt x="63" y="23"/>
                    <a:pt x="73" y="23"/>
                    <a:pt x="74" y="23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9" y="30"/>
                    <a:pt x="80" y="32"/>
                  </a:cubicBezTo>
                  <a:cubicBezTo>
                    <a:pt x="82" y="35"/>
                    <a:pt x="80" y="35"/>
                    <a:pt x="8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D3AE7997-077B-540A-60AB-148B9BBA9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7380" y="2071265"/>
              <a:ext cx="646113" cy="479425"/>
            </a:xfrm>
            <a:custGeom>
              <a:avLst/>
              <a:gdLst>
                <a:gd name="T0" fmla="*/ 78 w 90"/>
                <a:gd name="T1" fmla="*/ 66 h 66"/>
                <a:gd name="T2" fmla="*/ 12 w 90"/>
                <a:gd name="T3" fmla="*/ 66 h 66"/>
                <a:gd name="T4" fmla="*/ 0 w 90"/>
                <a:gd name="T5" fmla="*/ 55 h 66"/>
                <a:gd name="T6" fmla="*/ 0 w 90"/>
                <a:gd name="T7" fmla="*/ 11 h 66"/>
                <a:gd name="T8" fmla="*/ 12 w 90"/>
                <a:gd name="T9" fmla="*/ 0 h 66"/>
                <a:gd name="T10" fmla="*/ 78 w 90"/>
                <a:gd name="T11" fmla="*/ 0 h 66"/>
                <a:gd name="T12" fmla="*/ 90 w 90"/>
                <a:gd name="T13" fmla="*/ 11 h 66"/>
                <a:gd name="T14" fmla="*/ 90 w 90"/>
                <a:gd name="T15" fmla="*/ 55 h 66"/>
                <a:gd name="T16" fmla="*/ 78 w 90"/>
                <a:gd name="T17" fmla="*/ 66 h 66"/>
                <a:gd name="T18" fmla="*/ 12 w 90"/>
                <a:gd name="T19" fmla="*/ 4 h 66"/>
                <a:gd name="T20" fmla="*/ 5 w 90"/>
                <a:gd name="T21" fmla="*/ 11 h 66"/>
                <a:gd name="T22" fmla="*/ 5 w 90"/>
                <a:gd name="T23" fmla="*/ 55 h 66"/>
                <a:gd name="T24" fmla="*/ 12 w 90"/>
                <a:gd name="T25" fmla="*/ 61 h 66"/>
                <a:gd name="T26" fmla="*/ 78 w 90"/>
                <a:gd name="T27" fmla="*/ 61 h 66"/>
                <a:gd name="T28" fmla="*/ 85 w 90"/>
                <a:gd name="T29" fmla="*/ 55 h 66"/>
                <a:gd name="T30" fmla="*/ 85 w 90"/>
                <a:gd name="T31" fmla="*/ 11 h 66"/>
                <a:gd name="T32" fmla="*/ 78 w 90"/>
                <a:gd name="T33" fmla="*/ 4 h 66"/>
                <a:gd name="T34" fmla="*/ 12 w 90"/>
                <a:gd name="T35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66">
                  <a:moveTo>
                    <a:pt x="78" y="66"/>
                  </a:moveTo>
                  <a:cubicBezTo>
                    <a:pt x="12" y="66"/>
                    <a:pt x="12" y="66"/>
                    <a:pt x="12" y="66"/>
                  </a:cubicBezTo>
                  <a:cubicBezTo>
                    <a:pt x="6" y="66"/>
                    <a:pt x="0" y="61"/>
                    <a:pt x="0" y="5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4" y="0"/>
                    <a:pt x="90" y="5"/>
                    <a:pt x="90" y="11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61"/>
                    <a:pt x="84" y="66"/>
                    <a:pt x="78" y="66"/>
                  </a:cubicBezTo>
                  <a:close/>
                  <a:moveTo>
                    <a:pt x="12" y="4"/>
                  </a:moveTo>
                  <a:cubicBezTo>
                    <a:pt x="8" y="4"/>
                    <a:pt x="5" y="7"/>
                    <a:pt x="5" y="1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9"/>
                    <a:pt x="8" y="61"/>
                    <a:pt x="12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82" y="61"/>
                    <a:pt x="85" y="59"/>
                    <a:pt x="85" y="55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7"/>
                    <a:pt x="82" y="4"/>
                    <a:pt x="78" y="4"/>
                  </a:cubicBez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ADDB43D1-1BA6-1439-0E27-C23AA881CF9E}"/>
                </a:ext>
              </a:extLst>
            </p:cNvPr>
            <p:cNvSpPr/>
            <p:nvPr/>
          </p:nvSpPr>
          <p:spPr bwMode="auto">
            <a:xfrm>
              <a:off x="4417368" y="2855490"/>
              <a:ext cx="831850" cy="14287"/>
            </a:xfrm>
            <a:custGeom>
              <a:avLst/>
              <a:gdLst>
                <a:gd name="T0" fmla="*/ 116 w 116"/>
                <a:gd name="T1" fmla="*/ 1 h 2"/>
                <a:gd name="T2" fmla="*/ 115 w 116"/>
                <a:gd name="T3" fmla="*/ 2 h 2"/>
                <a:gd name="T4" fmla="*/ 1 w 116"/>
                <a:gd name="T5" fmla="*/ 2 h 2"/>
                <a:gd name="T6" fmla="*/ 0 w 116"/>
                <a:gd name="T7" fmla="*/ 1 h 2"/>
                <a:gd name="T8" fmla="*/ 0 w 116"/>
                <a:gd name="T9" fmla="*/ 1 h 2"/>
                <a:gd name="T10" fmla="*/ 1 w 116"/>
                <a:gd name="T11" fmla="*/ 0 h 2"/>
                <a:gd name="T12" fmla="*/ 115 w 116"/>
                <a:gd name="T13" fmla="*/ 0 h 2"/>
                <a:gd name="T14" fmla="*/ 116 w 116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">
                  <a:moveTo>
                    <a:pt x="116" y="1"/>
                  </a:moveTo>
                  <a:cubicBezTo>
                    <a:pt x="116" y="2"/>
                    <a:pt x="115" y="2"/>
                    <a:pt x="115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0"/>
                    <a:pt x="116" y="0"/>
                    <a:pt x="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49EAF038-4C6F-8528-E51E-FDE3D8BC2AEF}"/>
                </a:ext>
              </a:extLst>
            </p:cNvPr>
            <p:cNvSpPr/>
            <p:nvPr/>
          </p:nvSpPr>
          <p:spPr bwMode="auto">
            <a:xfrm>
              <a:off x="4625330" y="2368128"/>
              <a:ext cx="28575" cy="36512"/>
            </a:xfrm>
            <a:custGeom>
              <a:avLst/>
              <a:gdLst>
                <a:gd name="T0" fmla="*/ 0 w 18"/>
                <a:gd name="T1" fmla="*/ 23 h 23"/>
                <a:gd name="T2" fmla="*/ 18 w 18"/>
                <a:gd name="T3" fmla="*/ 23 h 23"/>
                <a:gd name="T4" fmla="*/ 18 w 18"/>
                <a:gd name="T5" fmla="*/ 0 h 23"/>
                <a:gd name="T6" fmla="*/ 0 w 18"/>
                <a:gd name="T7" fmla="*/ 9 h 23"/>
                <a:gd name="T8" fmla="*/ 0 w 18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3">
                  <a:moveTo>
                    <a:pt x="0" y="23"/>
                  </a:moveTo>
                  <a:lnTo>
                    <a:pt x="18" y="23"/>
                  </a:lnTo>
                  <a:lnTo>
                    <a:pt x="18" y="0"/>
                  </a:lnTo>
                  <a:lnTo>
                    <a:pt x="0" y="9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CDD97062-D8EB-7F3A-69D7-888EE179F621}"/>
                </a:ext>
              </a:extLst>
            </p:cNvPr>
            <p:cNvSpPr/>
            <p:nvPr/>
          </p:nvSpPr>
          <p:spPr bwMode="auto">
            <a:xfrm>
              <a:off x="4676130" y="2339553"/>
              <a:ext cx="34925" cy="65087"/>
            </a:xfrm>
            <a:custGeom>
              <a:avLst/>
              <a:gdLst>
                <a:gd name="T0" fmla="*/ 0 w 22"/>
                <a:gd name="T1" fmla="*/ 41 h 41"/>
                <a:gd name="T2" fmla="*/ 22 w 22"/>
                <a:gd name="T3" fmla="*/ 41 h 41"/>
                <a:gd name="T4" fmla="*/ 22 w 22"/>
                <a:gd name="T5" fmla="*/ 0 h 41"/>
                <a:gd name="T6" fmla="*/ 0 w 22"/>
                <a:gd name="T7" fmla="*/ 14 h 41"/>
                <a:gd name="T8" fmla="*/ 0 w 2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1">
                  <a:moveTo>
                    <a:pt x="0" y="41"/>
                  </a:moveTo>
                  <a:lnTo>
                    <a:pt x="22" y="41"/>
                  </a:lnTo>
                  <a:lnTo>
                    <a:pt x="22" y="0"/>
                  </a:lnTo>
                  <a:lnTo>
                    <a:pt x="0" y="1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9D030666-C0B1-50AF-D840-54198D260E97}"/>
                </a:ext>
              </a:extLst>
            </p:cNvPr>
            <p:cNvSpPr/>
            <p:nvPr/>
          </p:nvSpPr>
          <p:spPr bwMode="auto">
            <a:xfrm>
              <a:off x="4733280" y="2310978"/>
              <a:ext cx="34925" cy="93662"/>
            </a:xfrm>
            <a:custGeom>
              <a:avLst/>
              <a:gdLst>
                <a:gd name="T0" fmla="*/ 0 w 22"/>
                <a:gd name="T1" fmla="*/ 59 h 59"/>
                <a:gd name="T2" fmla="*/ 22 w 22"/>
                <a:gd name="T3" fmla="*/ 59 h 59"/>
                <a:gd name="T4" fmla="*/ 22 w 22"/>
                <a:gd name="T5" fmla="*/ 0 h 59"/>
                <a:gd name="T6" fmla="*/ 0 w 22"/>
                <a:gd name="T7" fmla="*/ 13 h 59"/>
                <a:gd name="T8" fmla="*/ 0 w 2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9">
                  <a:moveTo>
                    <a:pt x="0" y="59"/>
                  </a:moveTo>
                  <a:lnTo>
                    <a:pt x="22" y="59"/>
                  </a:lnTo>
                  <a:lnTo>
                    <a:pt x="22" y="0"/>
                  </a:lnTo>
                  <a:lnTo>
                    <a:pt x="0" y="13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350AE51C-871E-F389-FF4D-371D2FD09B76}"/>
                </a:ext>
              </a:extLst>
            </p:cNvPr>
            <p:cNvSpPr/>
            <p:nvPr/>
          </p:nvSpPr>
          <p:spPr bwMode="auto">
            <a:xfrm>
              <a:off x="4790430" y="2280815"/>
              <a:ext cx="36513" cy="123825"/>
            </a:xfrm>
            <a:custGeom>
              <a:avLst/>
              <a:gdLst>
                <a:gd name="T0" fmla="*/ 0 w 23"/>
                <a:gd name="T1" fmla="*/ 78 h 78"/>
                <a:gd name="T2" fmla="*/ 23 w 23"/>
                <a:gd name="T3" fmla="*/ 78 h 78"/>
                <a:gd name="T4" fmla="*/ 23 w 23"/>
                <a:gd name="T5" fmla="*/ 0 h 78"/>
                <a:gd name="T6" fmla="*/ 0 w 23"/>
                <a:gd name="T7" fmla="*/ 14 h 78"/>
                <a:gd name="T8" fmla="*/ 0 w 23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8">
                  <a:moveTo>
                    <a:pt x="0" y="78"/>
                  </a:moveTo>
                  <a:lnTo>
                    <a:pt x="23" y="78"/>
                  </a:lnTo>
                  <a:lnTo>
                    <a:pt x="23" y="0"/>
                  </a:lnTo>
                  <a:lnTo>
                    <a:pt x="0" y="14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AC733E9E-60F6-6765-C1B7-E8839FF0B1B2}"/>
                </a:ext>
              </a:extLst>
            </p:cNvPr>
            <p:cNvSpPr/>
            <p:nvPr/>
          </p:nvSpPr>
          <p:spPr bwMode="auto">
            <a:xfrm>
              <a:off x="4847580" y="2288753"/>
              <a:ext cx="36513" cy="115887"/>
            </a:xfrm>
            <a:custGeom>
              <a:avLst/>
              <a:gdLst>
                <a:gd name="T0" fmla="*/ 0 w 23"/>
                <a:gd name="T1" fmla="*/ 73 h 73"/>
                <a:gd name="T2" fmla="*/ 23 w 23"/>
                <a:gd name="T3" fmla="*/ 73 h 73"/>
                <a:gd name="T4" fmla="*/ 23 w 23"/>
                <a:gd name="T5" fmla="*/ 23 h 73"/>
                <a:gd name="T6" fmla="*/ 0 w 23"/>
                <a:gd name="T7" fmla="*/ 0 h 73"/>
                <a:gd name="T8" fmla="*/ 0 w 23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3">
                  <a:moveTo>
                    <a:pt x="0" y="73"/>
                  </a:moveTo>
                  <a:lnTo>
                    <a:pt x="23" y="73"/>
                  </a:lnTo>
                  <a:lnTo>
                    <a:pt x="23" y="23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F4A670EA-A85B-0AF1-17CD-045285C975BA}"/>
                </a:ext>
              </a:extLst>
            </p:cNvPr>
            <p:cNvSpPr/>
            <p:nvPr/>
          </p:nvSpPr>
          <p:spPr bwMode="auto">
            <a:xfrm>
              <a:off x="4904730" y="2303040"/>
              <a:ext cx="36513" cy="101600"/>
            </a:xfrm>
            <a:custGeom>
              <a:avLst/>
              <a:gdLst>
                <a:gd name="T0" fmla="*/ 0 w 23"/>
                <a:gd name="T1" fmla="*/ 64 h 64"/>
                <a:gd name="T2" fmla="*/ 23 w 23"/>
                <a:gd name="T3" fmla="*/ 64 h 64"/>
                <a:gd name="T4" fmla="*/ 23 w 23"/>
                <a:gd name="T5" fmla="*/ 0 h 64"/>
                <a:gd name="T6" fmla="*/ 0 w 23"/>
                <a:gd name="T7" fmla="*/ 14 h 64"/>
                <a:gd name="T8" fmla="*/ 0 w 23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4">
                  <a:moveTo>
                    <a:pt x="0" y="64"/>
                  </a:moveTo>
                  <a:lnTo>
                    <a:pt x="23" y="64"/>
                  </a:lnTo>
                  <a:lnTo>
                    <a:pt x="23" y="0"/>
                  </a:lnTo>
                  <a:lnTo>
                    <a:pt x="0" y="1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0B034D39-291C-4FA5-4A5F-8B757F4F9529}"/>
                </a:ext>
              </a:extLst>
            </p:cNvPr>
            <p:cNvSpPr/>
            <p:nvPr/>
          </p:nvSpPr>
          <p:spPr bwMode="auto">
            <a:xfrm>
              <a:off x="4963468" y="2266528"/>
              <a:ext cx="34925" cy="138112"/>
            </a:xfrm>
            <a:custGeom>
              <a:avLst/>
              <a:gdLst>
                <a:gd name="T0" fmla="*/ 0 w 22"/>
                <a:gd name="T1" fmla="*/ 87 h 87"/>
                <a:gd name="T2" fmla="*/ 22 w 22"/>
                <a:gd name="T3" fmla="*/ 87 h 87"/>
                <a:gd name="T4" fmla="*/ 22 w 22"/>
                <a:gd name="T5" fmla="*/ 0 h 87"/>
                <a:gd name="T6" fmla="*/ 0 w 22"/>
                <a:gd name="T7" fmla="*/ 14 h 87"/>
                <a:gd name="T8" fmla="*/ 0 w 22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7">
                  <a:moveTo>
                    <a:pt x="0" y="87"/>
                  </a:moveTo>
                  <a:lnTo>
                    <a:pt x="22" y="87"/>
                  </a:lnTo>
                  <a:lnTo>
                    <a:pt x="22" y="0"/>
                  </a:lnTo>
                  <a:lnTo>
                    <a:pt x="0" y="14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B32CCA5D-6532-57EE-558F-BA49B91D238D}"/>
                </a:ext>
              </a:extLst>
            </p:cNvPr>
            <p:cNvSpPr/>
            <p:nvPr/>
          </p:nvSpPr>
          <p:spPr bwMode="auto">
            <a:xfrm>
              <a:off x="5020618" y="2223665"/>
              <a:ext cx="34925" cy="180975"/>
            </a:xfrm>
            <a:custGeom>
              <a:avLst/>
              <a:gdLst>
                <a:gd name="T0" fmla="*/ 0 w 22"/>
                <a:gd name="T1" fmla="*/ 14 h 114"/>
                <a:gd name="T2" fmla="*/ 0 w 22"/>
                <a:gd name="T3" fmla="*/ 114 h 114"/>
                <a:gd name="T4" fmla="*/ 22 w 22"/>
                <a:gd name="T5" fmla="*/ 114 h 114"/>
                <a:gd name="T6" fmla="*/ 22 w 22"/>
                <a:gd name="T7" fmla="*/ 0 h 114"/>
                <a:gd name="T8" fmla="*/ 0 w 22"/>
                <a:gd name="T9" fmla="*/ 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14">
                  <a:moveTo>
                    <a:pt x="0" y="14"/>
                  </a:moveTo>
                  <a:lnTo>
                    <a:pt x="0" y="114"/>
                  </a:lnTo>
                  <a:lnTo>
                    <a:pt x="22" y="114"/>
                  </a:lnTo>
                  <a:lnTo>
                    <a:pt x="2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E6742DB8-BF21-67A6-DF48-CE1E35D6361D}"/>
                </a:ext>
              </a:extLst>
            </p:cNvPr>
            <p:cNvSpPr/>
            <p:nvPr/>
          </p:nvSpPr>
          <p:spPr bwMode="auto">
            <a:xfrm>
              <a:off x="4625330" y="2150640"/>
              <a:ext cx="430213" cy="203200"/>
            </a:xfrm>
            <a:custGeom>
              <a:avLst/>
              <a:gdLst>
                <a:gd name="T0" fmla="*/ 172 w 271"/>
                <a:gd name="T1" fmla="*/ 69 h 128"/>
                <a:gd name="T2" fmla="*/ 136 w 271"/>
                <a:gd name="T3" fmla="*/ 32 h 128"/>
                <a:gd name="T4" fmla="*/ 0 w 271"/>
                <a:gd name="T5" fmla="*/ 105 h 128"/>
                <a:gd name="T6" fmla="*/ 0 w 271"/>
                <a:gd name="T7" fmla="*/ 128 h 128"/>
                <a:gd name="T8" fmla="*/ 131 w 271"/>
                <a:gd name="T9" fmla="*/ 60 h 128"/>
                <a:gd name="T10" fmla="*/ 172 w 271"/>
                <a:gd name="T11" fmla="*/ 96 h 128"/>
                <a:gd name="T12" fmla="*/ 271 w 271"/>
                <a:gd name="T13" fmla="*/ 28 h 128"/>
                <a:gd name="T14" fmla="*/ 271 w 271"/>
                <a:gd name="T15" fmla="*/ 0 h 128"/>
                <a:gd name="T16" fmla="*/ 172 w 271"/>
                <a:gd name="T17" fmla="*/ 6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128">
                  <a:moveTo>
                    <a:pt x="172" y="69"/>
                  </a:moveTo>
                  <a:lnTo>
                    <a:pt x="136" y="32"/>
                  </a:lnTo>
                  <a:lnTo>
                    <a:pt x="0" y="105"/>
                  </a:lnTo>
                  <a:lnTo>
                    <a:pt x="0" y="128"/>
                  </a:lnTo>
                  <a:lnTo>
                    <a:pt x="131" y="60"/>
                  </a:lnTo>
                  <a:lnTo>
                    <a:pt x="172" y="96"/>
                  </a:lnTo>
                  <a:lnTo>
                    <a:pt x="271" y="28"/>
                  </a:lnTo>
                  <a:lnTo>
                    <a:pt x="271" y="0"/>
                  </a:lnTo>
                  <a:lnTo>
                    <a:pt x="172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EDFC377-9AF1-F950-6952-11E2AB855DC3}"/>
              </a:ext>
            </a:extLst>
          </p:cNvPr>
          <p:cNvGrpSpPr/>
          <p:nvPr/>
        </p:nvGrpSpPr>
        <p:grpSpPr>
          <a:xfrm>
            <a:off x="1584573" y="2495233"/>
            <a:ext cx="533418" cy="569278"/>
            <a:chOff x="2207568" y="1772816"/>
            <a:chExt cx="1484313" cy="1495424"/>
          </a:xfrm>
        </p:grpSpPr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9D4785DD-59D8-FEA7-210C-5D8DC475E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568" y="1772816"/>
              <a:ext cx="1484313" cy="1495424"/>
            </a:xfrm>
            <a:prstGeom prst="ellipse">
              <a:avLst/>
            </a:prstGeom>
            <a:solidFill>
              <a:srgbClr val="5B9BD5">
                <a:lumMod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AED9548B-653D-2E56-7C8F-FC9243543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5530" y="2136353"/>
              <a:ext cx="1139825" cy="711200"/>
            </a:xfrm>
            <a:custGeom>
              <a:avLst/>
              <a:gdLst>
                <a:gd name="T0" fmla="*/ 147 w 159"/>
                <a:gd name="T1" fmla="*/ 53 h 98"/>
                <a:gd name="T2" fmla="*/ 126 w 159"/>
                <a:gd name="T3" fmla="*/ 42 h 98"/>
                <a:gd name="T4" fmla="*/ 126 w 159"/>
                <a:gd name="T5" fmla="*/ 38 h 98"/>
                <a:gd name="T6" fmla="*/ 111 w 159"/>
                <a:gd name="T7" fmla="*/ 23 h 98"/>
                <a:gd name="T8" fmla="*/ 103 w 159"/>
                <a:gd name="T9" fmla="*/ 25 h 98"/>
                <a:gd name="T10" fmla="*/ 66 w 159"/>
                <a:gd name="T11" fmla="*/ 2 h 98"/>
                <a:gd name="T12" fmla="*/ 29 w 159"/>
                <a:gd name="T13" fmla="*/ 39 h 98"/>
                <a:gd name="T14" fmla="*/ 3 w 159"/>
                <a:gd name="T15" fmla="*/ 72 h 98"/>
                <a:gd name="T16" fmla="*/ 34 w 159"/>
                <a:gd name="T17" fmla="*/ 98 h 98"/>
                <a:gd name="T18" fmla="*/ 97 w 159"/>
                <a:gd name="T19" fmla="*/ 98 h 98"/>
                <a:gd name="T20" fmla="*/ 97 w 159"/>
                <a:gd name="T21" fmla="*/ 98 h 98"/>
                <a:gd name="T22" fmla="*/ 105 w 159"/>
                <a:gd name="T23" fmla="*/ 98 h 98"/>
                <a:gd name="T24" fmla="*/ 109 w 159"/>
                <a:gd name="T25" fmla="*/ 98 h 98"/>
                <a:gd name="T26" fmla="*/ 147 w 159"/>
                <a:gd name="T27" fmla="*/ 53 h 98"/>
                <a:gd name="T28" fmla="*/ 110 w 159"/>
                <a:gd name="T29" fmla="*/ 69 h 98"/>
                <a:gd name="T30" fmla="*/ 57 w 159"/>
                <a:gd name="T31" fmla="*/ 81 h 98"/>
                <a:gd name="T32" fmla="*/ 56 w 159"/>
                <a:gd name="T33" fmla="*/ 81 h 98"/>
                <a:gd name="T34" fmla="*/ 42 w 159"/>
                <a:gd name="T35" fmla="*/ 79 h 98"/>
                <a:gd name="T36" fmla="*/ 30 w 159"/>
                <a:gd name="T37" fmla="*/ 62 h 98"/>
                <a:gd name="T38" fmla="*/ 47 w 159"/>
                <a:gd name="T39" fmla="*/ 50 h 98"/>
                <a:gd name="T40" fmla="*/ 88 w 159"/>
                <a:gd name="T41" fmla="*/ 49 h 98"/>
                <a:gd name="T42" fmla="*/ 110 w 159"/>
                <a:gd name="T43" fmla="*/ 6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9" h="98">
                  <a:moveTo>
                    <a:pt x="147" y="53"/>
                  </a:moveTo>
                  <a:cubicBezTo>
                    <a:pt x="138" y="41"/>
                    <a:pt x="130" y="41"/>
                    <a:pt x="126" y="42"/>
                  </a:cubicBezTo>
                  <a:cubicBezTo>
                    <a:pt x="126" y="41"/>
                    <a:pt x="126" y="40"/>
                    <a:pt x="126" y="38"/>
                  </a:cubicBezTo>
                  <a:cubicBezTo>
                    <a:pt x="126" y="30"/>
                    <a:pt x="119" y="23"/>
                    <a:pt x="111" y="23"/>
                  </a:cubicBezTo>
                  <a:cubicBezTo>
                    <a:pt x="108" y="23"/>
                    <a:pt x="105" y="24"/>
                    <a:pt x="103" y="25"/>
                  </a:cubicBezTo>
                  <a:cubicBezTo>
                    <a:pt x="102" y="21"/>
                    <a:pt x="95" y="0"/>
                    <a:pt x="66" y="2"/>
                  </a:cubicBezTo>
                  <a:cubicBezTo>
                    <a:pt x="40" y="3"/>
                    <a:pt x="28" y="25"/>
                    <a:pt x="29" y="39"/>
                  </a:cubicBezTo>
                  <a:cubicBezTo>
                    <a:pt x="13" y="35"/>
                    <a:pt x="0" y="54"/>
                    <a:pt x="3" y="72"/>
                  </a:cubicBezTo>
                  <a:cubicBezTo>
                    <a:pt x="5" y="97"/>
                    <a:pt x="34" y="98"/>
                    <a:pt x="34" y="98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99" y="98"/>
                    <a:pt x="102" y="98"/>
                    <a:pt x="105" y="98"/>
                  </a:cubicBezTo>
                  <a:cubicBezTo>
                    <a:pt x="109" y="98"/>
                    <a:pt x="109" y="98"/>
                    <a:pt x="109" y="98"/>
                  </a:cubicBezTo>
                  <a:cubicBezTo>
                    <a:pt x="147" y="97"/>
                    <a:pt x="159" y="68"/>
                    <a:pt x="147" y="53"/>
                  </a:cubicBezTo>
                  <a:close/>
                  <a:moveTo>
                    <a:pt x="110" y="69"/>
                  </a:moveTo>
                  <a:cubicBezTo>
                    <a:pt x="107" y="82"/>
                    <a:pt x="78" y="82"/>
                    <a:pt x="57" y="81"/>
                  </a:cubicBezTo>
                  <a:cubicBezTo>
                    <a:pt x="57" y="81"/>
                    <a:pt x="56" y="81"/>
                    <a:pt x="56" y="81"/>
                  </a:cubicBezTo>
                  <a:cubicBezTo>
                    <a:pt x="51" y="80"/>
                    <a:pt x="46" y="80"/>
                    <a:pt x="42" y="79"/>
                  </a:cubicBezTo>
                  <a:cubicBezTo>
                    <a:pt x="27" y="76"/>
                    <a:pt x="29" y="64"/>
                    <a:pt x="30" y="62"/>
                  </a:cubicBezTo>
                  <a:cubicBezTo>
                    <a:pt x="35" y="50"/>
                    <a:pt x="47" y="50"/>
                    <a:pt x="47" y="50"/>
                  </a:cubicBezTo>
                  <a:cubicBezTo>
                    <a:pt x="43" y="24"/>
                    <a:pt x="92" y="24"/>
                    <a:pt x="88" y="49"/>
                  </a:cubicBezTo>
                  <a:cubicBezTo>
                    <a:pt x="97" y="45"/>
                    <a:pt x="112" y="56"/>
                    <a:pt x="110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D173A53-8DD8-95D7-C726-812582E49B5B}"/>
              </a:ext>
            </a:extLst>
          </p:cNvPr>
          <p:cNvGrpSpPr/>
          <p:nvPr/>
        </p:nvGrpSpPr>
        <p:grpSpPr>
          <a:xfrm flipH="1">
            <a:off x="1592771" y="4314917"/>
            <a:ext cx="526072" cy="530010"/>
            <a:chOff x="5917555" y="1772816"/>
            <a:chExt cx="1484313" cy="1495424"/>
          </a:xfrm>
        </p:grpSpPr>
        <p:sp>
          <p:nvSpPr>
            <p:cNvPr id="58" name="Oval 20">
              <a:extLst>
                <a:ext uri="{FF2B5EF4-FFF2-40B4-BE49-F238E27FC236}">
                  <a16:creationId xmlns:a16="http://schemas.microsoft.com/office/drawing/2014/main" id="{08F70007-9562-BD32-FBA7-DC9AD0EB7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7555" y="1772816"/>
              <a:ext cx="1484313" cy="1495424"/>
            </a:xfrm>
            <a:prstGeom prst="ellipse">
              <a:avLst/>
            </a:prstGeom>
            <a:solidFill>
              <a:srgbClr val="5B9BD5">
                <a:lumMod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2E44BB24-FC20-6F9B-B517-BF8397CC8327}"/>
                </a:ext>
              </a:extLst>
            </p:cNvPr>
            <p:cNvSpPr/>
            <p:nvPr/>
          </p:nvSpPr>
          <p:spPr bwMode="auto">
            <a:xfrm>
              <a:off x="6239818" y="2861840"/>
              <a:ext cx="825500" cy="73025"/>
            </a:xfrm>
            <a:custGeom>
              <a:avLst/>
              <a:gdLst>
                <a:gd name="T0" fmla="*/ 115 w 115"/>
                <a:gd name="T1" fmla="*/ 5 h 10"/>
                <a:gd name="T2" fmla="*/ 111 w 115"/>
                <a:gd name="T3" fmla="*/ 10 h 10"/>
                <a:gd name="T4" fmla="*/ 3 w 115"/>
                <a:gd name="T5" fmla="*/ 10 h 10"/>
                <a:gd name="T6" fmla="*/ 0 w 115"/>
                <a:gd name="T7" fmla="*/ 5 h 10"/>
                <a:gd name="T8" fmla="*/ 0 w 115"/>
                <a:gd name="T9" fmla="*/ 5 h 10"/>
                <a:gd name="T10" fmla="*/ 3 w 115"/>
                <a:gd name="T11" fmla="*/ 0 h 10"/>
                <a:gd name="T12" fmla="*/ 111 w 115"/>
                <a:gd name="T13" fmla="*/ 0 h 10"/>
                <a:gd name="T14" fmla="*/ 115 w 115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0">
                  <a:moveTo>
                    <a:pt x="115" y="5"/>
                  </a:moveTo>
                  <a:cubicBezTo>
                    <a:pt x="115" y="8"/>
                    <a:pt x="113" y="10"/>
                    <a:pt x="111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3"/>
                    <a:pt x="11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25C45D3-12D2-3C26-7582-A84A08F02287}"/>
                </a:ext>
              </a:extLst>
            </p:cNvPr>
            <p:cNvSpPr/>
            <p:nvPr/>
          </p:nvSpPr>
          <p:spPr bwMode="auto">
            <a:xfrm>
              <a:off x="6182668" y="2049040"/>
              <a:ext cx="954088" cy="420687"/>
            </a:xfrm>
            <a:custGeom>
              <a:avLst/>
              <a:gdLst>
                <a:gd name="T0" fmla="*/ 130 w 133"/>
                <a:gd name="T1" fmla="*/ 44 h 58"/>
                <a:gd name="T2" fmla="*/ 71 w 133"/>
                <a:gd name="T3" fmla="*/ 2 h 58"/>
                <a:gd name="T4" fmla="*/ 67 w 133"/>
                <a:gd name="T5" fmla="*/ 1 h 58"/>
                <a:gd name="T6" fmla="*/ 67 w 133"/>
                <a:gd name="T7" fmla="*/ 1 h 58"/>
                <a:gd name="T8" fmla="*/ 67 w 133"/>
                <a:gd name="T9" fmla="*/ 0 h 58"/>
                <a:gd name="T10" fmla="*/ 66 w 133"/>
                <a:gd name="T11" fmla="*/ 1 h 58"/>
                <a:gd name="T12" fmla="*/ 66 w 133"/>
                <a:gd name="T13" fmla="*/ 1 h 58"/>
                <a:gd name="T14" fmla="*/ 62 w 133"/>
                <a:gd name="T15" fmla="*/ 2 h 58"/>
                <a:gd name="T16" fmla="*/ 4 w 133"/>
                <a:gd name="T17" fmla="*/ 44 h 58"/>
                <a:gd name="T18" fmla="*/ 2 w 133"/>
                <a:gd name="T19" fmla="*/ 54 h 58"/>
                <a:gd name="T20" fmla="*/ 12 w 133"/>
                <a:gd name="T21" fmla="*/ 56 h 58"/>
                <a:gd name="T22" fmla="*/ 67 w 133"/>
                <a:gd name="T23" fmla="*/ 16 h 58"/>
                <a:gd name="T24" fmla="*/ 121 w 133"/>
                <a:gd name="T25" fmla="*/ 56 h 58"/>
                <a:gd name="T26" fmla="*/ 131 w 133"/>
                <a:gd name="T27" fmla="*/ 54 h 58"/>
                <a:gd name="T28" fmla="*/ 130 w 133"/>
                <a:gd name="T29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58">
                  <a:moveTo>
                    <a:pt x="130" y="44"/>
                  </a:moveTo>
                  <a:cubicBezTo>
                    <a:pt x="71" y="2"/>
                    <a:pt x="71" y="2"/>
                    <a:pt x="71" y="2"/>
                  </a:cubicBezTo>
                  <a:cubicBezTo>
                    <a:pt x="70" y="1"/>
                    <a:pt x="68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6" y="0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5" y="1"/>
                    <a:pt x="64" y="1"/>
                    <a:pt x="62" y="2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1" y="47"/>
                    <a:pt x="0" y="51"/>
                    <a:pt x="2" y="54"/>
                  </a:cubicBezTo>
                  <a:cubicBezTo>
                    <a:pt x="4" y="57"/>
                    <a:pt x="9" y="58"/>
                    <a:pt x="12" y="5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4" y="58"/>
                    <a:pt x="129" y="57"/>
                    <a:pt x="131" y="54"/>
                  </a:cubicBezTo>
                  <a:cubicBezTo>
                    <a:pt x="133" y="51"/>
                    <a:pt x="133" y="47"/>
                    <a:pt x="130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A013DCD7-5094-58FD-428C-40C6B07A9317}"/>
                </a:ext>
              </a:extLst>
            </p:cNvPr>
            <p:cNvSpPr/>
            <p:nvPr/>
          </p:nvSpPr>
          <p:spPr bwMode="auto">
            <a:xfrm>
              <a:off x="6290618" y="2209378"/>
              <a:ext cx="723900" cy="631825"/>
            </a:xfrm>
            <a:custGeom>
              <a:avLst/>
              <a:gdLst>
                <a:gd name="T0" fmla="*/ 456 w 456"/>
                <a:gd name="T1" fmla="*/ 164 h 398"/>
                <a:gd name="T2" fmla="*/ 235 w 456"/>
                <a:gd name="T3" fmla="*/ 0 h 398"/>
                <a:gd name="T4" fmla="*/ 0 w 456"/>
                <a:gd name="T5" fmla="*/ 169 h 398"/>
                <a:gd name="T6" fmla="*/ 0 w 456"/>
                <a:gd name="T7" fmla="*/ 398 h 398"/>
                <a:gd name="T8" fmla="*/ 144 w 456"/>
                <a:gd name="T9" fmla="*/ 398 h 398"/>
                <a:gd name="T10" fmla="*/ 144 w 456"/>
                <a:gd name="T11" fmla="*/ 247 h 398"/>
                <a:gd name="T12" fmla="*/ 316 w 456"/>
                <a:gd name="T13" fmla="*/ 247 h 398"/>
                <a:gd name="T14" fmla="*/ 316 w 456"/>
                <a:gd name="T15" fmla="*/ 398 h 398"/>
                <a:gd name="T16" fmla="*/ 456 w 456"/>
                <a:gd name="T17" fmla="*/ 398 h 398"/>
                <a:gd name="T18" fmla="*/ 456 w 456"/>
                <a:gd name="T19" fmla="*/ 164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6" h="398">
                  <a:moveTo>
                    <a:pt x="456" y="164"/>
                  </a:moveTo>
                  <a:lnTo>
                    <a:pt x="235" y="0"/>
                  </a:lnTo>
                  <a:lnTo>
                    <a:pt x="0" y="169"/>
                  </a:lnTo>
                  <a:lnTo>
                    <a:pt x="0" y="398"/>
                  </a:lnTo>
                  <a:lnTo>
                    <a:pt x="144" y="398"/>
                  </a:lnTo>
                  <a:lnTo>
                    <a:pt x="144" y="247"/>
                  </a:lnTo>
                  <a:lnTo>
                    <a:pt x="316" y="247"/>
                  </a:lnTo>
                  <a:lnTo>
                    <a:pt x="316" y="398"/>
                  </a:lnTo>
                  <a:lnTo>
                    <a:pt x="456" y="398"/>
                  </a:lnTo>
                  <a:lnTo>
                    <a:pt x="456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F246B71E-BA9B-F7A9-5EE6-5DDE9CEEB92A}"/>
                </a:ext>
              </a:extLst>
            </p:cNvPr>
            <p:cNvSpPr/>
            <p:nvPr/>
          </p:nvSpPr>
          <p:spPr bwMode="auto">
            <a:xfrm>
              <a:off x="6376343" y="2026815"/>
              <a:ext cx="79375" cy="182562"/>
            </a:xfrm>
            <a:custGeom>
              <a:avLst/>
              <a:gdLst>
                <a:gd name="T0" fmla="*/ 11 w 11"/>
                <a:gd name="T1" fmla="*/ 6 h 25"/>
                <a:gd name="T2" fmla="*/ 6 w 11"/>
                <a:gd name="T3" fmla="*/ 0 h 25"/>
                <a:gd name="T4" fmla="*/ 0 w 11"/>
                <a:gd name="T5" fmla="*/ 6 h 25"/>
                <a:gd name="T6" fmla="*/ 0 w 11"/>
                <a:gd name="T7" fmla="*/ 23 h 25"/>
                <a:gd name="T8" fmla="*/ 1 w 11"/>
                <a:gd name="T9" fmla="*/ 25 h 25"/>
                <a:gd name="T10" fmla="*/ 11 w 11"/>
                <a:gd name="T11" fmla="*/ 17 h 25"/>
                <a:gd name="T12" fmla="*/ 11 w 11"/>
                <a:gd name="T13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5">
                  <a:moveTo>
                    <a:pt x="11" y="6"/>
                  </a:moveTo>
                  <a:cubicBezTo>
                    <a:pt x="11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1" y="25"/>
                  </a:cubicBezTo>
                  <a:cubicBezTo>
                    <a:pt x="11" y="17"/>
                    <a:pt x="11" y="17"/>
                    <a:pt x="11" y="17"/>
                  </a:cubicBezTo>
                  <a:lnTo>
                    <a:pt x="11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1FDB63D-2C20-D7E7-D4DB-46DEA4783B8A}"/>
              </a:ext>
            </a:extLst>
          </p:cNvPr>
          <p:cNvGrpSpPr/>
          <p:nvPr/>
        </p:nvGrpSpPr>
        <p:grpSpPr>
          <a:xfrm>
            <a:off x="1609140" y="5166841"/>
            <a:ext cx="505560" cy="504582"/>
            <a:chOff x="7797155" y="1772816"/>
            <a:chExt cx="1485900" cy="1495424"/>
          </a:xfrm>
        </p:grpSpPr>
        <p:sp>
          <p:nvSpPr>
            <p:cNvPr id="64" name="Oval 25">
              <a:extLst>
                <a:ext uri="{FF2B5EF4-FFF2-40B4-BE49-F238E27FC236}">
                  <a16:creationId xmlns:a16="http://schemas.microsoft.com/office/drawing/2014/main" id="{D59AFD74-907D-E17E-42F6-039B9EE2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7155" y="1772816"/>
              <a:ext cx="1485900" cy="1495424"/>
            </a:xfrm>
            <a:prstGeom prst="ellipse">
              <a:avLst/>
            </a:prstGeom>
            <a:solidFill>
              <a:srgbClr val="5B9BD5">
                <a:lumMod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C7552347-F2DB-2453-F71C-012E4E959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16318" y="2114128"/>
              <a:ext cx="379413" cy="377825"/>
            </a:xfrm>
            <a:custGeom>
              <a:avLst/>
              <a:gdLst>
                <a:gd name="T0" fmla="*/ 52 w 53"/>
                <a:gd name="T1" fmla="*/ 29 h 52"/>
                <a:gd name="T2" fmla="*/ 51 w 53"/>
                <a:gd name="T3" fmla="*/ 21 h 52"/>
                <a:gd name="T4" fmla="*/ 46 w 53"/>
                <a:gd name="T5" fmla="*/ 19 h 52"/>
                <a:gd name="T6" fmla="*/ 45 w 53"/>
                <a:gd name="T7" fmla="*/ 16 h 52"/>
                <a:gd name="T8" fmla="*/ 47 w 53"/>
                <a:gd name="T9" fmla="*/ 11 h 52"/>
                <a:gd name="T10" fmla="*/ 41 w 53"/>
                <a:gd name="T11" fmla="*/ 5 h 52"/>
                <a:gd name="T12" fmla="*/ 36 w 53"/>
                <a:gd name="T13" fmla="*/ 8 h 52"/>
                <a:gd name="T14" fmla="*/ 33 w 53"/>
                <a:gd name="T15" fmla="*/ 7 h 52"/>
                <a:gd name="T16" fmla="*/ 31 w 53"/>
                <a:gd name="T17" fmla="*/ 1 h 52"/>
                <a:gd name="T18" fmla="*/ 23 w 53"/>
                <a:gd name="T19" fmla="*/ 2 h 52"/>
                <a:gd name="T20" fmla="*/ 21 w 53"/>
                <a:gd name="T21" fmla="*/ 7 h 52"/>
                <a:gd name="T22" fmla="*/ 17 w 53"/>
                <a:gd name="T23" fmla="*/ 8 h 52"/>
                <a:gd name="T24" fmla="*/ 12 w 53"/>
                <a:gd name="T25" fmla="*/ 6 h 52"/>
                <a:gd name="T26" fmla="*/ 6 w 53"/>
                <a:gd name="T27" fmla="*/ 12 h 52"/>
                <a:gd name="T28" fmla="*/ 9 w 53"/>
                <a:gd name="T29" fmla="*/ 17 h 52"/>
                <a:gd name="T30" fmla="*/ 8 w 53"/>
                <a:gd name="T31" fmla="*/ 20 h 52"/>
                <a:gd name="T32" fmla="*/ 2 w 53"/>
                <a:gd name="T33" fmla="*/ 22 h 52"/>
                <a:gd name="T34" fmla="*/ 2 w 53"/>
                <a:gd name="T35" fmla="*/ 31 h 52"/>
                <a:gd name="T36" fmla="*/ 8 w 53"/>
                <a:gd name="T37" fmla="*/ 32 h 52"/>
                <a:gd name="T38" fmla="*/ 9 w 53"/>
                <a:gd name="T39" fmla="*/ 36 h 52"/>
                <a:gd name="T40" fmla="*/ 7 w 53"/>
                <a:gd name="T41" fmla="*/ 41 h 52"/>
                <a:gd name="T42" fmla="*/ 13 w 53"/>
                <a:gd name="T43" fmla="*/ 46 h 52"/>
                <a:gd name="T44" fmla="*/ 18 w 53"/>
                <a:gd name="T45" fmla="*/ 44 h 52"/>
                <a:gd name="T46" fmla="*/ 21 w 53"/>
                <a:gd name="T47" fmla="*/ 45 h 52"/>
                <a:gd name="T48" fmla="*/ 23 w 53"/>
                <a:gd name="T49" fmla="*/ 51 h 52"/>
                <a:gd name="T50" fmla="*/ 32 w 53"/>
                <a:gd name="T51" fmla="*/ 51 h 52"/>
                <a:gd name="T52" fmla="*/ 33 w 53"/>
                <a:gd name="T53" fmla="*/ 45 h 52"/>
                <a:gd name="T54" fmla="*/ 37 w 53"/>
                <a:gd name="T55" fmla="*/ 44 h 52"/>
                <a:gd name="T56" fmla="*/ 42 w 53"/>
                <a:gd name="T57" fmla="*/ 46 h 52"/>
                <a:gd name="T58" fmla="*/ 48 w 53"/>
                <a:gd name="T59" fmla="*/ 40 h 52"/>
                <a:gd name="T60" fmla="*/ 45 w 53"/>
                <a:gd name="T61" fmla="*/ 35 h 52"/>
                <a:gd name="T62" fmla="*/ 46 w 53"/>
                <a:gd name="T63" fmla="*/ 31 h 52"/>
                <a:gd name="T64" fmla="*/ 52 w 53"/>
                <a:gd name="T65" fmla="*/ 29 h 52"/>
                <a:gd name="T66" fmla="*/ 27 w 53"/>
                <a:gd name="T67" fmla="*/ 38 h 52"/>
                <a:gd name="T68" fmla="*/ 15 w 53"/>
                <a:gd name="T69" fmla="*/ 26 h 52"/>
                <a:gd name="T70" fmla="*/ 27 w 53"/>
                <a:gd name="T71" fmla="*/ 14 h 52"/>
                <a:gd name="T72" fmla="*/ 39 w 53"/>
                <a:gd name="T73" fmla="*/ 26 h 52"/>
                <a:gd name="T74" fmla="*/ 27 w 53"/>
                <a:gd name="T75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52">
                  <a:moveTo>
                    <a:pt x="52" y="29"/>
                  </a:moveTo>
                  <a:cubicBezTo>
                    <a:pt x="52" y="29"/>
                    <a:pt x="53" y="25"/>
                    <a:pt x="51" y="21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8"/>
                    <a:pt x="45" y="17"/>
                    <a:pt x="45" y="16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5" y="7"/>
                    <a:pt x="41" y="5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8"/>
                    <a:pt x="34" y="7"/>
                    <a:pt x="33" y="7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27" y="0"/>
                    <a:pt x="23" y="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18" y="8"/>
                    <a:pt x="17" y="8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7" y="8"/>
                    <a:pt x="6" y="1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8"/>
                    <a:pt x="8" y="19"/>
                    <a:pt x="8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0" y="27"/>
                    <a:pt x="2" y="31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4"/>
                    <a:pt x="9" y="35"/>
                    <a:pt x="9" y="36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9" y="45"/>
                    <a:pt x="13" y="46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5"/>
                    <a:pt x="20" y="45"/>
                    <a:pt x="21" y="45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8" y="52"/>
                    <a:pt x="32" y="51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5" y="45"/>
                    <a:pt x="36" y="44"/>
                    <a:pt x="37" y="44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6" y="44"/>
                    <a:pt x="48" y="40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6" y="34"/>
                    <a:pt x="46" y="33"/>
                    <a:pt x="46" y="31"/>
                  </a:cubicBezTo>
                  <a:lnTo>
                    <a:pt x="52" y="29"/>
                  </a:lnTo>
                  <a:close/>
                  <a:moveTo>
                    <a:pt x="27" y="38"/>
                  </a:moveTo>
                  <a:cubicBezTo>
                    <a:pt x="20" y="38"/>
                    <a:pt x="15" y="33"/>
                    <a:pt x="15" y="26"/>
                  </a:cubicBezTo>
                  <a:cubicBezTo>
                    <a:pt x="15" y="19"/>
                    <a:pt x="20" y="14"/>
                    <a:pt x="27" y="14"/>
                  </a:cubicBezTo>
                  <a:cubicBezTo>
                    <a:pt x="33" y="14"/>
                    <a:pt x="39" y="19"/>
                    <a:pt x="39" y="26"/>
                  </a:cubicBezTo>
                  <a:cubicBezTo>
                    <a:pt x="39" y="33"/>
                    <a:pt x="33" y="38"/>
                    <a:pt x="27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6" name="Oval 27">
              <a:extLst>
                <a:ext uri="{FF2B5EF4-FFF2-40B4-BE49-F238E27FC236}">
                  <a16:creationId xmlns:a16="http://schemas.microsoft.com/office/drawing/2014/main" id="{B5A81564-0438-5AB2-5627-FFE3B6041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7768" y="2280815"/>
              <a:ext cx="42863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5C1480DE-515B-7BBB-0C50-DEDB8B3584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7980" y="2223665"/>
              <a:ext cx="754063" cy="762000"/>
            </a:xfrm>
            <a:custGeom>
              <a:avLst/>
              <a:gdLst>
                <a:gd name="T0" fmla="*/ 102 w 105"/>
                <a:gd name="T1" fmla="*/ 59 h 105"/>
                <a:gd name="T2" fmla="*/ 101 w 105"/>
                <a:gd name="T3" fmla="*/ 43 h 105"/>
                <a:gd name="T4" fmla="*/ 90 w 105"/>
                <a:gd name="T5" fmla="*/ 39 h 105"/>
                <a:gd name="T6" fmla="*/ 88 w 105"/>
                <a:gd name="T7" fmla="*/ 34 h 105"/>
                <a:gd name="T8" fmla="*/ 93 w 105"/>
                <a:gd name="T9" fmla="*/ 23 h 105"/>
                <a:gd name="T10" fmla="*/ 80 w 105"/>
                <a:gd name="T11" fmla="*/ 12 h 105"/>
                <a:gd name="T12" fmla="*/ 70 w 105"/>
                <a:gd name="T13" fmla="*/ 17 h 105"/>
                <a:gd name="T14" fmla="*/ 65 w 105"/>
                <a:gd name="T15" fmla="*/ 15 h 105"/>
                <a:gd name="T16" fmla="*/ 61 w 105"/>
                <a:gd name="T17" fmla="*/ 3 h 105"/>
                <a:gd name="T18" fmla="*/ 44 w 105"/>
                <a:gd name="T19" fmla="*/ 4 h 105"/>
                <a:gd name="T20" fmla="*/ 41 w 105"/>
                <a:gd name="T21" fmla="*/ 14 h 105"/>
                <a:gd name="T22" fmla="*/ 33 w 105"/>
                <a:gd name="T23" fmla="*/ 17 h 105"/>
                <a:gd name="T24" fmla="*/ 22 w 105"/>
                <a:gd name="T25" fmla="*/ 12 h 105"/>
                <a:gd name="T26" fmla="*/ 11 w 105"/>
                <a:gd name="T27" fmla="*/ 25 h 105"/>
                <a:gd name="T28" fmla="*/ 16 w 105"/>
                <a:gd name="T29" fmla="*/ 35 h 105"/>
                <a:gd name="T30" fmla="*/ 14 w 105"/>
                <a:gd name="T31" fmla="*/ 41 h 105"/>
                <a:gd name="T32" fmla="*/ 2 w 105"/>
                <a:gd name="T33" fmla="*/ 45 h 105"/>
                <a:gd name="T34" fmla="*/ 4 w 105"/>
                <a:gd name="T35" fmla="*/ 62 h 105"/>
                <a:gd name="T36" fmla="*/ 14 w 105"/>
                <a:gd name="T37" fmla="*/ 65 h 105"/>
                <a:gd name="T38" fmla="*/ 17 w 105"/>
                <a:gd name="T39" fmla="*/ 72 h 105"/>
                <a:gd name="T40" fmla="*/ 12 w 105"/>
                <a:gd name="T41" fmla="*/ 82 h 105"/>
                <a:gd name="T42" fmla="*/ 24 w 105"/>
                <a:gd name="T43" fmla="*/ 93 h 105"/>
                <a:gd name="T44" fmla="*/ 34 w 105"/>
                <a:gd name="T45" fmla="*/ 89 h 105"/>
                <a:gd name="T46" fmla="*/ 41 w 105"/>
                <a:gd name="T47" fmla="*/ 91 h 105"/>
                <a:gd name="T48" fmla="*/ 45 w 105"/>
                <a:gd name="T49" fmla="*/ 102 h 105"/>
                <a:gd name="T50" fmla="*/ 62 w 105"/>
                <a:gd name="T51" fmla="*/ 102 h 105"/>
                <a:gd name="T52" fmla="*/ 65 w 105"/>
                <a:gd name="T53" fmla="*/ 91 h 105"/>
                <a:gd name="T54" fmla="*/ 72 w 105"/>
                <a:gd name="T55" fmla="*/ 88 h 105"/>
                <a:gd name="T56" fmla="*/ 82 w 105"/>
                <a:gd name="T57" fmla="*/ 93 h 105"/>
                <a:gd name="T58" fmla="*/ 94 w 105"/>
                <a:gd name="T59" fmla="*/ 80 h 105"/>
                <a:gd name="T60" fmla="*/ 89 w 105"/>
                <a:gd name="T61" fmla="*/ 70 h 105"/>
                <a:gd name="T62" fmla="*/ 91 w 105"/>
                <a:gd name="T63" fmla="*/ 63 h 105"/>
                <a:gd name="T64" fmla="*/ 102 w 105"/>
                <a:gd name="T65" fmla="*/ 59 h 105"/>
                <a:gd name="T66" fmla="*/ 52 w 105"/>
                <a:gd name="T67" fmla="*/ 77 h 105"/>
                <a:gd name="T68" fmla="*/ 28 w 105"/>
                <a:gd name="T69" fmla="*/ 52 h 105"/>
                <a:gd name="T70" fmla="*/ 52 w 105"/>
                <a:gd name="T71" fmla="*/ 28 h 105"/>
                <a:gd name="T72" fmla="*/ 76 w 105"/>
                <a:gd name="T73" fmla="*/ 52 h 105"/>
                <a:gd name="T74" fmla="*/ 52 w 105"/>
                <a:gd name="T75" fmla="*/ 7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5">
                  <a:moveTo>
                    <a:pt x="102" y="59"/>
                  </a:moveTo>
                  <a:cubicBezTo>
                    <a:pt x="102" y="59"/>
                    <a:pt x="105" y="50"/>
                    <a:pt x="101" y="43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90" y="37"/>
                    <a:pt x="89" y="35"/>
                    <a:pt x="88" y="34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3"/>
                    <a:pt x="88" y="14"/>
                    <a:pt x="80" y="12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7" y="15"/>
                    <a:pt x="65" y="15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52" y="0"/>
                    <a:pt x="44" y="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5"/>
                    <a:pt x="36" y="16"/>
                    <a:pt x="33" y="1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13" y="17"/>
                    <a:pt x="11" y="2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5" y="37"/>
                    <a:pt x="14" y="39"/>
                    <a:pt x="14" y="41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55"/>
                    <a:pt x="4" y="62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5" y="68"/>
                    <a:pt x="16" y="70"/>
                    <a:pt x="17" y="7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2" y="82"/>
                    <a:pt x="17" y="91"/>
                    <a:pt x="24" y="93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6" y="90"/>
                    <a:pt x="39" y="91"/>
                    <a:pt x="41" y="91"/>
                  </a:cubicBez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54" y="105"/>
                    <a:pt x="62" y="102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8" y="90"/>
                    <a:pt x="70" y="89"/>
                    <a:pt x="72" y="88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2" y="93"/>
                    <a:pt x="91" y="88"/>
                    <a:pt x="94" y="8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90" y="68"/>
                    <a:pt x="90" y="66"/>
                    <a:pt x="91" y="63"/>
                  </a:cubicBezTo>
                  <a:lnTo>
                    <a:pt x="102" y="59"/>
                  </a:lnTo>
                  <a:close/>
                  <a:moveTo>
                    <a:pt x="52" y="77"/>
                  </a:moveTo>
                  <a:cubicBezTo>
                    <a:pt x="39" y="77"/>
                    <a:pt x="28" y="66"/>
                    <a:pt x="28" y="52"/>
                  </a:cubicBezTo>
                  <a:cubicBezTo>
                    <a:pt x="28" y="39"/>
                    <a:pt x="39" y="28"/>
                    <a:pt x="52" y="28"/>
                  </a:cubicBezTo>
                  <a:cubicBezTo>
                    <a:pt x="65" y="28"/>
                    <a:pt x="76" y="39"/>
                    <a:pt x="76" y="52"/>
                  </a:cubicBezTo>
                  <a:cubicBezTo>
                    <a:pt x="76" y="66"/>
                    <a:pt x="65" y="77"/>
                    <a:pt x="52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8" name="Oval 29">
              <a:extLst>
                <a:ext uri="{FF2B5EF4-FFF2-40B4-BE49-F238E27FC236}">
                  <a16:creationId xmlns:a16="http://schemas.microsoft.com/office/drawing/2014/main" id="{C543565D-C1DD-4E1B-22CE-D34F1FB7E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180" y="2564978"/>
              <a:ext cx="85725" cy="793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ACA6C44F-CC76-EB31-5DCF-46A01C21EDBF}"/>
              </a:ext>
            </a:extLst>
          </p:cNvPr>
          <p:cNvSpPr/>
          <p:nvPr/>
        </p:nvSpPr>
        <p:spPr>
          <a:xfrm>
            <a:off x="2258715" y="2787512"/>
            <a:ext cx="2736304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</a:t>
            </a:r>
            <a:endParaRPr lang="zh-CN" altLang="en-US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B6D1C53-AB13-DF1C-88BF-7709E84D80C2}"/>
              </a:ext>
            </a:extLst>
          </p:cNvPr>
          <p:cNvSpPr txBox="1"/>
          <p:nvPr/>
        </p:nvSpPr>
        <p:spPr>
          <a:xfrm>
            <a:off x="2192726" y="2479735"/>
            <a:ext cx="20691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单击输入您的标题文字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33C9FD1-8F48-66FC-4CFB-AA3729941DBC}"/>
              </a:ext>
            </a:extLst>
          </p:cNvPr>
          <p:cNvSpPr/>
          <p:nvPr/>
        </p:nvSpPr>
        <p:spPr>
          <a:xfrm>
            <a:off x="2264639" y="3650164"/>
            <a:ext cx="2736304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4C4156-F1A0-80D2-31B3-64706002569A}"/>
              </a:ext>
            </a:extLst>
          </p:cNvPr>
          <p:cNvSpPr txBox="1"/>
          <p:nvPr/>
        </p:nvSpPr>
        <p:spPr>
          <a:xfrm>
            <a:off x="2198650" y="3342387"/>
            <a:ext cx="20691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单击输入您的标题文字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8E4CF96-7EE9-8884-7683-D448870417F1}"/>
              </a:ext>
            </a:extLst>
          </p:cNvPr>
          <p:cNvSpPr/>
          <p:nvPr/>
        </p:nvSpPr>
        <p:spPr>
          <a:xfrm>
            <a:off x="2256128" y="4561917"/>
            <a:ext cx="2736304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3D91BC1-947E-A2B8-C83A-8E6475A109F4}"/>
              </a:ext>
            </a:extLst>
          </p:cNvPr>
          <p:cNvSpPr txBox="1"/>
          <p:nvPr/>
        </p:nvSpPr>
        <p:spPr>
          <a:xfrm>
            <a:off x="2190139" y="4254140"/>
            <a:ext cx="20691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单击输入您的标题文字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38D272B-2A83-7F02-032C-079BFB9ABEA7}"/>
              </a:ext>
            </a:extLst>
          </p:cNvPr>
          <p:cNvSpPr/>
          <p:nvPr/>
        </p:nvSpPr>
        <p:spPr>
          <a:xfrm>
            <a:off x="2282893" y="5473670"/>
            <a:ext cx="2736304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CFD94CB-A2AC-0623-7DAE-04053F9BA7F6}"/>
              </a:ext>
            </a:extLst>
          </p:cNvPr>
          <p:cNvSpPr txBox="1"/>
          <p:nvPr/>
        </p:nvSpPr>
        <p:spPr>
          <a:xfrm>
            <a:off x="2216904" y="5165893"/>
            <a:ext cx="20691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单击输入您的标题文字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BABFA4F-FB94-99A7-B2A8-179EB4228B82}"/>
              </a:ext>
            </a:extLst>
          </p:cNvPr>
          <p:cNvSpPr/>
          <p:nvPr/>
        </p:nvSpPr>
        <p:spPr>
          <a:xfrm>
            <a:off x="5643091" y="2479735"/>
            <a:ext cx="4896544" cy="3424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164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523D19D-4A3E-67B4-C8B6-65B8397E2E31}"/>
              </a:ext>
            </a:extLst>
          </p:cNvPr>
          <p:cNvGrpSpPr/>
          <p:nvPr/>
        </p:nvGrpSpPr>
        <p:grpSpPr>
          <a:xfrm>
            <a:off x="6928337" y="2131816"/>
            <a:ext cx="2808312" cy="3988765"/>
            <a:chOff x="6591300" y="1311275"/>
            <a:chExt cx="2590801" cy="3679825"/>
          </a:xfrm>
          <a:solidFill>
            <a:srgbClr val="5B9BD5">
              <a:lumMod val="50000"/>
            </a:srgbClr>
          </a:solidFill>
        </p:grpSpPr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8679E9E7-037A-DC93-F34B-C7203EB2AFBB}"/>
                </a:ext>
              </a:extLst>
            </p:cNvPr>
            <p:cNvSpPr/>
            <p:nvPr/>
          </p:nvSpPr>
          <p:spPr bwMode="auto">
            <a:xfrm>
              <a:off x="7905750" y="3473450"/>
              <a:ext cx="9525" cy="19050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0 h 2"/>
                <a:gd name="T4" fmla="*/ 1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0" name="Freeform 46">
              <a:extLst>
                <a:ext uri="{FF2B5EF4-FFF2-40B4-BE49-F238E27FC236}">
                  <a16:creationId xmlns:a16="http://schemas.microsoft.com/office/drawing/2014/main" id="{7AA23706-2E28-A4C2-6190-B41434B45A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9813" y="3005138"/>
              <a:ext cx="328613" cy="422275"/>
            </a:xfrm>
            <a:custGeom>
              <a:avLst/>
              <a:gdLst>
                <a:gd name="T0" fmla="*/ 4 w 35"/>
                <a:gd name="T1" fmla="*/ 35 h 45"/>
                <a:gd name="T2" fmla="*/ 26 w 35"/>
                <a:gd name="T3" fmla="*/ 5 h 45"/>
                <a:gd name="T4" fmla="*/ 14 w 35"/>
                <a:gd name="T5" fmla="*/ 6 h 45"/>
                <a:gd name="T6" fmla="*/ 17 w 35"/>
                <a:gd name="T7" fmla="*/ 4 h 45"/>
                <a:gd name="T8" fmla="*/ 7 w 35"/>
                <a:gd name="T9" fmla="*/ 13 h 45"/>
                <a:gd name="T10" fmla="*/ 23 w 35"/>
                <a:gd name="T11" fmla="*/ 8 h 45"/>
                <a:gd name="T12" fmla="*/ 17 w 35"/>
                <a:gd name="T13" fmla="*/ 7 h 45"/>
                <a:gd name="T14" fmla="*/ 17 w 35"/>
                <a:gd name="T15" fmla="*/ 8 h 45"/>
                <a:gd name="T16" fmla="*/ 15 w 35"/>
                <a:gd name="T17" fmla="*/ 9 h 45"/>
                <a:gd name="T18" fmla="*/ 20 w 35"/>
                <a:gd name="T19" fmla="*/ 9 h 45"/>
                <a:gd name="T20" fmla="*/ 28 w 35"/>
                <a:gd name="T21" fmla="*/ 12 h 45"/>
                <a:gd name="T22" fmla="*/ 32 w 35"/>
                <a:gd name="T23" fmla="*/ 29 h 45"/>
                <a:gd name="T24" fmla="*/ 21 w 35"/>
                <a:gd name="T25" fmla="*/ 11 h 45"/>
                <a:gd name="T26" fmla="*/ 18 w 35"/>
                <a:gd name="T27" fmla="*/ 12 h 45"/>
                <a:gd name="T28" fmla="*/ 21 w 35"/>
                <a:gd name="T29" fmla="*/ 12 h 45"/>
                <a:gd name="T30" fmla="*/ 15 w 35"/>
                <a:gd name="T31" fmla="*/ 15 h 45"/>
                <a:gd name="T32" fmla="*/ 11 w 35"/>
                <a:gd name="T33" fmla="*/ 15 h 45"/>
                <a:gd name="T34" fmla="*/ 18 w 35"/>
                <a:gd name="T35" fmla="*/ 16 h 45"/>
                <a:gd name="T36" fmla="*/ 30 w 35"/>
                <a:gd name="T37" fmla="*/ 18 h 45"/>
                <a:gd name="T38" fmla="*/ 28 w 35"/>
                <a:gd name="T39" fmla="*/ 18 h 45"/>
                <a:gd name="T40" fmla="*/ 21 w 35"/>
                <a:gd name="T41" fmla="*/ 18 h 45"/>
                <a:gd name="T42" fmla="*/ 15 w 35"/>
                <a:gd name="T43" fmla="*/ 18 h 45"/>
                <a:gd name="T44" fmla="*/ 12 w 35"/>
                <a:gd name="T45" fmla="*/ 21 h 45"/>
                <a:gd name="T46" fmla="*/ 20 w 35"/>
                <a:gd name="T47" fmla="*/ 18 h 45"/>
                <a:gd name="T48" fmla="*/ 23 w 35"/>
                <a:gd name="T49" fmla="*/ 20 h 45"/>
                <a:gd name="T50" fmla="*/ 15 w 35"/>
                <a:gd name="T51" fmla="*/ 21 h 45"/>
                <a:gd name="T52" fmla="*/ 8 w 35"/>
                <a:gd name="T53" fmla="*/ 21 h 45"/>
                <a:gd name="T54" fmla="*/ 16 w 35"/>
                <a:gd name="T55" fmla="*/ 22 h 45"/>
                <a:gd name="T56" fmla="*/ 2 w 35"/>
                <a:gd name="T57" fmla="*/ 24 h 45"/>
                <a:gd name="T58" fmla="*/ 4 w 35"/>
                <a:gd name="T59" fmla="*/ 21 h 45"/>
                <a:gd name="T60" fmla="*/ 8 w 35"/>
                <a:gd name="T61" fmla="*/ 23 h 45"/>
                <a:gd name="T62" fmla="*/ 29 w 35"/>
                <a:gd name="T63" fmla="*/ 23 h 45"/>
                <a:gd name="T64" fmla="*/ 26 w 35"/>
                <a:gd name="T65" fmla="*/ 25 h 45"/>
                <a:gd name="T66" fmla="*/ 30 w 35"/>
                <a:gd name="T67" fmla="*/ 25 h 45"/>
                <a:gd name="T68" fmla="*/ 19 w 35"/>
                <a:gd name="T69" fmla="*/ 25 h 45"/>
                <a:gd name="T70" fmla="*/ 21 w 35"/>
                <a:gd name="T71" fmla="*/ 25 h 45"/>
                <a:gd name="T72" fmla="*/ 20 w 35"/>
                <a:gd name="T73" fmla="*/ 26 h 45"/>
                <a:gd name="T74" fmla="*/ 8 w 35"/>
                <a:gd name="T75" fmla="*/ 26 h 45"/>
                <a:gd name="T76" fmla="*/ 25 w 35"/>
                <a:gd name="T77" fmla="*/ 27 h 45"/>
                <a:gd name="T78" fmla="*/ 23 w 35"/>
                <a:gd name="T79" fmla="*/ 28 h 45"/>
                <a:gd name="T80" fmla="*/ 14 w 35"/>
                <a:gd name="T81" fmla="*/ 27 h 45"/>
                <a:gd name="T82" fmla="*/ 19 w 35"/>
                <a:gd name="T83" fmla="*/ 30 h 45"/>
                <a:gd name="T84" fmla="*/ 28 w 35"/>
                <a:gd name="T85" fmla="*/ 29 h 45"/>
                <a:gd name="T86" fmla="*/ 30 w 35"/>
                <a:gd name="T87" fmla="*/ 30 h 45"/>
                <a:gd name="T88" fmla="*/ 21 w 35"/>
                <a:gd name="T89" fmla="*/ 30 h 45"/>
                <a:gd name="T90" fmla="*/ 6 w 35"/>
                <a:gd name="T91" fmla="*/ 32 h 45"/>
                <a:gd name="T92" fmla="*/ 9 w 35"/>
                <a:gd name="T93" fmla="*/ 30 h 45"/>
                <a:gd name="T94" fmla="*/ 12 w 35"/>
                <a:gd name="T95" fmla="*/ 32 h 45"/>
                <a:gd name="T96" fmla="*/ 18 w 35"/>
                <a:gd name="T97" fmla="*/ 33 h 45"/>
                <a:gd name="T98" fmla="*/ 21 w 35"/>
                <a:gd name="T99" fmla="*/ 32 h 45"/>
                <a:gd name="T100" fmla="*/ 22 w 35"/>
                <a:gd name="T101" fmla="*/ 33 h 45"/>
                <a:gd name="T102" fmla="*/ 14 w 35"/>
                <a:gd name="T103" fmla="*/ 33 h 45"/>
                <a:gd name="T104" fmla="*/ 17 w 35"/>
                <a:gd name="T105" fmla="*/ 36 h 45"/>
                <a:gd name="T106" fmla="*/ 23 w 35"/>
                <a:gd name="T107" fmla="*/ 35 h 45"/>
                <a:gd name="T108" fmla="*/ 15 w 35"/>
                <a:gd name="T109" fmla="*/ 36 h 45"/>
                <a:gd name="T110" fmla="*/ 12 w 35"/>
                <a:gd name="T111" fmla="*/ 37 h 45"/>
                <a:gd name="T112" fmla="*/ 19 w 35"/>
                <a:gd name="T113" fmla="*/ 39 h 45"/>
                <a:gd name="T114" fmla="*/ 22 w 35"/>
                <a:gd name="T115" fmla="*/ 37 h 45"/>
                <a:gd name="T116" fmla="*/ 25 w 35"/>
                <a:gd name="T117" fmla="*/ 4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" h="45">
                  <a:moveTo>
                    <a:pt x="25" y="43"/>
                  </a:move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4" y="43"/>
                    <a:pt x="24" y="44"/>
                  </a:cubicBezTo>
                  <a:cubicBezTo>
                    <a:pt x="24" y="44"/>
                    <a:pt x="24" y="43"/>
                    <a:pt x="24" y="43"/>
                  </a:cubicBezTo>
                  <a:cubicBezTo>
                    <a:pt x="21" y="43"/>
                    <a:pt x="19" y="45"/>
                    <a:pt x="16" y="45"/>
                  </a:cubicBezTo>
                  <a:cubicBezTo>
                    <a:pt x="14" y="45"/>
                    <a:pt x="13" y="43"/>
                    <a:pt x="12" y="42"/>
                  </a:cubicBezTo>
                  <a:cubicBezTo>
                    <a:pt x="11" y="43"/>
                    <a:pt x="11" y="42"/>
                    <a:pt x="10" y="42"/>
                  </a:cubicBezTo>
                  <a:cubicBezTo>
                    <a:pt x="9" y="41"/>
                    <a:pt x="8" y="40"/>
                    <a:pt x="7" y="39"/>
                  </a:cubicBezTo>
                  <a:cubicBezTo>
                    <a:pt x="6" y="38"/>
                    <a:pt x="5" y="37"/>
                    <a:pt x="4" y="35"/>
                  </a:cubicBezTo>
                  <a:cubicBezTo>
                    <a:pt x="2" y="32"/>
                    <a:pt x="1" y="30"/>
                    <a:pt x="0" y="26"/>
                  </a:cubicBezTo>
                  <a:cubicBezTo>
                    <a:pt x="0" y="19"/>
                    <a:pt x="0" y="10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9" y="4"/>
                    <a:pt x="10" y="3"/>
                    <a:pt x="12" y="1"/>
                  </a:cubicBezTo>
                  <a:cubicBezTo>
                    <a:pt x="14" y="0"/>
                    <a:pt x="19" y="0"/>
                    <a:pt x="21" y="2"/>
                  </a:cubicBezTo>
                  <a:cubicBezTo>
                    <a:pt x="22" y="1"/>
                    <a:pt x="23" y="4"/>
                    <a:pt x="25" y="4"/>
                  </a:cubicBezTo>
                  <a:cubicBezTo>
                    <a:pt x="25" y="4"/>
                    <a:pt x="25" y="4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0" y="9"/>
                    <a:pt x="34" y="14"/>
                    <a:pt x="34" y="21"/>
                  </a:cubicBezTo>
                  <a:cubicBezTo>
                    <a:pt x="34" y="22"/>
                    <a:pt x="34" y="21"/>
                    <a:pt x="34" y="22"/>
                  </a:cubicBezTo>
                  <a:cubicBezTo>
                    <a:pt x="35" y="28"/>
                    <a:pt x="33" y="34"/>
                    <a:pt x="30" y="38"/>
                  </a:cubicBezTo>
                  <a:cubicBezTo>
                    <a:pt x="29" y="39"/>
                    <a:pt x="28" y="40"/>
                    <a:pt x="27" y="41"/>
                  </a:cubicBezTo>
                  <a:cubicBezTo>
                    <a:pt x="26" y="42"/>
                    <a:pt x="26" y="42"/>
                    <a:pt x="25" y="43"/>
                  </a:cubicBezTo>
                  <a:cubicBezTo>
                    <a:pt x="25" y="42"/>
                    <a:pt x="25" y="43"/>
                    <a:pt x="25" y="43"/>
                  </a:cubicBezTo>
                  <a:close/>
                  <a:moveTo>
                    <a:pt x="14" y="6"/>
                  </a:moveTo>
                  <a:cubicBezTo>
                    <a:pt x="15" y="5"/>
                    <a:pt x="15" y="4"/>
                    <a:pt x="16" y="3"/>
                  </a:cubicBezTo>
                  <a:cubicBezTo>
                    <a:pt x="15" y="3"/>
                    <a:pt x="14" y="5"/>
                    <a:pt x="14" y="6"/>
                  </a:cubicBezTo>
                  <a:close/>
                  <a:moveTo>
                    <a:pt x="19" y="6"/>
                  </a:moveTo>
                  <a:cubicBezTo>
                    <a:pt x="19" y="5"/>
                    <a:pt x="20" y="5"/>
                    <a:pt x="20" y="4"/>
                  </a:cubicBezTo>
                  <a:cubicBezTo>
                    <a:pt x="21" y="4"/>
                    <a:pt x="21" y="5"/>
                    <a:pt x="21" y="5"/>
                  </a:cubicBezTo>
                  <a:cubicBezTo>
                    <a:pt x="21" y="5"/>
                    <a:pt x="21" y="5"/>
                    <a:pt x="21" y="6"/>
                  </a:cubicBezTo>
                  <a:cubicBezTo>
                    <a:pt x="21" y="5"/>
                    <a:pt x="21" y="6"/>
                    <a:pt x="22" y="6"/>
                  </a:cubicBezTo>
                  <a:cubicBezTo>
                    <a:pt x="22" y="6"/>
                    <a:pt x="23" y="5"/>
                    <a:pt x="23" y="4"/>
                  </a:cubicBezTo>
                  <a:cubicBezTo>
                    <a:pt x="23" y="4"/>
                    <a:pt x="22" y="4"/>
                    <a:pt x="21" y="3"/>
                  </a:cubicBezTo>
                  <a:cubicBezTo>
                    <a:pt x="20" y="4"/>
                    <a:pt x="18" y="4"/>
                    <a:pt x="19" y="6"/>
                  </a:cubicBezTo>
                  <a:close/>
                  <a:moveTo>
                    <a:pt x="17" y="4"/>
                  </a:moveTo>
                  <a:cubicBezTo>
                    <a:pt x="17" y="4"/>
                    <a:pt x="18" y="4"/>
                    <a:pt x="18" y="3"/>
                  </a:cubicBezTo>
                  <a:cubicBezTo>
                    <a:pt x="18" y="4"/>
                    <a:pt x="17" y="4"/>
                    <a:pt x="17" y="4"/>
                  </a:cubicBezTo>
                  <a:close/>
                  <a:moveTo>
                    <a:pt x="10" y="4"/>
                  </a:moveTo>
                  <a:cubicBezTo>
                    <a:pt x="10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lose/>
                  <a:moveTo>
                    <a:pt x="17" y="5"/>
                  </a:moveTo>
                  <a:cubicBezTo>
                    <a:pt x="17" y="5"/>
                    <a:pt x="17" y="4"/>
                    <a:pt x="17" y="4"/>
                  </a:cubicBezTo>
                  <a:cubicBezTo>
                    <a:pt x="17" y="5"/>
                    <a:pt x="16" y="5"/>
                    <a:pt x="17" y="5"/>
                  </a:cubicBezTo>
                  <a:close/>
                  <a:moveTo>
                    <a:pt x="7" y="13"/>
                  </a:moveTo>
                  <a:cubicBezTo>
                    <a:pt x="8" y="10"/>
                    <a:pt x="10" y="8"/>
                    <a:pt x="11" y="6"/>
                  </a:cubicBezTo>
                  <a:cubicBezTo>
                    <a:pt x="9" y="8"/>
                    <a:pt x="8" y="10"/>
                    <a:pt x="7" y="13"/>
                  </a:cubicBezTo>
                  <a:close/>
                  <a:moveTo>
                    <a:pt x="3" y="15"/>
                  </a:moveTo>
                  <a:cubicBezTo>
                    <a:pt x="4" y="12"/>
                    <a:pt x="6" y="9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8"/>
                    <a:pt x="2" y="10"/>
                    <a:pt x="3" y="15"/>
                  </a:cubicBezTo>
                  <a:close/>
                  <a:moveTo>
                    <a:pt x="23" y="8"/>
                  </a:moveTo>
                  <a:cubicBezTo>
                    <a:pt x="23" y="7"/>
                    <a:pt x="23" y="7"/>
                    <a:pt x="24" y="6"/>
                  </a:cubicBezTo>
                  <a:cubicBezTo>
                    <a:pt x="23" y="6"/>
                    <a:pt x="23" y="7"/>
                    <a:pt x="23" y="8"/>
                  </a:cubicBezTo>
                  <a:close/>
                  <a:moveTo>
                    <a:pt x="24" y="9"/>
                  </a:moveTo>
                  <a:cubicBezTo>
                    <a:pt x="25" y="9"/>
                    <a:pt x="25" y="7"/>
                    <a:pt x="26" y="7"/>
                  </a:cubicBezTo>
                  <a:cubicBezTo>
                    <a:pt x="26" y="7"/>
                    <a:pt x="26" y="6"/>
                    <a:pt x="26" y="6"/>
                  </a:cubicBezTo>
                  <a:cubicBezTo>
                    <a:pt x="25" y="7"/>
                    <a:pt x="24" y="9"/>
                    <a:pt x="24" y="9"/>
                  </a:cubicBezTo>
                  <a:close/>
                  <a:moveTo>
                    <a:pt x="14" y="8"/>
                  </a:moveTo>
                  <a:cubicBezTo>
                    <a:pt x="14" y="8"/>
                    <a:pt x="14" y="7"/>
                    <a:pt x="14" y="7"/>
                  </a:cubicBezTo>
                  <a:cubicBezTo>
                    <a:pt x="14" y="7"/>
                    <a:pt x="14" y="8"/>
                    <a:pt x="14" y="8"/>
                  </a:cubicBezTo>
                  <a:close/>
                  <a:moveTo>
                    <a:pt x="17" y="8"/>
                  </a:moveTo>
                  <a:cubicBezTo>
                    <a:pt x="17" y="7"/>
                    <a:pt x="18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lose/>
                  <a:moveTo>
                    <a:pt x="20" y="7"/>
                  </a:moveTo>
                  <a:cubicBezTo>
                    <a:pt x="20" y="7"/>
                    <a:pt x="20" y="8"/>
                    <a:pt x="20" y="8"/>
                  </a:cubicBezTo>
                  <a:cubicBezTo>
                    <a:pt x="21" y="8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17" y="8"/>
                  </a:moveTo>
                  <a:cubicBezTo>
                    <a:pt x="17" y="9"/>
                    <a:pt x="17" y="9"/>
                    <a:pt x="18" y="9"/>
                  </a:cubicBezTo>
                  <a:cubicBezTo>
                    <a:pt x="18" y="9"/>
                    <a:pt x="19" y="8"/>
                    <a:pt x="18" y="8"/>
                  </a:cubicBezTo>
                  <a:cubicBezTo>
                    <a:pt x="17" y="8"/>
                    <a:pt x="18" y="9"/>
                    <a:pt x="17" y="8"/>
                  </a:cubicBezTo>
                  <a:close/>
                  <a:moveTo>
                    <a:pt x="25" y="11"/>
                  </a:moveTo>
                  <a:cubicBezTo>
                    <a:pt x="25" y="11"/>
                    <a:pt x="25" y="12"/>
                    <a:pt x="26" y="12"/>
                  </a:cubicBezTo>
                  <a:cubicBezTo>
                    <a:pt x="26" y="11"/>
                    <a:pt x="27" y="11"/>
                    <a:pt x="26" y="9"/>
                  </a:cubicBezTo>
                  <a:cubicBezTo>
                    <a:pt x="27" y="9"/>
                    <a:pt x="27" y="9"/>
                    <a:pt x="27" y="10"/>
                  </a:cubicBezTo>
                  <a:cubicBezTo>
                    <a:pt x="28" y="9"/>
                    <a:pt x="27" y="8"/>
                    <a:pt x="27" y="8"/>
                  </a:cubicBezTo>
                  <a:cubicBezTo>
                    <a:pt x="26" y="9"/>
                    <a:pt x="25" y="9"/>
                    <a:pt x="25" y="11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4" y="8"/>
                    <a:pt x="14" y="9"/>
                    <a:pt x="14" y="10"/>
                  </a:cubicBezTo>
                  <a:close/>
                  <a:moveTo>
                    <a:pt x="11" y="10"/>
                  </a:moveTo>
                  <a:cubicBezTo>
                    <a:pt x="11" y="10"/>
                    <a:pt x="11" y="10"/>
                    <a:pt x="11" y="9"/>
                  </a:cubicBezTo>
                  <a:cubicBezTo>
                    <a:pt x="11" y="9"/>
                    <a:pt x="10" y="10"/>
                    <a:pt x="11" y="10"/>
                  </a:cubicBezTo>
                  <a:close/>
                  <a:moveTo>
                    <a:pt x="17" y="11"/>
                  </a:moveTo>
                  <a:cubicBezTo>
                    <a:pt x="17" y="10"/>
                    <a:pt x="17" y="10"/>
                    <a:pt x="16" y="9"/>
                  </a:cubicBezTo>
                  <a:cubicBezTo>
                    <a:pt x="16" y="10"/>
                    <a:pt x="17" y="11"/>
                    <a:pt x="17" y="11"/>
                  </a:cubicBezTo>
                  <a:close/>
                  <a:moveTo>
                    <a:pt x="20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lose/>
                  <a:moveTo>
                    <a:pt x="15" y="11"/>
                  </a:moveTo>
                  <a:cubicBezTo>
                    <a:pt x="16" y="11"/>
                    <a:pt x="16" y="12"/>
                    <a:pt x="16" y="12"/>
                  </a:cubicBezTo>
                  <a:cubicBezTo>
                    <a:pt x="17" y="12"/>
                    <a:pt x="16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lose/>
                  <a:moveTo>
                    <a:pt x="20" y="12"/>
                  </a:moveTo>
                  <a:cubicBezTo>
                    <a:pt x="20" y="11"/>
                    <a:pt x="20" y="10"/>
                    <a:pt x="19" y="10"/>
                  </a:cubicBezTo>
                  <a:cubicBezTo>
                    <a:pt x="19" y="11"/>
                    <a:pt x="19" y="12"/>
                    <a:pt x="20" y="12"/>
                  </a:cubicBezTo>
                  <a:close/>
                  <a:moveTo>
                    <a:pt x="28" y="12"/>
                  </a:moveTo>
                  <a:cubicBezTo>
                    <a:pt x="28" y="12"/>
                    <a:pt x="28" y="12"/>
                    <a:pt x="28" y="13"/>
                  </a:cubicBezTo>
                  <a:cubicBezTo>
                    <a:pt x="28" y="13"/>
                    <a:pt x="29" y="15"/>
                    <a:pt x="29" y="16"/>
                  </a:cubicBezTo>
                  <a:cubicBezTo>
                    <a:pt x="29" y="15"/>
                    <a:pt x="30" y="14"/>
                    <a:pt x="30" y="14"/>
                  </a:cubicBezTo>
                  <a:cubicBezTo>
                    <a:pt x="29" y="13"/>
                    <a:pt x="29" y="11"/>
                    <a:pt x="28" y="10"/>
                  </a:cubicBezTo>
                  <a:cubicBezTo>
                    <a:pt x="28" y="11"/>
                    <a:pt x="28" y="11"/>
                    <a:pt x="28" y="12"/>
                  </a:cubicBezTo>
                  <a:close/>
                  <a:moveTo>
                    <a:pt x="32" y="15"/>
                  </a:moveTo>
                  <a:cubicBezTo>
                    <a:pt x="31" y="16"/>
                    <a:pt x="32" y="16"/>
                    <a:pt x="32" y="17"/>
                  </a:cubicBezTo>
                  <a:cubicBezTo>
                    <a:pt x="32" y="19"/>
                    <a:pt x="32" y="20"/>
                    <a:pt x="33" y="21"/>
                  </a:cubicBezTo>
                  <a:cubicBezTo>
                    <a:pt x="32" y="23"/>
                    <a:pt x="33" y="27"/>
                    <a:pt x="32" y="29"/>
                  </a:cubicBezTo>
                  <a:cubicBezTo>
                    <a:pt x="32" y="30"/>
                    <a:pt x="31" y="30"/>
                    <a:pt x="31" y="31"/>
                  </a:cubicBezTo>
                  <a:cubicBezTo>
                    <a:pt x="31" y="31"/>
                    <a:pt x="31" y="32"/>
                    <a:pt x="31" y="32"/>
                  </a:cubicBezTo>
                  <a:cubicBezTo>
                    <a:pt x="30" y="35"/>
                    <a:pt x="28" y="36"/>
                    <a:pt x="28" y="39"/>
                  </a:cubicBezTo>
                  <a:cubicBezTo>
                    <a:pt x="32" y="36"/>
                    <a:pt x="33" y="30"/>
                    <a:pt x="33" y="25"/>
                  </a:cubicBezTo>
                  <a:cubicBezTo>
                    <a:pt x="34" y="19"/>
                    <a:pt x="33" y="13"/>
                    <a:pt x="29" y="10"/>
                  </a:cubicBezTo>
                  <a:cubicBezTo>
                    <a:pt x="30" y="12"/>
                    <a:pt x="31" y="14"/>
                    <a:pt x="32" y="15"/>
                  </a:cubicBezTo>
                  <a:close/>
                  <a:moveTo>
                    <a:pt x="21" y="12"/>
                  </a:moveTo>
                  <a:cubicBezTo>
                    <a:pt x="22" y="12"/>
                    <a:pt x="22" y="12"/>
                    <a:pt x="22" y="12"/>
                  </a:cubicBezTo>
                  <a:cubicBezTo>
                    <a:pt x="21" y="11"/>
                    <a:pt x="22" y="11"/>
                    <a:pt x="21" y="11"/>
                  </a:cubicBezTo>
                  <a:cubicBezTo>
                    <a:pt x="21" y="11"/>
                    <a:pt x="21" y="12"/>
                    <a:pt x="21" y="12"/>
                  </a:cubicBezTo>
                  <a:close/>
                  <a:moveTo>
                    <a:pt x="13" y="13"/>
                  </a:moveTo>
                  <a:cubicBezTo>
                    <a:pt x="14" y="12"/>
                    <a:pt x="14" y="11"/>
                    <a:pt x="13" y="11"/>
                  </a:cubicBezTo>
                  <a:cubicBezTo>
                    <a:pt x="13" y="12"/>
                    <a:pt x="12" y="13"/>
                    <a:pt x="13" y="13"/>
                  </a:cubicBezTo>
                  <a:close/>
                  <a:moveTo>
                    <a:pt x="18" y="12"/>
                  </a:moveTo>
                  <a:cubicBezTo>
                    <a:pt x="18" y="13"/>
                    <a:pt x="18" y="14"/>
                    <a:pt x="19" y="14"/>
                  </a:cubicBezTo>
                  <a:cubicBezTo>
                    <a:pt x="20" y="13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8" y="12"/>
                    <a:pt x="18" y="12"/>
                  </a:cubicBezTo>
                  <a:close/>
                  <a:moveTo>
                    <a:pt x="25" y="13"/>
                  </a:moveTo>
                  <a:cubicBezTo>
                    <a:pt x="25" y="13"/>
                    <a:pt x="25" y="12"/>
                    <a:pt x="24" y="12"/>
                  </a:cubicBezTo>
                  <a:cubicBezTo>
                    <a:pt x="24" y="12"/>
                    <a:pt x="24" y="13"/>
                    <a:pt x="25" y="13"/>
                  </a:cubicBezTo>
                  <a:close/>
                  <a:moveTo>
                    <a:pt x="16" y="14"/>
                  </a:moveTo>
                  <a:cubicBezTo>
                    <a:pt x="16" y="13"/>
                    <a:pt x="15" y="12"/>
                    <a:pt x="15" y="12"/>
                  </a:cubicBezTo>
                  <a:cubicBezTo>
                    <a:pt x="14" y="13"/>
                    <a:pt x="15" y="14"/>
                    <a:pt x="16" y="14"/>
                  </a:cubicBezTo>
                  <a:close/>
                  <a:moveTo>
                    <a:pt x="20" y="13"/>
                  </a:moveTo>
                  <a:cubicBezTo>
                    <a:pt x="21" y="13"/>
                    <a:pt x="21" y="13"/>
                    <a:pt x="21" y="14"/>
                  </a:cubicBezTo>
                  <a:cubicBezTo>
                    <a:pt x="21" y="13"/>
                    <a:pt x="20" y="13"/>
                    <a:pt x="21" y="12"/>
                  </a:cubicBezTo>
                  <a:cubicBezTo>
                    <a:pt x="20" y="12"/>
                    <a:pt x="20" y="13"/>
                    <a:pt x="20" y="13"/>
                  </a:cubicBezTo>
                  <a:close/>
                  <a:moveTo>
                    <a:pt x="10" y="13"/>
                  </a:moveTo>
                  <a:cubicBezTo>
                    <a:pt x="10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2"/>
                    <a:pt x="11" y="12"/>
                  </a:cubicBezTo>
                  <a:cubicBezTo>
                    <a:pt x="11" y="13"/>
                    <a:pt x="11" y="13"/>
                    <a:pt x="10" y="13"/>
                  </a:cubicBezTo>
                  <a:close/>
                  <a:moveTo>
                    <a:pt x="15" y="15"/>
                  </a:moveTo>
                  <a:cubicBezTo>
                    <a:pt x="15" y="14"/>
                    <a:pt x="14" y="14"/>
                    <a:pt x="14" y="13"/>
                  </a:cubicBezTo>
                  <a:cubicBezTo>
                    <a:pt x="13" y="14"/>
                    <a:pt x="14" y="15"/>
                    <a:pt x="15" y="15"/>
                  </a:cubicBezTo>
                  <a:close/>
                  <a:moveTo>
                    <a:pt x="18" y="15"/>
                  </a:moveTo>
                  <a:cubicBezTo>
                    <a:pt x="18" y="14"/>
                    <a:pt x="18" y="13"/>
                    <a:pt x="17" y="13"/>
                  </a:cubicBezTo>
                  <a:cubicBezTo>
                    <a:pt x="17" y="13"/>
                    <a:pt x="17" y="14"/>
                    <a:pt x="17" y="14"/>
                  </a:cubicBezTo>
                  <a:cubicBezTo>
                    <a:pt x="18" y="14"/>
                    <a:pt x="18" y="15"/>
                    <a:pt x="18" y="15"/>
                  </a:cubicBezTo>
                  <a:close/>
                  <a:moveTo>
                    <a:pt x="23" y="14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4" y="15"/>
                    <a:pt x="24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lose/>
                  <a:moveTo>
                    <a:pt x="11" y="15"/>
                  </a:move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4"/>
                    <a:pt x="11" y="15"/>
                    <a:pt x="11" y="15"/>
                  </a:cubicBezTo>
                  <a:close/>
                  <a:moveTo>
                    <a:pt x="19" y="15"/>
                  </a:moveTo>
                  <a:cubicBezTo>
                    <a:pt x="19" y="15"/>
                    <a:pt x="20" y="16"/>
                    <a:pt x="20" y="15"/>
                  </a:cubicBezTo>
                  <a:cubicBezTo>
                    <a:pt x="20" y="15"/>
                    <a:pt x="21" y="14"/>
                    <a:pt x="20" y="14"/>
                  </a:cubicBezTo>
                  <a:cubicBezTo>
                    <a:pt x="20" y="15"/>
                    <a:pt x="19" y="15"/>
                    <a:pt x="19" y="15"/>
                  </a:cubicBezTo>
                  <a:close/>
                  <a:moveTo>
                    <a:pt x="18" y="17"/>
                  </a:moveTo>
                  <a:cubicBezTo>
                    <a:pt x="17" y="16"/>
                    <a:pt x="18" y="16"/>
                    <a:pt x="18" y="16"/>
                  </a:cubicBezTo>
                  <a:cubicBezTo>
                    <a:pt x="17" y="16"/>
                    <a:pt x="17" y="15"/>
                    <a:pt x="16" y="15"/>
                  </a:cubicBezTo>
                  <a:cubicBezTo>
                    <a:pt x="16" y="15"/>
                    <a:pt x="17" y="16"/>
                    <a:pt x="18" y="17"/>
                  </a:cubicBezTo>
                  <a:close/>
                  <a:moveTo>
                    <a:pt x="22" y="15"/>
                  </a:moveTo>
                  <a:cubicBezTo>
                    <a:pt x="22" y="16"/>
                    <a:pt x="22" y="16"/>
                    <a:pt x="23" y="16"/>
                  </a:cubicBezTo>
                  <a:cubicBezTo>
                    <a:pt x="23" y="16"/>
                    <a:pt x="23" y="15"/>
                    <a:pt x="22" y="15"/>
                  </a:cubicBezTo>
                  <a:close/>
                  <a:moveTo>
                    <a:pt x="14" y="18"/>
                  </a:moveTo>
                  <a:cubicBezTo>
                    <a:pt x="15" y="17"/>
                    <a:pt x="13" y="16"/>
                    <a:pt x="13" y="15"/>
                  </a:cubicBezTo>
                  <a:cubicBezTo>
                    <a:pt x="12" y="16"/>
                    <a:pt x="13" y="17"/>
                    <a:pt x="14" y="18"/>
                  </a:cubicBezTo>
                  <a:close/>
                  <a:moveTo>
                    <a:pt x="30" y="18"/>
                  </a:moveTo>
                  <a:cubicBezTo>
                    <a:pt x="31" y="17"/>
                    <a:pt x="31" y="16"/>
                    <a:pt x="31" y="16"/>
                  </a:cubicBezTo>
                  <a:cubicBezTo>
                    <a:pt x="30" y="16"/>
                    <a:pt x="29" y="17"/>
                    <a:pt x="30" y="18"/>
                  </a:cubicBezTo>
                  <a:close/>
                  <a:moveTo>
                    <a:pt x="2" y="19"/>
                  </a:moveTo>
                  <a:cubicBezTo>
                    <a:pt x="2" y="18"/>
                    <a:pt x="2" y="16"/>
                    <a:pt x="2" y="16"/>
                  </a:cubicBezTo>
                  <a:cubicBezTo>
                    <a:pt x="2" y="17"/>
                    <a:pt x="1" y="18"/>
                    <a:pt x="2" y="19"/>
                  </a:cubicBezTo>
                  <a:close/>
                  <a:moveTo>
                    <a:pt x="17" y="18"/>
                  </a:moveTo>
                  <a:cubicBezTo>
                    <a:pt x="17" y="17"/>
                    <a:pt x="16" y="16"/>
                    <a:pt x="16" y="16"/>
                  </a:cubicBezTo>
                  <a:cubicBezTo>
                    <a:pt x="15" y="17"/>
                    <a:pt x="16" y="17"/>
                    <a:pt x="17" y="18"/>
                  </a:cubicBezTo>
                  <a:close/>
                  <a:moveTo>
                    <a:pt x="28" y="18"/>
                  </a:moveTo>
                  <a:cubicBezTo>
                    <a:pt x="29" y="17"/>
                    <a:pt x="28" y="17"/>
                    <a:pt x="27" y="16"/>
                  </a:cubicBezTo>
                  <a:cubicBezTo>
                    <a:pt x="27" y="17"/>
                    <a:pt x="28" y="18"/>
                    <a:pt x="28" y="18"/>
                  </a:cubicBezTo>
                  <a:close/>
                  <a:moveTo>
                    <a:pt x="25" y="18"/>
                  </a:moveTo>
                  <a:cubicBezTo>
                    <a:pt x="25" y="17"/>
                    <a:pt x="26" y="16"/>
                    <a:pt x="25" y="16"/>
                  </a:cubicBezTo>
                  <a:cubicBezTo>
                    <a:pt x="25" y="16"/>
                    <a:pt x="24" y="18"/>
                    <a:pt x="25" y="18"/>
                  </a:cubicBezTo>
                  <a:close/>
                  <a:moveTo>
                    <a:pt x="10" y="18"/>
                  </a:moveTo>
                  <a:cubicBezTo>
                    <a:pt x="10" y="18"/>
                    <a:pt x="11" y="18"/>
                    <a:pt x="11" y="17"/>
                  </a:cubicBezTo>
                  <a:cubicBezTo>
                    <a:pt x="10" y="16"/>
                    <a:pt x="10" y="17"/>
                    <a:pt x="10" y="18"/>
                  </a:cubicBezTo>
                  <a:close/>
                  <a:moveTo>
                    <a:pt x="21" y="18"/>
                  </a:moveTo>
                  <a:cubicBezTo>
                    <a:pt x="22" y="18"/>
                    <a:pt x="21" y="18"/>
                    <a:pt x="22" y="18"/>
                  </a:cubicBezTo>
                  <a:cubicBezTo>
                    <a:pt x="22" y="18"/>
                    <a:pt x="22" y="17"/>
                    <a:pt x="21" y="17"/>
                  </a:cubicBezTo>
                  <a:cubicBezTo>
                    <a:pt x="22" y="17"/>
                    <a:pt x="21" y="17"/>
                    <a:pt x="21" y="18"/>
                  </a:cubicBezTo>
                  <a:close/>
                  <a:moveTo>
                    <a:pt x="18" y="18"/>
                  </a:moveTo>
                  <a:cubicBezTo>
                    <a:pt x="19" y="18"/>
                    <a:pt x="19" y="18"/>
                    <a:pt x="19" y="17"/>
                  </a:cubicBezTo>
                  <a:cubicBezTo>
                    <a:pt x="18" y="17"/>
                    <a:pt x="19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lose/>
                  <a:moveTo>
                    <a:pt x="16" y="19"/>
                  </a:moveTo>
                  <a:cubicBezTo>
                    <a:pt x="16" y="18"/>
                    <a:pt x="15" y="17"/>
                    <a:pt x="15" y="18"/>
                  </a:cubicBezTo>
                  <a:cubicBezTo>
                    <a:pt x="15" y="18"/>
                    <a:pt x="15" y="18"/>
                    <a:pt x="16" y="19"/>
                  </a:cubicBezTo>
                  <a:close/>
                  <a:moveTo>
                    <a:pt x="25" y="19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5" y="19"/>
                  </a:cubicBezTo>
                  <a:close/>
                  <a:moveTo>
                    <a:pt x="27" y="20"/>
                  </a:move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8"/>
                    <a:pt x="26" y="18"/>
                  </a:cubicBezTo>
                  <a:cubicBezTo>
                    <a:pt x="25" y="19"/>
                    <a:pt x="26" y="20"/>
                    <a:pt x="27" y="20"/>
                  </a:cubicBezTo>
                  <a:close/>
                  <a:moveTo>
                    <a:pt x="12" y="21"/>
                  </a:moveTo>
                  <a:cubicBezTo>
                    <a:pt x="12" y="21"/>
                    <a:pt x="13" y="20"/>
                    <a:pt x="13" y="20"/>
                  </a:cubicBezTo>
                  <a:cubicBezTo>
                    <a:pt x="12" y="19"/>
                    <a:pt x="12" y="18"/>
                    <a:pt x="12" y="18"/>
                  </a:cubicBezTo>
                  <a:cubicBezTo>
                    <a:pt x="11" y="19"/>
                    <a:pt x="11" y="20"/>
                    <a:pt x="12" y="21"/>
                  </a:cubicBezTo>
                  <a:close/>
                  <a:moveTo>
                    <a:pt x="14" y="19"/>
                  </a:moveTo>
                  <a:cubicBezTo>
                    <a:pt x="15" y="19"/>
                    <a:pt x="15" y="21"/>
                    <a:pt x="16" y="20"/>
                  </a:cubicBezTo>
                  <a:cubicBezTo>
                    <a:pt x="16" y="19"/>
                    <a:pt x="15" y="18"/>
                    <a:pt x="15" y="18"/>
                  </a:cubicBezTo>
                  <a:cubicBezTo>
                    <a:pt x="15" y="19"/>
                    <a:pt x="14" y="19"/>
                    <a:pt x="14" y="19"/>
                  </a:cubicBezTo>
                  <a:close/>
                  <a:moveTo>
                    <a:pt x="19" y="19"/>
                  </a:moveTo>
                  <a:cubicBezTo>
                    <a:pt x="19" y="19"/>
                    <a:pt x="20" y="18"/>
                    <a:pt x="20" y="18"/>
                  </a:cubicBezTo>
                  <a:cubicBezTo>
                    <a:pt x="19" y="19"/>
                    <a:pt x="19" y="19"/>
                    <a:pt x="19" y="19"/>
                  </a:cubicBezTo>
                  <a:close/>
                  <a:moveTo>
                    <a:pt x="18" y="19"/>
                  </a:moveTo>
                  <a:cubicBezTo>
                    <a:pt x="18" y="19"/>
                    <a:pt x="18" y="18"/>
                    <a:pt x="18" y="18"/>
                  </a:cubicBezTo>
                  <a:cubicBezTo>
                    <a:pt x="17" y="19"/>
                    <a:pt x="18" y="19"/>
                    <a:pt x="18" y="19"/>
                  </a:cubicBezTo>
                  <a:close/>
                  <a:moveTo>
                    <a:pt x="23" y="20"/>
                  </a:moveTo>
                  <a:cubicBezTo>
                    <a:pt x="23" y="21"/>
                    <a:pt x="23" y="21"/>
                    <a:pt x="24" y="21"/>
                  </a:cubicBezTo>
                  <a:cubicBezTo>
                    <a:pt x="24" y="21"/>
                    <a:pt x="24" y="20"/>
                    <a:pt x="24" y="20"/>
                  </a:cubicBezTo>
                  <a:cubicBezTo>
                    <a:pt x="24" y="20"/>
                    <a:pt x="24" y="19"/>
                    <a:pt x="23" y="19"/>
                  </a:cubicBezTo>
                  <a:cubicBezTo>
                    <a:pt x="23" y="19"/>
                    <a:pt x="23" y="20"/>
                    <a:pt x="23" y="20"/>
                  </a:cubicBezTo>
                  <a:close/>
                  <a:moveTo>
                    <a:pt x="20" y="20"/>
                  </a:moveTo>
                  <a:cubicBezTo>
                    <a:pt x="20" y="20"/>
                    <a:pt x="20" y="21"/>
                    <a:pt x="20" y="21"/>
                  </a:cubicBezTo>
                  <a:cubicBezTo>
                    <a:pt x="20" y="20"/>
                    <a:pt x="21" y="20"/>
                    <a:pt x="21" y="20"/>
                  </a:cubicBezTo>
                  <a:cubicBezTo>
                    <a:pt x="21" y="20"/>
                    <a:pt x="21" y="19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lose/>
                  <a:moveTo>
                    <a:pt x="17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lose/>
                  <a:moveTo>
                    <a:pt x="15" y="21"/>
                  </a:moveTo>
                  <a:cubicBezTo>
                    <a:pt x="15" y="21"/>
                    <a:pt x="14" y="20"/>
                    <a:pt x="14" y="20"/>
                  </a:cubicBezTo>
                  <a:cubicBezTo>
                    <a:pt x="14" y="21"/>
                    <a:pt x="15" y="22"/>
                    <a:pt x="15" y="21"/>
                  </a:cubicBezTo>
                  <a:close/>
                  <a:moveTo>
                    <a:pt x="21" y="22"/>
                  </a:moveTo>
                  <a:cubicBezTo>
                    <a:pt x="21" y="21"/>
                    <a:pt x="21" y="21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1"/>
                    <a:pt x="21" y="22"/>
                  </a:cubicBezTo>
                  <a:close/>
                  <a:moveTo>
                    <a:pt x="8" y="22"/>
                  </a:moveTo>
                  <a:cubicBezTo>
                    <a:pt x="9" y="22"/>
                    <a:pt x="9" y="21"/>
                    <a:pt x="9" y="21"/>
                  </a:cubicBezTo>
                  <a:cubicBezTo>
                    <a:pt x="9" y="21"/>
                    <a:pt x="9" y="21"/>
                    <a:pt x="8" y="21"/>
                  </a:cubicBezTo>
                  <a:cubicBezTo>
                    <a:pt x="8" y="21"/>
                    <a:pt x="8" y="21"/>
                    <a:pt x="8" y="22"/>
                  </a:cubicBezTo>
                  <a:close/>
                  <a:moveTo>
                    <a:pt x="13" y="22"/>
                  </a:moveTo>
                  <a:cubicBezTo>
                    <a:pt x="13" y="22"/>
                    <a:pt x="14" y="23"/>
                    <a:pt x="14" y="23"/>
                  </a:cubicBezTo>
                  <a:cubicBezTo>
                    <a:pt x="14" y="23"/>
                    <a:pt x="15" y="22"/>
                    <a:pt x="15" y="22"/>
                  </a:cubicBezTo>
                  <a:cubicBezTo>
                    <a:pt x="14" y="22"/>
                    <a:pt x="14" y="21"/>
                    <a:pt x="13" y="21"/>
                  </a:cubicBezTo>
                  <a:cubicBezTo>
                    <a:pt x="13" y="21"/>
                    <a:pt x="13" y="21"/>
                    <a:pt x="13" y="22"/>
                  </a:cubicBezTo>
                  <a:close/>
                  <a:moveTo>
                    <a:pt x="16" y="22"/>
                  </a:moveTo>
                  <a:cubicBezTo>
                    <a:pt x="17" y="22"/>
                    <a:pt x="17" y="21"/>
                    <a:pt x="16" y="21"/>
                  </a:cubicBezTo>
                  <a:cubicBezTo>
                    <a:pt x="16" y="21"/>
                    <a:pt x="16" y="21"/>
                    <a:pt x="16" y="22"/>
                  </a:cubicBezTo>
                  <a:close/>
                  <a:moveTo>
                    <a:pt x="28" y="22"/>
                  </a:moveTo>
                  <a:cubicBezTo>
                    <a:pt x="28" y="22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2"/>
                    <a:pt x="28" y="22"/>
                    <a:pt x="28" y="22"/>
                  </a:cubicBezTo>
                  <a:close/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1" y="22"/>
                    <a:pt x="11" y="22"/>
                  </a:cubicBezTo>
                  <a:close/>
                  <a:moveTo>
                    <a:pt x="2" y="24"/>
                  </a:moveTo>
                  <a:cubicBezTo>
                    <a:pt x="2" y="23"/>
                    <a:pt x="2" y="22"/>
                    <a:pt x="1" y="21"/>
                  </a:cubicBezTo>
                  <a:cubicBezTo>
                    <a:pt x="1" y="22"/>
                    <a:pt x="1" y="23"/>
                    <a:pt x="2" y="24"/>
                  </a:cubicBezTo>
                  <a:close/>
                  <a:moveTo>
                    <a:pt x="24" y="22"/>
                  </a:moveTo>
                  <a:cubicBezTo>
                    <a:pt x="24" y="23"/>
                    <a:pt x="25" y="23"/>
                    <a:pt x="25" y="24"/>
                  </a:cubicBezTo>
                  <a:cubicBezTo>
                    <a:pt x="25" y="23"/>
                    <a:pt x="25" y="23"/>
                    <a:pt x="26" y="22"/>
                  </a:cubicBezTo>
                  <a:cubicBezTo>
                    <a:pt x="25" y="22"/>
                    <a:pt x="25" y="21"/>
                    <a:pt x="25" y="21"/>
                  </a:cubicBezTo>
                  <a:cubicBezTo>
                    <a:pt x="25" y="22"/>
                    <a:pt x="24" y="22"/>
                    <a:pt x="24" y="22"/>
                  </a:cubicBezTo>
                  <a:close/>
                  <a:moveTo>
                    <a:pt x="4" y="22"/>
                  </a:moveTo>
                  <a:cubicBezTo>
                    <a:pt x="4" y="22"/>
                    <a:pt x="4" y="21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lose/>
                  <a:moveTo>
                    <a:pt x="21" y="23"/>
                  </a:moveTo>
                  <a:cubicBezTo>
                    <a:pt x="22" y="23"/>
                    <a:pt x="22" y="24"/>
                    <a:pt x="22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2" y="22"/>
                    <a:pt x="21" y="23"/>
                  </a:cubicBezTo>
                  <a:close/>
                  <a:moveTo>
                    <a:pt x="8" y="23"/>
                  </a:moveTo>
                  <a:cubicBezTo>
                    <a:pt x="8" y="23"/>
                    <a:pt x="8" y="22"/>
                    <a:pt x="7" y="22"/>
                  </a:cubicBezTo>
                  <a:cubicBezTo>
                    <a:pt x="7" y="22"/>
                    <a:pt x="7" y="23"/>
                    <a:pt x="8" y="23"/>
                  </a:cubicBezTo>
                  <a:close/>
                  <a:moveTo>
                    <a:pt x="10" y="25"/>
                  </a:moveTo>
                  <a:cubicBezTo>
                    <a:pt x="10" y="24"/>
                    <a:pt x="10" y="24"/>
                    <a:pt x="11" y="23"/>
                  </a:cubicBezTo>
                  <a:cubicBezTo>
                    <a:pt x="10" y="23"/>
                    <a:pt x="10" y="22"/>
                    <a:pt x="9" y="22"/>
                  </a:cubicBezTo>
                  <a:cubicBezTo>
                    <a:pt x="9" y="23"/>
                    <a:pt x="9" y="24"/>
                    <a:pt x="10" y="25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2"/>
                    <a:pt x="16" y="22"/>
                  </a:cubicBezTo>
                  <a:cubicBezTo>
                    <a:pt x="16" y="23"/>
                    <a:pt x="16" y="23"/>
                    <a:pt x="16" y="23"/>
                  </a:cubicBezTo>
                  <a:close/>
                  <a:moveTo>
                    <a:pt x="29" y="24"/>
                  </a:moveTo>
                  <a:cubicBezTo>
                    <a:pt x="30" y="24"/>
                    <a:pt x="30" y="23"/>
                    <a:pt x="29" y="23"/>
                  </a:cubicBezTo>
                  <a:cubicBezTo>
                    <a:pt x="29" y="23"/>
                    <a:pt x="29" y="24"/>
                    <a:pt x="29" y="24"/>
                  </a:cubicBezTo>
                  <a:close/>
                  <a:moveTo>
                    <a:pt x="18" y="24"/>
                  </a:moveTo>
                  <a:cubicBezTo>
                    <a:pt x="19" y="24"/>
                    <a:pt x="19" y="23"/>
                    <a:pt x="18" y="23"/>
                  </a:cubicBezTo>
                  <a:cubicBezTo>
                    <a:pt x="18" y="23"/>
                    <a:pt x="18" y="24"/>
                    <a:pt x="18" y="24"/>
                  </a:cubicBezTo>
                  <a:close/>
                  <a:moveTo>
                    <a:pt x="26" y="25"/>
                  </a:moveTo>
                  <a:cubicBezTo>
                    <a:pt x="26" y="25"/>
                    <a:pt x="26" y="25"/>
                    <a:pt x="27" y="26"/>
                  </a:cubicBezTo>
                  <a:cubicBezTo>
                    <a:pt x="27" y="25"/>
                    <a:pt x="27" y="25"/>
                    <a:pt x="27" y="24"/>
                  </a:cubicBezTo>
                  <a:cubicBezTo>
                    <a:pt x="27" y="24"/>
                    <a:pt x="27" y="23"/>
                    <a:pt x="26" y="23"/>
                  </a:cubicBezTo>
                  <a:cubicBezTo>
                    <a:pt x="26" y="24"/>
                    <a:pt x="26" y="24"/>
                    <a:pt x="26" y="25"/>
                  </a:cubicBezTo>
                  <a:close/>
                  <a:moveTo>
                    <a:pt x="15" y="25"/>
                  </a:moveTo>
                  <a:cubicBezTo>
                    <a:pt x="16" y="24"/>
                    <a:pt x="16" y="24"/>
                    <a:pt x="15" y="23"/>
                  </a:cubicBezTo>
                  <a:cubicBezTo>
                    <a:pt x="15" y="24"/>
                    <a:pt x="14" y="24"/>
                    <a:pt x="15" y="25"/>
                  </a:cubicBezTo>
                  <a:close/>
                  <a:moveTo>
                    <a:pt x="7" y="25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5"/>
                    <a:pt x="7" y="25"/>
                  </a:cubicBezTo>
                  <a:close/>
                  <a:moveTo>
                    <a:pt x="30" y="25"/>
                  </a:moveTo>
                  <a:cubicBezTo>
                    <a:pt x="30" y="25"/>
                    <a:pt x="30" y="24"/>
                    <a:pt x="30" y="24"/>
                  </a:cubicBezTo>
                  <a:cubicBezTo>
                    <a:pt x="29" y="24"/>
                    <a:pt x="29" y="24"/>
                    <a:pt x="30" y="25"/>
                  </a:cubicBezTo>
                  <a:close/>
                  <a:moveTo>
                    <a:pt x="23" y="25"/>
                  </a:moveTo>
                  <a:cubicBezTo>
                    <a:pt x="23" y="25"/>
                    <a:pt x="23" y="26"/>
                    <a:pt x="24" y="26"/>
                  </a:cubicBezTo>
                  <a:cubicBezTo>
                    <a:pt x="24" y="25"/>
                    <a:pt x="24" y="24"/>
                    <a:pt x="23" y="24"/>
                  </a:cubicBezTo>
                  <a:cubicBezTo>
                    <a:pt x="23" y="24"/>
                    <a:pt x="23" y="25"/>
                    <a:pt x="23" y="25"/>
                  </a:cubicBezTo>
                  <a:close/>
                  <a:moveTo>
                    <a:pt x="9" y="25"/>
                  </a:moveTo>
                  <a:cubicBezTo>
                    <a:pt x="9" y="25"/>
                    <a:pt x="9" y="26"/>
                    <a:pt x="9" y="26"/>
                  </a:cubicBezTo>
                  <a:cubicBezTo>
                    <a:pt x="10" y="25"/>
                    <a:pt x="9" y="24"/>
                    <a:pt x="9" y="24"/>
                  </a:cubicBezTo>
                  <a:cubicBezTo>
                    <a:pt x="8" y="24"/>
                    <a:pt x="9" y="25"/>
                    <a:pt x="9" y="25"/>
                  </a:cubicBezTo>
                  <a:close/>
                  <a:moveTo>
                    <a:pt x="19" y="25"/>
                  </a:moveTo>
                  <a:cubicBezTo>
                    <a:pt x="19" y="25"/>
                    <a:pt x="19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5"/>
                    <a:pt x="19" y="24"/>
                    <a:pt x="19" y="25"/>
                  </a:cubicBezTo>
                  <a:close/>
                  <a:moveTo>
                    <a:pt x="4" y="30"/>
                  </a:moveTo>
                  <a:cubicBezTo>
                    <a:pt x="4" y="29"/>
                    <a:pt x="3" y="26"/>
                    <a:pt x="2" y="24"/>
                  </a:cubicBezTo>
                  <a:cubicBezTo>
                    <a:pt x="2" y="27"/>
                    <a:pt x="3" y="29"/>
                    <a:pt x="4" y="30"/>
                  </a:cubicBezTo>
                  <a:close/>
                  <a:moveTo>
                    <a:pt x="21" y="25"/>
                  </a:moveTo>
                  <a:cubicBezTo>
                    <a:pt x="21" y="25"/>
                    <a:pt x="21" y="24"/>
                    <a:pt x="20" y="25"/>
                  </a:cubicBezTo>
                  <a:cubicBezTo>
                    <a:pt x="21" y="25"/>
                    <a:pt x="21" y="26"/>
                    <a:pt x="21" y="25"/>
                  </a:cubicBezTo>
                  <a:close/>
                  <a:moveTo>
                    <a:pt x="12" y="27"/>
                  </a:moveTo>
                  <a:cubicBezTo>
                    <a:pt x="12" y="27"/>
                    <a:pt x="12" y="26"/>
                    <a:pt x="13" y="26"/>
                  </a:cubicBezTo>
                  <a:cubicBezTo>
                    <a:pt x="12" y="26"/>
                    <a:pt x="12" y="25"/>
                    <a:pt x="11" y="25"/>
                  </a:cubicBezTo>
                  <a:cubicBezTo>
                    <a:pt x="11" y="26"/>
                    <a:pt x="11" y="27"/>
                    <a:pt x="12" y="27"/>
                  </a:cubicBezTo>
                  <a:close/>
                  <a:moveTo>
                    <a:pt x="15" y="26"/>
                  </a:moveTo>
                  <a:cubicBezTo>
                    <a:pt x="15" y="26"/>
                    <a:pt x="15" y="26"/>
                    <a:pt x="15" y="25"/>
                  </a:cubicBezTo>
                  <a:cubicBezTo>
                    <a:pt x="15" y="25"/>
                    <a:pt x="15" y="25"/>
                    <a:pt x="14" y="25"/>
                  </a:cubicBezTo>
                  <a:cubicBezTo>
                    <a:pt x="14" y="26"/>
                    <a:pt x="14" y="26"/>
                    <a:pt x="15" y="26"/>
                  </a:cubicBezTo>
                  <a:close/>
                  <a:moveTo>
                    <a:pt x="20" y="26"/>
                  </a:moveTo>
                  <a:cubicBezTo>
                    <a:pt x="20" y="26"/>
                    <a:pt x="20" y="27"/>
                    <a:pt x="21" y="27"/>
                  </a:cubicBezTo>
                  <a:cubicBezTo>
                    <a:pt x="21" y="27"/>
                    <a:pt x="21" y="26"/>
                    <a:pt x="20" y="25"/>
                  </a:cubicBezTo>
                  <a:cubicBezTo>
                    <a:pt x="20" y="26"/>
                    <a:pt x="20" y="26"/>
                    <a:pt x="20" y="26"/>
                  </a:cubicBezTo>
                  <a:close/>
                  <a:moveTo>
                    <a:pt x="27" y="27"/>
                  </a:moveTo>
                  <a:cubicBezTo>
                    <a:pt x="28" y="27"/>
                    <a:pt x="28" y="28"/>
                    <a:pt x="28" y="28"/>
                  </a:cubicBezTo>
                  <a:cubicBezTo>
                    <a:pt x="28" y="27"/>
                    <a:pt x="28" y="26"/>
                    <a:pt x="28" y="25"/>
                  </a:cubicBezTo>
                  <a:cubicBezTo>
                    <a:pt x="27" y="26"/>
                    <a:pt x="27" y="27"/>
                    <a:pt x="27" y="27"/>
                  </a:cubicBezTo>
                  <a:close/>
                  <a:moveTo>
                    <a:pt x="9" y="27"/>
                  </a:moveTo>
                  <a:cubicBezTo>
                    <a:pt x="9" y="27"/>
                    <a:pt x="9" y="26"/>
                    <a:pt x="8" y="26"/>
                  </a:cubicBezTo>
                  <a:cubicBezTo>
                    <a:pt x="8" y="26"/>
                    <a:pt x="8" y="27"/>
                    <a:pt x="9" y="27"/>
                  </a:cubicBezTo>
                  <a:close/>
                  <a:moveTo>
                    <a:pt x="17" y="27"/>
                  </a:moveTo>
                  <a:cubicBezTo>
                    <a:pt x="17" y="27"/>
                    <a:pt x="18" y="26"/>
                    <a:pt x="17" y="26"/>
                  </a:cubicBezTo>
                  <a:cubicBezTo>
                    <a:pt x="17" y="26"/>
                    <a:pt x="17" y="26"/>
                    <a:pt x="17" y="27"/>
                  </a:cubicBezTo>
                  <a:close/>
                  <a:moveTo>
                    <a:pt x="25" y="27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6" y="28"/>
                    <a:pt x="26" y="27"/>
                    <a:pt x="26" y="27"/>
                  </a:cubicBezTo>
                  <a:cubicBezTo>
                    <a:pt x="26" y="27"/>
                    <a:pt x="25" y="26"/>
                    <a:pt x="25" y="26"/>
                  </a:cubicBezTo>
                  <a:cubicBezTo>
                    <a:pt x="25" y="26"/>
                    <a:pt x="24" y="27"/>
                    <a:pt x="25" y="27"/>
                  </a:cubicBezTo>
                  <a:cubicBezTo>
                    <a:pt x="25" y="27"/>
                    <a:pt x="25" y="26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lose/>
                  <a:moveTo>
                    <a:pt x="18" y="27"/>
                  </a:move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7" y="27"/>
                    <a:pt x="18" y="27"/>
                  </a:cubicBezTo>
                  <a:close/>
                  <a:moveTo>
                    <a:pt x="23" y="28"/>
                  </a:moveTo>
                  <a:cubicBezTo>
                    <a:pt x="23" y="27"/>
                    <a:pt x="23" y="27"/>
                    <a:pt x="22" y="27"/>
                  </a:cubicBezTo>
                  <a:cubicBezTo>
                    <a:pt x="22" y="27"/>
                    <a:pt x="22" y="28"/>
                    <a:pt x="23" y="28"/>
                  </a:cubicBezTo>
                  <a:close/>
                  <a:moveTo>
                    <a:pt x="5" y="29"/>
                  </a:moveTo>
                  <a:cubicBezTo>
                    <a:pt x="5" y="28"/>
                    <a:pt x="5" y="27"/>
                    <a:pt x="5" y="27"/>
                  </a:cubicBezTo>
                  <a:cubicBezTo>
                    <a:pt x="5" y="28"/>
                    <a:pt x="5" y="28"/>
                    <a:pt x="5" y="29"/>
                  </a:cubicBezTo>
                  <a:close/>
                  <a:moveTo>
                    <a:pt x="7" y="28"/>
                  </a:moveTo>
                  <a:cubicBezTo>
                    <a:pt x="7" y="27"/>
                    <a:pt x="8" y="28"/>
                    <a:pt x="8" y="28"/>
                  </a:cubicBezTo>
                  <a:cubicBezTo>
                    <a:pt x="8" y="28"/>
                    <a:pt x="8" y="27"/>
                    <a:pt x="7" y="27"/>
                  </a:cubicBezTo>
                  <a:cubicBezTo>
                    <a:pt x="7" y="27"/>
                    <a:pt x="7" y="27"/>
                    <a:pt x="7" y="28"/>
                  </a:cubicBezTo>
                  <a:close/>
                  <a:moveTo>
                    <a:pt x="13" y="29"/>
                  </a:moveTo>
                  <a:cubicBezTo>
                    <a:pt x="13" y="29"/>
                    <a:pt x="14" y="28"/>
                    <a:pt x="14" y="27"/>
                  </a:cubicBezTo>
                  <a:cubicBezTo>
                    <a:pt x="14" y="27"/>
                    <a:pt x="14" y="27"/>
                    <a:pt x="13" y="27"/>
                  </a:cubicBezTo>
                  <a:cubicBezTo>
                    <a:pt x="13" y="28"/>
                    <a:pt x="12" y="29"/>
                    <a:pt x="13" y="29"/>
                  </a:cubicBezTo>
                  <a:close/>
                  <a:moveTo>
                    <a:pt x="20" y="29"/>
                  </a:moveTo>
                  <a:cubicBezTo>
                    <a:pt x="20" y="28"/>
                    <a:pt x="19" y="27"/>
                    <a:pt x="19" y="27"/>
                  </a:cubicBezTo>
                  <a:cubicBezTo>
                    <a:pt x="19" y="28"/>
                    <a:pt x="20" y="28"/>
                    <a:pt x="20" y="29"/>
                  </a:cubicBezTo>
                  <a:close/>
                  <a:moveTo>
                    <a:pt x="22" y="29"/>
                  </a:moveTo>
                  <a:cubicBezTo>
                    <a:pt x="22" y="28"/>
                    <a:pt x="22" y="28"/>
                    <a:pt x="21" y="28"/>
                  </a:cubicBezTo>
                  <a:cubicBezTo>
                    <a:pt x="21" y="28"/>
                    <a:pt x="22" y="29"/>
                    <a:pt x="22" y="29"/>
                  </a:cubicBezTo>
                  <a:close/>
                  <a:moveTo>
                    <a:pt x="19" y="30"/>
                  </a:moveTo>
                  <a:cubicBezTo>
                    <a:pt x="19" y="30"/>
                    <a:pt x="20" y="30"/>
                    <a:pt x="20" y="29"/>
                  </a:cubicBezTo>
                  <a:cubicBezTo>
                    <a:pt x="19" y="29"/>
                    <a:pt x="19" y="28"/>
                    <a:pt x="19" y="28"/>
                  </a:cubicBezTo>
                  <a:cubicBezTo>
                    <a:pt x="18" y="29"/>
                    <a:pt x="19" y="29"/>
                    <a:pt x="19" y="30"/>
                  </a:cubicBezTo>
                  <a:close/>
                  <a:moveTo>
                    <a:pt x="10" y="30"/>
                  </a:moveTo>
                  <a:cubicBezTo>
                    <a:pt x="11" y="30"/>
                    <a:pt x="11" y="29"/>
                    <a:pt x="11" y="29"/>
                  </a:cubicBezTo>
                  <a:cubicBezTo>
                    <a:pt x="11" y="29"/>
                    <a:pt x="10" y="28"/>
                    <a:pt x="10" y="28"/>
                  </a:cubicBezTo>
                  <a:cubicBezTo>
                    <a:pt x="9" y="29"/>
                    <a:pt x="10" y="29"/>
                    <a:pt x="10" y="30"/>
                  </a:cubicBezTo>
                  <a:close/>
                  <a:moveTo>
                    <a:pt x="27" y="30"/>
                  </a:moveTo>
                  <a:cubicBezTo>
                    <a:pt x="27" y="30"/>
                    <a:pt x="28" y="30"/>
                    <a:pt x="28" y="29"/>
                  </a:cubicBezTo>
                  <a:cubicBezTo>
                    <a:pt x="27" y="29"/>
                    <a:pt x="27" y="28"/>
                    <a:pt x="26" y="28"/>
                  </a:cubicBezTo>
                  <a:cubicBezTo>
                    <a:pt x="26" y="29"/>
                    <a:pt x="26" y="30"/>
                    <a:pt x="27" y="30"/>
                  </a:cubicBezTo>
                  <a:close/>
                  <a:moveTo>
                    <a:pt x="17" y="29"/>
                  </a:moveTo>
                  <a:cubicBezTo>
                    <a:pt x="17" y="29"/>
                    <a:pt x="17" y="28"/>
                    <a:pt x="17" y="28"/>
                  </a:cubicBezTo>
                  <a:cubicBezTo>
                    <a:pt x="17" y="29"/>
                    <a:pt x="16" y="29"/>
                    <a:pt x="17" y="29"/>
                  </a:cubicBezTo>
                  <a:close/>
                  <a:moveTo>
                    <a:pt x="30" y="30"/>
                  </a:moveTo>
                  <a:cubicBezTo>
                    <a:pt x="30" y="30"/>
                    <a:pt x="30" y="29"/>
                    <a:pt x="31" y="29"/>
                  </a:cubicBezTo>
                  <a:cubicBezTo>
                    <a:pt x="30" y="29"/>
                    <a:pt x="30" y="28"/>
                    <a:pt x="30" y="28"/>
                  </a:cubicBezTo>
                  <a:cubicBezTo>
                    <a:pt x="30" y="29"/>
                    <a:pt x="29" y="30"/>
                    <a:pt x="30" y="30"/>
                  </a:cubicBezTo>
                  <a:close/>
                  <a:moveTo>
                    <a:pt x="7" y="29"/>
                  </a:moveTo>
                  <a:cubicBezTo>
                    <a:pt x="8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lose/>
                  <a:moveTo>
                    <a:pt x="24" y="30"/>
                  </a:move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30"/>
                    <a:pt x="24" y="30"/>
                  </a:cubicBezTo>
                  <a:close/>
                  <a:moveTo>
                    <a:pt x="21" y="30"/>
                  </a:moveTo>
                  <a:cubicBezTo>
                    <a:pt x="22" y="30"/>
                    <a:pt x="21" y="29"/>
                    <a:pt x="21" y="29"/>
                  </a:cubicBezTo>
                  <a:cubicBezTo>
                    <a:pt x="21" y="30"/>
                    <a:pt x="21" y="30"/>
                    <a:pt x="21" y="30"/>
                  </a:cubicBezTo>
                  <a:close/>
                  <a:moveTo>
                    <a:pt x="18" y="32"/>
                  </a:moveTo>
                  <a:cubicBezTo>
                    <a:pt x="18" y="32"/>
                    <a:pt x="19" y="31"/>
                    <a:pt x="19" y="31"/>
                  </a:cubicBezTo>
                  <a:cubicBezTo>
                    <a:pt x="19" y="30"/>
                    <a:pt x="18" y="30"/>
                    <a:pt x="18" y="30"/>
                  </a:cubicBezTo>
                  <a:cubicBezTo>
                    <a:pt x="17" y="30"/>
                    <a:pt x="18" y="31"/>
                    <a:pt x="18" y="32"/>
                  </a:cubicBezTo>
                  <a:close/>
                  <a:moveTo>
                    <a:pt x="15" y="32"/>
                  </a:moveTo>
                  <a:cubicBezTo>
                    <a:pt x="16" y="32"/>
                    <a:pt x="16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5" y="31"/>
                    <a:pt x="14" y="31"/>
                    <a:pt x="15" y="32"/>
                  </a:cubicBezTo>
                  <a:close/>
                  <a:moveTo>
                    <a:pt x="6" y="32"/>
                  </a:moveTo>
                  <a:cubicBezTo>
                    <a:pt x="6" y="31"/>
                    <a:pt x="6" y="30"/>
                    <a:pt x="6" y="30"/>
                  </a:cubicBezTo>
                  <a:cubicBezTo>
                    <a:pt x="6" y="31"/>
                    <a:pt x="5" y="31"/>
                    <a:pt x="6" y="32"/>
                  </a:cubicBezTo>
                  <a:close/>
                  <a:moveTo>
                    <a:pt x="24" y="31"/>
                  </a:move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3" y="30"/>
                  </a:cubicBezTo>
                  <a:cubicBezTo>
                    <a:pt x="23" y="30"/>
                    <a:pt x="23" y="31"/>
                    <a:pt x="24" y="31"/>
                  </a:cubicBezTo>
                  <a:close/>
                  <a:moveTo>
                    <a:pt x="9" y="32"/>
                  </a:moveTo>
                  <a:cubicBezTo>
                    <a:pt x="9" y="32"/>
                    <a:pt x="9" y="31"/>
                    <a:pt x="10" y="31"/>
                  </a:cubicBezTo>
                  <a:cubicBezTo>
                    <a:pt x="9" y="31"/>
                    <a:pt x="9" y="30"/>
                    <a:pt x="9" y="30"/>
                  </a:cubicBezTo>
                  <a:cubicBezTo>
                    <a:pt x="8" y="31"/>
                    <a:pt x="9" y="31"/>
                    <a:pt x="9" y="32"/>
                  </a:cubicBezTo>
                  <a:close/>
                  <a:moveTo>
                    <a:pt x="20" y="30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1" y="31"/>
                  </a:cubicBezTo>
                  <a:cubicBezTo>
                    <a:pt x="21" y="31"/>
                    <a:pt x="21" y="31"/>
                    <a:pt x="20" y="30"/>
                  </a:cubicBezTo>
                  <a:cubicBezTo>
                    <a:pt x="20" y="30"/>
                    <a:pt x="20" y="31"/>
                    <a:pt x="20" y="30"/>
                  </a:cubicBezTo>
                  <a:close/>
                  <a:moveTo>
                    <a:pt x="12" y="32"/>
                  </a:moveTo>
                  <a:cubicBezTo>
                    <a:pt x="12" y="32"/>
                    <a:pt x="13" y="31"/>
                    <a:pt x="12" y="30"/>
                  </a:cubicBezTo>
                  <a:cubicBezTo>
                    <a:pt x="11" y="31"/>
                    <a:pt x="11" y="32"/>
                    <a:pt x="12" y="32"/>
                  </a:cubicBezTo>
                  <a:close/>
                  <a:moveTo>
                    <a:pt x="26" y="32"/>
                  </a:moveTo>
                  <a:cubicBezTo>
                    <a:pt x="26" y="32"/>
                    <a:pt x="26" y="31"/>
                    <a:pt x="25" y="31"/>
                  </a:cubicBezTo>
                  <a:cubicBezTo>
                    <a:pt x="25" y="31"/>
                    <a:pt x="26" y="32"/>
                    <a:pt x="26" y="32"/>
                  </a:cubicBezTo>
                  <a:close/>
                  <a:moveTo>
                    <a:pt x="29" y="33"/>
                  </a:moveTo>
                  <a:cubicBezTo>
                    <a:pt x="29" y="33"/>
                    <a:pt x="29" y="32"/>
                    <a:pt x="29" y="31"/>
                  </a:cubicBezTo>
                  <a:cubicBezTo>
                    <a:pt x="29" y="32"/>
                    <a:pt x="29" y="33"/>
                    <a:pt x="29" y="33"/>
                  </a:cubicBezTo>
                  <a:close/>
                  <a:moveTo>
                    <a:pt x="16" y="34"/>
                  </a:moveTo>
                  <a:cubicBezTo>
                    <a:pt x="16" y="34"/>
                    <a:pt x="16" y="34"/>
                    <a:pt x="16" y="35"/>
                  </a:cubicBezTo>
                  <a:cubicBezTo>
                    <a:pt x="17" y="34"/>
                    <a:pt x="18" y="34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6" y="32"/>
                    <a:pt x="16" y="33"/>
                    <a:pt x="16" y="34"/>
                  </a:cubicBezTo>
                  <a:close/>
                  <a:moveTo>
                    <a:pt x="22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2"/>
                  </a:cubicBezTo>
                  <a:close/>
                  <a:moveTo>
                    <a:pt x="21" y="32"/>
                  </a:moveTo>
                  <a:cubicBezTo>
                    <a:pt x="22" y="33"/>
                    <a:pt x="22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2"/>
                    <a:pt x="20" y="32"/>
                  </a:cubicBezTo>
                  <a:cubicBezTo>
                    <a:pt x="19" y="32"/>
                    <a:pt x="19" y="33"/>
                    <a:pt x="20" y="33"/>
                  </a:cubicBezTo>
                  <a:close/>
                  <a:moveTo>
                    <a:pt x="11" y="35"/>
                  </a:moveTo>
                  <a:cubicBezTo>
                    <a:pt x="11" y="34"/>
                    <a:pt x="11" y="34"/>
                    <a:pt x="11" y="33"/>
                  </a:cubicBezTo>
                  <a:cubicBezTo>
                    <a:pt x="11" y="33"/>
                    <a:pt x="11" y="33"/>
                    <a:pt x="10" y="33"/>
                  </a:cubicBezTo>
                  <a:cubicBezTo>
                    <a:pt x="10" y="33"/>
                    <a:pt x="10" y="34"/>
                    <a:pt x="11" y="35"/>
                  </a:cubicBezTo>
                  <a:close/>
                  <a:moveTo>
                    <a:pt x="22" y="33"/>
                  </a:moveTo>
                  <a:cubicBezTo>
                    <a:pt x="23" y="33"/>
                    <a:pt x="22" y="33"/>
                    <a:pt x="22" y="33"/>
                  </a:cubicBezTo>
                  <a:cubicBezTo>
                    <a:pt x="22" y="33"/>
                    <a:pt x="22" y="34"/>
                    <a:pt x="22" y="33"/>
                  </a:cubicBezTo>
                  <a:close/>
                  <a:moveTo>
                    <a:pt x="23" y="33"/>
                  </a:moveTo>
                  <a:cubicBezTo>
                    <a:pt x="24" y="33"/>
                    <a:pt x="24" y="34"/>
                    <a:pt x="24" y="34"/>
                  </a:cubicBezTo>
                  <a:cubicBezTo>
                    <a:pt x="24" y="34"/>
                    <a:pt x="25" y="34"/>
                    <a:pt x="25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3" y="33"/>
                  </a:cubicBezTo>
                  <a:close/>
                  <a:moveTo>
                    <a:pt x="14" y="34"/>
                  </a:moveTo>
                  <a:cubicBezTo>
                    <a:pt x="14" y="34"/>
                    <a:pt x="14" y="34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4"/>
                    <a:pt x="13" y="34"/>
                    <a:pt x="14" y="34"/>
                  </a:cubicBezTo>
                  <a:close/>
                  <a:moveTo>
                    <a:pt x="20" y="34"/>
                  </a:moveTo>
                  <a:cubicBezTo>
                    <a:pt x="21" y="34"/>
                    <a:pt x="21" y="33"/>
                    <a:pt x="21" y="33"/>
                  </a:cubicBezTo>
                  <a:cubicBezTo>
                    <a:pt x="21" y="34"/>
                    <a:pt x="20" y="34"/>
                    <a:pt x="20" y="34"/>
                  </a:cubicBezTo>
                  <a:close/>
                  <a:moveTo>
                    <a:pt x="17" y="36"/>
                  </a:moveTo>
                  <a:cubicBezTo>
                    <a:pt x="18" y="36"/>
                    <a:pt x="18" y="37"/>
                    <a:pt x="18" y="37"/>
                  </a:cubicBezTo>
                  <a:cubicBezTo>
                    <a:pt x="18" y="36"/>
                    <a:pt x="19" y="35"/>
                    <a:pt x="19" y="34"/>
                  </a:cubicBezTo>
                  <a:cubicBezTo>
                    <a:pt x="19" y="34"/>
                    <a:pt x="19" y="34"/>
                    <a:pt x="18" y="34"/>
                  </a:cubicBezTo>
                  <a:cubicBezTo>
                    <a:pt x="18" y="35"/>
                    <a:pt x="18" y="35"/>
                    <a:pt x="17" y="36"/>
                  </a:cubicBezTo>
                  <a:close/>
                  <a:moveTo>
                    <a:pt x="26" y="37"/>
                  </a:moveTo>
                  <a:cubicBezTo>
                    <a:pt x="27" y="36"/>
                    <a:pt x="27" y="35"/>
                    <a:pt x="27" y="34"/>
                  </a:cubicBezTo>
                  <a:cubicBezTo>
                    <a:pt x="27" y="35"/>
                    <a:pt x="26" y="36"/>
                    <a:pt x="26" y="37"/>
                  </a:cubicBezTo>
                  <a:close/>
                  <a:moveTo>
                    <a:pt x="21" y="35"/>
                  </a:moveTo>
                  <a:cubicBezTo>
                    <a:pt x="22" y="35"/>
                    <a:pt x="22" y="34"/>
                    <a:pt x="21" y="34"/>
                  </a:cubicBezTo>
                  <a:cubicBezTo>
                    <a:pt x="21" y="35"/>
                    <a:pt x="21" y="35"/>
                    <a:pt x="21" y="35"/>
                  </a:cubicBezTo>
                  <a:close/>
                  <a:moveTo>
                    <a:pt x="23" y="35"/>
                  </a:moveTo>
                  <a:cubicBezTo>
                    <a:pt x="24" y="35"/>
                    <a:pt x="23" y="34"/>
                    <a:pt x="23" y="34"/>
                  </a:cubicBezTo>
                  <a:cubicBezTo>
                    <a:pt x="23" y="34"/>
                    <a:pt x="23" y="35"/>
                    <a:pt x="23" y="35"/>
                  </a:cubicBezTo>
                  <a:close/>
                  <a:moveTo>
                    <a:pt x="9" y="35"/>
                  </a:moveTo>
                  <a:cubicBezTo>
                    <a:pt x="9" y="35"/>
                    <a:pt x="9" y="35"/>
                    <a:pt x="9" y="34"/>
                  </a:cubicBezTo>
                  <a:cubicBezTo>
                    <a:pt x="8" y="35"/>
                    <a:pt x="9" y="35"/>
                    <a:pt x="9" y="35"/>
                  </a:cubicBezTo>
                  <a:close/>
                  <a:moveTo>
                    <a:pt x="15" y="36"/>
                  </a:moveTo>
                  <a:cubicBezTo>
                    <a:pt x="14" y="36"/>
                    <a:pt x="14" y="36"/>
                    <a:pt x="14" y="36"/>
                  </a:cubicBezTo>
                  <a:cubicBezTo>
                    <a:pt x="14" y="38"/>
                    <a:pt x="12" y="39"/>
                    <a:pt x="14" y="39"/>
                  </a:cubicBezTo>
                  <a:cubicBezTo>
                    <a:pt x="15" y="38"/>
                    <a:pt x="15" y="37"/>
                    <a:pt x="16" y="36"/>
                  </a:cubicBezTo>
                  <a:cubicBezTo>
                    <a:pt x="16" y="36"/>
                    <a:pt x="16" y="35"/>
                    <a:pt x="15" y="35"/>
                  </a:cubicBezTo>
                  <a:cubicBezTo>
                    <a:pt x="15" y="35"/>
                    <a:pt x="15" y="36"/>
                    <a:pt x="15" y="36"/>
                  </a:cubicBezTo>
                  <a:close/>
                  <a:moveTo>
                    <a:pt x="10" y="37"/>
                  </a:moveTo>
                  <a:cubicBezTo>
                    <a:pt x="10" y="36"/>
                    <a:pt x="10" y="35"/>
                    <a:pt x="9" y="35"/>
                  </a:cubicBezTo>
                  <a:cubicBezTo>
                    <a:pt x="9" y="36"/>
                    <a:pt x="9" y="37"/>
                    <a:pt x="10" y="37"/>
                  </a:cubicBezTo>
                  <a:close/>
                  <a:moveTo>
                    <a:pt x="12" y="37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7"/>
                    <a:pt x="13" y="36"/>
                    <a:pt x="13" y="36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2" y="36"/>
                    <a:pt x="12" y="36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lose/>
                  <a:moveTo>
                    <a:pt x="22" y="37"/>
                  </a:moveTo>
                  <a:cubicBezTo>
                    <a:pt x="23" y="36"/>
                    <a:pt x="23" y="36"/>
                    <a:pt x="22" y="36"/>
                  </a:cubicBezTo>
                  <a:cubicBezTo>
                    <a:pt x="22" y="36"/>
                    <a:pt x="22" y="36"/>
                    <a:pt x="22" y="37"/>
                  </a:cubicBezTo>
                  <a:close/>
                  <a:moveTo>
                    <a:pt x="19" y="39"/>
                  </a:moveTo>
                  <a:cubicBezTo>
                    <a:pt x="20" y="38"/>
                    <a:pt x="20" y="37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18" y="38"/>
                    <a:pt x="19" y="39"/>
                  </a:cubicBezTo>
                  <a:close/>
                  <a:moveTo>
                    <a:pt x="15" y="40"/>
                  </a:moveTo>
                  <a:cubicBezTo>
                    <a:pt x="16" y="41"/>
                    <a:pt x="17" y="41"/>
                    <a:pt x="18" y="41"/>
                  </a:cubicBezTo>
                  <a:cubicBezTo>
                    <a:pt x="18" y="41"/>
                    <a:pt x="19" y="40"/>
                    <a:pt x="19" y="39"/>
                  </a:cubicBezTo>
                  <a:cubicBezTo>
                    <a:pt x="18" y="39"/>
                    <a:pt x="18" y="40"/>
                    <a:pt x="17" y="40"/>
                  </a:cubicBezTo>
                  <a:cubicBezTo>
                    <a:pt x="17" y="40"/>
                    <a:pt x="17" y="40"/>
                    <a:pt x="17" y="39"/>
                  </a:cubicBezTo>
                  <a:cubicBezTo>
                    <a:pt x="17" y="39"/>
                    <a:pt x="18" y="37"/>
                    <a:pt x="17" y="37"/>
                  </a:cubicBezTo>
                  <a:cubicBezTo>
                    <a:pt x="16" y="38"/>
                    <a:pt x="15" y="39"/>
                    <a:pt x="15" y="40"/>
                  </a:cubicBezTo>
                  <a:close/>
                  <a:moveTo>
                    <a:pt x="20" y="40"/>
                  </a:moveTo>
                  <a:cubicBezTo>
                    <a:pt x="21" y="39"/>
                    <a:pt x="22" y="39"/>
                    <a:pt x="22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8"/>
                    <a:pt x="20" y="39"/>
                    <a:pt x="20" y="40"/>
                  </a:cubicBezTo>
                  <a:close/>
                  <a:moveTo>
                    <a:pt x="23" y="39"/>
                  </a:moveTo>
                  <a:cubicBezTo>
                    <a:pt x="23" y="39"/>
                    <a:pt x="23" y="39"/>
                    <a:pt x="22" y="39"/>
                  </a:cubicBezTo>
                  <a:cubicBezTo>
                    <a:pt x="22" y="39"/>
                    <a:pt x="21" y="40"/>
                    <a:pt x="21" y="41"/>
                  </a:cubicBezTo>
                  <a:cubicBezTo>
                    <a:pt x="23" y="40"/>
                    <a:pt x="24" y="39"/>
                    <a:pt x="25" y="38"/>
                  </a:cubicBezTo>
                  <a:cubicBezTo>
                    <a:pt x="24" y="38"/>
                    <a:pt x="24" y="39"/>
                    <a:pt x="23" y="39"/>
                  </a:cubicBezTo>
                  <a:close/>
                  <a:moveTo>
                    <a:pt x="23" y="42"/>
                  </a:moveTo>
                  <a:cubicBezTo>
                    <a:pt x="24" y="42"/>
                    <a:pt x="24" y="41"/>
                    <a:pt x="25" y="40"/>
                  </a:cubicBezTo>
                  <a:cubicBezTo>
                    <a:pt x="24" y="41"/>
                    <a:pt x="24" y="41"/>
                    <a:pt x="23" y="42"/>
                  </a:cubicBezTo>
                  <a:close/>
                  <a:moveTo>
                    <a:pt x="16" y="43"/>
                  </a:moveTo>
                  <a:cubicBezTo>
                    <a:pt x="14" y="42"/>
                    <a:pt x="13" y="41"/>
                    <a:pt x="12" y="41"/>
                  </a:cubicBezTo>
                  <a:cubicBezTo>
                    <a:pt x="13" y="42"/>
                    <a:pt x="15" y="43"/>
                    <a:pt x="16" y="43"/>
                  </a:cubicBezTo>
                  <a:close/>
                  <a:moveTo>
                    <a:pt x="17" y="44"/>
                  </a:moveTo>
                  <a:cubicBezTo>
                    <a:pt x="16" y="44"/>
                    <a:pt x="15" y="43"/>
                    <a:pt x="15" y="44"/>
                  </a:cubicBezTo>
                  <a:cubicBezTo>
                    <a:pt x="16" y="44"/>
                    <a:pt x="16" y="44"/>
                    <a:pt x="1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1" name="Freeform 47">
              <a:extLst>
                <a:ext uri="{FF2B5EF4-FFF2-40B4-BE49-F238E27FC236}">
                  <a16:creationId xmlns:a16="http://schemas.microsoft.com/office/drawing/2014/main" id="{6F075655-87AC-D2E6-F1D3-9FED488157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4863" y="3155950"/>
              <a:ext cx="798513" cy="1835150"/>
            </a:xfrm>
            <a:custGeom>
              <a:avLst/>
              <a:gdLst>
                <a:gd name="T0" fmla="*/ 45 w 85"/>
                <a:gd name="T1" fmla="*/ 178 h 196"/>
                <a:gd name="T2" fmla="*/ 24 w 85"/>
                <a:gd name="T3" fmla="*/ 33 h 196"/>
                <a:gd name="T4" fmla="*/ 82 w 85"/>
                <a:gd name="T5" fmla="*/ 14 h 196"/>
                <a:gd name="T6" fmla="*/ 66 w 85"/>
                <a:gd name="T7" fmla="*/ 169 h 196"/>
                <a:gd name="T8" fmla="*/ 58 w 85"/>
                <a:gd name="T9" fmla="*/ 35 h 196"/>
                <a:gd name="T10" fmla="*/ 45 w 85"/>
                <a:gd name="T11" fmla="*/ 33 h 196"/>
                <a:gd name="T12" fmla="*/ 46 w 85"/>
                <a:gd name="T13" fmla="*/ 37 h 196"/>
                <a:gd name="T14" fmla="*/ 41 w 85"/>
                <a:gd name="T15" fmla="*/ 38 h 196"/>
                <a:gd name="T16" fmla="*/ 28 w 85"/>
                <a:gd name="T17" fmla="*/ 42 h 196"/>
                <a:gd name="T18" fmla="*/ 37 w 85"/>
                <a:gd name="T19" fmla="*/ 42 h 196"/>
                <a:gd name="T20" fmla="*/ 59 w 85"/>
                <a:gd name="T21" fmla="*/ 41 h 196"/>
                <a:gd name="T22" fmla="*/ 26 w 85"/>
                <a:gd name="T23" fmla="*/ 43 h 196"/>
                <a:gd name="T24" fmla="*/ 34 w 85"/>
                <a:gd name="T25" fmla="*/ 44 h 196"/>
                <a:gd name="T26" fmla="*/ 53 w 85"/>
                <a:gd name="T27" fmla="*/ 46 h 196"/>
                <a:gd name="T28" fmla="*/ 47 w 85"/>
                <a:gd name="T29" fmla="*/ 49 h 196"/>
                <a:gd name="T30" fmla="*/ 57 w 85"/>
                <a:gd name="T31" fmla="*/ 48 h 196"/>
                <a:gd name="T32" fmla="*/ 78 w 85"/>
                <a:gd name="T33" fmla="*/ 50 h 196"/>
                <a:gd name="T34" fmla="*/ 53 w 85"/>
                <a:gd name="T35" fmla="*/ 52 h 196"/>
                <a:gd name="T36" fmla="*/ 36 w 85"/>
                <a:gd name="T37" fmla="*/ 56 h 196"/>
                <a:gd name="T38" fmla="*/ 48 w 85"/>
                <a:gd name="T39" fmla="*/ 56 h 196"/>
                <a:gd name="T40" fmla="*/ 44 w 85"/>
                <a:gd name="T41" fmla="*/ 58 h 196"/>
                <a:gd name="T42" fmla="*/ 57 w 85"/>
                <a:gd name="T43" fmla="*/ 60 h 196"/>
                <a:gd name="T44" fmla="*/ 42 w 85"/>
                <a:gd name="T45" fmla="*/ 63 h 196"/>
                <a:gd name="T46" fmla="*/ 54 w 85"/>
                <a:gd name="T47" fmla="*/ 65 h 196"/>
                <a:gd name="T48" fmla="*/ 40 w 85"/>
                <a:gd name="T49" fmla="*/ 65 h 196"/>
                <a:gd name="T50" fmla="*/ 34 w 85"/>
                <a:gd name="T51" fmla="*/ 69 h 196"/>
                <a:gd name="T52" fmla="*/ 34 w 85"/>
                <a:gd name="T53" fmla="*/ 69 h 196"/>
                <a:gd name="T54" fmla="*/ 43 w 85"/>
                <a:gd name="T55" fmla="*/ 72 h 196"/>
                <a:gd name="T56" fmla="*/ 42 w 85"/>
                <a:gd name="T57" fmla="*/ 75 h 196"/>
                <a:gd name="T58" fmla="*/ 57 w 85"/>
                <a:gd name="T59" fmla="*/ 75 h 196"/>
                <a:gd name="T60" fmla="*/ 49 w 85"/>
                <a:gd name="T61" fmla="*/ 78 h 196"/>
                <a:gd name="T62" fmla="*/ 45 w 85"/>
                <a:gd name="T63" fmla="*/ 79 h 196"/>
                <a:gd name="T64" fmla="*/ 37 w 85"/>
                <a:gd name="T65" fmla="*/ 81 h 196"/>
                <a:gd name="T66" fmla="*/ 46 w 85"/>
                <a:gd name="T67" fmla="*/ 82 h 196"/>
                <a:gd name="T68" fmla="*/ 43 w 85"/>
                <a:gd name="T69" fmla="*/ 84 h 196"/>
                <a:gd name="T70" fmla="*/ 32 w 85"/>
                <a:gd name="T71" fmla="*/ 87 h 196"/>
                <a:gd name="T72" fmla="*/ 34 w 85"/>
                <a:gd name="T73" fmla="*/ 89 h 196"/>
                <a:gd name="T74" fmla="*/ 49 w 85"/>
                <a:gd name="T75" fmla="*/ 92 h 196"/>
                <a:gd name="T76" fmla="*/ 56 w 85"/>
                <a:gd name="T77" fmla="*/ 96 h 196"/>
                <a:gd name="T78" fmla="*/ 42 w 85"/>
                <a:gd name="T79" fmla="*/ 96 h 196"/>
                <a:gd name="T80" fmla="*/ 38 w 85"/>
                <a:gd name="T81" fmla="*/ 98 h 196"/>
                <a:gd name="T82" fmla="*/ 44 w 85"/>
                <a:gd name="T83" fmla="*/ 100 h 196"/>
                <a:gd name="T84" fmla="*/ 42 w 85"/>
                <a:gd name="T85" fmla="*/ 102 h 196"/>
                <a:gd name="T86" fmla="*/ 48 w 85"/>
                <a:gd name="T87" fmla="*/ 104 h 196"/>
                <a:gd name="T88" fmla="*/ 59 w 85"/>
                <a:gd name="T89" fmla="*/ 105 h 196"/>
                <a:gd name="T90" fmla="*/ 59 w 85"/>
                <a:gd name="T91" fmla="*/ 108 h 196"/>
                <a:gd name="T92" fmla="*/ 59 w 85"/>
                <a:gd name="T93" fmla="*/ 111 h 196"/>
                <a:gd name="T94" fmla="*/ 57 w 85"/>
                <a:gd name="T95" fmla="*/ 114 h 196"/>
                <a:gd name="T96" fmla="*/ 40 w 85"/>
                <a:gd name="T97" fmla="*/ 119 h 196"/>
                <a:gd name="T98" fmla="*/ 54 w 85"/>
                <a:gd name="T99" fmla="*/ 123 h 196"/>
                <a:gd name="T100" fmla="*/ 39 w 85"/>
                <a:gd name="T101" fmla="*/ 128 h 196"/>
                <a:gd name="T102" fmla="*/ 59 w 85"/>
                <a:gd name="T103" fmla="*/ 133 h 196"/>
                <a:gd name="T104" fmla="*/ 38 w 85"/>
                <a:gd name="T105" fmla="*/ 141 h 196"/>
                <a:gd name="T106" fmla="*/ 43 w 85"/>
                <a:gd name="T107" fmla="*/ 146 h 196"/>
                <a:gd name="T108" fmla="*/ 58 w 85"/>
                <a:gd name="T109" fmla="*/ 154 h 196"/>
                <a:gd name="T110" fmla="*/ 60 w 85"/>
                <a:gd name="T111" fmla="*/ 160 h 196"/>
                <a:gd name="T112" fmla="*/ 64 w 85"/>
                <a:gd name="T113" fmla="*/ 165 h 196"/>
                <a:gd name="T114" fmla="*/ 41 w 85"/>
                <a:gd name="T115" fmla="*/ 173 h 196"/>
                <a:gd name="T116" fmla="*/ 43 w 85"/>
                <a:gd name="T117" fmla="*/ 181 h 196"/>
                <a:gd name="T118" fmla="*/ 64 w 85"/>
                <a:gd name="T119" fmla="*/ 184 h 196"/>
                <a:gd name="T120" fmla="*/ 67 w 85"/>
                <a:gd name="T121" fmla="*/ 187 h 196"/>
                <a:gd name="T122" fmla="*/ 46 w 85"/>
                <a:gd name="T123" fmla="*/ 189 h 196"/>
                <a:gd name="T124" fmla="*/ 65 w 85"/>
                <a:gd name="T125" fmla="*/ 19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5" h="196">
                  <a:moveTo>
                    <a:pt x="58" y="191"/>
                  </a:moveTo>
                  <a:cubicBezTo>
                    <a:pt x="58" y="192"/>
                    <a:pt x="57" y="193"/>
                    <a:pt x="55" y="194"/>
                  </a:cubicBezTo>
                  <a:cubicBezTo>
                    <a:pt x="55" y="194"/>
                    <a:pt x="55" y="194"/>
                    <a:pt x="55" y="194"/>
                  </a:cubicBezTo>
                  <a:cubicBezTo>
                    <a:pt x="53" y="194"/>
                    <a:pt x="52" y="192"/>
                    <a:pt x="52" y="191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89"/>
                    <a:pt x="51" y="188"/>
                    <a:pt x="52" y="187"/>
                  </a:cubicBezTo>
                  <a:cubicBezTo>
                    <a:pt x="52" y="187"/>
                    <a:pt x="52" y="187"/>
                    <a:pt x="52" y="187"/>
                  </a:cubicBezTo>
                  <a:cubicBezTo>
                    <a:pt x="53" y="187"/>
                    <a:pt x="53" y="187"/>
                    <a:pt x="53" y="188"/>
                  </a:cubicBezTo>
                  <a:cubicBezTo>
                    <a:pt x="54" y="187"/>
                    <a:pt x="53" y="187"/>
                    <a:pt x="53" y="186"/>
                  </a:cubicBezTo>
                  <a:cubicBezTo>
                    <a:pt x="53" y="186"/>
                    <a:pt x="53" y="185"/>
                    <a:pt x="53" y="185"/>
                  </a:cubicBezTo>
                  <a:cubicBezTo>
                    <a:pt x="53" y="181"/>
                    <a:pt x="57" y="180"/>
                    <a:pt x="59" y="178"/>
                  </a:cubicBezTo>
                  <a:cubicBezTo>
                    <a:pt x="59" y="177"/>
                    <a:pt x="59" y="176"/>
                    <a:pt x="60" y="176"/>
                  </a:cubicBezTo>
                  <a:cubicBezTo>
                    <a:pt x="59" y="175"/>
                    <a:pt x="59" y="173"/>
                    <a:pt x="59" y="172"/>
                  </a:cubicBezTo>
                  <a:cubicBezTo>
                    <a:pt x="60" y="169"/>
                    <a:pt x="58" y="165"/>
                    <a:pt x="59" y="162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58" y="158"/>
                    <a:pt x="57" y="156"/>
                    <a:pt x="57" y="153"/>
                  </a:cubicBezTo>
                  <a:cubicBezTo>
                    <a:pt x="57" y="153"/>
                    <a:pt x="57" y="154"/>
                    <a:pt x="56" y="154"/>
                  </a:cubicBezTo>
                  <a:cubicBezTo>
                    <a:pt x="55" y="152"/>
                    <a:pt x="56" y="151"/>
                    <a:pt x="57" y="150"/>
                  </a:cubicBezTo>
                  <a:cubicBezTo>
                    <a:pt x="57" y="149"/>
                    <a:pt x="56" y="148"/>
                    <a:pt x="57" y="147"/>
                  </a:cubicBezTo>
                  <a:cubicBezTo>
                    <a:pt x="56" y="148"/>
                    <a:pt x="56" y="148"/>
                    <a:pt x="55" y="148"/>
                  </a:cubicBezTo>
                  <a:cubicBezTo>
                    <a:pt x="56" y="146"/>
                    <a:pt x="57" y="144"/>
                    <a:pt x="55" y="142"/>
                  </a:cubicBezTo>
                  <a:cubicBezTo>
                    <a:pt x="55" y="136"/>
                    <a:pt x="55" y="132"/>
                    <a:pt x="54" y="127"/>
                  </a:cubicBezTo>
                  <a:cubicBezTo>
                    <a:pt x="54" y="127"/>
                    <a:pt x="53" y="127"/>
                    <a:pt x="53" y="127"/>
                  </a:cubicBezTo>
                  <a:cubicBezTo>
                    <a:pt x="54" y="124"/>
                    <a:pt x="52" y="120"/>
                    <a:pt x="52" y="116"/>
                  </a:cubicBezTo>
                  <a:cubicBezTo>
                    <a:pt x="52" y="116"/>
                    <a:pt x="51" y="116"/>
                    <a:pt x="51" y="116"/>
                  </a:cubicBezTo>
                  <a:cubicBezTo>
                    <a:pt x="51" y="115"/>
                    <a:pt x="51" y="114"/>
                    <a:pt x="52" y="114"/>
                  </a:cubicBezTo>
                  <a:cubicBezTo>
                    <a:pt x="52" y="113"/>
                    <a:pt x="52" y="113"/>
                    <a:pt x="52" y="112"/>
                  </a:cubicBezTo>
                  <a:cubicBezTo>
                    <a:pt x="52" y="112"/>
                    <a:pt x="52" y="112"/>
                    <a:pt x="52" y="111"/>
                  </a:cubicBezTo>
                  <a:cubicBezTo>
                    <a:pt x="51" y="111"/>
                    <a:pt x="51" y="112"/>
                    <a:pt x="51" y="112"/>
                  </a:cubicBezTo>
                  <a:cubicBezTo>
                    <a:pt x="50" y="111"/>
                    <a:pt x="49" y="111"/>
                    <a:pt x="48" y="111"/>
                  </a:cubicBezTo>
                  <a:cubicBezTo>
                    <a:pt x="48" y="111"/>
                    <a:pt x="48" y="111"/>
                    <a:pt x="48" y="112"/>
                  </a:cubicBezTo>
                  <a:cubicBezTo>
                    <a:pt x="48" y="112"/>
                    <a:pt x="48" y="112"/>
                    <a:pt x="47" y="112"/>
                  </a:cubicBezTo>
                  <a:cubicBezTo>
                    <a:pt x="44" y="117"/>
                    <a:pt x="45" y="121"/>
                    <a:pt x="44" y="128"/>
                  </a:cubicBezTo>
                  <a:cubicBezTo>
                    <a:pt x="45" y="129"/>
                    <a:pt x="43" y="129"/>
                    <a:pt x="43" y="131"/>
                  </a:cubicBezTo>
                  <a:cubicBezTo>
                    <a:pt x="43" y="132"/>
                    <a:pt x="43" y="133"/>
                    <a:pt x="43" y="134"/>
                  </a:cubicBezTo>
                  <a:cubicBezTo>
                    <a:pt x="43" y="139"/>
                    <a:pt x="44" y="144"/>
                    <a:pt x="43" y="151"/>
                  </a:cubicBezTo>
                  <a:cubicBezTo>
                    <a:pt x="44" y="151"/>
                    <a:pt x="44" y="150"/>
                    <a:pt x="45" y="151"/>
                  </a:cubicBezTo>
                  <a:cubicBezTo>
                    <a:pt x="45" y="152"/>
                    <a:pt x="44" y="152"/>
                    <a:pt x="43" y="153"/>
                  </a:cubicBezTo>
                  <a:cubicBezTo>
                    <a:pt x="43" y="154"/>
                    <a:pt x="44" y="154"/>
                    <a:pt x="44" y="154"/>
                  </a:cubicBezTo>
                  <a:cubicBezTo>
                    <a:pt x="44" y="156"/>
                    <a:pt x="43" y="157"/>
                    <a:pt x="44" y="158"/>
                  </a:cubicBezTo>
                  <a:cubicBezTo>
                    <a:pt x="44" y="159"/>
                    <a:pt x="44" y="160"/>
                    <a:pt x="44" y="161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44" y="163"/>
                    <a:pt x="46" y="165"/>
                    <a:pt x="45" y="167"/>
                  </a:cubicBezTo>
                  <a:cubicBezTo>
                    <a:pt x="45" y="167"/>
                    <a:pt x="44" y="167"/>
                    <a:pt x="44" y="166"/>
                  </a:cubicBezTo>
                  <a:cubicBezTo>
                    <a:pt x="45" y="170"/>
                    <a:pt x="44" y="173"/>
                    <a:pt x="45" y="176"/>
                  </a:cubicBezTo>
                  <a:cubicBezTo>
                    <a:pt x="45" y="176"/>
                    <a:pt x="45" y="177"/>
                    <a:pt x="45" y="178"/>
                  </a:cubicBezTo>
                  <a:cubicBezTo>
                    <a:pt x="45" y="178"/>
                    <a:pt x="45" y="178"/>
                    <a:pt x="44" y="178"/>
                  </a:cubicBezTo>
                  <a:cubicBezTo>
                    <a:pt x="44" y="178"/>
                    <a:pt x="44" y="178"/>
                    <a:pt x="44" y="177"/>
                  </a:cubicBezTo>
                  <a:cubicBezTo>
                    <a:pt x="42" y="178"/>
                    <a:pt x="44" y="179"/>
                    <a:pt x="44" y="180"/>
                  </a:cubicBezTo>
                  <a:cubicBezTo>
                    <a:pt x="46" y="180"/>
                    <a:pt x="47" y="181"/>
                    <a:pt x="48" y="181"/>
                  </a:cubicBezTo>
                  <a:cubicBezTo>
                    <a:pt x="48" y="182"/>
                    <a:pt x="49" y="182"/>
                    <a:pt x="50" y="183"/>
                  </a:cubicBezTo>
                  <a:cubicBezTo>
                    <a:pt x="49" y="184"/>
                    <a:pt x="50" y="185"/>
                    <a:pt x="49" y="186"/>
                  </a:cubicBezTo>
                  <a:cubicBezTo>
                    <a:pt x="49" y="187"/>
                    <a:pt x="50" y="187"/>
                    <a:pt x="50" y="187"/>
                  </a:cubicBezTo>
                  <a:cubicBezTo>
                    <a:pt x="50" y="188"/>
                    <a:pt x="50" y="188"/>
                    <a:pt x="50" y="188"/>
                  </a:cubicBezTo>
                  <a:cubicBezTo>
                    <a:pt x="50" y="189"/>
                    <a:pt x="50" y="189"/>
                    <a:pt x="51" y="189"/>
                  </a:cubicBezTo>
                  <a:cubicBezTo>
                    <a:pt x="51" y="190"/>
                    <a:pt x="52" y="190"/>
                    <a:pt x="51" y="190"/>
                  </a:cubicBezTo>
                  <a:cubicBezTo>
                    <a:pt x="50" y="191"/>
                    <a:pt x="50" y="190"/>
                    <a:pt x="49" y="189"/>
                  </a:cubicBezTo>
                  <a:cubicBezTo>
                    <a:pt x="48" y="190"/>
                    <a:pt x="49" y="191"/>
                    <a:pt x="49" y="192"/>
                  </a:cubicBezTo>
                  <a:cubicBezTo>
                    <a:pt x="48" y="192"/>
                    <a:pt x="48" y="191"/>
                    <a:pt x="47" y="191"/>
                  </a:cubicBezTo>
                  <a:cubicBezTo>
                    <a:pt x="45" y="192"/>
                    <a:pt x="46" y="193"/>
                    <a:pt x="48" y="193"/>
                  </a:cubicBezTo>
                  <a:cubicBezTo>
                    <a:pt x="48" y="195"/>
                    <a:pt x="45" y="194"/>
                    <a:pt x="42" y="194"/>
                  </a:cubicBezTo>
                  <a:cubicBezTo>
                    <a:pt x="39" y="194"/>
                    <a:pt x="36" y="196"/>
                    <a:pt x="34" y="195"/>
                  </a:cubicBezTo>
                  <a:cubicBezTo>
                    <a:pt x="34" y="195"/>
                    <a:pt x="34" y="195"/>
                    <a:pt x="33" y="195"/>
                  </a:cubicBezTo>
                  <a:cubicBezTo>
                    <a:pt x="32" y="194"/>
                    <a:pt x="32" y="194"/>
                    <a:pt x="31" y="193"/>
                  </a:cubicBezTo>
                  <a:cubicBezTo>
                    <a:pt x="31" y="193"/>
                    <a:pt x="31" y="193"/>
                    <a:pt x="32" y="193"/>
                  </a:cubicBezTo>
                  <a:cubicBezTo>
                    <a:pt x="31" y="192"/>
                    <a:pt x="29" y="190"/>
                    <a:pt x="30" y="189"/>
                  </a:cubicBezTo>
                  <a:cubicBezTo>
                    <a:pt x="31" y="190"/>
                    <a:pt x="31" y="190"/>
                    <a:pt x="32" y="191"/>
                  </a:cubicBezTo>
                  <a:cubicBezTo>
                    <a:pt x="32" y="189"/>
                    <a:pt x="30" y="189"/>
                    <a:pt x="30" y="187"/>
                  </a:cubicBezTo>
                  <a:cubicBezTo>
                    <a:pt x="31" y="187"/>
                    <a:pt x="32" y="186"/>
                    <a:pt x="32" y="185"/>
                  </a:cubicBezTo>
                  <a:cubicBezTo>
                    <a:pt x="35" y="184"/>
                    <a:pt x="37" y="182"/>
                    <a:pt x="39" y="180"/>
                  </a:cubicBezTo>
                  <a:cubicBezTo>
                    <a:pt x="39" y="179"/>
                    <a:pt x="39" y="178"/>
                    <a:pt x="39" y="177"/>
                  </a:cubicBezTo>
                  <a:cubicBezTo>
                    <a:pt x="39" y="177"/>
                    <a:pt x="38" y="177"/>
                    <a:pt x="38" y="177"/>
                  </a:cubicBezTo>
                  <a:cubicBezTo>
                    <a:pt x="38" y="176"/>
                    <a:pt x="38" y="175"/>
                    <a:pt x="39" y="175"/>
                  </a:cubicBezTo>
                  <a:cubicBezTo>
                    <a:pt x="38" y="166"/>
                    <a:pt x="37" y="157"/>
                    <a:pt x="36" y="148"/>
                  </a:cubicBezTo>
                  <a:cubicBezTo>
                    <a:pt x="36" y="143"/>
                    <a:pt x="36" y="139"/>
                    <a:pt x="36" y="133"/>
                  </a:cubicBezTo>
                  <a:cubicBezTo>
                    <a:pt x="35" y="131"/>
                    <a:pt x="35" y="129"/>
                    <a:pt x="35" y="127"/>
                  </a:cubicBezTo>
                  <a:cubicBezTo>
                    <a:pt x="35" y="123"/>
                    <a:pt x="33" y="119"/>
                    <a:pt x="33" y="114"/>
                  </a:cubicBezTo>
                  <a:cubicBezTo>
                    <a:pt x="33" y="114"/>
                    <a:pt x="33" y="115"/>
                    <a:pt x="32" y="114"/>
                  </a:cubicBezTo>
                  <a:cubicBezTo>
                    <a:pt x="32" y="114"/>
                    <a:pt x="32" y="113"/>
                    <a:pt x="33" y="113"/>
                  </a:cubicBezTo>
                  <a:cubicBezTo>
                    <a:pt x="31" y="111"/>
                    <a:pt x="28" y="107"/>
                    <a:pt x="26" y="106"/>
                  </a:cubicBezTo>
                  <a:cubicBezTo>
                    <a:pt x="25" y="104"/>
                    <a:pt x="24" y="102"/>
                    <a:pt x="23" y="101"/>
                  </a:cubicBezTo>
                  <a:cubicBezTo>
                    <a:pt x="24" y="98"/>
                    <a:pt x="25" y="95"/>
                    <a:pt x="25" y="91"/>
                  </a:cubicBezTo>
                  <a:cubicBezTo>
                    <a:pt x="19" y="84"/>
                    <a:pt x="14" y="76"/>
                    <a:pt x="6" y="71"/>
                  </a:cubicBezTo>
                  <a:cubicBezTo>
                    <a:pt x="5" y="70"/>
                    <a:pt x="3" y="69"/>
                    <a:pt x="2" y="68"/>
                  </a:cubicBezTo>
                  <a:cubicBezTo>
                    <a:pt x="2" y="68"/>
                    <a:pt x="2" y="68"/>
                    <a:pt x="1" y="68"/>
                  </a:cubicBezTo>
                  <a:cubicBezTo>
                    <a:pt x="1" y="68"/>
                    <a:pt x="1" y="68"/>
                    <a:pt x="0" y="68"/>
                  </a:cubicBezTo>
                  <a:cubicBezTo>
                    <a:pt x="1" y="67"/>
                    <a:pt x="2" y="66"/>
                    <a:pt x="3" y="65"/>
                  </a:cubicBezTo>
                  <a:cubicBezTo>
                    <a:pt x="3" y="65"/>
                    <a:pt x="2" y="65"/>
                    <a:pt x="2" y="64"/>
                  </a:cubicBezTo>
                  <a:cubicBezTo>
                    <a:pt x="3" y="64"/>
                    <a:pt x="3" y="63"/>
                    <a:pt x="4" y="62"/>
                  </a:cubicBezTo>
                  <a:cubicBezTo>
                    <a:pt x="6" y="55"/>
                    <a:pt x="13" y="49"/>
                    <a:pt x="18" y="43"/>
                  </a:cubicBezTo>
                  <a:cubicBezTo>
                    <a:pt x="20" y="41"/>
                    <a:pt x="21" y="38"/>
                    <a:pt x="23" y="35"/>
                  </a:cubicBezTo>
                  <a:cubicBezTo>
                    <a:pt x="23" y="34"/>
                    <a:pt x="24" y="34"/>
                    <a:pt x="24" y="33"/>
                  </a:cubicBezTo>
                  <a:cubicBezTo>
                    <a:pt x="25" y="32"/>
                    <a:pt x="24" y="32"/>
                    <a:pt x="24" y="32"/>
                  </a:cubicBezTo>
                  <a:cubicBezTo>
                    <a:pt x="25" y="31"/>
                    <a:pt x="25" y="31"/>
                    <a:pt x="26" y="30"/>
                  </a:cubicBezTo>
                  <a:cubicBezTo>
                    <a:pt x="28" y="31"/>
                    <a:pt x="30" y="30"/>
                    <a:pt x="32" y="30"/>
                  </a:cubicBezTo>
                  <a:cubicBezTo>
                    <a:pt x="33" y="31"/>
                    <a:pt x="35" y="30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8" y="32"/>
                    <a:pt x="40" y="32"/>
                    <a:pt x="42" y="31"/>
                  </a:cubicBezTo>
                  <a:cubicBezTo>
                    <a:pt x="42" y="31"/>
                    <a:pt x="42" y="31"/>
                    <a:pt x="42" y="32"/>
                  </a:cubicBezTo>
                  <a:cubicBezTo>
                    <a:pt x="49" y="32"/>
                    <a:pt x="52" y="30"/>
                    <a:pt x="57" y="29"/>
                  </a:cubicBezTo>
                  <a:cubicBezTo>
                    <a:pt x="58" y="28"/>
                    <a:pt x="57" y="28"/>
                    <a:pt x="57" y="27"/>
                  </a:cubicBezTo>
                  <a:cubicBezTo>
                    <a:pt x="58" y="27"/>
                    <a:pt x="58" y="28"/>
                    <a:pt x="58" y="28"/>
                  </a:cubicBezTo>
                  <a:cubicBezTo>
                    <a:pt x="59" y="29"/>
                    <a:pt x="59" y="30"/>
                    <a:pt x="60" y="31"/>
                  </a:cubicBezTo>
                  <a:cubicBezTo>
                    <a:pt x="61" y="31"/>
                    <a:pt x="61" y="33"/>
                    <a:pt x="62" y="33"/>
                  </a:cubicBezTo>
                  <a:cubicBezTo>
                    <a:pt x="62" y="33"/>
                    <a:pt x="62" y="33"/>
                    <a:pt x="63" y="32"/>
                  </a:cubicBezTo>
                  <a:cubicBezTo>
                    <a:pt x="63" y="32"/>
                    <a:pt x="63" y="33"/>
                    <a:pt x="64" y="33"/>
                  </a:cubicBezTo>
                  <a:cubicBezTo>
                    <a:pt x="64" y="33"/>
                    <a:pt x="63" y="33"/>
                    <a:pt x="64" y="34"/>
                  </a:cubicBezTo>
                  <a:cubicBezTo>
                    <a:pt x="64" y="34"/>
                    <a:pt x="64" y="35"/>
                    <a:pt x="64" y="35"/>
                  </a:cubicBezTo>
                  <a:cubicBezTo>
                    <a:pt x="65" y="39"/>
                    <a:pt x="66" y="42"/>
                    <a:pt x="67" y="46"/>
                  </a:cubicBezTo>
                  <a:cubicBezTo>
                    <a:pt x="67" y="44"/>
                    <a:pt x="67" y="42"/>
                    <a:pt x="67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6" y="37"/>
                    <a:pt x="64" y="33"/>
                    <a:pt x="63" y="30"/>
                  </a:cubicBezTo>
                  <a:cubicBezTo>
                    <a:pt x="64" y="30"/>
                    <a:pt x="63" y="29"/>
                    <a:pt x="64" y="29"/>
                  </a:cubicBezTo>
                  <a:cubicBezTo>
                    <a:pt x="64" y="29"/>
                    <a:pt x="64" y="30"/>
                    <a:pt x="64" y="30"/>
                  </a:cubicBezTo>
                  <a:cubicBezTo>
                    <a:pt x="65" y="32"/>
                    <a:pt x="65" y="33"/>
                    <a:pt x="65" y="35"/>
                  </a:cubicBezTo>
                  <a:cubicBezTo>
                    <a:pt x="65" y="35"/>
                    <a:pt x="66" y="35"/>
                    <a:pt x="66" y="35"/>
                  </a:cubicBezTo>
                  <a:cubicBezTo>
                    <a:pt x="67" y="39"/>
                    <a:pt x="68" y="41"/>
                    <a:pt x="69" y="45"/>
                  </a:cubicBezTo>
                  <a:cubicBezTo>
                    <a:pt x="71" y="48"/>
                    <a:pt x="72" y="51"/>
                    <a:pt x="74" y="55"/>
                  </a:cubicBezTo>
                  <a:cubicBezTo>
                    <a:pt x="74" y="55"/>
                    <a:pt x="75" y="54"/>
                    <a:pt x="75" y="55"/>
                  </a:cubicBezTo>
                  <a:cubicBezTo>
                    <a:pt x="76" y="50"/>
                    <a:pt x="77" y="44"/>
                    <a:pt x="78" y="38"/>
                  </a:cubicBezTo>
                  <a:cubicBezTo>
                    <a:pt x="78" y="34"/>
                    <a:pt x="78" y="30"/>
                    <a:pt x="78" y="26"/>
                  </a:cubicBezTo>
                  <a:cubicBezTo>
                    <a:pt x="78" y="25"/>
                    <a:pt x="77" y="25"/>
                    <a:pt x="78" y="24"/>
                  </a:cubicBezTo>
                  <a:cubicBezTo>
                    <a:pt x="79" y="24"/>
                    <a:pt x="79" y="24"/>
                    <a:pt x="80" y="24"/>
                  </a:cubicBezTo>
                  <a:cubicBezTo>
                    <a:pt x="80" y="23"/>
                    <a:pt x="80" y="21"/>
                    <a:pt x="80" y="19"/>
                  </a:cubicBezTo>
                  <a:cubicBezTo>
                    <a:pt x="79" y="19"/>
                    <a:pt x="79" y="20"/>
                    <a:pt x="79" y="19"/>
                  </a:cubicBezTo>
                  <a:cubicBezTo>
                    <a:pt x="79" y="20"/>
                    <a:pt x="79" y="21"/>
                    <a:pt x="78" y="21"/>
                  </a:cubicBezTo>
                  <a:cubicBezTo>
                    <a:pt x="77" y="20"/>
                    <a:pt x="78" y="18"/>
                    <a:pt x="78" y="16"/>
                  </a:cubicBezTo>
                  <a:cubicBezTo>
                    <a:pt x="78" y="12"/>
                    <a:pt x="77" y="6"/>
                    <a:pt x="77" y="2"/>
                  </a:cubicBezTo>
                  <a:cubicBezTo>
                    <a:pt x="77" y="2"/>
                    <a:pt x="77" y="2"/>
                    <a:pt x="78" y="2"/>
                  </a:cubicBezTo>
                  <a:cubicBezTo>
                    <a:pt x="78" y="4"/>
                    <a:pt x="78" y="6"/>
                    <a:pt x="78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6"/>
                    <a:pt x="79" y="5"/>
                    <a:pt x="79" y="2"/>
                  </a:cubicBezTo>
                  <a:cubicBezTo>
                    <a:pt x="78" y="2"/>
                    <a:pt x="77" y="1"/>
                    <a:pt x="77" y="1"/>
                  </a:cubicBezTo>
                  <a:cubicBezTo>
                    <a:pt x="77" y="0"/>
                    <a:pt x="77" y="0"/>
                    <a:pt x="78" y="0"/>
                  </a:cubicBezTo>
                  <a:cubicBezTo>
                    <a:pt x="78" y="0"/>
                    <a:pt x="78" y="1"/>
                    <a:pt x="79" y="1"/>
                  </a:cubicBezTo>
                  <a:cubicBezTo>
                    <a:pt x="79" y="1"/>
                    <a:pt x="80" y="0"/>
                    <a:pt x="80" y="1"/>
                  </a:cubicBezTo>
                  <a:cubicBezTo>
                    <a:pt x="81" y="4"/>
                    <a:pt x="80" y="6"/>
                    <a:pt x="80" y="9"/>
                  </a:cubicBezTo>
                  <a:cubicBezTo>
                    <a:pt x="80" y="10"/>
                    <a:pt x="81" y="12"/>
                    <a:pt x="82" y="14"/>
                  </a:cubicBezTo>
                  <a:cubicBezTo>
                    <a:pt x="82" y="15"/>
                    <a:pt x="82" y="15"/>
                    <a:pt x="83" y="16"/>
                  </a:cubicBezTo>
                  <a:cubicBezTo>
                    <a:pt x="83" y="16"/>
                    <a:pt x="83" y="17"/>
                    <a:pt x="83" y="17"/>
                  </a:cubicBezTo>
                  <a:cubicBezTo>
                    <a:pt x="84" y="17"/>
                    <a:pt x="85" y="18"/>
                    <a:pt x="85" y="18"/>
                  </a:cubicBezTo>
                  <a:cubicBezTo>
                    <a:pt x="85" y="21"/>
                    <a:pt x="84" y="24"/>
                    <a:pt x="83" y="27"/>
                  </a:cubicBezTo>
                  <a:cubicBezTo>
                    <a:pt x="83" y="28"/>
                    <a:pt x="82" y="30"/>
                    <a:pt x="82" y="31"/>
                  </a:cubicBezTo>
                  <a:cubicBezTo>
                    <a:pt x="82" y="32"/>
                    <a:pt x="82" y="33"/>
                    <a:pt x="81" y="34"/>
                  </a:cubicBezTo>
                  <a:cubicBezTo>
                    <a:pt x="81" y="34"/>
                    <a:pt x="81" y="33"/>
                    <a:pt x="80" y="33"/>
                  </a:cubicBezTo>
                  <a:cubicBezTo>
                    <a:pt x="79" y="38"/>
                    <a:pt x="80" y="46"/>
                    <a:pt x="79" y="53"/>
                  </a:cubicBezTo>
                  <a:cubicBezTo>
                    <a:pt x="79" y="56"/>
                    <a:pt x="80" y="62"/>
                    <a:pt x="77" y="66"/>
                  </a:cubicBezTo>
                  <a:cubicBezTo>
                    <a:pt x="77" y="66"/>
                    <a:pt x="78" y="67"/>
                    <a:pt x="78" y="68"/>
                  </a:cubicBezTo>
                  <a:cubicBezTo>
                    <a:pt x="77" y="68"/>
                    <a:pt x="76" y="68"/>
                    <a:pt x="76" y="67"/>
                  </a:cubicBezTo>
                  <a:cubicBezTo>
                    <a:pt x="76" y="66"/>
                    <a:pt x="76" y="67"/>
                    <a:pt x="75" y="66"/>
                  </a:cubicBezTo>
                  <a:cubicBezTo>
                    <a:pt x="75" y="67"/>
                    <a:pt x="76" y="67"/>
                    <a:pt x="76" y="68"/>
                  </a:cubicBezTo>
                  <a:cubicBezTo>
                    <a:pt x="75" y="68"/>
                    <a:pt x="76" y="68"/>
                    <a:pt x="76" y="68"/>
                  </a:cubicBezTo>
                  <a:cubicBezTo>
                    <a:pt x="74" y="68"/>
                    <a:pt x="74" y="66"/>
                    <a:pt x="74" y="65"/>
                  </a:cubicBezTo>
                  <a:cubicBezTo>
                    <a:pt x="73" y="62"/>
                    <a:pt x="71" y="60"/>
                    <a:pt x="70" y="57"/>
                  </a:cubicBezTo>
                  <a:cubicBezTo>
                    <a:pt x="69" y="55"/>
                    <a:pt x="69" y="53"/>
                    <a:pt x="68" y="52"/>
                  </a:cubicBezTo>
                  <a:cubicBezTo>
                    <a:pt x="67" y="49"/>
                    <a:pt x="66" y="48"/>
                    <a:pt x="65" y="45"/>
                  </a:cubicBezTo>
                  <a:cubicBezTo>
                    <a:pt x="65" y="46"/>
                    <a:pt x="65" y="49"/>
                    <a:pt x="65" y="50"/>
                  </a:cubicBezTo>
                  <a:cubicBezTo>
                    <a:pt x="65" y="56"/>
                    <a:pt x="64" y="66"/>
                    <a:pt x="63" y="72"/>
                  </a:cubicBezTo>
                  <a:cubicBezTo>
                    <a:pt x="64" y="73"/>
                    <a:pt x="64" y="73"/>
                    <a:pt x="64" y="74"/>
                  </a:cubicBezTo>
                  <a:cubicBezTo>
                    <a:pt x="64" y="74"/>
                    <a:pt x="63" y="74"/>
                    <a:pt x="63" y="73"/>
                  </a:cubicBezTo>
                  <a:cubicBezTo>
                    <a:pt x="64" y="75"/>
                    <a:pt x="62" y="76"/>
                    <a:pt x="63" y="78"/>
                  </a:cubicBezTo>
                  <a:cubicBezTo>
                    <a:pt x="63" y="79"/>
                    <a:pt x="65" y="80"/>
                    <a:pt x="65" y="81"/>
                  </a:cubicBezTo>
                  <a:cubicBezTo>
                    <a:pt x="64" y="81"/>
                    <a:pt x="64" y="80"/>
                    <a:pt x="63" y="79"/>
                  </a:cubicBezTo>
                  <a:cubicBezTo>
                    <a:pt x="63" y="81"/>
                    <a:pt x="63" y="83"/>
                    <a:pt x="62" y="84"/>
                  </a:cubicBezTo>
                  <a:cubicBezTo>
                    <a:pt x="63" y="84"/>
                    <a:pt x="62" y="84"/>
                    <a:pt x="62" y="85"/>
                  </a:cubicBezTo>
                  <a:cubicBezTo>
                    <a:pt x="62" y="85"/>
                    <a:pt x="63" y="87"/>
                    <a:pt x="62" y="88"/>
                  </a:cubicBezTo>
                  <a:cubicBezTo>
                    <a:pt x="62" y="90"/>
                    <a:pt x="62" y="94"/>
                    <a:pt x="62" y="96"/>
                  </a:cubicBezTo>
                  <a:cubicBezTo>
                    <a:pt x="62" y="96"/>
                    <a:pt x="62" y="96"/>
                    <a:pt x="61" y="96"/>
                  </a:cubicBezTo>
                  <a:cubicBezTo>
                    <a:pt x="61" y="97"/>
                    <a:pt x="61" y="98"/>
                    <a:pt x="61" y="99"/>
                  </a:cubicBezTo>
                  <a:cubicBezTo>
                    <a:pt x="62" y="99"/>
                    <a:pt x="62" y="98"/>
                    <a:pt x="62" y="99"/>
                  </a:cubicBezTo>
                  <a:cubicBezTo>
                    <a:pt x="62" y="105"/>
                    <a:pt x="63" y="110"/>
                    <a:pt x="63" y="116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2" y="119"/>
                    <a:pt x="63" y="123"/>
                    <a:pt x="63" y="126"/>
                  </a:cubicBezTo>
                  <a:cubicBezTo>
                    <a:pt x="63" y="126"/>
                    <a:pt x="64" y="126"/>
                    <a:pt x="64" y="126"/>
                  </a:cubicBezTo>
                  <a:cubicBezTo>
                    <a:pt x="64" y="126"/>
                    <a:pt x="63" y="127"/>
                    <a:pt x="63" y="127"/>
                  </a:cubicBezTo>
                  <a:cubicBezTo>
                    <a:pt x="64" y="135"/>
                    <a:pt x="63" y="141"/>
                    <a:pt x="64" y="147"/>
                  </a:cubicBezTo>
                  <a:cubicBezTo>
                    <a:pt x="63" y="148"/>
                    <a:pt x="63" y="149"/>
                    <a:pt x="64" y="150"/>
                  </a:cubicBezTo>
                  <a:cubicBezTo>
                    <a:pt x="63" y="151"/>
                    <a:pt x="64" y="152"/>
                    <a:pt x="64" y="154"/>
                  </a:cubicBezTo>
                  <a:cubicBezTo>
                    <a:pt x="64" y="154"/>
                    <a:pt x="64" y="154"/>
                    <a:pt x="64" y="154"/>
                  </a:cubicBezTo>
                  <a:cubicBezTo>
                    <a:pt x="63" y="157"/>
                    <a:pt x="65" y="160"/>
                    <a:pt x="65" y="162"/>
                  </a:cubicBezTo>
                  <a:cubicBezTo>
                    <a:pt x="65" y="163"/>
                    <a:pt x="65" y="163"/>
                    <a:pt x="65" y="164"/>
                  </a:cubicBezTo>
                  <a:cubicBezTo>
                    <a:pt x="65" y="165"/>
                    <a:pt x="66" y="164"/>
                    <a:pt x="66" y="165"/>
                  </a:cubicBezTo>
                  <a:cubicBezTo>
                    <a:pt x="66" y="166"/>
                    <a:pt x="65" y="167"/>
                    <a:pt x="65" y="169"/>
                  </a:cubicBezTo>
                  <a:cubicBezTo>
                    <a:pt x="65" y="169"/>
                    <a:pt x="66" y="169"/>
                    <a:pt x="66" y="169"/>
                  </a:cubicBezTo>
                  <a:cubicBezTo>
                    <a:pt x="65" y="172"/>
                    <a:pt x="65" y="174"/>
                    <a:pt x="65" y="177"/>
                  </a:cubicBezTo>
                  <a:cubicBezTo>
                    <a:pt x="65" y="178"/>
                    <a:pt x="66" y="178"/>
                    <a:pt x="66" y="179"/>
                  </a:cubicBezTo>
                  <a:cubicBezTo>
                    <a:pt x="66" y="179"/>
                    <a:pt x="66" y="179"/>
                    <a:pt x="66" y="180"/>
                  </a:cubicBezTo>
                  <a:cubicBezTo>
                    <a:pt x="66" y="180"/>
                    <a:pt x="67" y="180"/>
                    <a:pt x="67" y="181"/>
                  </a:cubicBezTo>
                  <a:cubicBezTo>
                    <a:pt x="67" y="181"/>
                    <a:pt x="67" y="182"/>
                    <a:pt x="67" y="182"/>
                  </a:cubicBezTo>
                  <a:cubicBezTo>
                    <a:pt x="69" y="184"/>
                    <a:pt x="72" y="185"/>
                    <a:pt x="71" y="188"/>
                  </a:cubicBezTo>
                  <a:cubicBezTo>
                    <a:pt x="71" y="189"/>
                    <a:pt x="72" y="189"/>
                    <a:pt x="72" y="190"/>
                  </a:cubicBezTo>
                  <a:cubicBezTo>
                    <a:pt x="72" y="190"/>
                    <a:pt x="71" y="190"/>
                    <a:pt x="71" y="190"/>
                  </a:cubicBezTo>
                  <a:cubicBezTo>
                    <a:pt x="71" y="191"/>
                    <a:pt x="72" y="191"/>
                    <a:pt x="72" y="192"/>
                  </a:cubicBezTo>
                  <a:cubicBezTo>
                    <a:pt x="71" y="193"/>
                    <a:pt x="70" y="193"/>
                    <a:pt x="69" y="193"/>
                  </a:cubicBezTo>
                  <a:cubicBezTo>
                    <a:pt x="68" y="193"/>
                    <a:pt x="67" y="193"/>
                    <a:pt x="66" y="193"/>
                  </a:cubicBezTo>
                  <a:cubicBezTo>
                    <a:pt x="65" y="193"/>
                    <a:pt x="64" y="193"/>
                    <a:pt x="64" y="193"/>
                  </a:cubicBezTo>
                  <a:cubicBezTo>
                    <a:pt x="63" y="193"/>
                    <a:pt x="63" y="194"/>
                    <a:pt x="63" y="194"/>
                  </a:cubicBezTo>
                  <a:cubicBezTo>
                    <a:pt x="60" y="193"/>
                    <a:pt x="59" y="196"/>
                    <a:pt x="57" y="196"/>
                  </a:cubicBezTo>
                  <a:cubicBezTo>
                    <a:pt x="56" y="194"/>
                    <a:pt x="58" y="192"/>
                    <a:pt x="58" y="191"/>
                  </a:cubicBezTo>
                  <a:close/>
                  <a:moveTo>
                    <a:pt x="78" y="15"/>
                  </a:moveTo>
                  <a:cubicBezTo>
                    <a:pt x="79" y="15"/>
                    <a:pt x="79" y="15"/>
                    <a:pt x="79" y="15"/>
                  </a:cubicBezTo>
                  <a:cubicBezTo>
                    <a:pt x="79" y="14"/>
                    <a:pt x="79" y="13"/>
                    <a:pt x="79" y="12"/>
                  </a:cubicBezTo>
                  <a:cubicBezTo>
                    <a:pt x="79" y="13"/>
                    <a:pt x="79" y="14"/>
                    <a:pt x="78" y="15"/>
                  </a:cubicBezTo>
                  <a:close/>
                  <a:moveTo>
                    <a:pt x="80" y="15"/>
                  </a:moveTo>
                  <a:cubicBezTo>
                    <a:pt x="80" y="15"/>
                    <a:pt x="80" y="14"/>
                    <a:pt x="81" y="14"/>
                  </a:cubicBezTo>
                  <a:cubicBezTo>
                    <a:pt x="81" y="14"/>
                    <a:pt x="81" y="13"/>
                    <a:pt x="80" y="13"/>
                  </a:cubicBezTo>
                  <a:cubicBezTo>
                    <a:pt x="80" y="13"/>
                    <a:pt x="80" y="14"/>
                    <a:pt x="80" y="15"/>
                  </a:cubicBezTo>
                  <a:close/>
                  <a:moveTo>
                    <a:pt x="81" y="26"/>
                  </a:moveTo>
                  <a:cubicBezTo>
                    <a:pt x="81" y="24"/>
                    <a:pt x="83" y="21"/>
                    <a:pt x="81" y="20"/>
                  </a:cubicBezTo>
                  <a:cubicBezTo>
                    <a:pt x="81" y="18"/>
                    <a:pt x="82" y="17"/>
                    <a:pt x="81" y="16"/>
                  </a:cubicBezTo>
                  <a:cubicBezTo>
                    <a:pt x="81" y="19"/>
                    <a:pt x="80" y="23"/>
                    <a:pt x="81" y="26"/>
                  </a:cubicBezTo>
                  <a:close/>
                  <a:moveTo>
                    <a:pt x="82" y="27"/>
                  </a:moveTo>
                  <a:cubicBezTo>
                    <a:pt x="83" y="24"/>
                    <a:pt x="83" y="21"/>
                    <a:pt x="84" y="19"/>
                  </a:cubicBezTo>
                  <a:cubicBezTo>
                    <a:pt x="83" y="19"/>
                    <a:pt x="83" y="18"/>
                    <a:pt x="82" y="18"/>
                  </a:cubicBezTo>
                  <a:cubicBezTo>
                    <a:pt x="82" y="20"/>
                    <a:pt x="82" y="25"/>
                    <a:pt x="82" y="27"/>
                  </a:cubicBezTo>
                  <a:close/>
                  <a:moveTo>
                    <a:pt x="80" y="28"/>
                  </a:moveTo>
                  <a:cubicBezTo>
                    <a:pt x="80" y="28"/>
                    <a:pt x="80" y="27"/>
                    <a:pt x="80" y="27"/>
                  </a:cubicBezTo>
                  <a:cubicBezTo>
                    <a:pt x="80" y="28"/>
                    <a:pt x="80" y="28"/>
                    <a:pt x="80" y="28"/>
                  </a:cubicBezTo>
                  <a:close/>
                  <a:moveTo>
                    <a:pt x="80" y="30"/>
                  </a:moveTo>
                  <a:cubicBezTo>
                    <a:pt x="80" y="30"/>
                    <a:pt x="80" y="30"/>
                    <a:pt x="81" y="30"/>
                  </a:cubicBezTo>
                  <a:cubicBezTo>
                    <a:pt x="81" y="30"/>
                    <a:pt x="81" y="29"/>
                    <a:pt x="80" y="29"/>
                  </a:cubicBezTo>
                  <a:cubicBezTo>
                    <a:pt x="81" y="30"/>
                    <a:pt x="80" y="30"/>
                    <a:pt x="80" y="30"/>
                  </a:cubicBezTo>
                  <a:close/>
                  <a:moveTo>
                    <a:pt x="54" y="32"/>
                  </a:moveTo>
                  <a:cubicBezTo>
                    <a:pt x="54" y="32"/>
                    <a:pt x="54" y="32"/>
                    <a:pt x="54" y="33"/>
                  </a:cubicBezTo>
                  <a:cubicBezTo>
                    <a:pt x="55" y="33"/>
                    <a:pt x="55" y="32"/>
                    <a:pt x="55" y="32"/>
                  </a:cubicBezTo>
                  <a:cubicBezTo>
                    <a:pt x="55" y="33"/>
                    <a:pt x="56" y="33"/>
                    <a:pt x="56" y="33"/>
                  </a:cubicBezTo>
                  <a:cubicBezTo>
                    <a:pt x="56" y="33"/>
                    <a:pt x="55" y="33"/>
                    <a:pt x="55" y="34"/>
                  </a:cubicBezTo>
                  <a:cubicBezTo>
                    <a:pt x="56" y="34"/>
                    <a:pt x="56" y="34"/>
                    <a:pt x="56" y="35"/>
                  </a:cubicBezTo>
                  <a:cubicBezTo>
                    <a:pt x="57" y="35"/>
                    <a:pt x="57" y="36"/>
                    <a:pt x="57" y="36"/>
                  </a:cubicBezTo>
                  <a:cubicBezTo>
                    <a:pt x="58" y="36"/>
                    <a:pt x="58" y="36"/>
                    <a:pt x="58" y="35"/>
                  </a:cubicBezTo>
                  <a:cubicBezTo>
                    <a:pt x="57" y="35"/>
                    <a:pt x="57" y="34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8" y="35"/>
                    <a:pt x="59" y="35"/>
                  </a:cubicBezTo>
                  <a:cubicBezTo>
                    <a:pt x="59" y="35"/>
                    <a:pt x="59" y="34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3"/>
                    <a:pt x="57" y="32"/>
                    <a:pt x="58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6" y="31"/>
                    <a:pt x="55" y="31"/>
                    <a:pt x="54" y="32"/>
                  </a:cubicBezTo>
                  <a:close/>
                  <a:moveTo>
                    <a:pt x="26" y="33"/>
                  </a:moveTo>
                  <a:cubicBezTo>
                    <a:pt x="26" y="32"/>
                    <a:pt x="26" y="33"/>
                    <a:pt x="27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8" y="31"/>
                    <a:pt x="26" y="32"/>
                    <a:pt x="26" y="33"/>
                  </a:cubicBezTo>
                  <a:close/>
                  <a:moveTo>
                    <a:pt x="30" y="32"/>
                  </a:moveTo>
                  <a:cubicBezTo>
                    <a:pt x="31" y="33"/>
                    <a:pt x="30" y="33"/>
                    <a:pt x="30" y="34"/>
                  </a:cubicBezTo>
                  <a:cubicBezTo>
                    <a:pt x="31" y="34"/>
                    <a:pt x="31" y="33"/>
                    <a:pt x="32" y="33"/>
                  </a:cubicBezTo>
                  <a:cubicBezTo>
                    <a:pt x="32" y="32"/>
                    <a:pt x="31" y="32"/>
                    <a:pt x="31" y="32"/>
                  </a:cubicBezTo>
                  <a:cubicBezTo>
                    <a:pt x="31" y="32"/>
                    <a:pt x="31" y="33"/>
                    <a:pt x="31" y="33"/>
                  </a:cubicBezTo>
                  <a:cubicBezTo>
                    <a:pt x="30" y="33"/>
                    <a:pt x="31" y="32"/>
                    <a:pt x="31" y="32"/>
                  </a:cubicBezTo>
                  <a:cubicBezTo>
                    <a:pt x="31" y="32"/>
                    <a:pt x="31" y="32"/>
                    <a:pt x="30" y="32"/>
                  </a:cubicBezTo>
                  <a:close/>
                  <a:moveTo>
                    <a:pt x="33" y="33"/>
                  </a:moveTo>
                  <a:cubicBezTo>
                    <a:pt x="34" y="33"/>
                    <a:pt x="34" y="33"/>
                    <a:pt x="34" y="32"/>
                  </a:cubicBezTo>
                  <a:cubicBezTo>
                    <a:pt x="34" y="32"/>
                    <a:pt x="34" y="32"/>
                    <a:pt x="33" y="32"/>
                  </a:cubicBezTo>
                  <a:cubicBezTo>
                    <a:pt x="33" y="33"/>
                    <a:pt x="33" y="33"/>
                    <a:pt x="33" y="33"/>
                  </a:cubicBezTo>
                  <a:close/>
                  <a:moveTo>
                    <a:pt x="35" y="33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5" y="33"/>
                    <a:pt x="35" y="33"/>
                  </a:cubicBezTo>
                  <a:close/>
                  <a:moveTo>
                    <a:pt x="37" y="34"/>
                  </a:move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3"/>
                    <a:pt x="40" y="33"/>
                  </a:cubicBezTo>
                  <a:cubicBezTo>
                    <a:pt x="38" y="32"/>
                    <a:pt x="38" y="33"/>
                    <a:pt x="37" y="34"/>
                  </a:cubicBezTo>
                  <a:close/>
                  <a:moveTo>
                    <a:pt x="48" y="33"/>
                  </a:moveTo>
                  <a:cubicBezTo>
                    <a:pt x="49" y="34"/>
                    <a:pt x="49" y="34"/>
                    <a:pt x="50" y="35"/>
                  </a:cubicBezTo>
                  <a:cubicBezTo>
                    <a:pt x="50" y="34"/>
                    <a:pt x="50" y="34"/>
                    <a:pt x="51" y="34"/>
                  </a:cubicBezTo>
                  <a:cubicBezTo>
                    <a:pt x="51" y="33"/>
                    <a:pt x="50" y="33"/>
                    <a:pt x="50" y="33"/>
                  </a:cubicBezTo>
                  <a:cubicBezTo>
                    <a:pt x="50" y="32"/>
                    <a:pt x="49" y="33"/>
                    <a:pt x="48" y="33"/>
                  </a:cubicBezTo>
                  <a:close/>
                  <a:moveTo>
                    <a:pt x="52" y="34"/>
                  </a:moveTo>
                  <a:cubicBezTo>
                    <a:pt x="53" y="34"/>
                    <a:pt x="53" y="34"/>
                    <a:pt x="54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2" y="34"/>
                    <a:pt x="52" y="34"/>
                  </a:cubicBezTo>
                  <a:close/>
                  <a:moveTo>
                    <a:pt x="38" y="35"/>
                  </a:moveTo>
                  <a:cubicBezTo>
                    <a:pt x="39" y="34"/>
                    <a:pt x="40" y="33"/>
                    <a:pt x="41" y="33"/>
                  </a:cubicBezTo>
                  <a:cubicBezTo>
                    <a:pt x="40" y="33"/>
                    <a:pt x="39" y="34"/>
                    <a:pt x="38" y="35"/>
                  </a:cubicBezTo>
                  <a:close/>
                  <a:moveTo>
                    <a:pt x="45" y="33"/>
                  </a:moveTo>
                  <a:cubicBezTo>
                    <a:pt x="46" y="34"/>
                    <a:pt x="46" y="36"/>
                    <a:pt x="48" y="36"/>
                  </a:cubicBezTo>
                  <a:cubicBezTo>
                    <a:pt x="48" y="35"/>
                    <a:pt x="47" y="34"/>
                    <a:pt x="47" y="33"/>
                  </a:cubicBezTo>
                  <a:cubicBezTo>
                    <a:pt x="46" y="33"/>
                    <a:pt x="46" y="33"/>
                    <a:pt x="45" y="33"/>
                  </a:cubicBezTo>
                  <a:close/>
                  <a:moveTo>
                    <a:pt x="28" y="35"/>
                  </a:moveTo>
                  <a:cubicBezTo>
                    <a:pt x="28" y="35"/>
                    <a:pt x="29" y="34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4"/>
                    <a:pt x="27" y="34"/>
                    <a:pt x="28" y="35"/>
                  </a:cubicBezTo>
                  <a:close/>
                  <a:moveTo>
                    <a:pt x="35" y="36"/>
                  </a:moveTo>
                  <a:cubicBezTo>
                    <a:pt x="35" y="35"/>
                    <a:pt x="36" y="34"/>
                    <a:pt x="36" y="33"/>
                  </a:cubicBezTo>
                  <a:cubicBezTo>
                    <a:pt x="36" y="34"/>
                    <a:pt x="34" y="35"/>
                    <a:pt x="35" y="36"/>
                  </a:cubicBezTo>
                  <a:close/>
                  <a:moveTo>
                    <a:pt x="41" y="35"/>
                  </a:moveTo>
                  <a:cubicBezTo>
                    <a:pt x="42" y="35"/>
                    <a:pt x="42" y="34"/>
                    <a:pt x="43" y="34"/>
                  </a:cubicBezTo>
                  <a:cubicBezTo>
                    <a:pt x="42" y="34"/>
                    <a:pt x="42" y="34"/>
                    <a:pt x="41" y="34"/>
                  </a:cubicBezTo>
                  <a:cubicBezTo>
                    <a:pt x="41" y="34"/>
                    <a:pt x="41" y="34"/>
                    <a:pt x="41" y="35"/>
                  </a:cubicBezTo>
                  <a:close/>
                  <a:moveTo>
                    <a:pt x="43" y="36"/>
                  </a:moveTo>
                  <a:cubicBezTo>
                    <a:pt x="43" y="36"/>
                    <a:pt x="43" y="35"/>
                    <a:pt x="44" y="35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3" y="35"/>
                    <a:pt x="43" y="35"/>
                    <a:pt x="43" y="36"/>
                  </a:cubicBezTo>
                  <a:close/>
                  <a:moveTo>
                    <a:pt x="53" y="36"/>
                  </a:moveTo>
                  <a:cubicBezTo>
                    <a:pt x="53" y="36"/>
                    <a:pt x="54" y="36"/>
                    <a:pt x="54" y="36"/>
                  </a:cubicBezTo>
                  <a:cubicBezTo>
                    <a:pt x="55" y="36"/>
                    <a:pt x="55" y="35"/>
                    <a:pt x="54" y="35"/>
                  </a:cubicBezTo>
                  <a:cubicBezTo>
                    <a:pt x="54" y="35"/>
                    <a:pt x="54" y="35"/>
                    <a:pt x="53" y="36"/>
                  </a:cubicBezTo>
                  <a:close/>
                  <a:moveTo>
                    <a:pt x="26" y="36"/>
                  </a:moveTo>
                  <a:cubicBezTo>
                    <a:pt x="25" y="36"/>
                    <a:pt x="26" y="35"/>
                    <a:pt x="26" y="35"/>
                  </a:cubicBezTo>
                  <a:cubicBezTo>
                    <a:pt x="26" y="35"/>
                    <a:pt x="25" y="36"/>
                    <a:pt x="25" y="36"/>
                  </a:cubicBezTo>
                  <a:cubicBezTo>
                    <a:pt x="25" y="36"/>
                    <a:pt x="26" y="36"/>
                    <a:pt x="26" y="36"/>
                  </a:cubicBezTo>
                  <a:close/>
                  <a:moveTo>
                    <a:pt x="32" y="36"/>
                  </a:moveTo>
                  <a:cubicBezTo>
                    <a:pt x="32" y="35"/>
                    <a:pt x="33" y="35"/>
                    <a:pt x="33" y="35"/>
                  </a:cubicBezTo>
                  <a:cubicBezTo>
                    <a:pt x="33" y="35"/>
                    <a:pt x="32" y="35"/>
                    <a:pt x="32" y="36"/>
                  </a:cubicBezTo>
                  <a:close/>
                  <a:moveTo>
                    <a:pt x="36" y="37"/>
                  </a:moveTo>
                  <a:cubicBezTo>
                    <a:pt x="36" y="37"/>
                    <a:pt x="38" y="35"/>
                    <a:pt x="37" y="35"/>
                  </a:cubicBezTo>
                  <a:cubicBezTo>
                    <a:pt x="36" y="36"/>
                    <a:pt x="36" y="36"/>
                    <a:pt x="36" y="37"/>
                  </a:cubicBezTo>
                  <a:close/>
                  <a:moveTo>
                    <a:pt x="39" y="36"/>
                  </a:moveTo>
                  <a:cubicBezTo>
                    <a:pt x="39" y="36"/>
                    <a:pt x="39" y="37"/>
                    <a:pt x="40" y="37"/>
                  </a:cubicBezTo>
                  <a:cubicBezTo>
                    <a:pt x="40" y="36"/>
                    <a:pt x="41" y="36"/>
                    <a:pt x="41" y="35"/>
                  </a:cubicBezTo>
                  <a:cubicBezTo>
                    <a:pt x="40" y="34"/>
                    <a:pt x="39" y="35"/>
                    <a:pt x="39" y="36"/>
                  </a:cubicBezTo>
                  <a:close/>
                  <a:moveTo>
                    <a:pt x="60" y="36"/>
                  </a:moveTo>
                  <a:cubicBezTo>
                    <a:pt x="60" y="36"/>
                    <a:pt x="60" y="36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6"/>
                    <a:pt x="61" y="36"/>
                    <a:pt x="61" y="36"/>
                  </a:cubicBezTo>
                  <a:cubicBezTo>
                    <a:pt x="60" y="36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lose/>
                  <a:moveTo>
                    <a:pt x="51" y="37"/>
                  </a:moveTo>
                  <a:cubicBezTo>
                    <a:pt x="52" y="37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1" y="36"/>
                    <a:pt x="51" y="37"/>
                  </a:cubicBezTo>
                  <a:close/>
                  <a:moveTo>
                    <a:pt x="46" y="37"/>
                  </a:moveTo>
                  <a:cubicBezTo>
                    <a:pt x="46" y="37"/>
                    <a:pt x="46" y="37"/>
                    <a:pt x="46" y="37"/>
                  </a:cubicBezTo>
                  <a:cubicBezTo>
                    <a:pt x="46" y="36"/>
                    <a:pt x="46" y="36"/>
                    <a:pt x="45" y="36"/>
                  </a:cubicBezTo>
                  <a:cubicBezTo>
                    <a:pt x="46" y="36"/>
                    <a:pt x="46" y="37"/>
                    <a:pt x="46" y="37"/>
                  </a:cubicBezTo>
                  <a:close/>
                  <a:moveTo>
                    <a:pt x="36" y="38"/>
                  </a:moveTo>
                  <a:cubicBezTo>
                    <a:pt x="37" y="37"/>
                    <a:pt x="37" y="37"/>
                    <a:pt x="38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37"/>
                    <a:pt x="36" y="37"/>
                    <a:pt x="36" y="38"/>
                  </a:cubicBezTo>
                  <a:close/>
                  <a:moveTo>
                    <a:pt x="33" y="37"/>
                  </a:moveTo>
                  <a:cubicBezTo>
                    <a:pt x="33" y="37"/>
                    <a:pt x="33" y="38"/>
                    <a:pt x="34" y="38"/>
                  </a:cubicBezTo>
                  <a:cubicBezTo>
                    <a:pt x="34" y="37"/>
                    <a:pt x="35" y="36"/>
                    <a:pt x="34" y="36"/>
                  </a:cubicBezTo>
                  <a:cubicBezTo>
                    <a:pt x="33" y="36"/>
                    <a:pt x="33" y="36"/>
                    <a:pt x="33" y="37"/>
                  </a:cubicBezTo>
                  <a:close/>
                  <a:moveTo>
                    <a:pt x="45" y="39"/>
                  </a:moveTo>
                  <a:cubicBezTo>
                    <a:pt x="45" y="38"/>
                    <a:pt x="46" y="38"/>
                    <a:pt x="46" y="37"/>
                  </a:cubicBezTo>
                  <a:cubicBezTo>
                    <a:pt x="45" y="37"/>
                    <a:pt x="45" y="36"/>
                    <a:pt x="45" y="36"/>
                  </a:cubicBezTo>
                  <a:cubicBezTo>
                    <a:pt x="44" y="37"/>
                    <a:pt x="44" y="38"/>
                    <a:pt x="45" y="39"/>
                  </a:cubicBezTo>
                  <a:close/>
                  <a:moveTo>
                    <a:pt x="40" y="37"/>
                  </a:moveTo>
                  <a:cubicBezTo>
                    <a:pt x="40" y="37"/>
                    <a:pt x="41" y="37"/>
                    <a:pt x="41" y="36"/>
                  </a:cubicBezTo>
                  <a:cubicBezTo>
                    <a:pt x="41" y="37"/>
                    <a:pt x="40" y="37"/>
                    <a:pt x="40" y="37"/>
                  </a:cubicBezTo>
                  <a:close/>
                  <a:moveTo>
                    <a:pt x="55" y="38"/>
                  </a:moveTo>
                  <a:cubicBezTo>
                    <a:pt x="55" y="37"/>
                    <a:pt x="55" y="38"/>
                    <a:pt x="55" y="38"/>
                  </a:cubicBezTo>
                  <a:cubicBezTo>
                    <a:pt x="56" y="38"/>
                    <a:pt x="56" y="38"/>
                    <a:pt x="56" y="37"/>
                  </a:cubicBezTo>
                  <a:cubicBezTo>
                    <a:pt x="56" y="37"/>
                    <a:pt x="56" y="37"/>
                    <a:pt x="56" y="36"/>
                  </a:cubicBezTo>
                  <a:cubicBezTo>
                    <a:pt x="55" y="37"/>
                    <a:pt x="55" y="37"/>
                    <a:pt x="55" y="38"/>
                  </a:cubicBezTo>
                  <a:close/>
                  <a:moveTo>
                    <a:pt x="48" y="37"/>
                  </a:moveTo>
                  <a:cubicBezTo>
                    <a:pt x="49" y="37"/>
                    <a:pt x="49" y="37"/>
                    <a:pt x="49" y="37"/>
                  </a:cubicBezTo>
                  <a:cubicBezTo>
                    <a:pt x="48" y="37"/>
                    <a:pt x="48" y="37"/>
                    <a:pt x="48" y="37"/>
                  </a:cubicBezTo>
                  <a:close/>
                  <a:moveTo>
                    <a:pt x="52" y="38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3" y="38"/>
                    <a:pt x="53" y="38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2" y="37"/>
                    <a:pt x="52" y="37"/>
                    <a:pt x="52" y="38"/>
                  </a:cubicBezTo>
                  <a:close/>
                  <a:moveTo>
                    <a:pt x="60" y="38"/>
                  </a:moveTo>
                  <a:cubicBezTo>
                    <a:pt x="59" y="38"/>
                    <a:pt x="59" y="37"/>
                    <a:pt x="58" y="37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8"/>
                    <a:pt x="59" y="39"/>
                    <a:pt x="60" y="38"/>
                  </a:cubicBezTo>
                  <a:close/>
                  <a:moveTo>
                    <a:pt x="30" y="37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1" y="37"/>
                    <a:pt x="31" y="37"/>
                  </a:cubicBezTo>
                  <a:cubicBezTo>
                    <a:pt x="31" y="37"/>
                    <a:pt x="30" y="37"/>
                    <a:pt x="30" y="37"/>
                  </a:cubicBezTo>
                  <a:close/>
                  <a:moveTo>
                    <a:pt x="37" y="39"/>
                  </a:moveTo>
                  <a:cubicBezTo>
                    <a:pt x="38" y="38"/>
                    <a:pt x="37" y="39"/>
                    <a:pt x="38" y="39"/>
                  </a:cubicBezTo>
                  <a:cubicBezTo>
                    <a:pt x="38" y="38"/>
                    <a:pt x="39" y="38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8"/>
                    <a:pt x="37" y="38"/>
                    <a:pt x="37" y="39"/>
                  </a:cubicBezTo>
                  <a:close/>
                  <a:moveTo>
                    <a:pt x="41" y="38"/>
                  </a:moveTo>
                  <a:cubicBezTo>
                    <a:pt x="41" y="38"/>
                    <a:pt x="42" y="38"/>
                    <a:pt x="41" y="37"/>
                  </a:cubicBezTo>
                  <a:cubicBezTo>
                    <a:pt x="41" y="38"/>
                    <a:pt x="41" y="38"/>
                    <a:pt x="41" y="38"/>
                  </a:cubicBezTo>
                  <a:close/>
                  <a:moveTo>
                    <a:pt x="62" y="38"/>
                  </a:moveTo>
                  <a:cubicBezTo>
                    <a:pt x="62" y="38"/>
                    <a:pt x="62" y="37"/>
                    <a:pt x="61" y="37"/>
                  </a:cubicBezTo>
                  <a:cubicBezTo>
                    <a:pt x="62" y="38"/>
                    <a:pt x="62" y="39"/>
                    <a:pt x="62" y="38"/>
                  </a:cubicBezTo>
                  <a:close/>
                  <a:moveTo>
                    <a:pt x="34" y="39"/>
                  </a:moveTo>
                  <a:cubicBezTo>
                    <a:pt x="35" y="38"/>
                    <a:pt x="35" y="38"/>
                    <a:pt x="35" y="37"/>
                  </a:cubicBezTo>
                  <a:cubicBezTo>
                    <a:pt x="35" y="38"/>
                    <a:pt x="34" y="38"/>
                    <a:pt x="34" y="39"/>
                  </a:cubicBezTo>
                  <a:close/>
                  <a:moveTo>
                    <a:pt x="49" y="39"/>
                  </a:moveTo>
                  <a:cubicBezTo>
                    <a:pt x="49" y="39"/>
                    <a:pt x="50" y="39"/>
                    <a:pt x="50" y="39"/>
                  </a:cubicBezTo>
                  <a:cubicBezTo>
                    <a:pt x="50" y="38"/>
                    <a:pt x="50" y="38"/>
                    <a:pt x="49" y="38"/>
                  </a:cubicBezTo>
                  <a:cubicBezTo>
                    <a:pt x="50" y="38"/>
                    <a:pt x="49" y="38"/>
                    <a:pt x="49" y="39"/>
                  </a:cubicBezTo>
                  <a:close/>
                  <a:moveTo>
                    <a:pt x="48" y="38"/>
                  </a:moveTo>
                  <a:cubicBezTo>
                    <a:pt x="48" y="38"/>
                    <a:pt x="48" y="38"/>
                    <a:pt x="47" y="38"/>
                  </a:cubicBezTo>
                  <a:cubicBezTo>
                    <a:pt x="46" y="39"/>
                    <a:pt x="48" y="39"/>
                    <a:pt x="48" y="38"/>
                  </a:cubicBezTo>
                  <a:close/>
                  <a:moveTo>
                    <a:pt x="41" y="39"/>
                  </a:moveTo>
                  <a:cubicBezTo>
                    <a:pt x="42" y="39"/>
                    <a:pt x="42" y="38"/>
                    <a:pt x="42" y="38"/>
                  </a:cubicBezTo>
                  <a:cubicBezTo>
                    <a:pt x="42" y="38"/>
                    <a:pt x="41" y="39"/>
                    <a:pt x="41" y="39"/>
                  </a:cubicBezTo>
                  <a:close/>
                  <a:moveTo>
                    <a:pt x="31" y="39"/>
                  </a:moveTo>
                  <a:cubicBezTo>
                    <a:pt x="31" y="39"/>
                    <a:pt x="32" y="39"/>
                    <a:pt x="32" y="40"/>
                  </a:cubicBezTo>
                  <a:cubicBezTo>
                    <a:pt x="32" y="40"/>
                    <a:pt x="32" y="39"/>
                    <a:pt x="32" y="39"/>
                  </a:cubicBezTo>
                  <a:cubicBezTo>
                    <a:pt x="32" y="39"/>
                    <a:pt x="32" y="38"/>
                    <a:pt x="31" y="38"/>
                  </a:cubicBezTo>
                  <a:cubicBezTo>
                    <a:pt x="31" y="38"/>
                    <a:pt x="31" y="38"/>
                    <a:pt x="31" y="39"/>
                  </a:cubicBezTo>
                  <a:close/>
                  <a:moveTo>
                    <a:pt x="35" y="40"/>
                  </a:moveTo>
                  <a:cubicBezTo>
                    <a:pt x="35" y="39"/>
                    <a:pt x="36" y="39"/>
                    <a:pt x="36" y="38"/>
                  </a:cubicBezTo>
                  <a:cubicBezTo>
                    <a:pt x="36" y="38"/>
                    <a:pt x="36" y="38"/>
                    <a:pt x="35" y="38"/>
                  </a:cubicBezTo>
                  <a:cubicBezTo>
                    <a:pt x="35" y="39"/>
                    <a:pt x="34" y="39"/>
                    <a:pt x="35" y="40"/>
                  </a:cubicBezTo>
                  <a:close/>
                  <a:moveTo>
                    <a:pt x="43" y="39"/>
                  </a:moveTo>
                  <a:cubicBezTo>
                    <a:pt x="43" y="39"/>
                    <a:pt x="43" y="39"/>
                    <a:pt x="44" y="40"/>
                  </a:cubicBezTo>
                  <a:cubicBezTo>
                    <a:pt x="44" y="39"/>
                    <a:pt x="44" y="38"/>
                    <a:pt x="43" y="39"/>
                  </a:cubicBezTo>
                  <a:close/>
                  <a:moveTo>
                    <a:pt x="56" y="39"/>
                  </a:moveTo>
                  <a:cubicBezTo>
                    <a:pt x="57" y="39"/>
                    <a:pt x="57" y="40"/>
                    <a:pt x="57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39"/>
                    <a:pt x="57" y="38"/>
                    <a:pt x="56" y="39"/>
                  </a:cubicBezTo>
                  <a:close/>
                  <a:moveTo>
                    <a:pt x="38" y="39"/>
                  </a:moveTo>
                  <a:cubicBezTo>
                    <a:pt x="39" y="40"/>
                    <a:pt x="39" y="39"/>
                    <a:pt x="39" y="39"/>
                  </a:cubicBezTo>
                  <a:cubicBezTo>
                    <a:pt x="38" y="38"/>
                    <a:pt x="38" y="39"/>
                    <a:pt x="38" y="39"/>
                  </a:cubicBezTo>
                  <a:close/>
                  <a:moveTo>
                    <a:pt x="53" y="39"/>
                  </a:moveTo>
                  <a:cubicBezTo>
                    <a:pt x="54" y="40"/>
                    <a:pt x="54" y="39"/>
                    <a:pt x="54" y="39"/>
                  </a:cubicBezTo>
                  <a:cubicBezTo>
                    <a:pt x="54" y="38"/>
                    <a:pt x="53" y="38"/>
                    <a:pt x="53" y="39"/>
                  </a:cubicBezTo>
                  <a:close/>
                  <a:moveTo>
                    <a:pt x="62" y="41"/>
                  </a:moveTo>
                  <a:cubicBezTo>
                    <a:pt x="62" y="40"/>
                    <a:pt x="61" y="39"/>
                    <a:pt x="61" y="39"/>
                  </a:cubicBezTo>
                  <a:cubicBezTo>
                    <a:pt x="61" y="39"/>
                    <a:pt x="62" y="41"/>
                    <a:pt x="62" y="41"/>
                  </a:cubicBezTo>
                  <a:close/>
                  <a:moveTo>
                    <a:pt x="46" y="40"/>
                  </a:moveTo>
                  <a:cubicBezTo>
                    <a:pt x="46" y="40"/>
                    <a:pt x="47" y="40"/>
                    <a:pt x="47" y="40"/>
                  </a:cubicBezTo>
                  <a:cubicBezTo>
                    <a:pt x="47" y="39"/>
                    <a:pt x="47" y="39"/>
                    <a:pt x="46" y="39"/>
                  </a:cubicBezTo>
                  <a:cubicBezTo>
                    <a:pt x="46" y="39"/>
                    <a:pt x="46" y="39"/>
                    <a:pt x="46" y="40"/>
                  </a:cubicBezTo>
                  <a:close/>
                  <a:moveTo>
                    <a:pt x="28" y="42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0"/>
                    <a:pt x="28" y="40"/>
                    <a:pt x="28" y="39"/>
                  </a:cubicBezTo>
                  <a:cubicBezTo>
                    <a:pt x="28" y="39"/>
                    <a:pt x="27" y="39"/>
                    <a:pt x="27" y="39"/>
                  </a:cubicBezTo>
                  <a:cubicBezTo>
                    <a:pt x="28" y="40"/>
                    <a:pt x="27" y="41"/>
                    <a:pt x="28" y="42"/>
                  </a:cubicBezTo>
                  <a:close/>
                  <a:moveTo>
                    <a:pt x="48" y="40"/>
                  </a:moveTo>
                  <a:cubicBezTo>
                    <a:pt x="48" y="40"/>
                    <a:pt x="48" y="40"/>
                    <a:pt x="48" y="40"/>
                  </a:cubicBezTo>
                  <a:cubicBezTo>
                    <a:pt x="49" y="40"/>
                    <a:pt x="49" y="40"/>
                    <a:pt x="49" y="39"/>
                  </a:cubicBezTo>
                  <a:cubicBezTo>
                    <a:pt x="49" y="39"/>
                    <a:pt x="49" y="39"/>
                    <a:pt x="48" y="39"/>
                  </a:cubicBezTo>
                  <a:cubicBezTo>
                    <a:pt x="48" y="39"/>
                    <a:pt x="48" y="40"/>
                    <a:pt x="48" y="40"/>
                  </a:cubicBezTo>
                  <a:close/>
                  <a:moveTo>
                    <a:pt x="50" y="40"/>
                  </a:moveTo>
                  <a:cubicBezTo>
                    <a:pt x="51" y="40"/>
                    <a:pt x="51" y="39"/>
                    <a:pt x="50" y="39"/>
                  </a:cubicBezTo>
                  <a:cubicBezTo>
                    <a:pt x="50" y="40"/>
                    <a:pt x="50" y="40"/>
                    <a:pt x="50" y="40"/>
                  </a:cubicBezTo>
                  <a:close/>
                  <a:moveTo>
                    <a:pt x="42" y="40"/>
                  </a:moveTo>
                  <a:cubicBezTo>
                    <a:pt x="43" y="40"/>
                    <a:pt x="43" y="41"/>
                    <a:pt x="43" y="41"/>
                  </a:cubicBezTo>
                  <a:cubicBezTo>
                    <a:pt x="43" y="41"/>
                    <a:pt x="43" y="40"/>
                    <a:pt x="43" y="40"/>
                  </a:cubicBezTo>
                  <a:cubicBezTo>
                    <a:pt x="43" y="40"/>
                    <a:pt x="43" y="40"/>
                    <a:pt x="43" y="39"/>
                  </a:cubicBezTo>
                  <a:cubicBezTo>
                    <a:pt x="42" y="40"/>
                    <a:pt x="42" y="40"/>
                    <a:pt x="42" y="40"/>
                  </a:cubicBezTo>
                  <a:close/>
                  <a:moveTo>
                    <a:pt x="31" y="41"/>
                  </a:moveTo>
                  <a:cubicBezTo>
                    <a:pt x="32" y="41"/>
                    <a:pt x="31" y="40"/>
                    <a:pt x="31" y="39"/>
                  </a:cubicBezTo>
                  <a:cubicBezTo>
                    <a:pt x="30" y="40"/>
                    <a:pt x="31" y="40"/>
                    <a:pt x="31" y="41"/>
                  </a:cubicBez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7" y="40"/>
                    <a:pt x="37" y="40"/>
                  </a:cubicBezTo>
                  <a:cubicBezTo>
                    <a:pt x="37" y="40"/>
                    <a:pt x="37" y="39"/>
                    <a:pt x="36" y="39"/>
                  </a:cubicBezTo>
                  <a:cubicBezTo>
                    <a:pt x="36" y="40"/>
                    <a:pt x="36" y="40"/>
                    <a:pt x="36" y="41"/>
                  </a:cubicBezTo>
                  <a:close/>
                  <a:moveTo>
                    <a:pt x="41" y="40"/>
                  </a:moveTo>
                  <a:cubicBezTo>
                    <a:pt x="41" y="40"/>
                    <a:pt x="41" y="40"/>
                    <a:pt x="41" y="39"/>
                  </a:cubicBezTo>
                  <a:cubicBezTo>
                    <a:pt x="40" y="40"/>
                    <a:pt x="41" y="40"/>
                    <a:pt x="41" y="40"/>
                  </a:cubicBezTo>
                  <a:close/>
                  <a:moveTo>
                    <a:pt x="27" y="41"/>
                  </a:moveTo>
                  <a:cubicBezTo>
                    <a:pt x="27" y="41"/>
                    <a:pt x="27" y="40"/>
                    <a:pt x="27" y="40"/>
                  </a:cubicBezTo>
                  <a:cubicBezTo>
                    <a:pt x="26" y="40"/>
                    <a:pt x="26" y="41"/>
                    <a:pt x="26" y="41"/>
                  </a:cubicBezTo>
                  <a:cubicBezTo>
                    <a:pt x="26" y="41"/>
                    <a:pt x="26" y="41"/>
                    <a:pt x="27" y="41"/>
                  </a:cubicBez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40"/>
                    <a:pt x="34" y="40"/>
                    <a:pt x="34" y="41"/>
                  </a:cubicBezTo>
                  <a:close/>
                  <a:moveTo>
                    <a:pt x="52" y="41"/>
                  </a:moveTo>
                  <a:cubicBezTo>
                    <a:pt x="53" y="41"/>
                    <a:pt x="53" y="41"/>
                    <a:pt x="53" y="40"/>
                  </a:cubicBezTo>
                  <a:cubicBezTo>
                    <a:pt x="53" y="40"/>
                    <a:pt x="52" y="40"/>
                    <a:pt x="52" y="41"/>
                  </a:cubicBezTo>
                  <a:close/>
                  <a:moveTo>
                    <a:pt x="49" y="41"/>
                  </a:moveTo>
                  <a:cubicBezTo>
                    <a:pt x="49" y="41"/>
                    <a:pt x="50" y="41"/>
                    <a:pt x="50" y="40"/>
                  </a:cubicBezTo>
                  <a:cubicBezTo>
                    <a:pt x="49" y="41"/>
                    <a:pt x="49" y="41"/>
                    <a:pt x="49" y="41"/>
                  </a:cubicBezTo>
                  <a:close/>
                  <a:moveTo>
                    <a:pt x="37" y="42"/>
                  </a:moveTo>
                  <a:cubicBezTo>
                    <a:pt x="37" y="41"/>
                    <a:pt x="38" y="41"/>
                    <a:pt x="37" y="40"/>
                  </a:cubicBezTo>
                  <a:cubicBezTo>
                    <a:pt x="37" y="41"/>
                    <a:pt x="36" y="41"/>
                    <a:pt x="37" y="42"/>
                  </a:cubicBezTo>
                  <a:close/>
                  <a:moveTo>
                    <a:pt x="39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40" y="42"/>
                    <a:pt x="40" y="41"/>
                    <a:pt x="40" y="41"/>
                  </a:cubicBezTo>
                  <a:cubicBezTo>
                    <a:pt x="40" y="41"/>
                    <a:pt x="40" y="40"/>
                    <a:pt x="40" y="40"/>
                  </a:cubicBezTo>
                  <a:cubicBezTo>
                    <a:pt x="40" y="41"/>
                    <a:pt x="39" y="41"/>
                    <a:pt x="39" y="41"/>
                  </a:cubicBezTo>
                  <a:close/>
                  <a:moveTo>
                    <a:pt x="56" y="42"/>
                  </a:moveTo>
                  <a:cubicBezTo>
                    <a:pt x="56" y="41"/>
                    <a:pt x="56" y="41"/>
                    <a:pt x="55" y="40"/>
                  </a:cubicBezTo>
                  <a:cubicBezTo>
                    <a:pt x="55" y="41"/>
                    <a:pt x="55" y="42"/>
                    <a:pt x="56" y="42"/>
                  </a:cubicBezTo>
                  <a:close/>
                  <a:moveTo>
                    <a:pt x="23" y="42"/>
                  </a:moveTo>
                  <a:cubicBezTo>
                    <a:pt x="22" y="44"/>
                    <a:pt x="20" y="47"/>
                    <a:pt x="18" y="48"/>
                  </a:cubicBezTo>
                  <a:cubicBezTo>
                    <a:pt x="18" y="48"/>
                    <a:pt x="19" y="48"/>
                    <a:pt x="19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50"/>
                    <a:pt x="18" y="50"/>
                  </a:cubicBezTo>
                  <a:cubicBezTo>
                    <a:pt x="15" y="53"/>
                    <a:pt x="12" y="57"/>
                    <a:pt x="10" y="61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8" y="62"/>
                    <a:pt x="8" y="63"/>
                    <a:pt x="8" y="63"/>
                  </a:cubicBezTo>
                  <a:cubicBezTo>
                    <a:pt x="8" y="64"/>
                    <a:pt x="6" y="65"/>
                    <a:pt x="7" y="65"/>
                  </a:cubicBezTo>
                  <a:cubicBezTo>
                    <a:pt x="7" y="65"/>
                    <a:pt x="6" y="65"/>
                    <a:pt x="7" y="65"/>
                  </a:cubicBezTo>
                  <a:cubicBezTo>
                    <a:pt x="8" y="65"/>
                    <a:pt x="7" y="66"/>
                    <a:pt x="7" y="66"/>
                  </a:cubicBezTo>
                  <a:cubicBezTo>
                    <a:pt x="8" y="66"/>
                    <a:pt x="8" y="67"/>
                    <a:pt x="9" y="68"/>
                  </a:cubicBezTo>
                  <a:cubicBezTo>
                    <a:pt x="9" y="68"/>
                    <a:pt x="9" y="68"/>
                    <a:pt x="10" y="68"/>
                  </a:cubicBezTo>
                  <a:cubicBezTo>
                    <a:pt x="12" y="70"/>
                    <a:pt x="15" y="72"/>
                    <a:pt x="16" y="75"/>
                  </a:cubicBezTo>
                  <a:cubicBezTo>
                    <a:pt x="21" y="79"/>
                    <a:pt x="23" y="84"/>
                    <a:pt x="28" y="88"/>
                  </a:cubicBezTo>
                  <a:cubicBezTo>
                    <a:pt x="29" y="88"/>
                    <a:pt x="30" y="90"/>
                    <a:pt x="28" y="90"/>
                  </a:cubicBezTo>
                  <a:cubicBezTo>
                    <a:pt x="29" y="91"/>
                    <a:pt x="29" y="91"/>
                    <a:pt x="30" y="92"/>
                  </a:cubicBezTo>
                  <a:cubicBezTo>
                    <a:pt x="30" y="91"/>
                    <a:pt x="30" y="91"/>
                    <a:pt x="30" y="91"/>
                  </a:cubicBezTo>
                  <a:cubicBezTo>
                    <a:pt x="30" y="91"/>
                    <a:pt x="30" y="92"/>
                    <a:pt x="30" y="92"/>
                  </a:cubicBezTo>
                  <a:cubicBezTo>
                    <a:pt x="30" y="90"/>
                    <a:pt x="30" y="87"/>
                    <a:pt x="30" y="86"/>
                  </a:cubicBezTo>
                  <a:cubicBezTo>
                    <a:pt x="29" y="83"/>
                    <a:pt x="29" y="81"/>
                    <a:pt x="29" y="78"/>
                  </a:cubicBezTo>
                  <a:cubicBezTo>
                    <a:pt x="28" y="76"/>
                    <a:pt x="28" y="74"/>
                    <a:pt x="27" y="71"/>
                  </a:cubicBezTo>
                  <a:cubicBezTo>
                    <a:pt x="27" y="68"/>
                    <a:pt x="27" y="65"/>
                    <a:pt x="27" y="62"/>
                  </a:cubicBezTo>
                  <a:cubicBezTo>
                    <a:pt x="26" y="56"/>
                    <a:pt x="26" y="48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2"/>
                    <a:pt x="23" y="42"/>
                  </a:cubicBezTo>
                  <a:close/>
                  <a:moveTo>
                    <a:pt x="30" y="41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0" y="40"/>
                    <a:pt x="30" y="41"/>
                  </a:cubicBezTo>
                  <a:close/>
                  <a:moveTo>
                    <a:pt x="42" y="42"/>
                  </a:moveTo>
                  <a:cubicBezTo>
                    <a:pt x="42" y="42"/>
                    <a:pt x="42" y="42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2"/>
                    <a:pt x="42" y="42"/>
                  </a:cubicBezTo>
                  <a:close/>
                  <a:moveTo>
                    <a:pt x="58" y="41"/>
                  </a:moveTo>
                  <a:cubicBezTo>
                    <a:pt x="59" y="41"/>
                    <a:pt x="59" y="41"/>
                    <a:pt x="59" y="4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lose/>
                  <a:moveTo>
                    <a:pt x="32" y="42"/>
                  </a:moveTo>
                  <a:cubicBezTo>
                    <a:pt x="32" y="42"/>
                    <a:pt x="32" y="42"/>
                    <a:pt x="32" y="41"/>
                  </a:cubicBezTo>
                  <a:cubicBezTo>
                    <a:pt x="32" y="41"/>
                    <a:pt x="32" y="42"/>
                    <a:pt x="32" y="42"/>
                  </a:cubicBezTo>
                  <a:close/>
                  <a:moveTo>
                    <a:pt x="35" y="42"/>
                  </a:moveTo>
                  <a:cubicBezTo>
                    <a:pt x="35" y="42"/>
                    <a:pt x="36" y="42"/>
                    <a:pt x="35" y="41"/>
                  </a:cubicBezTo>
                  <a:cubicBezTo>
                    <a:pt x="35" y="41"/>
                    <a:pt x="34" y="42"/>
                    <a:pt x="35" y="42"/>
                  </a:cubicBezTo>
                  <a:close/>
                  <a:moveTo>
                    <a:pt x="50" y="42"/>
                  </a:moveTo>
                  <a:cubicBezTo>
                    <a:pt x="50" y="42"/>
                    <a:pt x="50" y="42"/>
                    <a:pt x="50" y="41"/>
                  </a:cubicBezTo>
                  <a:cubicBezTo>
                    <a:pt x="49" y="41"/>
                    <a:pt x="49" y="42"/>
                    <a:pt x="50" y="42"/>
                  </a:cubicBezTo>
                  <a:close/>
                  <a:moveTo>
                    <a:pt x="54" y="42"/>
                  </a:moveTo>
                  <a:cubicBezTo>
                    <a:pt x="54" y="42"/>
                    <a:pt x="54" y="43"/>
                    <a:pt x="55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5" y="42"/>
                    <a:pt x="55" y="42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lose/>
                  <a:moveTo>
                    <a:pt x="32" y="43"/>
                  </a:moveTo>
                  <a:cubicBezTo>
                    <a:pt x="33" y="43"/>
                    <a:pt x="33" y="42"/>
                    <a:pt x="33" y="42"/>
                  </a:cubicBezTo>
                  <a:cubicBezTo>
                    <a:pt x="33" y="42"/>
                    <a:pt x="32" y="43"/>
                    <a:pt x="32" y="43"/>
                  </a:cubicBezTo>
                  <a:close/>
                  <a:moveTo>
                    <a:pt x="41" y="43"/>
                  </a:moveTo>
                  <a:cubicBezTo>
                    <a:pt x="41" y="43"/>
                    <a:pt x="41" y="43"/>
                    <a:pt x="41" y="42"/>
                  </a:cubicBezTo>
                  <a:cubicBezTo>
                    <a:pt x="41" y="41"/>
                    <a:pt x="40" y="42"/>
                    <a:pt x="41" y="43"/>
                  </a:cubicBezTo>
                  <a:close/>
                  <a:moveTo>
                    <a:pt x="46" y="42"/>
                  </a:moveTo>
                  <a:cubicBezTo>
                    <a:pt x="47" y="42"/>
                    <a:pt x="47" y="43"/>
                    <a:pt x="47" y="42"/>
                  </a:cubicBezTo>
                  <a:cubicBezTo>
                    <a:pt x="47" y="42"/>
                    <a:pt x="46" y="42"/>
                    <a:pt x="46" y="42"/>
                  </a:cubicBezTo>
                  <a:close/>
                  <a:moveTo>
                    <a:pt x="62" y="46"/>
                  </a:moveTo>
                  <a:cubicBezTo>
                    <a:pt x="61" y="46"/>
                    <a:pt x="61" y="46"/>
                    <a:pt x="60" y="46"/>
                  </a:cubicBezTo>
                  <a:cubicBezTo>
                    <a:pt x="61" y="47"/>
                    <a:pt x="62" y="48"/>
                    <a:pt x="62" y="49"/>
                  </a:cubicBezTo>
                  <a:cubicBezTo>
                    <a:pt x="62" y="49"/>
                    <a:pt x="61" y="49"/>
                    <a:pt x="61" y="50"/>
                  </a:cubicBezTo>
                  <a:cubicBezTo>
                    <a:pt x="61" y="51"/>
                    <a:pt x="62" y="52"/>
                    <a:pt x="62" y="52"/>
                  </a:cubicBezTo>
                  <a:cubicBezTo>
                    <a:pt x="62" y="49"/>
                    <a:pt x="64" y="43"/>
                    <a:pt x="60" y="42"/>
                  </a:cubicBezTo>
                  <a:cubicBezTo>
                    <a:pt x="61" y="42"/>
                    <a:pt x="60" y="42"/>
                    <a:pt x="61" y="42"/>
                  </a:cubicBezTo>
                  <a:cubicBezTo>
                    <a:pt x="61" y="43"/>
                    <a:pt x="62" y="44"/>
                    <a:pt x="62" y="46"/>
                  </a:cubicBezTo>
                  <a:close/>
                  <a:moveTo>
                    <a:pt x="35" y="42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36" y="43"/>
                    <a:pt x="36" y="43"/>
                    <a:pt x="36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42"/>
                    <a:pt x="35" y="42"/>
                    <a:pt x="35" y="42"/>
                  </a:cubicBezTo>
                  <a:close/>
                  <a:moveTo>
                    <a:pt x="38" y="43"/>
                  </a:moveTo>
                  <a:cubicBezTo>
                    <a:pt x="38" y="43"/>
                    <a:pt x="38" y="43"/>
                    <a:pt x="39" y="43"/>
                  </a:cubicBezTo>
                  <a:cubicBezTo>
                    <a:pt x="39" y="43"/>
                    <a:pt x="39" y="43"/>
                    <a:pt x="39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42"/>
                    <a:pt x="38" y="42"/>
                    <a:pt x="38" y="43"/>
                  </a:cubicBezTo>
                  <a:close/>
                  <a:moveTo>
                    <a:pt x="26" y="43"/>
                  </a:moveTo>
                  <a:cubicBezTo>
                    <a:pt x="26" y="43"/>
                    <a:pt x="26" y="42"/>
                    <a:pt x="26" y="42"/>
                  </a:cubicBezTo>
                  <a:cubicBezTo>
                    <a:pt x="25" y="42"/>
                    <a:pt x="25" y="43"/>
                    <a:pt x="26" y="43"/>
                  </a:cubicBezTo>
                  <a:close/>
                  <a:moveTo>
                    <a:pt x="33" y="44"/>
                  </a:moveTo>
                  <a:cubicBezTo>
                    <a:pt x="33" y="44"/>
                    <a:pt x="33" y="44"/>
                    <a:pt x="33" y="44"/>
                  </a:cubicBezTo>
                  <a:cubicBezTo>
                    <a:pt x="34" y="44"/>
                    <a:pt x="34" y="44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4"/>
                  </a:cubicBezTo>
                  <a:close/>
                  <a:moveTo>
                    <a:pt x="43" y="44"/>
                  </a:moveTo>
                  <a:cubicBezTo>
                    <a:pt x="44" y="44"/>
                    <a:pt x="44" y="43"/>
                    <a:pt x="44" y="43"/>
                  </a:cubicBezTo>
                  <a:cubicBezTo>
                    <a:pt x="43" y="43"/>
                    <a:pt x="43" y="43"/>
                    <a:pt x="43" y="44"/>
                  </a:cubicBezTo>
                  <a:close/>
                  <a:moveTo>
                    <a:pt x="50" y="43"/>
                  </a:moveTo>
                  <a:cubicBezTo>
                    <a:pt x="50" y="44"/>
                    <a:pt x="51" y="44"/>
                    <a:pt x="50" y="44"/>
                  </a:cubicBezTo>
                  <a:cubicBezTo>
                    <a:pt x="51" y="44"/>
                    <a:pt x="51" y="44"/>
                    <a:pt x="52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0" y="43"/>
                    <a:pt x="50" y="43"/>
                  </a:cubicBezTo>
                  <a:close/>
                  <a:moveTo>
                    <a:pt x="39" y="44"/>
                  </a:moveTo>
                  <a:cubicBezTo>
                    <a:pt x="39" y="44"/>
                    <a:pt x="39" y="45"/>
                    <a:pt x="40" y="45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4"/>
                    <a:pt x="39" y="44"/>
                    <a:pt x="39" y="44"/>
                  </a:cubicBezTo>
                  <a:close/>
                  <a:moveTo>
                    <a:pt x="28" y="46"/>
                  </a:moveTo>
                  <a:cubicBezTo>
                    <a:pt x="28" y="45"/>
                    <a:pt x="29" y="44"/>
                    <a:pt x="28" y="43"/>
                  </a:cubicBezTo>
                  <a:cubicBezTo>
                    <a:pt x="28" y="44"/>
                    <a:pt x="28" y="45"/>
                    <a:pt x="28" y="46"/>
                  </a:cubicBezTo>
                  <a:close/>
                  <a:moveTo>
                    <a:pt x="48" y="44"/>
                  </a:moveTo>
                  <a:cubicBezTo>
                    <a:pt x="48" y="44"/>
                    <a:pt x="49" y="44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28" y="67"/>
                  </a:moveTo>
                  <a:cubicBezTo>
                    <a:pt x="29" y="66"/>
                    <a:pt x="29" y="66"/>
                    <a:pt x="29" y="65"/>
                  </a:cubicBezTo>
                  <a:cubicBezTo>
                    <a:pt x="28" y="65"/>
                    <a:pt x="28" y="65"/>
                    <a:pt x="28" y="64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29" y="58"/>
                    <a:pt x="27" y="53"/>
                    <a:pt x="27" y="48"/>
                  </a:cubicBezTo>
                  <a:cubicBezTo>
                    <a:pt x="26" y="47"/>
                    <a:pt x="26" y="45"/>
                    <a:pt x="26" y="43"/>
                  </a:cubicBezTo>
                  <a:cubicBezTo>
                    <a:pt x="27" y="49"/>
                    <a:pt x="27" y="59"/>
                    <a:pt x="28" y="67"/>
                  </a:cubicBezTo>
                  <a:close/>
                  <a:moveTo>
                    <a:pt x="59" y="46"/>
                  </a:moveTo>
                  <a:cubicBezTo>
                    <a:pt x="60" y="46"/>
                    <a:pt x="60" y="45"/>
                    <a:pt x="61" y="45"/>
                  </a:cubicBezTo>
                  <a:cubicBezTo>
                    <a:pt x="60" y="44"/>
                    <a:pt x="60" y="44"/>
                    <a:pt x="59" y="43"/>
                  </a:cubicBezTo>
                  <a:cubicBezTo>
                    <a:pt x="58" y="44"/>
                    <a:pt x="60" y="45"/>
                    <a:pt x="59" y="46"/>
                  </a:cubicBezTo>
                  <a:close/>
                  <a:moveTo>
                    <a:pt x="37" y="45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37" y="45"/>
                    <a:pt x="38" y="45"/>
                    <a:pt x="38" y="44"/>
                  </a:cubicBezTo>
                  <a:cubicBezTo>
                    <a:pt x="38" y="43"/>
                    <a:pt x="37" y="44"/>
                    <a:pt x="37" y="45"/>
                  </a:cubicBezTo>
                  <a:close/>
                  <a:moveTo>
                    <a:pt x="15" y="48"/>
                  </a:moveTo>
                  <a:cubicBezTo>
                    <a:pt x="17" y="48"/>
                    <a:pt x="18" y="45"/>
                    <a:pt x="18" y="44"/>
                  </a:cubicBezTo>
                  <a:cubicBezTo>
                    <a:pt x="17" y="45"/>
                    <a:pt x="16" y="46"/>
                    <a:pt x="15" y="48"/>
                  </a:cubicBezTo>
                  <a:close/>
                  <a:moveTo>
                    <a:pt x="34" y="45"/>
                  </a:moveTo>
                  <a:cubicBezTo>
                    <a:pt x="34" y="45"/>
                    <a:pt x="35" y="45"/>
                    <a:pt x="35" y="44"/>
                  </a:cubicBezTo>
                  <a:cubicBezTo>
                    <a:pt x="35" y="44"/>
                    <a:pt x="35" y="44"/>
                    <a:pt x="34" y="44"/>
                  </a:cubicBezTo>
                  <a:cubicBezTo>
                    <a:pt x="34" y="44"/>
                    <a:pt x="34" y="44"/>
                    <a:pt x="34" y="45"/>
                  </a:cubicBezTo>
                  <a:close/>
                  <a:moveTo>
                    <a:pt x="53" y="44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5"/>
                    <a:pt x="53" y="44"/>
                  </a:cubicBezTo>
                  <a:close/>
                  <a:moveTo>
                    <a:pt x="30" y="46"/>
                  </a:moveTo>
                  <a:cubicBezTo>
                    <a:pt x="30" y="45"/>
                    <a:pt x="32" y="45"/>
                    <a:pt x="31" y="44"/>
                  </a:cubicBezTo>
                  <a:cubicBezTo>
                    <a:pt x="31" y="45"/>
                    <a:pt x="30" y="45"/>
                    <a:pt x="30" y="46"/>
                  </a:cubicBezTo>
                  <a:close/>
                  <a:moveTo>
                    <a:pt x="44" y="45"/>
                  </a:moveTo>
                  <a:cubicBezTo>
                    <a:pt x="45" y="46"/>
                    <a:pt x="45" y="45"/>
                    <a:pt x="45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44" y="45"/>
                    <a:pt x="44" y="45"/>
                  </a:cubicBezTo>
                  <a:close/>
                  <a:moveTo>
                    <a:pt x="32" y="45"/>
                  </a:moveTo>
                  <a:cubicBezTo>
                    <a:pt x="32" y="45"/>
                    <a:pt x="33" y="45"/>
                    <a:pt x="33" y="45"/>
                  </a:cubicBezTo>
                  <a:cubicBezTo>
                    <a:pt x="33" y="45"/>
                    <a:pt x="33" y="44"/>
                    <a:pt x="32" y="44"/>
                  </a:cubicBezTo>
                  <a:cubicBezTo>
                    <a:pt x="32" y="45"/>
                    <a:pt x="32" y="45"/>
                    <a:pt x="32" y="45"/>
                  </a:cubicBezTo>
                  <a:close/>
                  <a:moveTo>
                    <a:pt x="49" y="45"/>
                  </a:moveTo>
                  <a:cubicBezTo>
                    <a:pt x="49" y="45"/>
                    <a:pt x="49" y="46"/>
                    <a:pt x="50" y="46"/>
                  </a:cubicBezTo>
                  <a:cubicBezTo>
                    <a:pt x="50" y="46"/>
                    <a:pt x="50" y="45"/>
                    <a:pt x="49" y="44"/>
                  </a:cubicBezTo>
                  <a:cubicBezTo>
                    <a:pt x="49" y="45"/>
                    <a:pt x="49" y="45"/>
                    <a:pt x="49" y="45"/>
                  </a:cubicBezTo>
                  <a:close/>
                  <a:moveTo>
                    <a:pt x="52" y="45"/>
                  </a:moveTo>
                  <a:cubicBezTo>
                    <a:pt x="52" y="45"/>
                    <a:pt x="52" y="45"/>
                    <a:pt x="53" y="45"/>
                  </a:cubicBezTo>
                  <a:cubicBezTo>
                    <a:pt x="53" y="45"/>
                    <a:pt x="52" y="45"/>
                    <a:pt x="52" y="44"/>
                  </a:cubicBezTo>
                  <a:cubicBezTo>
                    <a:pt x="52" y="45"/>
                    <a:pt x="52" y="45"/>
                    <a:pt x="52" y="45"/>
                  </a:cubicBezTo>
                  <a:close/>
                  <a:moveTo>
                    <a:pt x="64" y="45"/>
                  </a:moveTo>
                  <a:cubicBezTo>
                    <a:pt x="63" y="51"/>
                    <a:pt x="62" y="56"/>
                    <a:pt x="62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6"/>
                    <a:pt x="62" y="69"/>
                    <a:pt x="62" y="72"/>
                  </a:cubicBezTo>
                  <a:cubicBezTo>
                    <a:pt x="63" y="68"/>
                    <a:pt x="63" y="65"/>
                    <a:pt x="64" y="61"/>
                  </a:cubicBezTo>
                  <a:cubicBezTo>
                    <a:pt x="64" y="56"/>
                    <a:pt x="64" y="50"/>
                    <a:pt x="64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38" y="46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38" y="46"/>
                    <a:pt x="39" y="46"/>
                    <a:pt x="39" y="45"/>
                  </a:cubicBezTo>
                  <a:cubicBezTo>
                    <a:pt x="38" y="45"/>
                    <a:pt x="38" y="46"/>
                    <a:pt x="38" y="46"/>
                  </a:cubicBezTo>
                  <a:close/>
                  <a:moveTo>
                    <a:pt x="41" y="46"/>
                  </a:moveTo>
                  <a:cubicBezTo>
                    <a:pt x="41" y="46"/>
                    <a:pt x="42" y="46"/>
                    <a:pt x="42" y="45"/>
                  </a:cubicBezTo>
                  <a:cubicBezTo>
                    <a:pt x="41" y="46"/>
                    <a:pt x="41" y="46"/>
                    <a:pt x="41" y="46"/>
                  </a:cubicBezTo>
                  <a:close/>
                  <a:moveTo>
                    <a:pt x="58" y="47"/>
                  </a:moveTo>
                  <a:cubicBezTo>
                    <a:pt x="58" y="46"/>
                    <a:pt x="58" y="46"/>
                    <a:pt x="58" y="45"/>
                  </a:cubicBezTo>
                  <a:cubicBezTo>
                    <a:pt x="56" y="45"/>
                    <a:pt x="57" y="47"/>
                    <a:pt x="58" y="47"/>
                  </a:cubicBezTo>
                  <a:close/>
                  <a:moveTo>
                    <a:pt x="35" y="47"/>
                  </a:moveTo>
                  <a:cubicBezTo>
                    <a:pt x="35" y="47"/>
                    <a:pt x="35" y="47"/>
                    <a:pt x="35" y="48"/>
                  </a:cubicBezTo>
                  <a:cubicBezTo>
                    <a:pt x="36" y="47"/>
                    <a:pt x="37" y="46"/>
                    <a:pt x="36" y="45"/>
                  </a:cubicBezTo>
                  <a:cubicBezTo>
                    <a:pt x="35" y="45"/>
                    <a:pt x="35" y="46"/>
                    <a:pt x="35" y="47"/>
                  </a:cubicBezTo>
                  <a:close/>
                  <a:moveTo>
                    <a:pt x="53" y="46"/>
                  </a:moveTo>
                  <a:cubicBezTo>
                    <a:pt x="53" y="46"/>
                    <a:pt x="53" y="46"/>
                    <a:pt x="53" y="46"/>
                  </a:cubicBezTo>
                  <a:cubicBezTo>
                    <a:pt x="53" y="46"/>
                    <a:pt x="53" y="45"/>
                    <a:pt x="53" y="46"/>
                  </a:cubicBezTo>
                  <a:cubicBezTo>
                    <a:pt x="53" y="46"/>
                    <a:pt x="53" y="46"/>
                    <a:pt x="53" y="46"/>
                  </a:cubicBezTo>
                  <a:close/>
                  <a:moveTo>
                    <a:pt x="45" y="47"/>
                  </a:moveTo>
                  <a:cubicBezTo>
                    <a:pt x="45" y="47"/>
                    <a:pt x="45" y="47"/>
                    <a:pt x="46" y="47"/>
                  </a:cubicBezTo>
                  <a:cubicBezTo>
                    <a:pt x="46" y="47"/>
                    <a:pt x="46" y="46"/>
                    <a:pt x="47" y="46"/>
                  </a:cubicBezTo>
                  <a:cubicBezTo>
                    <a:pt x="46" y="45"/>
                    <a:pt x="45" y="46"/>
                    <a:pt x="45" y="47"/>
                  </a:cubicBezTo>
                  <a:close/>
                  <a:moveTo>
                    <a:pt x="48" y="46"/>
                  </a:moveTo>
                  <a:cubicBezTo>
                    <a:pt x="48" y="46"/>
                    <a:pt x="49" y="47"/>
                    <a:pt x="48" y="47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7"/>
                    <a:pt x="49" y="47"/>
                    <a:pt x="49" y="47"/>
                  </a:cubicBezTo>
                  <a:cubicBezTo>
                    <a:pt x="49" y="46"/>
                    <a:pt x="48" y="46"/>
                    <a:pt x="48" y="46"/>
                  </a:cubicBezTo>
                  <a:close/>
                  <a:moveTo>
                    <a:pt x="50" y="46"/>
                  </a:move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1" y="47"/>
                    <a:pt x="51" y="47"/>
                  </a:cubicBezTo>
                  <a:cubicBezTo>
                    <a:pt x="51" y="47"/>
                    <a:pt x="51" y="47"/>
                    <a:pt x="51" y="46"/>
                  </a:cubicBezTo>
                  <a:cubicBezTo>
                    <a:pt x="51" y="46"/>
                    <a:pt x="51" y="46"/>
                    <a:pt x="50" y="46"/>
                  </a:cubicBezTo>
                  <a:close/>
                  <a:moveTo>
                    <a:pt x="55" y="47"/>
                  </a:moveTo>
                  <a:cubicBezTo>
                    <a:pt x="55" y="47"/>
                    <a:pt x="55" y="46"/>
                    <a:pt x="55" y="46"/>
                  </a:cubicBezTo>
                  <a:cubicBezTo>
                    <a:pt x="55" y="46"/>
                    <a:pt x="55" y="46"/>
                    <a:pt x="55" y="47"/>
                  </a:cubicBezTo>
                  <a:close/>
                  <a:moveTo>
                    <a:pt x="32" y="46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6"/>
                    <a:pt x="32" y="46"/>
                    <a:pt x="32" y="46"/>
                  </a:cubicBezTo>
                  <a:close/>
                  <a:moveTo>
                    <a:pt x="59" y="47"/>
                  </a:moveTo>
                  <a:cubicBezTo>
                    <a:pt x="59" y="46"/>
                    <a:pt x="59" y="46"/>
                    <a:pt x="58" y="46"/>
                  </a:cubicBezTo>
                  <a:cubicBezTo>
                    <a:pt x="58" y="46"/>
                    <a:pt x="58" y="47"/>
                    <a:pt x="59" y="47"/>
                  </a:cubicBezTo>
                  <a:close/>
                  <a:moveTo>
                    <a:pt x="42" y="48"/>
                  </a:moveTo>
                  <a:cubicBezTo>
                    <a:pt x="43" y="48"/>
                    <a:pt x="43" y="47"/>
                    <a:pt x="43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47"/>
                    <a:pt x="42" y="47"/>
                    <a:pt x="42" y="48"/>
                  </a:cubicBezTo>
                  <a:close/>
                  <a:moveTo>
                    <a:pt x="28" y="47"/>
                  </a:moveTo>
                  <a:cubicBezTo>
                    <a:pt x="28" y="47"/>
                    <a:pt x="28" y="48"/>
                    <a:pt x="28" y="48"/>
                  </a:cubicBezTo>
                  <a:cubicBezTo>
                    <a:pt x="29" y="48"/>
                    <a:pt x="30" y="47"/>
                    <a:pt x="29" y="46"/>
                  </a:cubicBezTo>
                  <a:cubicBezTo>
                    <a:pt x="29" y="47"/>
                    <a:pt x="28" y="47"/>
                    <a:pt x="28" y="47"/>
                  </a:cubicBezTo>
                  <a:close/>
                  <a:moveTo>
                    <a:pt x="30" y="48"/>
                  </a:moveTo>
                  <a:cubicBezTo>
                    <a:pt x="31" y="48"/>
                    <a:pt x="31" y="47"/>
                    <a:pt x="31" y="47"/>
                  </a:cubicBezTo>
                  <a:cubicBezTo>
                    <a:pt x="31" y="47"/>
                    <a:pt x="31" y="47"/>
                    <a:pt x="31" y="46"/>
                  </a:cubicBezTo>
                  <a:cubicBezTo>
                    <a:pt x="31" y="47"/>
                    <a:pt x="30" y="47"/>
                    <a:pt x="30" y="48"/>
                  </a:cubicBezTo>
                  <a:close/>
                  <a:moveTo>
                    <a:pt x="54" y="48"/>
                  </a:move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8"/>
                    <a:pt x="54" y="48"/>
                  </a:cubicBezTo>
                  <a:close/>
                  <a:moveTo>
                    <a:pt x="36" y="49"/>
                  </a:moveTo>
                  <a:cubicBezTo>
                    <a:pt x="37" y="48"/>
                    <a:pt x="38" y="48"/>
                    <a:pt x="37" y="47"/>
                  </a:cubicBezTo>
                  <a:cubicBezTo>
                    <a:pt x="37" y="47"/>
                    <a:pt x="35" y="48"/>
                    <a:pt x="36" y="49"/>
                  </a:cubicBezTo>
                  <a:close/>
                  <a:moveTo>
                    <a:pt x="46" y="48"/>
                  </a:moveTo>
                  <a:cubicBezTo>
                    <a:pt x="47" y="48"/>
                    <a:pt x="46" y="49"/>
                    <a:pt x="47" y="49"/>
                  </a:cubicBezTo>
                  <a:cubicBezTo>
                    <a:pt x="48" y="49"/>
                    <a:pt x="48" y="48"/>
                    <a:pt x="48" y="48"/>
                  </a:cubicBezTo>
                  <a:cubicBezTo>
                    <a:pt x="48" y="47"/>
                    <a:pt x="48" y="47"/>
                    <a:pt x="47" y="47"/>
                  </a:cubicBezTo>
                  <a:cubicBezTo>
                    <a:pt x="47" y="47"/>
                    <a:pt x="47" y="48"/>
                    <a:pt x="46" y="48"/>
                  </a:cubicBezTo>
                  <a:close/>
                  <a:moveTo>
                    <a:pt x="51" y="48"/>
                  </a:moveTo>
                  <a:cubicBezTo>
                    <a:pt x="51" y="48"/>
                    <a:pt x="51" y="48"/>
                    <a:pt x="5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7"/>
                    <a:pt x="51" y="47"/>
                    <a:pt x="51" y="48"/>
                  </a:cubicBezTo>
                  <a:close/>
                  <a:moveTo>
                    <a:pt x="57" y="48"/>
                  </a:moveTo>
                  <a:cubicBezTo>
                    <a:pt x="57" y="48"/>
                    <a:pt x="56" y="47"/>
                    <a:pt x="56" y="47"/>
                  </a:cubicBezTo>
                  <a:cubicBezTo>
                    <a:pt x="56" y="48"/>
                    <a:pt x="56" y="48"/>
                    <a:pt x="57" y="48"/>
                  </a:cubicBezTo>
                  <a:close/>
                  <a:moveTo>
                    <a:pt x="30" y="49"/>
                  </a:moveTo>
                  <a:cubicBezTo>
                    <a:pt x="30" y="49"/>
                    <a:pt x="31" y="49"/>
                    <a:pt x="31" y="49"/>
                  </a:cubicBezTo>
                  <a:cubicBezTo>
                    <a:pt x="31" y="49"/>
                    <a:pt x="32" y="48"/>
                    <a:pt x="31" y="47"/>
                  </a:cubicBezTo>
                  <a:cubicBezTo>
                    <a:pt x="31" y="48"/>
                    <a:pt x="31" y="49"/>
                    <a:pt x="30" y="49"/>
                  </a:cubicBezTo>
                  <a:close/>
                  <a:moveTo>
                    <a:pt x="59" y="48"/>
                  </a:moveTo>
                  <a:cubicBezTo>
                    <a:pt x="59" y="48"/>
                    <a:pt x="59" y="49"/>
                    <a:pt x="59" y="49"/>
                  </a:cubicBezTo>
                  <a:cubicBezTo>
                    <a:pt x="60" y="48"/>
                    <a:pt x="59" y="47"/>
                    <a:pt x="59" y="48"/>
                  </a:cubicBezTo>
                  <a:close/>
                  <a:moveTo>
                    <a:pt x="35" y="49"/>
                  </a:move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9"/>
                    <a:pt x="35" y="49"/>
                  </a:cubicBezTo>
                  <a:close/>
                  <a:moveTo>
                    <a:pt x="43" y="49"/>
                  </a:moveTo>
                  <a:cubicBezTo>
                    <a:pt x="43" y="49"/>
                    <a:pt x="43" y="50"/>
                    <a:pt x="44" y="49"/>
                  </a:cubicBezTo>
                  <a:cubicBezTo>
                    <a:pt x="44" y="49"/>
                    <a:pt x="45" y="49"/>
                    <a:pt x="45" y="48"/>
                  </a:cubicBezTo>
                  <a:cubicBezTo>
                    <a:pt x="45" y="48"/>
                    <a:pt x="44" y="48"/>
                    <a:pt x="44" y="48"/>
                  </a:cubicBezTo>
                  <a:cubicBezTo>
                    <a:pt x="44" y="48"/>
                    <a:pt x="44" y="49"/>
                    <a:pt x="44" y="49"/>
                  </a:cubicBezTo>
                  <a:cubicBezTo>
                    <a:pt x="44" y="49"/>
                    <a:pt x="44" y="49"/>
                    <a:pt x="43" y="49"/>
                  </a:cubicBezTo>
                  <a:close/>
                  <a:moveTo>
                    <a:pt x="55" y="49"/>
                  </a:moveTo>
                  <a:cubicBezTo>
                    <a:pt x="55" y="49"/>
                    <a:pt x="55" y="49"/>
                    <a:pt x="56" y="49"/>
                  </a:cubicBezTo>
                  <a:cubicBezTo>
                    <a:pt x="56" y="49"/>
                    <a:pt x="55" y="48"/>
                    <a:pt x="55" y="48"/>
                  </a:cubicBezTo>
                  <a:cubicBezTo>
                    <a:pt x="55" y="48"/>
                    <a:pt x="55" y="48"/>
                    <a:pt x="55" y="49"/>
                  </a:cubicBezTo>
                  <a:close/>
                  <a:moveTo>
                    <a:pt x="72" y="58"/>
                  </a:moveTo>
                  <a:cubicBezTo>
                    <a:pt x="72" y="56"/>
                    <a:pt x="71" y="55"/>
                    <a:pt x="70" y="54"/>
                  </a:cubicBezTo>
                  <a:cubicBezTo>
                    <a:pt x="70" y="52"/>
                    <a:pt x="69" y="50"/>
                    <a:pt x="68" y="48"/>
                  </a:cubicBezTo>
                  <a:cubicBezTo>
                    <a:pt x="68" y="52"/>
                    <a:pt x="70" y="55"/>
                    <a:pt x="72" y="58"/>
                  </a:cubicBezTo>
                  <a:close/>
                  <a:moveTo>
                    <a:pt x="51" y="49"/>
                  </a:moveTo>
                  <a:cubicBezTo>
                    <a:pt x="51" y="49"/>
                    <a:pt x="51" y="48"/>
                    <a:pt x="50" y="48"/>
                  </a:cubicBezTo>
                  <a:cubicBezTo>
                    <a:pt x="50" y="49"/>
                    <a:pt x="51" y="49"/>
                    <a:pt x="51" y="49"/>
                  </a:cubicBezTo>
                  <a:close/>
                  <a:moveTo>
                    <a:pt x="41" y="49"/>
                  </a:moveTo>
                  <a:cubicBezTo>
                    <a:pt x="41" y="49"/>
                    <a:pt x="41" y="49"/>
                    <a:pt x="42" y="49"/>
                  </a:cubicBezTo>
                  <a:cubicBezTo>
                    <a:pt x="42" y="48"/>
                    <a:pt x="41" y="48"/>
                    <a:pt x="41" y="49"/>
                  </a:cubicBezTo>
                  <a:close/>
                  <a:moveTo>
                    <a:pt x="53" y="50"/>
                  </a:moveTo>
                  <a:cubicBezTo>
                    <a:pt x="53" y="49"/>
                    <a:pt x="53" y="49"/>
                    <a:pt x="53" y="49"/>
                  </a:cubicBezTo>
                  <a:cubicBezTo>
                    <a:pt x="53" y="49"/>
                    <a:pt x="53" y="48"/>
                    <a:pt x="53" y="48"/>
                  </a:cubicBezTo>
                  <a:cubicBezTo>
                    <a:pt x="53" y="49"/>
                    <a:pt x="52" y="49"/>
                    <a:pt x="53" y="50"/>
                  </a:cubicBezTo>
                  <a:close/>
                  <a:moveTo>
                    <a:pt x="57" y="49"/>
                  </a:moveTo>
                  <a:cubicBezTo>
                    <a:pt x="57" y="49"/>
                    <a:pt x="57" y="49"/>
                    <a:pt x="57" y="48"/>
                  </a:cubicBezTo>
                  <a:cubicBezTo>
                    <a:pt x="57" y="49"/>
                    <a:pt x="57" y="49"/>
                    <a:pt x="57" y="49"/>
                  </a:cubicBezTo>
                  <a:close/>
                  <a:moveTo>
                    <a:pt x="48" y="50"/>
                  </a:moveTo>
                  <a:cubicBezTo>
                    <a:pt x="48" y="50"/>
                    <a:pt x="49" y="49"/>
                    <a:pt x="49" y="49"/>
                  </a:cubicBezTo>
                  <a:cubicBezTo>
                    <a:pt x="48" y="49"/>
                    <a:pt x="48" y="50"/>
                    <a:pt x="48" y="50"/>
                  </a:cubicBezTo>
                  <a:close/>
                  <a:moveTo>
                    <a:pt x="33" y="50"/>
                  </a:moveTo>
                  <a:cubicBezTo>
                    <a:pt x="33" y="50"/>
                    <a:pt x="33" y="50"/>
                    <a:pt x="33" y="49"/>
                  </a:cubicBezTo>
                  <a:cubicBezTo>
                    <a:pt x="32" y="50"/>
                    <a:pt x="31" y="51"/>
                    <a:pt x="32" y="52"/>
                  </a:cubicBezTo>
                  <a:cubicBezTo>
                    <a:pt x="33" y="51"/>
                    <a:pt x="33" y="50"/>
                    <a:pt x="34" y="50"/>
                  </a:cubicBezTo>
                  <a:cubicBezTo>
                    <a:pt x="33" y="49"/>
                    <a:pt x="34" y="49"/>
                    <a:pt x="33" y="49"/>
                  </a:cubicBezTo>
                  <a:cubicBezTo>
                    <a:pt x="33" y="49"/>
                    <a:pt x="33" y="50"/>
                    <a:pt x="33" y="50"/>
                  </a:cubicBezTo>
                  <a:close/>
                  <a:moveTo>
                    <a:pt x="45" y="50"/>
                  </a:moveTo>
                  <a:cubicBezTo>
                    <a:pt x="45" y="50"/>
                    <a:pt x="45" y="50"/>
                    <a:pt x="45" y="51"/>
                  </a:cubicBezTo>
                  <a:cubicBezTo>
                    <a:pt x="45" y="51"/>
                    <a:pt x="45" y="51"/>
                    <a:pt x="46" y="51"/>
                  </a:cubicBezTo>
                  <a:cubicBezTo>
                    <a:pt x="46" y="51"/>
                    <a:pt x="45" y="50"/>
                    <a:pt x="45" y="50"/>
                  </a:cubicBezTo>
                  <a:close/>
                  <a:moveTo>
                    <a:pt x="46" y="51"/>
                  </a:moveTo>
                  <a:cubicBezTo>
                    <a:pt x="46" y="51"/>
                    <a:pt x="46" y="50"/>
                    <a:pt x="46" y="50"/>
                  </a:cubicBezTo>
                  <a:cubicBezTo>
                    <a:pt x="46" y="50"/>
                    <a:pt x="46" y="49"/>
                    <a:pt x="45" y="49"/>
                  </a:cubicBezTo>
                  <a:cubicBezTo>
                    <a:pt x="45" y="49"/>
                    <a:pt x="45" y="50"/>
                    <a:pt x="45" y="50"/>
                  </a:cubicBezTo>
                  <a:cubicBezTo>
                    <a:pt x="45" y="50"/>
                    <a:pt x="46" y="50"/>
                    <a:pt x="46" y="51"/>
                  </a:cubicBezTo>
                  <a:close/>
                  <a:moveTo>
                    <a:pt x="48" y="51"/>
                  </a:moveTo>
                  <a:cubicBezTo>
                    <a:pt x="48" y="51"/>
                    <a:pt x="48" y="51"/>
                    <a:pt x="48" y="51"/>
                  </a:cubicBezTo>
                  <a:cubicBezTo>
                    <a:pt x="49" y="51"/>
                    <a:pt x="50" y="51"/>
                    <a:pt x="50" y="50"/>
                  </a:cubicBezTo>
                  <a:cubicBezTo>
                    <a:pt x="50" y="50"/>
                    <a:pt x="50" y="49"/>
                    <a:pt x="49" y="49"/>
                  </a:cubicBezTo>
                  <a:cubicBezTo>
                    <a:pt x="49" y="50"/>
                    <a:pt x="48" y="50"/>
                    <a:pt x="48" y="51"/>
                  </a:cubicBezTo>
                  <a:close/>
                  <a:moveTo>
                    <a:pt x="53" y="51"/>
                  </a:moveTo>
                  <a:cubicBezTo>
                    <a:pt x="54" y="51"/>
                    <a:pt x="55" y="50"/>
                    <a:pt x="54" y="49"/>
                  </a:cubicBezTo>
                  <a:cubicBezTo>
                    <a:pt x="54" y="50"/>
                    <a:pt x="53" y="50"/>
                    <a:pt x="53" y="51"/>
                  </a:cubicBezTo>
                  <a:close/>
                  <a:moveTo>
                    <a:pt x="56" y="50"/>
                  </a:moveTo>
                  <a:cubicBezTo>
                    <a:pt x="56" y="50"/>
                    <a:pt x="56" y="49"/>
                    <a:pt x="56" y="49"/>
                  </a:cubicBezTo>
                  <a:cubicBezTo>
                    <a:pt x="56" y="50"/>
                    <a:pt x="56" y="50"/>
                    <a:pt x="56" y="50"/>
                  </a:cubicBezTo>
                  <a:close/>
                  <a:moveTo>
                    <a:pt x="35" y="49"/>
                  </a:moveTo>
                  <a:cubicBezTo>
                    <a:pt x="35" y="50"/>
                    <a:pt x="35" y="50"/>
                    <a:pt x="36" y="50"/>
                  </a:cubicBezTo>
                  <a:cubicBezTo>
                    <a:pt x="36" y="50"/>
                    <a:pt x="35" y="49"/>
                    <a:pt x="35" y="49"/>
                  </a:cubicBezTo>
                  <a:close/>
                  <a:moveTo>
                    <a:pt x="43" y="51"/>
                  </a:moveTo>
                  <a:cubicBezTo>
                    <a:pt x="43" y="51"/>
                    <a:pt x="43" y="51"/>
                    <a:pt x="43" y="50"/>
                  </a:cubicBezTo>
                  <a:cubicBezTo>
                    <a:pt x="43" y="49"/>
                    <a:pt x="42" y="51"/>
                    <a:pt x="43" y="51"/>
                  </a:cubicBezTo>
                  <a:close/>
                  <a:moveTo>
                    <a:pt x="29" y="51"/>
                  </a:moveTo>
                  <a:cubicBezTo>
                    <a:pt x="28" y="51"/>
                    <a:pt x="28" y="52"/>
                    <a:pt x="29" y="53"/>
                  </a:cubicBezTo>
                  <a:cubicBezTo>
                    <a:pt x="29" y="52"/>
                    <a:pt x="31" y="51"/>
                    <a:pt x="29" y="50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78" y="51"/>
                  </a:moveTo>
                  <a:cubicBezTo>
                    <a:pt x="77" y="51"/>
                    <a:pt x="78" y="52"/>
                    <a:pt x="78" y="52"/>
                  </a:cubicBezTo>
                  <a:cubicBezTo>
                    <a:pt x="77" y="54"/>
                    <a:pt x="77" y="56"/>
                    <a:pt x="77" y="58"/>
                  </a:cubicBezTo>
                  <a:cubicBezTo>
                    <a:pt x="77" y="57"/>
                    <a:pt x="77" y="56"/>
                    <a:pt x="77" y="56"/>
                  </a:cubicBezTo>
                  <a:cubicBezTo>
                    <a:pt x="77" y="54"/>
                    <a:pt x="78" y="52"/>
                    <a:pt x="78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0"/>
                    <a:pt x="78" y="50"/>
                    <a:pt x="78" y="51"/>
                  </a:cubicBezTo>
                  <a:close/>
                  <a:moveTo>
                    <a:pt x="39" y="52"/>
                  </a:moveTo>
                  <a:cubicBezTo>
                    <a:pt x="39" y="52"/>
                    <a:pt x="40" y="51"/>
                    <a:pt x="40" y="50"/>
                  </a:cubicBezTo>
                  <a:cubicBezTo>
                    <a:pt x="40" y="50"/>
                    <a:pt x="39" y="51"/>
                    <a:pt x="39" y="52"/>
                  </a:cubicBezTo>
                  <a:close/>
                  <a:moveTo>
                    <a:pt x="33" y="53"/>
                  </a:moveTo>
                  <a:cubicBezTo>
                    <a:pt x="34" y="53"/>
                    <a:pt x="35" y="51"/>
                    <a:pt x="35" y="50"/>
                  </a:cubicBezTo>
                  <a:cubicBezTo>
                    <a:pt x="34" y="51"/>
                    <a:pt x="33" y="52"/>
                    <a:pt x="33" y="53"/>
                  </a:cubicBezTo>
                  <a:close/>
                  <a:moveTo>
                    <a:pt x="54" y="51"/>
                  </a:moveTo>
                  <a:cubicBezTo>
                    <a:pt x="54" y="51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5" y="51"/>
                    <a:pt x="54" y="50"/>
                    <a:pt x="54" y="51"/>
                  </a:cubicBezTo>
                  <a:close/>
                  <a:moveTo>
                    <a:pt x="57" y="51"/>
                  </a:move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6" y="51"/>
                    <a:pt x="57" y="51"/>
                  </a:cubicBezTo>
                  <a:close/>
                  <a:moveTo>
                    <a:pt x="46" y="52"/>
                  </a:moveTo>
                  <a:cubicBezTo>
                    <a:pt x="47" y="52"/>
                    <a:pt x="48" y="51"/>
                    <a:pt x="47" y="51"/>
                  </a:cubicBezTo>
                  <a:cubicBezTo>
                    <a:pt x="47" y="51"/>
                    <a:pt x="47" y="51"/>
                    <a:pt x="46" y="52"/>
                  </a:cubicBezTo>
                  <a:close/>
                  <a:moveTo>
                    <a:pt x="53" y="52"/>
                  </a:moveTo>
                  <a:cubicBezTo>
                    <a:pt x="53" y="51"/>
                    <a:pt x="53" y="51"/>
                    <a:pt x="52" y="51"/>
                  </a:cubicBezTo>
                  <a:cubicBezTo>
                    <a:pt x="53" y="51"/>
                    <a:pt x="53" y="52"/>
                    <a:pt x="53" y="52"/>
                  </a:cubicBezTo>
                  <a:close/>
                  <a:moveTo>
                    <a:pt x="59" y="52"/>
                  </a:moveTo>
                  <a:cubicBezTo>
                    <a:pt x="60" y="52"/>
                    <a:pt x="60" y="51"/>
                    <a:pt x="59" y="51"/>
                  </a:cubicBezTo>
                  <a:cubicBezTo>
                    <a:pt x="59" y="51"/>
                    <a:pt x="59" y="51"/>
                    <a:pt x="59" y="52"/>
                  </a:cubicBezTo>
                  <a:close/>
                  <a:moveTo>
                    <a:pt x="43" y="52"/>
                  </a:moveTo>
                  <a:cubicBezTo>
                    <a:pt x="44" y="52"/>
                    <a:pt x="44" y="53"/>
                    <a:pt x="45" y="53"/>
                  </a:cubicBezTo>
                  <a:cubicBezTo>
                    <a:pt x="44" y="52"/>
                    <a:pt x="45" y="53"/>
                    <a:pt x="45" y="52"/>
                  </a:cubicBezTo>
                  <a:cubicBezTo>
                    <a:pt x="45" y="52"/>
                    <a:pt x="44" y="51"/>
                    <a:pt x="44" y="51"/>
                  </a:cubicBezTo>
                  <a:cubicBezTo>
                    <a:pt x="44" y="51"/>
                    <a:pt x="43" y="52"/>
                    <a:pt x="43" y="52"/>
                  </a:cubicBezTo>
                  <a:close/>
                  <a:moveTo>
                    <a:pt x="50" y="52"/>
                  </a:moveTo>
                  <a:cubicBezTo>
                    <a:pt x="50" y="53"/>
                    <a:pt x="51" y="52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0" y="52"/>
                    <a:pt x="50" y="52"/>
                    <a:pt x="50" y="52"/>
                  </a:cubicBezTo>
                  <a:close/>
                  <a:moveTo>
                    <a:pt x="47" y="52"/>
                  </a:moveTo>
                  <a:cubicBezTo>
                    <a:pt x="47" y="52"/>
                    <a:pt x="48" y="53"/>
                    <a:pt x="47" y="53"/>
                  </a:cubicBezTo>
                  <a:cubicBezTo>
                    <a:pt x="47" y="53"/>
                    <a:pt x="47" y="52"/>
                    <a:pt x="46" y="52"/>
                  </a:cubicBezTo>
                  <a:cubicBezTo>
                    <a:pt x="46" y="53"/>
                    <a:pt x="47" y="53"/>
                    <a:pt x="47" y="53"/>
                  </a:cubicBezTo>
                  <a:cubicBezTo>
                    <a:pt x="48" y="53"/>
                    <a:pt x="48" y="52"/>
                    <a:pt x="48" y="52"/>
                  </a:cubicBezTo>
                  <a:cubicBezTo>
                    <a:pt x="48" y="52"/>
                    <a:pt x="48" y="51"/>
                    <a:pt x="48" y="51"/>
                  </a:cubicBezTo>
                  <a:cubicBezTo>
                    <a:pt x="47" y="51"/>
                    <a:pt x="47" y="52"/>
                    <a:pt x="47" y="52"/>
                  </a:cubicBezTo>
                  <a:close/>
                  <a:moveTo>
                    <a:pt x="31" y="53"/>
                  </a:moveTo>
                  <a:cubicBezTo>
                    <a:pt x="31" y="53"/>
                    <a:pt x="32" y="53"/>
                    <a:pt x="32" y="52"/>
                  </a:cubicBezTo>
                  <a:cubicBezTo>
                    <a:pt x="32" y="52"/>
                    <a:pt x="31" y="52"/>
                    <a:pt x="31" y="52"/>
                  </a:cubicBezTo>
                  <a:cubicBezTo>
                    <a:pt x="31" y="52"/>
                    <a:pt x="31" y="53"/>
                    <a:pt x="31" y="53"/>
                  </a:cubicBezTo>
                  <a:close/>
                  <a:moveTo>
                    <a:pt x="54" y="53"/>
                  </a:moveTo>
                  <a:cubicBezTo>
                    <a:pt x="54" y="52"/>
                    <a:pt x="54" y="52"/>
                    <a:pt x="53" y="52"/>
                  </a:cubicBezTo>
                  <a:cubicBezTo>
                    <a:pt x="53" y="52"/>
                    <a:pt x="54" y="53"/>
                    <a:pt x="54" y="53"/>
                  </a:cubicBezTo>
                  <a:close/>
                  <a:moveTo>
                    <a:pt x="58" y="52"/>
                  </a:moveTo>
                  <a:cubicBezTo>
                    <a:pt x="58" y="52"/>
                    <a:pt x="58" y="53"/>
                    <a:pt x="58" y="53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2"/>
                    <a:pt x="57" y="52"/>
                    <a:pt x="58" y="52"/>
                  </a:cubicBezTo>
                  <a:close/>
                  <a:moveTo>
                    <a:pt x="40" y="53"/>
                  </a:moveTo>
                  <a:cubicBezTo>
                    <a:pt x="40" y="53"/>
                    <a:pt x="40" y="53"/>
                    <a:pt x="40" y="53"/>
                  </a:cubicBezTo>
                  <a:cubicBezTo>
                    <a:pt x="41" y="53"/>
                    <a:pt x="41" y="53"/>
                    <a:pt x="41" y="52"/>
                  </a:cubicBezTo>
                  <a:cubicBezTo>
                    <a:pt x="41" y="52"/>
                    <a:pt x="40" y="53"/>
                    <a:pt x="40" y="53"/>
                  </a:cubicBezTo>
                  <a:close/>
                  <a:moveTo>
                    <a:pt x="51" y="53"/>
                  </a:moveTo>
                  <a:cubicBezTo>
                    <a:pt x="51" y="53"/>
                    <a:pt x="52" y="53"/>
                    <a:pt x="52" y="52"/>
                  </a:cubicBezTo>
                  <a:cubicBezTo>
                    <a:pt x="51" y="52"/>
                    <a:pt x="51" y="53"/>
                    <a:pt x="51" y="53"/>
                  </a:cubicBezTo>
                  <a:close/>
                  <a:moveTo>
                    <a:pt x="38" y="53"/>
                  </a:moveTo>
                  <a:cubicBezTo>
                    <a:pt x="38" y="53"/>
                    <a:pt x="38" y="53"/>
                    <a:pt x="38" y="52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8" y="53"/>
                    <a:pt x="38" y="53"/>
                    <a:pt x="38" y="53"/>
                  </a:cubicBezTo>
                  <a:close/>
                  <a:moveTo>
                    <a:pt x="62" y="53"/>
                  </a:moveTo>
                  <a:cubicBezTo>
                    <a:pt x="61" y="53"/>
                    <a:pt x="61" y="53"/>
                    <a:pt x="61" y="54"/>
                  </a:cubicBezTo>
                  <a:cubicBezTo>
                    <a:pt x="62" y="54"/>
                    <a:pt x="61" y="55"/>
                    <a:pt x="62" y="56"/>
                  </a:cubicBezTo>
                  <a:cubicBezTo>
                    <a:pt x="62" y="55"/>
                    <a:pt x="62" y="54"/>
                    <a:pt x="62" y="53"/>
                  </a:cubicBezTo>
                  <a:cubicBezTo>
                    <a:pt x="62" y="53"/>
                    <a:pt x="62" y="53"/>
                    <a:pt x="62" y="53"/>
                  </a:cubicBezTo>
                  <a:close/>
                  <a:moveTo>
                    <a:pt x="51" y="54"/>
                  </a:moveTo>
                  <a:cubicBezTo>
                    <a:pt x="52" y="54"/>
                    <a:pt x="52" y="55"/>
                    <a:pt x="52" y="55"/>
                  </a:cubicBezTo>
                  <a:cubicBezTo>
                    <a:pt x="53" y="55"/>
                    <a:pt x="53" y="54"/>
                    <a:pt x="53" y="54"/>
                  </a:cubicBezTo>
                  <a:cubicBezTo>
                    <a:pt x="53" y="53"/>
                    <a:pt x="52" y="52"/>
                    <a:pt x="51" y="54"/>
                  </a:cubicBezTo>
                  <a:close/>
                  <a:moveTo>
                    <a:pt x="57" y="55"/>
                  </a:moveTo>
                  <a:cubicBezTo>
                    <a:pt x="57" y="54"/>
                    <a:pt x="57" y="54"/>
                    <a:pt x="57" y="53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6" y="53"/>
                    <a:pt x="56" y="54"/>
                    <a:pt x="57" y="55"/>
                  </a:cubicBezTo>
                  <a:close/>
                  <a:moveTo>
                    <a:pt x="49" y="54"/>
                  </a:moveTo>
                  <a:cubicBezTo>
                    <a:pt x="49" y="54"/>
                    <a:pt x="49" y="54"/>
                    <a:pt x="50" y="53"/>
                  </a:cubicBezTo>
                  <a:cubicBezTo>
                    <a:pt x="49" y="53"/>
                    <a:pt x="48" y="54"/>
                    <a:pt x="49" y="54"/>
                  </a:cubicBezTo>
                  <a:close/>
                  <a:moveTo>
                    <a:pt x="41" y="54"/>
                  </a:moveTo>
                  <a:cubicBezTo>
                    <a:pt x="41" y="55"/>
                    <a:pt x="42" y="55"/>
                    <a:pt x="42" y="55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3" y="53"/>
                    <a:pt x="42" y="53"/>
                    <a:pt x="41" y="54"/>
                  </a:cubicBezTo>
                  <a:close/>
                  <a:moveTo>
                    <a:pt x="31" y="55"/>
                  </a:moveTo>
                  <a:cubicBezTo>
                    <a:pt x="32" y="55"/>
                    <a:pt x="32" y="54"/>
                    <a:pt x="33" y="53"/>
                  </a:cubicBezTo>
                  <a:cubicBezTo>
                    <a:pt x="33" y="53"/>
                    <a:pt x="33" y="53"/>
                    <a:pt x="32" y="53"/>
                  </a:cubicBezTo>
                  <a:cubicBezTo>
                    <a:pt x="32" y="54"/>
                    <a:pt x="31" y="54"/>
                    <a:pt x="31" y="55"/>
                  </a:cubicBezTo>
                  <a:close/>
                  <a:moveTo>
                    <a:pt x="45" y="54"/>
                  </a:moveTo>
                  <a:cubicBezTo>
                    <a:pt x="46" y="54"/>
                    <a:pt x="46" y="54"/>
                    <a:pt x="46" y="55"/>
                  </a:cubicBezTo>
                  <a:cubicBezTo>
                    <a:pt x="46" y="54"/>
                    <a:pt x="47" y="54"/>
                    <a:pt x="47" y="54"/>
                  </a:cubicBezTo>
                  <a:cubicBezTo>
                    <a:pt x="46" y="54"/>
                    <a:pt x="46" y="53"/>
                    <a:pt x="46" y="53"/>
                  </a:cubicBezTo>
                  <a:cubicBezTo>
                    <a:pt x="46" y="54"/>
                    <a:pt x="45" y="54"/>
                    <a:pt x="45" y="54"/>
                  </a:cubicBezTo>
                  <a:close/>
                  <a:moveTo>
                    <a:pt x="36" y="56"/>
                  </a:moveTo>
                  <a:cubicBezTo>
                    <a:pt x="36" y="55"/>
                    <a:pt x="38" y="54"/>
                    <a:pt x="37" y="54"/>
                  </a:cubicBezTo>
                  <a:cubicBezTo>
                    <a:pt x="37" y="54"/>
                    <a:pt x="36" y="55"/>
                    <a:pt x="36" y="56"/>
                  </a:cubicBezTo>
                  <a:close/>
                  <a:moveTo>
                    <a:pt x="75" y="63"/>
                  </a:moveTo>
                  <a:cubicBezTo>
                    <a:pt x="75" y="59"/>
                    <a:pt x="74" y="56"/>
                    <a:pt x="72" y="54"/>
                  </a:cubicBezTo>
                  <a:cubicBezTo>
                    <a:pt x="73" y="57"/>
                    <a:pt x="74" y="59"/>
                    <a:pt x="75" y="63"/>
                  </a:cubicBezTo>
                  <a:close/>
                  <a:moveTo>
                    <a:pt x="29" y="56"/>
                  </a:moveTo>
                  <a:cubicBezTo>
                    <a:pt x="30" y="56"/>
                    <a:pt x="31" y="54"/>
                    <a:pt x="29" y="54"/>
                  </a:cubicBezTo>
                  <a:cubicBezTo>
                    <a:pt x="29" y="55"/>
                    <a:pt x="29" y="55"/>
                    <a:pt x="29" y="56"/>
                  </a:cubicBezTo>
                  <a:close/>
                  <a:moveTo>
                    <a:pt x="39" y="55"/>
                  </a:moveTo>
                  <a:cubicBezTo>
                    <a:pt x="40" y="55"/>
                    <a:pt x="40" y="55"/>
                    <a:pt x="40" y="54"/>
                  </a:cubicBezTo>
                  <a:cubicBezTo>
                    <a:pt x="40" y="54"/>
                    <a:pt x="40" y="54"/>
                    <a:pt x="39" y="54"/>
                  </a:cubicBezTo>
                  <a:cubicBezTo>
                    <a:pt x="39" y="54"/>
                    <a:pt x="39" y="54"/>
                    <a:pt x="39" y="55"/>
                  </a:cubicBezTo>
                  <a:close/>
                  <a:moveTo>
                    <a:pt x="58" y="55"/>
                  </a:moveTo>
                  <a:cubicBezTo>
                    <a:pt x="58" y="55"/>
                    <a:pt x="58" y="54"/>
                    <a:pt x="58" y="54"/>
                  </a:cubicBezTo>
                  <a:cubicBezTo>
                    <a:pt x="58" y="54"/>
                    <a:pt x="57" y="55"/>
                    <a:pt x="58" y="55"/>
                  </a:cubicBezTo>
                  <a:close/>
                  <a:moveTo>
                    <a:pt x="11" y="56"/>
                  </a:moveTo>
                  <a:cubicBezTo>
                    <a:pt x="12" y="55"/>
                    <a:pt x="13" y="55"/>
                    <a:pt x="13" y="54"/>
                  </a:cubicBezTo>
                  <a:cubicBezTo>
                    <a:pt x="12" y="54"/>
                    <a:pt x="12" y="55"/>
                    <a:pt x="11" y="56"/>
                  </a:cubicBezTo>
                  <a:close/>
                  <a:moveTo>
                    <a:pt x="51" y="57"/>
                  </a:moveTo>
                  <a:cubicBezTo>
                    <a:pt x="52" y="56"/>
                    <a:pt x="51" y="55"/>
                    <a:pt x="50" y="54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56"/>
                    <a:pt x="51" y="56"/>
                    <a:pt x="51" y="57"/>
                  </a:cubicBezTo>
                  <a:close/>
                  <a:moveTo>
                    <a:pt x="76" y="55"/>
                  </a:moveTo>
                  <a:cubicBezTo>
                    <a:pt x="76" y="56"/>
                    <a:pt x="75" y="57"/>
                    <a:pt x="76" y="57"/>
                  </a:cubicBezTo>
                  <a:cubicBezTo>
                    <a:pt x="76" y="57"/>
                    <a:pt x="76" y="56"/>
                    <a:pt x="77" y="55"/>
                  </a:cubicBezTo>
                  <a:cubicBezTo>
                    <a:pt x="76" y="55"/>
                    <a:pt x="76" y="55"/>
                    <a:pt x="76" y="54"/>
                  </a:cubicBezTo>
                  <a:cubicBezTo>
                    <a:pt x="76" y="54"/>
                    <a:pt x="76" y="55"/>
                    <a:pt x="76" y="55"/>
                  </a:cubicBezTo>
                  <a:close/>
                  <a:moveTo>
                    <a:pt x="53" y="56"/>
                  </a:moveTo>
                  <a:cubicBezTo>
                    <a:pt x="53" y="56"/>
                    <a:pt x="53" y="56"/>
                    <a:pt x="54" y="56"/>
                  </a:cubicBezTo>
                  <a:cubicBezTo>
                    <a:pt x="54" y="56"/>
                    <a:pt x="54" y="55"/>
                    <a:pt x="54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5"/>
                    <a:pt x="53" y="55"/>
                    <a:pt x="53" y="56"/>
                  </a:cubicBezTo>
                  <a:close/>
                  <a:moveTo>
                    <a:pt x="37" y="57"/>
                  </a:moveTo>
                  <a:cubicBezTo>
                    <a:pt x="38" y="57"/>
                    <a:pt x="38" y="56"/>
                    <a:pt x="39" y="55"/>
                  </a:cubicBezTo>
                  <a:cubicBezTo>
                    <a:pt x="39" y="55"/>
                    <a:pt x="39" y="55"/>
                    <a:pt x="38" y="55"/>
                  </a:cubicBezTo>
                  <a:cubicBezTo>
                    <a:pt x="38" y="56"/>
                    <a:pt x="37" y="57"/>
                    <a:pt x="37" y="57"/>
                  </a:cubicBezTo>
                  <a:close/>
                  <a:moveTo>
                    <a:pt x="41" y="57"/>
                  </a:moveTo>
                  <a:cubicBezTo>
                    <a:pt x="42" y="57"/>
                    <a:pt x="42" y="56"/>
                    <a:pt x="42" y="56"/>
                  </a:cubicBezTo>
                  <a:cubicBezTo>
                    <a:pt x="41" y="56"/>
                    <a:pt x="41" y="55"/>
                    <a:pt x="40" y="55"/>
                  </a:cubicBezTo>
                  <a:cubicBezTo>
                    <a:pt x="40" y="56"/>
                    <a:pt x="41" y="56"/>
                    <a:pt x="41" y="57"/>
                  </a:cubicBezTo>
                  <a:close/>
                  <a:moveTo>
                    <a:pt x="43" y="56"/>
                  </a:moveTo>
                  <a:cubicBezTo>
                    <a:pt x="43" y="58"/>
                    <a:pt x="45" y="57"/>
                    <a:pt x="45" y="56"/>
                  </a:cubicBezTo>
                  <a:cubicBezTo>
                    <a:pt x="45" y="56"/>
                    <a:pt x="45" y="55"/>
                    <a:pt x="44" y="55"/>
                  </a:cubicBezTo>
                  <a:cubicBezTo>
                    <a:pt x="44" y="56"/>
                    <a:pt x="44" y="56"/>
                    <a:pt x="43" y="56"/>
                  </a:cubicBezTo>
                  <a:close/>
                  <a:moveTo>
                    <a:pt x="48" y="56"/>
                  </a:moveTo>
                  <a:cubicBezTo>
                    <a:pt x="48" y="56"/>
                    <a:pt x="48" y="56"/>
                    <a:pt x="48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7" y="55"/>
                    <a:pt x="47" y="56"/>
                    <a:pt x="48" y="56"/>
                  </a:cubicBezTo>
                  <a:close/>
                  <a:moveTo>
                    <a:pt x="57" y="56"/>
                  </a:moveTo>
                  <a:cubicBezTo>
                    <a:pt x="57" y="56"/>
                    <a:pt x="57" y="55"/>
                    <a:pt x="56" y="55"/>
                  </a:cubicBezTo>
                  <a:cubicBezTo>
                    <a:pt x="56" y="56"/>
                    <a:pt x="56" y="56"/>
                    <a:pt x="57" y="56"/>
                  </a:cubicBezTo>
                  <a:close/>
                  <a:moveTo>
                    <a:pt x="37" y="56"/>
                  </a:moveTo>
                  <a:cubicBezTo>
                    <a:pt x="37" y="56"/>
                    <a:pt x="37" y="56"/>
                    <a:pt x="37" y="55"/>
                  </a:cubicBezTo>
                  <a:cubicBezTo>
                    <a:pt x="37" y="56"/>
                    <a:pt x="37" y="56"/>
                    <a:pt x="37" y="56"/>
                  </a:cubicBezTo>
                  <a:close/>
                  <a:moveTo>
                    <a:pt x="59" y="57"/>
                  </a:moveTo>
                  <a:cubicBezTo>
                    <a:pt x="60" y="57"/>
                    <a:pt x="60" y="56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6"/>
                    <a:pt x="59" y="57"/>
                    <a:pt x="59" y="57"/>
                  </a:cubicBezTo>
                  <a:close/>
                  <a:moveTo>
                    <a:pt x="51" y="57"/>
                  </a:moveTo>
                  <a:cubicBezTo>
                    <a:pt x="50" y="57"/>
                    <a:pt x="50" y="56"/>
                    <a:pt x="49" y="56"/>
                  </a:cubicBezTo>
                  <a:cubicBezTo>
                    <a:pt x="50" y="56"/>
                    <a:pt x="50" y="57"/>
                    <a:pt x="51" y="57"/>
                  </a:cubicBezTo>
                  <a:close/>
                  <a:moveTo>
                    <a:pt x="54" y="57"/>
                  </a:moveTo>
                  <a:cubicBezTo>
                    <a:pt x="55" y="57"/>
                    <a:pt x="55" y="56"/>
                    <a:pt x="55" y="56"/>
                  </a:cubicBezTo>
                  <a:cubicBezTo>
                    <a:pt x="55" y="56"/>
                    <a:pt x="54" y="56"/>
                    <a:pt x="54" y="57"/>
                  </a:cubicBezTo>
                  <a:close/>
                  <a:moveTo>
                    <a:pt x="34" y="58"/>
                  </a:moveTo>
                  <a:cubicBezTo>
                    <a:pt x="34" y="58"/>
                    <a:pt x="35" y="57"/>
                    <a:pt x="35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7"/>
                    <a:pt x="33" y="58"/>
                    <a:pt x="34" y="58"/>
                  </a:cubicBezTo>
                  <a:close/>
                  <a:moveTo>
                    <a:pt x="54" y="57"/>
                  </a:moveTo>
                  <a:cubicBezTo>
                    <a:pt x="55" y="57"/>
                    <a:pt x="55" y="58"/>
                    <a:pt x="55" y="58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6" y="57"/>
                    <a:pt x="56" y="56"/>
                    <a:pt x="55" y="56"/>
                  </a:cubicBezTo>
                  <a:cubicBezTo>
                    <a:pt x="55" y="57"/>
                    <a:pt x="55" y="57"/>
                    <a:pt x="54" y="57"/>
                  </a:cubicBezTo>
                  <a:close/>
                  <a:moveTo>
                    <a:pt x="50" y="58"/>
                  </a:moveTo>
                  <a:cubicBezTo>
                    <a:pt x="49" y="57"/>
                    <a:pt x="49" y="57"/>
                    <a:pt x="48" y="56"/>
                  </a:cubicBezTo>
                  <a:cubicBezTo>
                    <a:pt x="48" y="57"/>
                    <a:pt x="49" y="58"/>
                    <a:pt x="50" y="58"/>
                  </a:cubicBezTo>
                  <a:close/>
                  <a:moveTo>
                    <a:pt x="38" y="58"/>
                  </a:moveTo>
                  <a:cubicBezTo>
                    <a:pt x="39" y="59"/>
                    <a:pt x="38" y="60"/>
                    <a:pt x="39" y="60"/>
                  </a:cubicBezTo>
                  <a:cubicBezTo>
                    <a:pt x="40" y="59"/>
                    <a:pt x="40" y="58"/>
                    <a:pt x="41" y="58"/>
                  </a:cubicBezTo>
                  <a:cubicBezTo>
                    <a:pt x="40" y="56"/>
                    <a:pt x="38" y="57"/>
                    <a:pt x="38" y="58"/>
                  </a:cubicBezTo>
                  <a:close/>
                  <a:moveTo>
                    <a:pt x="52" y="58"/>
                  </a:moveTo>
                  <a:cubicBezTo>
                    <a:pt x="52" y="58"/>
                    <a:pt x="53" y="57"/>
                    <a:pt x="53" y="57"/>
                  </a:cubicBezTo>
                  <a:cubicBezTo>
                    <a:pt x="52" y="57"/>
                    <a:pt x="53" y="56"/>
                    <a:pt x="52" y="56"/>
                  </a:cubicBezTo>
                  <a:cubicBezTo>
                    <a:pt x="52" y="57"/>
                    <a:pt x="51" y="57"/>
                    <a:pt x="52" y="58"/>
                  </a:cubicBezTo>
                  <a:close/>
                  <a:moveTo>
                    <a:pt x="29" y="59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30" y="58"/>
                    <a:pt x="31" y="58"/>
                    <a:pt x="31" y="57"/>
                  </a:cubicBezTo>
                  <a:cubicBezTo>
                    <a:pt x="30" y="58"/>
                    <a:pt x="30" y="58"/>
                    <a:pt x="29" y="59"/>
                  </a:cubicBezTo>
                  <a:close/>
                  <a:moveTo>
                    <a:pt x="42" y="58"/>
                  </a:moveTo>
                  <a:cubicBezTo>
                    <a:pt x="42" y="58"/>
                    <a:pt x="43" y="58"/>
                    <a:pt x="43" y="59"/>
                  </a:cubicBezTo>
                  <a:cubicBezTo>
                    <a:pt x="43" y="58"/>
                    <a:pt x="44" y="58"/>
                    <a:pt x="44" y="58"/>
                  </a:cubicBezTo>
                  <a:cubicBezTo>
                    <a:pt x="43" y="58"/>
                    <a:pt x="43" y="57"/>
                    <a:pt x="43" y="57"/>
                  </a:cubicBezTo>
                  <a:cubicBezTo>
                    <a:pt x="43" y="57"/>
                    <a:pt x="42" y="58"/>
                    <a:pt x="42" y="58"/>
                  </a:cubicBezTo>
                  <a:close/>
                  <a:moveTo>
                    <a:pt x="49" y="59"/>
                  </a:moveTo>
                  <a:cubicBezTo>
                    <a:pt x="49" y="58"/>
                    <a:pt x="48" y="58"/>
                    <a:pt x="48" y="57"/>
                  </a:cubicBezTo>
                  <a:cubicBezTo>
                    <a:pt x="48" y="58"/>
                    <a:pt x="49" y="59"/>
                    <a:pt x="49" y="59"/>
                  </a:cubicBezTo>
                  <a:close/>
                  <a:moveTo>
                    <a:pt x="45" y="58"/>
                  </a:moveTo>
                  <a:cubicBezTo>
                    <a:pt x="46" y="59"/>
                    <a:pt x="46" y="58"/>
                    <a:pt x="46" y="58"/>
                  </a:cubicBezTo>
                  <a:cubicBezTo>
                    <a:pt x="45" y="58"/>
                    <a:pt x="45" y="58"/>
                    <a:pt x="45" y="58"/>
                  </a:cubicBezTo>
                  <a:close/>
                  <a:moveTo>
                    <a:pt x="53" y="59"/>
                  </a:moveTo>
                  <a:cubicBezTo>
                    <a:pt x="53" y="59"/>
                    <a:pt x="53" y="59"/>
                    <a:pt x="54" y="60"/>
                  </a:cubicBezTo>
                  <a:cubicBezTo>
                    <a:pt x="54" y="60"/>
                    <a:pt x="54" y="59"/>
                    <a:pt x="55" y="59"/>
                  </a:cubicBezTo>
                  <a:cubicBezTo>
                    <a:pt x="54" y="59"/>
                    <a:pt x="54" y="58"/>
                    <a:pt x="53" y="58"/>
                  </a:cubicBezTo>
                  <a:cubicBezTo>
                    <a:pt x="53" y="58"/>
                    <a:pt x="53" y="58"/>
                    <a:pt x="53" y="59"/>
                  </a:cubicBezTo>
                  <a:close/>
                  <a:moveTo>
                    <a:pt x="5" y="64"/>
                  </a:moveTo>
                  <a:cubicBezTo>
                    <a:pt x="7" y="64"/>
                    <a:pt x="7" y="62"/>
                    <a:pt x="8" y="61"/>
                  </a:cubicBezTo>
                  <a:cubicBezTo>
                    <a:pt x="9" y="60"/>
                    <a:pt x="10" y="59"/>
                    <a:pt x="11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60"/>
                    <a:pt x="7" y="62"/>
                    <a:pt x="5" y="64"/>
                  </a:cubicBezTo>
                  <a:close/>
                  <a:moveTo>
                    <a:pt x="56" y="59"/>
                  </a:moveTo>
                  <a:cubicBezTo>
                    <a:pt x="56" y="59"/>
                    <a:pt x="56" y="59"/>
                    <a:pt x="57" y="59"/>
                  </a:cubicBezTo>
                  <a:cubicBezTo>
                    <a:pt x="57" y="59"/>
                    <a:pt x="57" y="58"/>
                    <a:pt x="57" y="58"/>
                  </a:cubicBezTo>
                  <a:cubicBezTo>
                    <a:pt x="56" y="58"/>
                    <a:pt x="56" y="58"/>
                    <a:pt x="56" y="59"/>
                  </a:cubicBezTo>
                  <a:close/>
                  <a:moveTo>
                    <a:pt x="35" y="60"/>
                  </a:moveTo>
                  <a:cubicBezTo>
                    <a:pt x="36" y="59"/>
                    <a:pt x="36" y="59"/>
                    <a:pt x="37" y="58"/>
                  </a:cubicBezTo>
                  <a:cubicBezTo>
                    <a:pt x="36" y="58"/>
                    <a:pt x="35" y="59"/>
                    <a:pt x="35" y="60"/>
                  </a:cubicBezTo>
                  <a:close/>
                  <a:moveTo>
                    <a:pt x="41" y="62"/>
                  </a:moveTo>
                  <a:cubicBezTo>
                    <a:pt x="41" y="61"/>
                    <a:pt x="42" y="60"/>
                    <a:pt x="42" y="60"/>
                  </a:cubicBezTo>
                  <a:cubicBezTo>
                    <a:pt x="42" y="59"/>
                    <a:pt x="42" y="59"/>
                    <a:pt x="41" y="59"/>
                  </a:cubicBezTo>
                  <a:cubicBezTo>
                    <a:pt x="41" y="60"/>
                    <a:pt x="39" y="61"/>
                    <a:pt x="41" y="62"/>
                  </a:cubicBezTo>
                  <a:close/>
                  <a:moveTo>
                    <a:pt x="46" y="60"/>
                  </a:moveTo>
                  <a:cubicBezTo>
                    <a:pt x="47" y="60"/>
                    <a:pt x="47" y="60"/>
                    <a:pt x="47" y="61"/>
                  </a:cubicBezTo>
                  <a:cubicBezTo>
                    <a:pt x="48" y="61"/>
                    <a:pt x="48" y="61"/>
                    <a:pt x="48" y="60"/>
                  </a:cubicBezTo>
                  <a:cubicBezTo>
                    <a:pt x="48" y="60"/>
                    <a:pt x="48" y="59"/>
                    <a:pt x="47" y="59"/>
                  </a:cubicBezTo>
                  <a:cubicBezTo>
                    <a:pt x="47" y="59"/>
                    <a:pt x="46" y="59"/>
                    <a:pt x="46" y="60"/>
                  </a:cubicBezTo>
                  <a:close/>
                  <a:moveTo>
                    <a:pt x="74" y="64"/>
                  </a:moveTo>
                  <a:cubicBezTo>
                    <a:pt x="74" y="62"/>
                    <a:pt x="74" y="61"/>
                    <a:pt x="73" y="59"/>
                  </a:cubicBezTo>
                  <a:cubicBezTo>
                    <a:pt x="73" y="59"/>
                    <a:pt x="72" y="59"/>
                    <a:pt x="72" y="59"/>
                  </a:cubicBezTo>
                  <a:cubicBezTo>
                    <a:pt x="73" y="61"/>
                    <a:pt x="74" y="62"/>
                    <a:pt x="74" y="64"/>
                  </a:cubicBezTo>
                  <a:close/>
                  <a:moveTo>
                    <a:pt x="32" y="61"/>
                  </a:moveTo>
                  <a:cubicBezTo>
                    <a:pt x="33" y="61"/>
                    <a:pt x="33" y="60"/>
                    <a:pt x="33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2" y="60"/>
                    <a:pt x="32" y="60"/>
                    <a:pt x="32" y="61"/>
                  </a:cubicBezTo>
                  <a:close/>
                  <a:moveTo>
                    <a:pt x="53" y="60"/>
                  </a:moveTo>
                  <a:cubicBezTo>
                    <a:pt x="53" y="60"/>
                    <a:pt x="53" y="59"/>
                    <a:pt x="52" y="59"/>
                  </a:cubicBezTo>
                  <a:cubicBezTo>
                    <a:pt x="53" y="60"/>
                    <a:pt x="53" y="60"/>
                    <a:pt x="53" y="60"/>
                  </a:cubicBezTo>
                  <a:close/>
                  <a:moveTo>
                    <a:pt x="57" y="60"/>
                  </a:moveTo>
                  <a:cubicBezTo>
                    <a:pt x="57" y="60"/>
                    <a:pt x="58" y="60"/>
                    <a:pt x="58" y="59"/>
                  </a:cubicBezTo>
                  <a:cubicBezTo>
                    <a:pt x="57" y="59"/>
                    <a:pt x="57" y="60"/>
                    <a:pt x="57" y="60"/>
                  </a:cubicBezTo>
                  <a:close/>
                  <a:moveTo>
                    <a:pt x="44" y="60"/>
                  </a:moveTo>
                  <a:cubicBezTo>
                    <a:pt x="44" y="60"/>
                    <a:pt x="45" y="60"/>
                    <a:pt x="45" y="60"/>
                  </a:cubicBezTo>
                  <a:cubicBezTo>
                    <a:pt x="45" y="60"/>
                    <a:pt x="45" y="60"/>
                    <a:pt x="45" y="59"/>
                  </a:cubicBezTo>
                  <a:cubicBezTo>
                    <a:pt x="45" y="59"/>
                    <a:pt x="45" y="59"/>
                    <a:pt x="44" y="59"/>
                  </a:cubicBezTo>
                  <a:cubicBezTo>
                    <a:pt x="44" y="60"/>
                    <a:pt x="44" y="60"/>
                    <a:pt x="44" y="60"/>
                  </a:cubicBezTo>
                  <a:close/>
                  <a:moveTo>
                    <a:pt x="36" y="61"/>
                  </a:moveTo>
                  <a:cubicBezTo>
                    <a:pt x="36" y="61"/>
                    <a:pt x="37" y="62"/>
                    <a:pt x="37" y="62"/>
                  </a:cubicBezTo>
                  <a:cubicBezTo>
                    <a:pt x="37" y="62"/>
                    <a:pt x="38" y="62"/>
                    <a:pt x="38" y="61"/>
                  </a:cubicBez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6" y="60"/>
                    <a:pt x="36" y="61"/>
                  </a:cubicBezTo>
                  <a:close/>
                  <a:moveTo>
                    <a:pt x="50" y="60"/>
                  </a:moveTo>
                  <a:cubicBezTo>
                    <a:pt x="51" y="60"/>
                    <a:pt x="50" y="60"/>
                    <a:pt x="50" y="60"/>
                  </a:cubicBezTo>
                  <a:cubicBezTo>
                    <a:pt x="50" y="60"/>
                    <a:pt x="50" y="60"/>
                    <a:pt x="50" y="60"/>
                  </a:cubicBezTo>
                  <a:close/>
                  <a:moveTo>
                    <a:pt x="54" y="61"/>
                  </a:moveTo>
                  <a:cubicBezTo>
                    <a:pt x="55" y="61"/>
                    <a:pt x="55" y="61"/>
                    <a:pt x="55" y="61"/>
                  </a:cubicBezTo>
                  <a:cubicBezTo>
                    <a:pt x="55" y="61"/>
                    <a:pt x="56" y="61"/>
                    <a:pt x="56" y="60"/>
                  </a:cubicBezTo>
                  <a:cubicBezTo>
                    <a:pt x="55" y="60"/>
                    <a:pt x="56" y="60"/>
                    <a:pt x="55" y="60"/>
                  </a:cubicBezTo>
                  <a:cubicBezTo>
                    <a:pt x="55" y="60"/>
                    <a:pt x="54" y="60"/>
                    <a:pt x="54" y="61"/>
                  </a:cubicBezTo>
                  <a:close/>
                  <a:moveTo>
                    <a:pt x="38" y="61"/>
                  </a:moveTo>
                  <a:cubicBezTo>
                    <a:pt x="39" y="60"/>
                    <a:pt x="38" y="60"/>
                    <a:pt x="38" y="60"/>
                  </a:cubicBezTo>
                  <a:cubicBezTo>
                    <a:pt x="38" y="60"/>
                    <a:pt x="38" y="61"/>
                    <a:pt x="38" y="61"/>
                  </a:cubicBezTo>
                  <a:close/>
                  <a:moveTo>
                    <a:pt x="58" y="61"/>
                  </a:moveTo>
                  <a:cubicBezTo>
                    <a:pt x="59" y="61"/>
                    <a:pt x="59" y="61"/>
                    <a:pt x="59" y="61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8" y="60"/>
                    <a:pt x="58" y="61"/>
                    <a:pt x="58" y="61"/>
                  </a:cubicBezTo>
                  <a:close/>
                  <a:moveTo>
                    <a:pt x="46" y="62"/>
                  </a:move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1"/>
                    <a:pt x="46" y="61"/>
                  </a:cubicBezTo>
                  <a:cubicBezTo>
                    <a:pt x="46" y="60"/>
                    <a:pt x="46" y="60"/>
                    <a:pt x="45" y="60"/>
                  </a:cubicBezTo>
                  <a:cubicBezTo>
                    <a:pt x="45" y="60"/>
                    <a:pt x="45" y="61"/>
                    <a:pt x="45" y="61"/>
                  </a:cubicBezTo>
                  <a:cubicBezTo>
                    <a:pt x="46" y="61"/>
                    <a:pt x="46" y="61"/>
                    <a:pt x="46" y="62"/>
                  </a:cubicBezTo>
                  <a:close/>
                  <a:moveTo>
                    <a:pt x="55" y="62"/>
                  </a:moveTo>
                  <a:cubicBezTo>
                    <a:pt x="55" y="62"/>
                    <a:pt x="56" y="62"/>
                    <a:pt x="56" y="62"/>
                  </a:cubicBezTo>
                  <a:cubicBezTo>
                    <a:pt x="57" y="61"/>
                    <a:pt x="56" y="60"/>
                    <a:pt x="55" y="62"/>
                  </a:cubicBezTo>
                  <a:close/>
                  <a:moveTo>
                    <a:pt x="30" y="62"/>
                  </a:moveTo>
                  <a:cubicBezTo>
                    <a:pt x="30" y="61"/>
                    <a:pt x="30" y="60"/>
                    <a:pt x="29" y="61"/>
                  </a:cubicBezTo>
                  <a:cubicBezTo>
                    <a:pt x="30" y="61"/>
                    <a:pt x="29" y="61"/>
                    <a:pt x="30" y="62"/>
                  </a:cubicBezTo>
                  <a:close/>
                  <a:moveTo>
                    <a:pt x="51" y="61"/>
                  </a:moveTo>
                  <a:cubicBezTo>
                    <a:pt x="51" y="62"/>
                    <a:pt x="51" y="62"/>
                    <a:pt x="52" y="63"/>
                  </a:cubicBezTo>
                  <a:cubicBezTo>
                    <a:pt x="53" y="62"/>
                    <a:pt x="52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lose/>
                  <a:moveTo>
                    <a:pt x="42" y="63"/>
                  </a:moveTo>
                  <a:cubicBezTo>
                    <a:pt x="42" y="63"/>
                    <a:pt x="44" y="62"/>
                    <a:pt x="43" y="61"/>
                  </a:cubicBezTo>
                  <a:cubicBezTo>
                    <a:pt x="43" y="62"/>
                    <a:pt x="42" y="62"/>
                    <a:pt x="42" y="63"/>
                  </a:cubicBezTo>
                  <a:close/>
                  <a:moveTo>
                    <a:pt x="33" y="63"/>
                  </a:moveTo>
                  <a:cubicBezTo>
                    <a:pt x="33" y="63"/>
                    <a:pt x="33" y="63"/>
                    <a:pt x="34" y="63"/>
                  </a:cubicBezTo>
                  <a:cubicBezTo>
                    <a:pt x="33" y="62"/>
                    <a:pt x="35" y="61"/>
                    <a:pt x="34" y="61"/>
                  </a:cubicBezTo>
                  <a:cubicBezTo>
                    <a:pt x="34" y="62"/>
                    <a:pt x="33" y="62"/>
                    <a:pt x="33" y="63"/>
                  </a:cubicBezTo>
                  <a:close/>
                  <a:moveTo>
                    <a:pt x="48" y="62"/>
                  </a:moveTo>
                  <a:cubicBezTo>
                    <a:pt x="48" y="62"/>
                    <a:pt x="49" y="62"/>
                    <a:pt x="49" y="62"/>
                  </a:cubicBezTo>
                  <a:cubicBezTo>
                    <a:pt x="49" y="62"/>
                    <a:pt x="49" y="62"/>
                    <a:pt x="50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9" y="61"/>
                    <a:pt x="48" y="62"/>
                    <a:pt x="48" y="62"/>
                  </a:cubicBezTo>
                  <a:close/>
                  <a:moveTo>
                    <a:pt x="46" y="63"/>
                  </a:moveTo>
                  <a:cubicBezTo>
                    <a:pt x="46" y="63"/>
                    <a:pt x="46" y="63"/>
                    <a:pt x="46" y="63"/>
                  </a:cubicBezTo>
                  <a:cubicBezTo>
                    <a:pt x="46" y="62"/>
                    <a:pt x="45" y="62"/>
                    <a:pt x="45" y="61"/>
                  </a:cubicBezTo>
                  <a:cubicBezTo>
                    <a:pt x="45" y="62"/>
                    <a:pt x="46" y="62"/>
                    <a:pt x="46" y="63"/>
                  </a:cubicBezTo>
                  <a:close/>
                  <a:moveTo>
                    <a:pt x="40" y="63"/>
                  </a:moveTo>
                  <a:cubicBezTo>
                    <a:pt x="40" y="62"/>
                    <a:pt x="40" y="62"/>
                    <a:pt x="39" y="62"/>
                  </a:cubicBezTo>
                  <a:cubicBezTo>
                    <a:pt x="39" y="62"/>
                    <a:pt x="40" y="63"/>
                    <a:pt x="40" y="63"/>
                  </a:cubicBezTo>
                  <a:close/>
                  <a:moveTo>
                    <a:pt x="36" y="63"/>
                  </a:moveTo>
                  <a:cubicBezTo>
                    <a:pt x="37" y="63"/>
                    <a:pt x="36" y="62"/>
                    <a:pt x="35" y="62"/>
                  </a:cubicBezTo>
                  <a:cubicBezTo>
                    <a:pt x="36" y="62"/>
                    <a:pt x="36" y="63"/>
                    <a:pt x="36" y="63"/>
                  </a:cubicBezTo>
                  <a:close/>
                  <a:moveTo>
                    <a:pt x="43" y="64"/>
                  </a:moveTo>
                  <a:cubicBezTo>
                    <a:pt x="43" y="64"/>
                    <a:pt x="43" y="65"/>
                    <a:pt x="44" y="65"/>
                  </a:cubicBezTo>
                  <a:cubicBezTo>
                    <a:pt x="45" y="65"/>
                    <a:pt x="45" y="64"/>
                    <a:pt x="46" y="63"/>
                  </a:cubicBezTo>
                  <a:cubicBezTo>
                    <a:pt x="45" y="63"/>
                    <a:pt x="45" y="62"/>
                    <a:pt x="44" y="62"/>
                  </a:cubicBezTo>
                  <a:cubicBezTo>
                    <a:pt x="44" y="63"/>
                    <a:pt x="43" y="63"/>
                    <a:pt x="43" y="64"/>
                  </a:cubicBezTo>
                  <a:close/>
                  <a:moveTo>
                    <a:pt x="30" y="64"/>
                  </a:moveTo>
                  <a:cubicBezTo>
                    <a:pt x="30" y="64"/>
                    <a:pt x="31" y="63"/>
                    <a:pt x="31" y="63"/>
                  </a:cubicBezTo>
                  <a:cubicBezTo>
                    <a:pt x="30" y="63"/>
                    <a:pt x="31" y="62"/>
                    <a:pt x="30" y="62"/>
                  </a:cubicBezTo>
                  <a:cubicBezTo>
                    <a:pt x="30" y="63"/>
                    <a:pt x="29" y="63"/>
                    <a:pt x="30" y="64"/>
                  </a:cubicBezTo>
                  <a:close/>
                  <a:moveTo>
                    <a:pt x="34" y="64"/>
                  </a:moveTo>
                  <a:cubicBezTo>
                    <a:pt x="34" y="64"/>
                    <a:pt x="34" y="65"/>
                    <a:pt x="35" y="65"/>
                  </a:cubicBezTo>
                  <a:cubicBezTo>
                    <a:pt x="35" y="64"/>
                    <a:pt x="36" y="64"/>
                    <a:pt x="36" y="64"/>
                  </a:cubicBezTo>
                  <a:cubicBezTo>
                    <a:pt x="35" y="62"/>
                    <a:pt x="34" y="62"/>
                    <a:pt x="34" y="64"/>
                  </a:cubicBezTo>
                  <a:close/>
                  <a:moveTo>
                    <a:pt x="38" y="63"/>
                  </a:moveTo>
                  <a:cubicBezTo>
                    <a:pt x="39" y="64"/>
                    <a:pt x="38" y="64"/>
                    <a:pt x="39" y="64"/>
                  </a:cubicBezTo>
                  <a:cubicBezTo>
                    <a:pt x="40" y="63"/>
                    <a:pt x="39" y="63"/>
                    <a:pt x="39" y="62"/>
                  </a:cubicBezTo>
                  <a:cubicBezTo>
                    <a:pt x="39" y="63"/>
                    <a:pt x="38" y="63"/>
                    <a:pt x="38" y="63"/>
                  </a:cubicBezTo>
                  <a:close/>
                  <a:moveTo>
                    <a:pt x="50" y="63"/>
                  </a:moveTo>
                  <a:cubicBezTo>
                    <a:pt x="50" y="64"/>
                    <a:pt x="50" y="64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3"/>
                    <a:pt x="50" y="62"/>
                    <a:pt x="50" y="63"/>
                  </a:cubicBezTo>
                  <a:close/>
                  <a:moveTo>
                    <a:pt x="53" y="64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2" y="63"/>
                    <a:pt x="53" y="64"/>
                  </a:cubicBezTo>
                  <a:close/>
                  <a:moveTo>
                    <a:pt x="53" y="64"/>
                  </a:moveTo>
                  <a:cubicBezTo>
                    <a:pt x="53" y="64"/>
                    <a:pt x="53" y="65"/>
                    <a:pt x="54" y="65"/>
                  </a:cubicBezTo>
                  <a:cubicBezTo>
                    <a:pt x="55" y="64"/>
                    <a:pt x="53" y="63"/>
                    <a:pt x="53" y="64"/>
                  </a:cubicBezTo>
                  <a:close/>
                  <a:moveTo>
                    <a:pt x="59" y="65"/>
                  </a:moveTo>
                  <a:cubicBezTo>
                    <a:pt x="59" y="65"/>
                    <a:pt x="59" y="64"/>
                    <a:pt x="59" y="64"/>
                  </a:cubicBezTo>
                  <a:cubicBezTo>
                    <a:pt x="59" y="64"/>
                    <a:pt x="59" y="63"/>
                    <a:pt x="59" y="63"/>
                  </a:cubicBezTo>
                  <a:cubicBezTo>
                    <a:pt x="58" y="64"/>
                    <a:pt x="58" y="65"/>
                    <a:pt x="59" y="65"/>
                  </a:cubicBezTo>
                  <a:close/>
                  <a:moveTo>
                    <a:pt x="47" y="64"/>
                  </a:moveTo>
                  <a:cubicBezTo>
                    <a:pt x="47" y="64"/>
                    <a:pt x="48" y="64"/>
                    <a:pt x="48" y="64"/>
                  </a:cubicBezTo>
                  <a:cubicBezTo>
                    <a:pt x="47" y="64"/>
                    <a:pt x="47" y="63"/>
                    <a:pt x="47" y="63"/>
                  </a:cubicBezTo>
                  <a:cubicBezTo>
                    <a:pt x="47" y="64"/>
                    <a:pt x="47" y="64"/>
                    <a:pt x="47" y="64"/>
                  </a:cubicBezTo>
                  <a:close/>
                  <a:moveTo>
                    <a:pt x="37" y="65"/>
                  </a:moveTo>
                  <a:cubicBezTo>
                    <a:pt x="37" y="65"/>
                    <a:pt x="37" y="65"/>
                    <a:pt x="37" y="65"/>
                  </a:cubicBezTo>
                  <a:cubicBezTo>
                    <a:pt x="37" y="65"/>
                    <a:pt x="36" y="66"/>
                    <a:pt x="36" y="66"/>
                  </a:cubicBezTo>
                  <a:cubicBezTo>
                    <a:pt x="36" y="66"/>
                    <a:pt x="36" y="67"/>
                    <a:pt x="37" y="67"/>
                  </a:cubicBezTo>
                  <a:cubicBezTo>
                    <a:pt x="38" y="67"/>
                    <a:pt x="38" y="66"/>
                    <a:pt x="38" y="65"/>
                  </a:cubicBezTo>
                  <a:cubicBezTo>
                    <a:pt x="38" y="65"/>
                    <a:pt x="38" y="66"/>
                    <a:pt x="38" y="66"/>
                  </a:cubicBezTo>
                  <a:cubicBezTo>
                    <a:pt x="39" y="65"/>
                    <a:pt x="38" y="64"/>
                    <a:pt x="37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7" y="65"/>
                    <a:pt x="38" y="65"/>
                    <a:pt x="37" y="65"/>
                  </a:cubicBezTo>
                  <a:close/>
                  <a:moveTo>
                    <a:pt x="61" y="65"/>
                  </a:moveTo>
                  <a:cubicBezTo>
                    <a:pt x="61" y="65"/>
                    <a:pt x="61" y="66"/>
                    <a:pt x="61" y="66"/>
                  </a:cubicBezTo>
                  <a:cubicBezTo>
                    <a:pt x="61" y="66"/>
                    <a:pt x="61" y="64"/>
                    <a:pt x="61" y="64"/>
                  </a:cubicBezTo>
                  <a:cubicBezTo>
                    <a:pt x="61" y="65"/>
                    <a:pt x="61" y="65"/>
                    <a:pt x="61" y="65"/>
                  </a:cubicBezTo>
                  <a:close/>
                  <a:moveTo>
                    <a:pt x="31" y="65"/>
                  </a:moveTo>
                  <a:cubicBezTo>
                    <a:pt x="32" y="65"/>
                    <a:pt x="32" y="64"/>
                    <a:pt x="31" y="64"/>
                  </a:cubicBezTo>
                  <a:cubicBezTo>
                    <a:pt x="31" y="65"/>
                    <a:pt x="31" y="65"/>
                    <a:pt x="31" y="65"/>
                  </a:cubicBezTo>
                  <a:close/>
                  <a:moveTo>
                    <a:pt x="51" y="65"/>
                  </a:moveTo>
                  <a:cubicBezTo>
                    <a:pt x="52" y="65"/>
                    <a:pt x="52" y="65"/>
                    <a:pt x="52" y="64"/>
                  </a:cubicBezTo>
                  <a:cubicBezTo>
                    <a:pt x="52" y="64"/>
                    <a:pt x="51" y="65"/>
                    <a:pt x="51" y="65"/>
                  </a:cubicBezTo>
                  <a:close/>
                  <a:moveTo>
                    <a:pt x="45" y="67"/>
                  </a:moveTo>
                  <a:cubicBezTo>
                    <a:pt x="45" y="67"/>
                    <a:pt x="45" y="67"/>
                    <a:pt x="45" y="67"/>
                  </a:cubicBezTo>
                  <a:cubicBezTo>
                    <a:pt x="46" y="66"/>
                    <a:pt x="46" y="66"/>
                    <a:pt x="47" y="65"/>
                  </a:cubicBezTo>
                  <a:cubicBezTo>
                    <a:pt x="47" y="65"/>
                    <a:pt x="47" y="64"/>
                    <a:pt x="46" y="64"/>
                  </a:cubicBezTo>
                  <a:cubicBezTo>
                    <a:pt x="46" y="65"/>
                    <a:pt x="45" y="66"/>
                    <a:pt x="45" y="67"/>
                  </a:cubicBezTo>
                  <a:close/>
                  <a:moveTo>
                    <a:pt x="33" y="65"/>
                  </a:moveTo>
                  <a:cubicBezTo>
                    <a:pt x="33" y="65"/>
                    <a:pt x="34" y="66"/>
                    <a:pt x="34" y="66"/>
                  </a:cubicBezTo>
                  <a:cubicBezTo>
                    <a:pt x="33" y="66"/>
                    <a:pt x="33" y="65"/>
                    <a:pt x="33" y="65"/>
                  </a:cubicBezTo>
                  <a:cubicBezTo>
                    <a:pt x="32" y="67"/>
                    <a:pt x="34" y="68"/>
                    <a:pt x="34" y="66"/>
                  </a:cubicBezTo>
                  <a:cubicBezTo>
                    <a:pt x="34" y="65"/>
                    <a:pt x="34" y="64"/>
                    <a:pt x="33" y="65"/>
                  </a:cubicBezTo>
                  <a:close/>
                  <a:moveTo>
                    <a:pt x="48" y="65"/>
                  </a:moveTo>
                  <a:cubicBezTo>
                    <a:pt x="48" y="66"/>
                    <a:pt x="49" y="66"/>
                    <a:pt x="49" y="66"/>
                  </a:cubicBezTo>
                  <a:cubicBezTo>
                    <a:pt x="49" y="66"/>
                    <a:pt x="49" y="66"/>
                    <a:pt x="50" y="66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0" y="65"/>
                  </a:moveTo>
                  <a:cubicBezTo>
                    <a:pt x="40" y="65"/>
                    <a:pt x="41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lose/>
                  <a:moveTo>
                    <a:pt x="43" y="66"/>
                  </a:moveTo>
                  <a:cubicBezTo>
                    <a:pt x="43" y="66"/>
                    <a:pt x="42" y="65"/>
                    <a:pt x="42" y="65"/>
                  </a:cubicBezTo>
                  <a:cubicBezTo>
                    <a:pt x="42" y="65"/>
                    <a:pt x="42" y="66"/>
                    <a:pt x="43" y="66"/>
                  </a:cubicBezTo>
                  <a:close/>
                  <a:moveTo>
                    <a:pt x="52" y="66"/>
                  </a:moveTo>
                  <a:cubicBezTo>
                    <a:pt x="52" y="66"/>
                    <a:pt x="52" y="66"/>
                    <a:pt x="52" y="66"/>
                  </a:cubicBezTo>
                  <a:cubicBezTo>
                    <a:pt x="53" y="66"/>
                    <a:pt x="53" y="65"/>
                    <a:pt x="52" y="65"/>
                  </a:cubicBezTo>
                  <a:cubicBezTo>
                    <a:pt x="52" y="65"/>
                    <a:pt x="52" y="65"/>
                    <a:pt x="52" y="66"/>
                  </a:cubicBezTo>
                  <a:close/>
                  <a:moveTo>
                    <a:pt x="54" y="66"/>
                  </a:moveTo>
                  <a:cubicBezTo>
                    <a:pt x="54" y="66"/>
                    <a:pt x="55" y="66"/>
                    <a:pt x="55" y="67"/>
                  </a:cubicBezTo>
                  <a:cubicBezTo>
                    <a:pt x="55" y="66"/>
                    <a:pt x="56" y="66"/>
                    <a:pt x="56" y="66"/>
                  </a:cubicBezTo>
                  <a:cubicBezTo>
                    <a:pt x="56" y="65"/>
                    <a:pt x="56" y="65"/>
                    <a:pt x="55" y="65"/>
                  </a:cubicBezTo>
                  <a:cubicBezTo>
                    <a:pt x="55" y="65"/>
                    <a:pt x="55" y="66"/>
                    <a:pt x="54" y="66"/>
                  </a:cubicBezTo>
                  <a:close/>
                  <a:moveTo>
                    <a:pt x="41" y="67"/>
                  </a:moveTo>
                  <a:cubicBezTo>
                    <a:pt x="41" y="67"/>
                    <a:pt x="42" y="67"/>
                    <a:pt x="42" y="67"/>
                  </a:cubicBezTo>
                  <a:cubicBezTo>
                    <a:pt x="42" y="67"/>
                    <a:pt x="42" y="67"/>
                    <a:pt x="43" y="67"/>
                  </a:cubicBezTo>
                  <a:cubicBezTo>
                    <a:pt x="43" y="66"/>
                    <a:pt x="40" y="65"/>
                    <a:pt x="41" y="67"/>
                  </a:cubicBezTo>
                  <a:close/>
                  <a:moveTo>
                    <a:pt x="30" y="67"/>
                  </a:moveTo>
                  <a:cubicBezTo>
                    <a:pt x="31" y="67"/>
                    <a:pt x="31" y="66"/>
                    <a:pt x="30" y="66"/>
                  </a:cubicBezTo>
                  <a:cubicBezTo>
                    <a:pt x="30" y="66"/>
                    <a:pt x="30" y="66"/>
                    <a:pt x="30" y="67"/>
                  </a:cubicBezTo>
                  <a:close/>
                  <a:moveTo>
                    <a:pt x="46" y="68"/>
                  </a:moveTo>
                  <a:cubicBezTo>
                    <a:pt x="46" y="69"/>
                    <a:pt x="46" y="69"/>
                    <a:pt x="47" y="69"/>
                  </a:cubicBezTo>
                  <a:cubicBezTo>
                    <a:pt x="47" y="68"/>
                    <a:pt x="48" y="68"/>
                    <a:pt x="48" y="67"/>
                  </a:cubicBezTo>
                  <a:cubicBezTo>
                    <a:pt x="48" y="67"/>
                    <a:pt x="48" y="66"/>
                    <a:pt x="47" y="66"/>
                  </a:cubicBezTo>
                  <a:cubicBezTo>
                    <a:pt x="47" y="67"/>
                    <a:pt x="46" y="67"/>
                    <a:pt x="46" y="68"/>
                  </a:cubicBezTo>
                  <a:close/>
                  <a:moveTo>
                    <a:pt x="39" y="67"/>
                  </a:moveTo>
                  <a:cubicBezTo>
                    <a:pt x="39" y="67"/>
                    <a:pt x="39" y="67"/>
                    <a:pt x="39" y="67"/>
                  </a:cubicBezTo>
                  <a:cubicBezTo>
                    <a:pt x="39" y="67"/>
                    <a:pt x="39" y="67"/>
                    <a:pt x="39" y="66"/>
                  </a:cubicBezTo>
                  <a:cubicBezTo>
                    <a:pt x="39" y="66"/>
                    <a:pt x="39" y="66"/>
                    <a:pt x="39" y="67"/>
                  </a:cubicBezTo>
                  <a:close/>
                  <a:moveTo>
                    <a:pt x="5" y="66"/>
                  </a:moveTo>
                  <a:cubicBezTo>
                    <a:pt x="5" y="67"/>
                    <a:pt x="4" y="67"/>
                    <a:pt x="4" y="67"/>
                  </a:cubicBezTo>
                  <a:cubicBezTo>
                    <a:pt x="4" y="67"/>
                    <a:pt x="5" y="68"/>
                    <a:pt x="5" y="68"/>
                  </a:cubicBezTo>
                  <a:cubicBezTo>
                    <a:pt x="5" y="68"/>
                    <a:pt x="6" y="69"/>
                    <a:pt x="6" y="69"/>
                  </a:cubicBezTo>
                  <a:cubicBezTo>
                    <a:pt x="7" y="69"/>
                    <a:pt x="8" y="71"/>
                    <a:pt x="9" y="72"/>
                  </a:cubicBezTo>
                  <a:cubicBezTo>
                    <a:pt x="8" y="70"/>
                    <a:pt x="7" y="68"/>
                    <a:pt x="5" y="66"/>
                  </a:cubicBezTo>
                  <a:close/>
                  <a:moveTo>
                    <a:pt x="50" y="67"/>
                  </a:moveTo>
                  <a:cubicBezTo>
                    <a:pt x="50" y="67"/>
                    <a:pt x="51" y="67"/>
                    <a:pt x="50" y="66"/>
                  </a:cubicBezTo>
                  <a:cubicBezTo>
                    <a:pt x="50" y="67"/>
                    <a:pt x="49" y="67"/>
                    <a:pt x="50" y="67"/>
                  </a:cubicBezTo>
                  <a:close/>
                  <a:moveTo>
                    <a:pt x="53" y="67"/>
                  </a:moveTo>
                  <a:cubicBezTo>
                    <a:pt x="53" y="68"/>
                    <a:pt x="54" y="68"/>
                    <a:pt x="54" y="68"/>
                  </a:cubicBezTo>
                  <a:cubicBezTo>
                    <a:pt x="55" y="67"/>
                    <a:pt x="54" y="67"/>
                    <a:pt x="53" y="67"/>
                  </a:cubicBezTo>
                  <a:close/>
                  <a:moveTo>
                    <a:pt x="57" y="68"/>
                  </a:moveTo>
                  <a:cubicBezTo>
                    <a:pt x="57" y="68"/>
                    <a:pt x="57" y="69"/>
                    <a:pt x="57" y="68"/>
                  </a:cubicBezTo>
                  <a:cubicBezTo>
                    <a:pt x="57" y="68"/>
                    <a:pt x="58" y="67"/>
                    <a:pt x="57" y="67"/>
                  </a:cubicBezTo>
                  <a:cubicBezTo>
                    <a:pt x="57" y="67"/>
                    <a:pt x="57" y="68"/>
                    <a:pt x="57" y="68"/>
                  </a:cubicBezTo>
                  <a:close/>
                  <a:moveTo>
                    <a:pt x="35" y="68"/>
                  </a:moveTo>
                  <a:cubicBezTo>
                    <a:pt x="35" y="68"/>
                    <a:pt x="34" y="68"/>
                    <a:pt x="34" y="69"/>
                  </a:cubicBezTo>
                  <a:cubicBezTo>
                    <a:pt x="35" y="69"/>
                    <a:pt x="35" y="70"/>
                    <a:pt x="36" y="70"/>
                  </a:cubicBezTo>
                  <a:cubicBezTo>
                    <a:pt x="36" y="69"/>
                    <a:pt x="36" y="69"/>
                    <a:pt x="36" y="68"/>
                  </a:cubicBezTo>
                  <a:cubicBezTo>
                    <a:pt x="36" y="68"/>
                    <a:pt x="36" y="67"/>
                    <a:pt x="35" y="67"/>
                  </a:cubicBezTo>
                  <a:cubicBezTo>
                    <a:pt x="35" y="68"/>
                    <a:pt x="36" y="68"/>
                    <a:pt x="36" y="69"/>
                  </a:cubicBezTo>
                  <a:cubicBezTo>
                    <a:pt x="35" y="69"/>
                    <a:pt x="35" y="68"/>
                    <a:pt x="35" y="68"/>
                  </a:cubicBezTo>
                  <a:close/>
                  <a:moveTo>
                    <a:pt x="41" y="69"/>
                  </a:moveTo>
                  <a:cubicBezTo>
                    <a:pt x="41" y="69"/>
                    <a:pt x="42" y="69"/>
                    <a:pt x="42" y="68"/>
                  </a:cubicBezTo>
                  <a:cubicBezTo>
                    <a:pt x="41" y="68"/>
                    <a:pt x="41" y="67"/>
                    <a:pt x="40" y="67"/>
                  </a:cubicBezTo>
                  <a:cubicBezTo>
                    <a:pt x="40" y="67"/>
                    <a:pt x="40" y="67"/>
                    <a:pt x="40" y="68"/>
                  </a:cubicBezTo>
                  <a:cubicBezTo>
                    <a:pt x="40" y="68"/>
                    <a:pt x="40" y="68"/>
                    <a:pt x="40" y="69"/>
                  </a:cubicBezTo>
                  <a:cubicBezTo>
                    <a:pt x="40" y="68"/>
                    <a:pt x="40" y="68"/>
                    <a:pt x="39" y="68"/>
                  </a:cubicBezTo>
                  <a:cubicBezTo>
                    <a:pt x="39" y="68"/>
                    <a:pt x="39" y="69"/>
                    <a:pt x="39" y="69"/>
                  </a:cubicBezTo>
                  <a:cubicBezTo>
                    <a:pt x="39" y="70"/>
                    <a:pt x="39" y="70"/>
                    <a:pt x="40" y="70"/>
                  </a:cubicBezTo>
                  <a:cubicBezTo>
                    <a:pt x="40" y="70"/>
                    <a:pt x="40" y="70"/>
                    <a:pt x="41" y="70"/>
                  </a:cubicBezTo>
                  <a:cubicBezTo>
                    <a:pt x="41" y="69"/>
                    <a:pt x="40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lose/>
                  <a:moveTo>
                    <a:pt x="51" y="69"/>
                  </a:moveTo>
                  <a:cubicBezTo>
                    <a:pt x="52" y="68"/>
                    <a:pt x="52" y="67"/>
                    <a:pt x="51" y="67"/>
                  </a:cubicBezTo>
                  <a:cubicBezTo>
                    <a:pt x="50" y="67"/>
                    <a:pt x="50" y="68"/>
                    <a:pt x="51" y="69"/>
                  </a:cubicBezTo>
                  <a:close/>
                  <a:moveTo>
                    <a:pt x="31" y="70"/>
                  </a:moveTo>
                  <a:cubicBezTo>
                    <a:pt x="32" y="70"/>
                    <a:pt x="32" y="68"/>
                    <a:pt x="31" y="67"/>
                  </a:cubicBezTo>
                  <a:cubicBezTo>
                    <a:pt x="30" y="68"/>
                    <a:pt x="30" y="70"/>
                    <a:pt x="31" y="70"/>
                  </a:cubicBezTo>
                  <a:close/>
                  <a:moveTo>
                    <a:pt x="48" y="70"/>
                  </a:moveTo>
                  <a:cubicBezTo>
                    <a:pt x="48" y="70"/>
                    <a:pt x="49" y="69"/>
                    <a:pt x="49" y="68"/>
                  </a:cubicBezTo>
                  <a:cubicBezTo>
                    <a:pt x="49" y="68"/>
                    <a:pt x="48" y="69"/>
                    <a:pt x="48" y="70"/>
                  </a:cubicBezTo>
                  <a:close/>
                  <a:moveTo>
                    <a:pt x="43" y="69"/>
                  </a:moveTo>
                  <a:cubicBezTo>
                    <a:pt x="43" y="69"/>
                    <a:pt x="43" y="69"/>
                    <a:pt x="44" y="69"/>
                  </a:cubicBezTo>
                  <a:cubicBezTo>
                    <a:pt x="44" y="68"/>
                    <a:pt x="43" y="68"/>
                    <a:pt x="43" y="69"/>
                  </a:cubicBezTo>
                  <a:close/>
                  <a:moveTo>
                    <a:pt x="55" y="69"/>
                  </a:moveTo>
                  <a:cubicBezTo>
                    <a:pt x="55" y="69"/>
                    <a:pt x="55" y="69"/>
                    <a:pt x="56" y="70"/>
                  </a:cubicBezTo>
                  <a:cubicBezTo>
                    <a:pt x="56" y="69"/>
                    <a:pt x="55" y="68"/>
                    <a:pt x="55" y="68"/>
                  </a:cubicBezTo>
                  <a:cubicBezTo>
                    <a:pt x="55" y="69"/>
                    <a:pt x="55" y="69"/>
                    <a:pt x="55" y="69"/>
                  </a:cubicBezTo>
                  <a:close/>
                  <a:moveTo>
                    <a:pt x="28" y="69"/>
                  </a:moveTo>
                  <a:cubicBezTo>
                    <a:pt x="28" y="69"/>
                    <a:pt x="28" y="69"/>
                    <a:pt x="29" y="69"/>
                  </a:cubicBezTo>
                  <a:cubicBezTo>
                    <a:pt x="28" y="69"/>
                    <a:pt x="29" y="68"/>
                    <a:pt x="29" y="68"/>
                  </a:cubicBezTo>
                  <a:cubicBezTo>
                    <a:pt x="29" y="69"/>
                    <a:pt x="28" y="68"/>
                    <a:pt x="28" y="69"/>
                  </a:cubicBezTo>
                  <a:close/>
                  <a:moveTo>
                    <a:pt x="50" y="69"/>
                  </a:moveTo>
                  <a:cubicBezTo>
                    <a:pt x="50" y="68"/>
                    <a:pt x="48" y="70"/>
                    <a:pt x="48" y="71"/>
                  </a:cubicBezTo>
                  <a:cubicBezTo>
                    <a:pt x="49" y="71"/>
                    <a:pt x="48" y="71"/>
                    <a:pt x="49" y="71"/>
                  </a:cubicBezTo>
                  <a:cubicBezTo>
                    <a:pt x="49" y="70"/>
                    <a:pt x="50" y="70"/>
                    <a:pt x="50" y="69"/>
                  </a:cubicBezTo>
                  <a:close/>
                  <a:moveTo>
                    <a:pt x="52" y="70"/>
                  </a:moveTo>
                  <a:cubicBezTo>
                    <a:pt x="52" y="70"/>
                    <a:pt x="52" y="71"/>
                    <a:pt x="52" y="70"/>
                  </a:cubicBezTo>
                  <a:cubicBezTo>
                    <a:pt x="53" y="70"/>
                    <a:pt x="53" y="70"/>
                    <a:pt x="53" y="69"/>
                  </a:cubicBezTo>
                  <a:cubicBezTo>
                    <a:pt x="53" y="69"/>
                    <a:pt x="53" y="69"/>
                    <a:pt x="52" y="69"/>
                  </a:cubicBezTo>
                  <a:cubicBezTo>
                    <a:pt x="52" y="69"/>
                    <a:pt x="51" y="69"/>
                    <a:pt x="52" y="70"/>
                  </a:cubicBezTo>
                  <a:close/>
                  <a:moveTo>
                    <a:pt x="34" y="69"/>
                  </a:moveTo>
                  <a:cubicBezTo>
                    <a:pt x="33" y="70"/>
                    <a:pt x="34" y="70"/>
                    <a:pt x="34" y="71"/>
                  </a:cubicBezTo>
                  <a:cubicBezTo>
                    <a:pt x="35" y="71"/>
                    <a:pt x="35" y="71"/>
                    <a:pt x="35" y="70"/>
                  </a:cubicBezTo>
                  <a:cubicBezTo>
                    <a:pt x="34" y="70"/>
                    <a:pt x="34" y="69"/>
                    <a:pt x="34" y="69"/>
                  </a:cubicBezTo>
                  <a:close/>
                  <a:moveTo>
                    <a:pt x="43" y="71"/>
                  </a:moveTo>
                  <a:cubicBezTo>
                    <a:pt x="43" y="71"/>
                    <a:pt x="43" y="70"/>
                    <a:pt x="43" y="70"/>
                  </a:cubicBezTo>
                  <a:cubicBezTo>
                    <a:pt x="43" y="69"/>
                    <a:pt x="41" y="71"/>
                    <a:pt x="43" y="71"/>
                  </a:cubicBezTo>
                  <a:close/>
                  <a:moveTo>
                    <a:pt x="46" y="71"/>
                  </a:moveTo>
                  <a:cubicBezTo>
                    <a:pt x="46" y="70"/>
                    <a:pt x="45" y="70"/>
                    <a:pt x="45" y="69"/>
                  </a:cubicBezTo>
                  <a:cubicBezTo>
                    <a:pt x="44" y="70"/>
                    <a:pt x="45" y="71"/>
                    <a:pt x="46" y="71"/>
                  </a:cubicBezTo>
                  <a:close/>
                  <a:moveTo>
                    <a:pt x="38" y="73"/>
                  </a:moveTo>
                  <a:cubicBezTo>
                    <a:pt x="39" y="72"/>
                    <a:pt x="39" y="72"/>
                    <a:pt x="39" y="71"/>
                  </a:cubicBezTo>
                  <a:cubicBezTo>
                    <a:pt x="39" y="71"/>
                    <a:pt x="39" y="70"/>
                    <a:pt x="38" y="70"/>
                  </a:cubicBezTo>
                  <a:cubicBezTo>
                    <a:pt x="37" y="71"/>
                    <a:pt x="37" y="72"/>
                    <a:pt x="38" y="73"/>
                  </a:cubicBezTo>
                  <a:close/>
                  <a:moveTo>
                    <a:pt x="29" y="71"/>
                  </a:moveTo>
                  <a:cubicBezTo>
                    <a:pt x="29" y="71"/>
                    <a:pt x="29" y="70"/>
                    <a:pt x="29" y="70"/>
                  </a:cubicBezTo>
                  <a:cubicBezTo>
                    <a:pt x="29" y="70"/>
                    <a:pt x="29" y="70"/>
                    <a:pt x="28" y="70"/>
                  </a:cubicBezTo>
                  <a:cubicBezTo>
                    <a:pt x="29" y="70"/>
                    <a:pt x="29" y="71"/>
                    <a:pt x="29" y="71"/>
                  </a:cubicBezTo>
                  <a:close/>
                  <a:moveTo>
                    <a:pt x="33" y="73"/>
                  </a:moveTo>
                  <a:cubicBezTo>
                    <a:pt x="34" y="72"/>
                    <a:pt x="34" y="72"/>
                    <a:pt x="34" y="71"/>
                  </a:cubicBezTo>
                  <a:cubicBezTo>
                    <a:pt x="34" y="71"/>
                    <a:pt x="34" y="70"/>
                    <a:pt x="33" y="70"/>
                  </a:cubicBezTo>
                  <a:cubicBezTo>
                    <a:pt x="33" y="71"/>
                    <a:pt x="33" y="72"/>
                    <a:pt x="33" y="73"/>
                  </a:cubicBezTo>
                  <a:close/>
                  <a:moveTo>
                    <a:pt x="50" y="72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1" y="73"/>
                    <a:pt x="51" y="72"/>
                    <a:pt x="52" y="71"/>
                  </a:cubicBezTo>
                  <a:cubicBezTo>
                    <a:pt x="52" y="71"/>
                    <a:pt x="51" y="71"/>
                    <a:pt x="51" y="70"/>
                  </a:cubicBezTo>
                  <a:cubicBezTo>
                    <a:pt x="51" y="71"/>
                    <a:pt x="50" y="71"/>
                    <a:pt x="50" y="72"/>
                  </a:cubicBezTo>
                  <a:close/>
                  <a:moveTo>
                    <a:pt x="12" y="72"/>
                  </a:moveTo>
                  <a:cubicBezTo>
                    <a:pt x="12" y="72"/>
                    <a:pt x="12" y="72"/>
                    <a:pt x="12" y="73"/>
                  </a:cubicBezTo>
                  <a:cubicBezTo>
                    <a:pt x="14" y="74"/>
                    <a:pt x="15" y="75"/>
                    <a:pt x="16" y="77"/>
                  </a:cubicBezTo>
                  <a:cubicBezTo>
                    <a:pt x="17" y="76"/>
                    <a:pt x="17" y="78"/>
                    <a:pt x="17" y="77"/>
                  </a:cubicBezTo>
                  <a:cubicBezTo>
                    <a:pt x="15" y="75"/>
                    <a:pt x="13" y="72"/>
                    <a:pt x="11" y="71"/>
                  </a:cubicBezTo>
                  <a:cubicBezTo>
                    <a:pt x="11" y="71"/>
                    <a:pt x="12" y="72"/>
                    <a:pt x="12" y="72"/>
                  </a:cubicBezTo>
                  <a:close/>
                  <a:moveTo>
                    <a:pt x="42" y="72"/>
                  </a:moveTo>
                  <a:cubicBezTo>
                    <a:pt x="42" y="72"/>
                    <a:pt x="42" y="71"/>
                    <a:pt x="41" y="71"/>
                  </a:cubicBezTo>
                  <a:cubicBezTo>
                    <a:pt x="41" y="71"/>
                    <a:pt x="41" y="72"/>
                    <a:pt x="42" y="72"/>
                  </a:cubicBezTo>
                  <a:close/>
                  <a:moveTo>
                    <a:pt x="54" y="72"/>
                  </a:moveTo>
                  <a:cubicBezTo>
                    <a:pt x="54" y="72"/>
                    <a:pt x="55" y="72"/>
                    <a:pt x="55" y="71"/>
                  </a:cubicBezTo>
                  <a:cubicBezTo>
                    <a:pt x="55" y="71"/>
                    <a:pt x="54" y="71"/>
                    <a:pt x="54" y="71"/>
                  </a:cubicBezTo>
                  <a:cubicBezTo>
                    <a:pt x="54" y="71"/>
                    <a:pt x="54" y="72"/>
                    <a:pt x="54" y="72"/>
                  </a:cubicBezTo>
                  <a:close/>
                  <a:moveTo>
                    <a:pt x="53" y="72"/>
                  </a:move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2"/>
                    <a:pt x="53" y="72"/>
                  </a:cubicBezTo>
                  <a:close/>
                  <a:moveTo>
                    <a:pt x="43" y="72"/>
                  </a:moveTo>
                  <a:cubicBezTo>
                    <a:pt x="44" y="72"/>
                    <a:pt x="44" y="73"/>
                    <a:pt x="44" y="73"/>
                  </a:cubicBezTo>
                  <a:cubicBezTo>
                    <a:pt x="45" y="72"/>
                    <a:pt x="44" y="71"/>
                    <a:pt x="44" y="71"/>
                  </a:cubicBezTo>
                  <a:cubicBezTo>
                    <a:pt x="44" y="71"/>
                    <a:pt x="43" y="71"/>
                    <a:pt x="43" y="72"/>
                  </a:cubicBezTo>
                  <a:close/>
                  <a:moveTo>
                    <a:pt x="60" y="72"/>
                  </a:moveTo>
                  <a:cubicBezTo>
                    <a:pt x="60" y="71"/>
                    <a:pt x="61" y="72"/>
                    <a:pt x="61" y="71"/>
                  </a:cubicBezTo>
                  <a:cubicBezTo>
                    <a:pt x="61" y="71"/>
                    <a:pt x="61" y="71"/>
                    <a:pt x="60" y="71"/>
                  </a:cubicBezTo>
                  <a:cubicBezTo>
                    <a:pt x="61" y="71"/>
                    <a:pt x="60" y="71"/>
                    <a:pt x="60" y="72"/>
                  </a:cubicBezTo>
                  <a:close/>
                  <a:moveTo>
                    <a:pt x="61" y="77"/>
                  </a:moveTo>
                  <a:cubicBezTo>
                    <a:pt x="62" y="77"/>
                    <a:pt x="62" y="78"/>
                    <a:pt x="62" y="78"/>
                  </a:cubicBezTo>
                  <a:cubicBezTo>
                    <a:pt x="62" y="75"/>
                    <a:pt x="62" y="74"/>
                    <a:pt x="62" y="72"/>
                  </a:cubicBezTo>
                  <a:cubicBezTo>
                    <a:pt x="62" y="72"/>
                    <a:pt x="62" y="71"/>
                    <a:pt x="61" y="71"/>
                  </a:cubicBezTo>
                  <a:cubicBezTo>
                    <a:pt x="61" y="73"/>
                    <a:pt x="62" y="75"/>
                    <a:pt x="61" y="77"/>
                  </a:cubicBezTo>
                  <a:close/>
                  <a:moveTo>
                    <a:pt x="54" y="73"/>
                  </a:moveTo>
                  <a:cubicBezTo>
                    <a:pt x="54" y="73"/>
                    <a:pt x="54" y="73"/>
                    <a:pt x="54" y="73"/>
                  </a:cubicBezTo>
                  <a:cubicBezTo>
                    <a:pt x="55" y="73"/>
                    <a:pt x="55" y="72"/>
                    <a:pt x="56" y="72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5" y="72"/>
                    <a:pt x="55" y="72"/>
                    <a:pt x="54" y="73"/>
                  </a:cubicBezTo>
                  <a:close/>
                  <a:moveTo>
                    <a:pt x="36" y="76"/>
                  </a:moveTo>
                  <a:cubicBezTo>
                    <a:pt x="36" y="75"/>
                    <a:pt x="37" y="74"/>
                    <a:pt x="38" y="73"/>
                  </a:cubicBezTo>
                  <a:cubicBezTo>
                    <a:pt x="37" y="73"/>
                    <a:pt x="37" y="72"/>
                    <a:pt x="36" y="72"/>
                  </a:cubicBezTo>
                  <a:cubicBezTo>
                    <a:pt x="36" y="73"/>
                    <a:pt x="34" y="75"/>
                    <a:pt x="36" y="76"/>
                  </a:cubicBezTo>
                  <a:close/>
                  <a:moveTo>
                    <a:pt x="47" y="72"/>
                  </a:moveTo>
                  <a:cubicBezTo>
                    <a:pt x="47" y="73"/>
                    <a:pt x="47" y="73"/>
                    <a:pt x="48" y="73"/>
                  </a:cubicBezTo>
                  <a:cubicBezTo>
                    <a:pt x="48" y="73"/>
                    <a:pt x="47" y="72"/>
                    <a:pt x="48" y="72"/>
                  </a:cubicBezTo>
                  <a:cubicBezTo>
                    <a:pt x="47" y="72"/>
                    <a:pt x="47" y="72"/>
                    <a:pt x="47" y="72"/>
                  </a:cubicBezTo>
                  <a:close/>
                  <a:moveTo>
                    <a:pt x="52" y="75"/>
                  </a:moveTo>
                  <a:cubicBezTo>
                    <a:pt x="53" y="74"/>
                    <a:pt x="54" y="73"/>
                    <a:pt x="52" y="72"/>
                  </a:cubicBezTo>
                  <a:cubicBezTo>
                    <a:pt x="52" y="73"/>
                    <a:pt x="50" y="74"/>
                    <a:pt x="52" y="75"/>
                  </a:cubicBezTo>
                  <a:close/>
                  <a:moveTo>
                    <a:pt x="40" y="73"/>
                  </a:moveTo>
                  <a:cubicBezTo>
                    <a:pt x="39" y="73"/>
                    <a:pt x="39" y="74"/>
                    <a:pt x="40" y="74"/>
                  </a:cubicBezTo>
                  <a:cubicBezTo>
                    <a:pt x="40" y="74"/>
                    <a:pt x="41" y="74"/>
                    <a:pt x="41" y="73"/>
                  </a:cubicBezTo>
                  <a:cubicBezTo>
                    <a:pt x="41" y="72"/>
                    <a:pt x="40" y="72"/>
                    <a:pt x="40" y="73"/>
                  </a:cubicBezTo>
                  <a:close/>
                  <a:moveTo>
                    <a:pt x="42" y="72"/>
                  </a:moveTo>
                  <a:cubicBezTo>
                    <a:pt x="42" y="73"/>
                    <a:pt x="43" y="73"/>
                    <a:pt x="43" y="74"/>
                  </a:cubicBezTo>
                  <a:cubicBezTo>
                    <a:pt x="44" y="74"/>
                    <a:pt x="44" y="74"/>
                    <a:pt x="44" y="73"/>
                  </a:cubicBezTo>
                  <a:cubicBezTo>
                    <a:pt x="43" y="73"/>
                    <a:pt x="43" y="72"/>
                    <a:pt x="42" y="72"/>
                  </a:cubicBezTo>
                  <a:close/>
                  <a:moveTo>
                    <a:pt x="32" y="76"/>
                  </a:moveTo>
                  <a:cubicBezTo>
                    <a:pt x="33" y="76"/>
                    <a:pt x="32" y="75"/>
                    <a:pt x="33" y="75"/>
                  </a:cubicBezTo>
                  <a:cubicBezTo>
                    <a:pt x="32" y="74"/>
                    <a:pt x="32" y="73"/>
                    <a:pt x="31" y="73"/>
                  </a:cubicBezTo>
                  <a:cubicBezTo>
                    <a:pt x="31" y="74"/>
                    <a:pt x="31" y="75"/>
                    <a:pt x="32" y="76"/>
                  </a:cubicBezTo>
                  <a:close/>
                  <a:moveTo>
                    <a:pt x="45" y="74"/>
                  </a:moveTo>
                  <a:cubicBezTo>
                    <a:pt x="45" y="73"/>
                    <a:pt x="46" y="74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3"/>
                    <a:pt x="45" y="74"/>
                    <a:pt x="45" y="74"/>
                  </a:cubicBezTo>
                  <a:close/>
                  <a:moveTo>
                    <a:pt x="29" y="78"/>
                  </a:moveTo>
                  <a:cubicBezTo>
                    <a:pt x="29" y="77"/>
                    <a:pt x="29" y="75"/>
                    <a:pt x="29" y="74"/>
                  </a:cubicBezTo>
                  <a:cubicBezTo>
                    <a:pt x="29" y="75"/>
                    <a:pt x="29" y="78"/>
                    <a:pt x="29" y="78"/>
                  </a:cubicBezTo>
                  <a:close/>
                  <a:moveTo>
                    <a:pt x="41" y="74"/>
                  </a:moveTo>
                  <a:cubicBezTo>
                    <a:pt x="41" y="75"/>
                    <a:pt x="42" y="75"/>
                    <a:pt x="42" y="75"/>
                  </a:cubicBezTo>
                  <a:cubicBezTo>
                    <a:pt x="42" y="75"/>
                    <a:pt x="43" y="75"/>
                    <a:pt x="43" y="75"/>
                  </a:cubicBezTo>
                  <a:cubicBezTo>
                    <a:pt x="43" y="74"/>
                    <a:pt x="42" y="73"/>
                    <a:pt x="41" y="74"/>
                  </a:cubicBezTo>
                  <a:close/>
                  <a:moveTo>
                    <a:pt x="45" y="74"/>
                  </a:moveTo>
                  <a:cubicBezTo>
                    <a:pt x="45" y="75"/>
                    <a:pt x="46" y="75"/>
                    <a:pt x="46" y="75"/>
                  </a:cubicBezTo>
                  <a:cubicBezTo>
                    <a:pt x="46" y="75"/>
                    <a:pt x="47" y="75"/>
                    <a:pt x="46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4"/>
                    <a:pt x="45" y="74"/>
                    <a:pt x="45" y="74"/>
                  </a:cubicBezTo>
                  <a:close/>
                  <a:moveTo>
                    <a:pt x="30" y="78"/>
                  </a:moveTo>
                  <a:cubicBezTo>
                    <a:pt x="31" y="77"/>
                    <a:pt x="30" y="75"/>
                    <a:pt x="30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5"/>
                    <a:pt x="30" y="77"/>
                    <a:pt x="30" y="78"/>
                  </a:cubicBezTo>
                  <a:close/>
                  <a:moveTo>
                    <a:pt x="48" y="74"/>
                  </a:moveTo>
                  <a:cubicBezTo>
                    <a:pt x="49" y="74"/>
                    <a:pt x="49" y="74"/>
                    <a:pt x="49" y="75"/>
                  </a:cubicBezTo>
                  <a:cubicBezTo>
                    <a:pt x="50" y="75"/>
                    <a:pt x="49" y="74"/>
                    <a:pt x="49" y="74"/>
                  </a:cubicBezTo>
                  <a:cubicBezTo>
                    <a:pt x="49" y="74"/>
                    <a:pt x="48" y="74"/>
                    <a:pt x="48" y="74"/>
                  </a:cubicBezTo>
                  <a:close/>
                  <a:moveTo>
                    <a:pt x="52" y="75"/>
                  </a:moveTo>
                  <a:cubicBezTo>
                    <a:pt x="53" y="75"/>
                    <a:pt x="52" y="76"/>
                    <a:pt x="53" y="76"/>
                  </a:cubicBezTo>
                  <a:cubicBezTo>
                    <a:pt x="53" y="75"/>
                    <a:pt x="53" y="75"/>
                    <a:pt x="53" y="74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5"/>
                    <a:pt x="52" y="75"/>
                    <a:pt x="52" y="75"/>
                  </a:cubicBezTo>
                  <a:close/>
                  <a:moveTo>
                    <a:pt x="44" y="75"/>
                  </a:moveTo>
                  <a:cubicBezTo>
                    <a:pt x="44" y="75"/>
                    <a:pt x="45" y="74"/>
                    <a:pt x="45" y="74"/>
                  </a:cubicBezTo>
                  <a:cubicBezTo>
                    <a:pt x="44" y="74"/>
                    <a:pt x="44" y="74"/>
                    <a:pt x="44" y="75"/>
                  </a:cubicBezTo>
                  <a:close/>
                  <a:moveTo>
                    <a:pt x="58" y="75"/>
                  </a:moveTo>
                  <a:cubicBezTo>
                    <a:pt x="58" y="75"/>
                    <a:pt x="58" y="75"/>
                    <a:pt x="58" y="74"/>
                  </a:cubicBezTo>
                  <a:cubicBezTo>
                    <a:pt x="59" y="75"/>
                    <a:pt x="58" y="77"/>
                    <a:pt x="59" y="77"/>
                  </a:cubicBezTo>
                  <a:cubicBezTo>
                    <a:pt x="59" y="76"/>
                    <a:pt x="59" y="74"/>
                    <a:pt x="58" y="75"/>
                  </a:cubicBezTo>
                  <a:close/>
                  <a:moveTo>
                    <a:pt x="37" y="77"/>
                  </a:moveTo>
                  <a:cubicBezTo>
                    <a:pt x="37" y="77"/>
                    <a:pt x="37" y="77"/>
                    <a:pt x="37" y="78"/>
                  </a:cubicBezTo>
                  <a:cubicBezTo>
                    <a:pt x="38" y="77"/>
                    <a:pt x="39" y="76"/>
                    <a:pt x="39" y="75"/>
                  </a:cubicBezTo>
                  <a:cubicBezTo>
                    <a:pt x="39" y="75"/>
                    <a:pt x="39" y="74"/>
                    <a:pt x="39" y="74"/>
                  </a:cubicBezTo>
                  <a:cubicBezTo>
                    <a:pt x="38" y="75"/>
                    <a:pt x="37" y="76"/>
                    <a:pt x="37" y="77"/>
                  </a:cubicBezTo>
                  <a:close/>
                  <a:moveTo>
                    <a:pt x="45" y="75"/>
                  </a:moveTo>
                  <a:cubicBezTo>
                    <a:pt x="45" y="76"/>
                    <a:pt x="45" y="76"/>
                    <a:pt x="46" y="76"/>
                  </a:cubicBezTo>
                  <a:cubicBezTo>
                    <a:pt x="46" y="76"/>
                    <a:pt x="46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lose/>
                  <a:moveTo>
                    <a:pt x="42" y="76"/>
                  </a:moveTo>
                  <a:cubicBezTo>
                    <a:pt x="42" y="76"/>
                    <a:pt x="41" y="75"/>
                    <a:pt x="41" y="75"/>
                  </a:cubicBezTo>
                  <a:cubicBezTo>
                    <a:pt x="40" y="76"/>
                    <a:pt x="41" y="76"/>
                    <a:pt x="42" y="76"/>
                  </a:cubicBezTo>
                  <a:close/>
                  <a:moveTo>
                    <a:pt x="54" y="77"/>
                  </a:moveTo>
                  <a:cubicBezTo>
                    <a:pt x="54" y="76"/>
                    <a:pt x="55" y="76"/>
                    <a:pt x="55" y="75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5"/>
                    <a:pt x="53" y="76"/>
                    <a:pt x="54" y="77"/>
                  </a:cubicBezTo>
                  <a:close/>
                  <a:moveTo>
                    <a:pt x="57" y="76"/>
                  </a:moveTo>
                  <a:cubicBezTo>
                    <a:pt x="57" y="76"/>
                    <a:pt x="57" y="76"/>
                    <a:pt x="57" y="76"/>
                  </a:cubicBezTo>
                  <a:cubicBezTo>
                    <a:pt x="57" y="76"/>
                    <a:pt x="58" y="75"/>
                    <a:pt x="57" y="75"/>
                  </a:cubicBezTo>
                  <a:cubicBezTo>
                    <a:pt x="57" y="75"/>
                    <a:pt x="57" y="75"/>
                    <a:pt x="57" y="76"/>
                  </a:cubicBezTo>
                  <a:close/>
                  <a:moveTo>
                    <a:pt x="35" y="77"/>
                  </a:moveTo>
                  <a:cubicBezTo>
                    <a:pt x="35" y="76"/>
                    <a:pt x="34" y="76"/>
                    <a:pt x="34" y="75"/>
                  </a:cubicBezTo>
                  <a:cubicBezTo>
                    <a:pt x="34" y="76"/>
                    <a:pt x="34" y="77"/>
                    <a:pt x="35" y="77"/>
                  </a:cubicBezTo>
                  <a:close/>
                  <a:moveTo>
                    <a:pt x="51" y="76"/>
                  </a:moveTo>
                  <a:cubicBezTo>
                    <a:pt x="51" y="76"/>
                    <a:pt x="50" y="76"/>
                    <a:pt x="50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6"/>
                    <a:pt x="50" y="76"/>
                    <a:pt x="51" y="76"/>
                  </a:cubicBezTo>
                  <a:close/>
                  <a:moveTo>
                    <a:pt x="43" y="76"/>
                  </a:moveTo>
                  <a:cubicBezTo>
                    <a:pt x="43" y="76"/>
                    <a:pt x="44" y="76"/>
                    <a:pt x="43" y="76"/>
                  </a:cubicBezTo>
                  <a:cubicBezTo>
                    <a:pt x="43" y="76"/>
                    <a:pt x="43" y="76"/>
                    <a:pt x="43" y="76"/>
                  </a:cubicBezTo>
                  <a:close/>
                  <a:moveTo>
                    <a:pt x="48" y="77"/>
                  </a:moveTo>
                  <a:cubicBezTo>
                    <a:pt x="48" y="77"/>
                    <a:pt x="48" y="77"/>
                    <a:pt x="48" y="76"/>
                  </a:cubicBezTo>
                  <a:cubicBezTo>
                    <a:pt x="48" y="76"/>
                    <a:pt x="48" y="76"/>
                    <a:pt x="47" y="76"/>
                  </a:cubicBezTo>
                  <a:cubicBezTo>
                    <a:pt x="47" y="76"/>
                    <a:pt x="47" y="77"/>
                    <a:pt x="48" y="77"/>
                  </a:cubicBezTo>
                  <a:close/>
                  <a:moveTo>
                    <a:pt x="43" y="77"/>
                  </a:moveTo>
                  <a:cubicBezTo>
                    <a:pt x="44" y="77"/>
                    <a:pt x="44" y="77"/>
                    <a:pt x="44" y="78"/>
                  </a:cubicBezTo>
                  <a:cubicBezTo>
                    <a:pt x="45" y="78"/>
                    <a:pt x="44" y="77"/>
                    <a:pt x="45" y="77"/>
                  </a:cubicBezTo>
                  <a:cubicBezTo>
                    <a:pt x="45" y="76"/>
                    <a:pt x="44" y="76"/>
                    <a:pt x="44" y="76"/>
                  </a:cubicBezTo>
                  <a:cubicBezTo>
                    <a:pt x="44" y="76"/>
                    <a:pt x="44" y="77"/>
                    <a:pt x="43" y="77"/>
                  </a:cubicBezTo>
                  <a:close/>
                  <a:moveTo>
                    <a:pt x="40" y="76"/>
                  </a:moveTo>
                  <a:cubicBezTo>
                    <a:pt x="39" y="77"/>
                    <a:pt x="37" y="79"/>
                    <a:pt x="39" y="79"/>
                  </a:cubicBezTo>
                  <a:cubicBezTo>
                    <a:pt x="40" y="79"/>
                    <a:pt x="40" y="78"/>
                    <a:pt x="41" y="77"/>
                  </a:cubicBezTo>
                  <a:cubicBezTo>
                    <a:pt x="41" y="77"/>
                    <a:pt x="41" y="76"/>
                    <a:pt x="40" y="76"/>
                  </a:cubicBezTo>
                  <a:close/>
                  <a:moveTo>
                    <a:pt x="34" y="78"/>
                  </a:moveTo>
                  <a:cubicBezTo>
                    <a:pt x="35" y="77"/>
                    <a:pt x="34" y="76"/>
                    <a:pt x="33" y="76"/>
                  </a:cubicBezTo>
                  <a:cubicBezTo>
                    <a:pt x="33" y="77"/>
                    <a:pt x="34" y="78"/>
                    <a:pt x="34" y="78"/>
                  </a:cubicBezTo>
                  <a:close/>
                  <a:moveTo>
                    <a:pt x="49" y="77"/>
                  </a:moveTo>
                  <a:cubicBezTo>
                    <a:pt x="49" y="77"/>
                    <a:pt x="49" y="77"/>
                    <a:pt x="50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77"/>
                    <a:pt x="49" y="76"/>
                    <a:pt x="49" y="77"/>
                  </a:cubicBezTo>
                  <a:close/>
                  <a:moveTo>
                    <a:pt x="46" y="77"/>
                  </a:moveTo>
                  <a:cubicBezTo>
                    <a:pt x="47" y="77"/>
                    <a:pt x="47" y="78"/>
                    <a:pt x="47" y="78"/>
                  </a:cubicBezTo>
                  <a:cubicBezTo>
                    <a:pt x="47" y="77"/>
                    <a:pt x="48" y="77"/>
                    <a:pt x="48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6" y="77"/>
                    <a:pt x="46" y="77"/>
                  </a:cubicBezTo>
                  <a:close/>
                  <a:moveTo>
                    <a:pt x="56" y="79"/>
                  </a:moveTo>
                  <a:cubicBezTo>
                    <a:pt x="57" y="79"/>
                    <a:pt x="57" y="78"/>
                    <a:pt x="57" y="78"/>
                  </a:cubicBezTo>
                  <a:cubicBezTo>
                    <a:pt x="57" y="78"/>
                    <a:pt x="57" y="77"/>
                    <a:pt x="56" y="77"/>
                  </a:cubicBezTo>
                  <a:cubicBezTo>
                    <a:pt x="56" y="77"/>
                    <a:pt x="56" y="79"/>
                    <a:pt x="56" y="79"/>
                  </a:cubicBezTo>
                  <a:close/>
                  <a:moveTo>
                    <a:pt x="43" y="78"/>
                  </a:moveTo>
                  <a:cubicBezTo>
                    <a:pt x="43" y="78"/>
                    <a:pt x="43" y="78"/>
                    <a:pt x="44" y="78"/>
                  </a:cubicBezTo>
                  <a:cubicBezTo>
                    <a:pt x="44" y="78"/>
                    <a:pt x="44" y="77"/>
                    <a:pt x="43" y="77"/>
                  </a:cubicBezTo>
                  <a:cubicBezTo>
                    <a:pt x="43" y="77"/>
                    <a:pt x="43" y="77"/>
                    <a:pt x="43" y="78"/>
                  </a:cubicBezTo>
                  <a:close/>
                  <a:moveTo>
                    <a:pt x="48" y="77"/>
                  </a:moveTo>
                  <a:cubicBezTo>
                    <a:pt x="48" y="78"/>
                    <a:pt x="49" y="78"/>
                    <a:pt x="49" y="78"/>
                  </a:cubicBezTo>
                  <a:cubicBezTo>
                    <a:pt x="49" y="78"/>
                    <a:pt x="49" y="77"/>
                    <a:pt x="48" y="77"/>
                  </a:cubicBezTo>
                  <a:close/>
                  <a:moveTo>
                    <a:pt x="50" y="78"/>
                  </a:moveTo>
                  <a:cubicBezTo>
                    <a:pt x="50" y="78"/>
                    <a:pt x="50" y="79"/>
                    <a:pt x="51" y="79"/>
                  </a:cubicBezTo>
                  <a:cubicBezTo>
                    <a:pt x="51" y="79"/>
                    <a:pt x="51" y="78"/>
                    <a:pt x="51" y="78"/>
                  </a:cubicBezTo>
                  <a:cubicBezTo>
                    <a:pt x="51" y="78"/>
                    <a:pt x="50" y="77"/>
                    <a:pt x="50" y="78"/>
                  </a:cubicBezTo>
                  <a:close/>
                  <a:moveTo>
                    <a:pt x="55" y="78"/>
                  </a:moveTo>
                  <a:cubicBezTo>
                    <a:pt x="55" y="78"/>
                    <a:pt x="56" y="77"/>
                    <a:pt x="55" y="77"/>
                  </a:cubicBezTo>
                  <a:cubicBezTo>
                    <a:pt x="55" y="78"/>
                    <a:pt x="55" y="78"/>
                    <a:pt x="55" y="78"/>
                  </a:cubicBezTo>
                  <a:close/>
                  <a:moveTo>
                    <a:pt x="36" y="78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7" y="79"/>
                    <a:pt x="37" y="78"/>
                  </a:cubicBezTo>
                  <a:cubicBezTo>
                    <a:pt x="37" y="78"/>
                    <a:pt x="36" y="78"/>
                    <a:pt x="36" y="78"/>
                  </a:cubicBezTo>
                  <a:cubicBezTo>
                    <a:pt x="36" y="78"/>
                    <a:pt x="36" y="78"/>
                    <a:pt x="36" y="78"/>
                  </a:cubicBezTo>
                  <a:close/>
                  <a:moveTo>
                    <a:pt x="61" y="84"/>
                  </a:moveTo>
                  <a:cubicBezTo>
                    <a:pt x="62" y="83"/>
                    <a:pt x="62" y="80"/>
                    <a:pt x="62" y="78"/>
                  </a:cubicBezTo>
                  <a:cubicBezTo>
                    <a:pt x="62" y="78"/>
                    <a:pt x="62" y="78"/>
                    <a:pt x="61" y="78"/>
                  </a:cubicBezTo>
                  <a:cubicBezTo>
                    <a:pt x="61" y="81"/>
                    <a:pt x="61" y="82"/>
                    <a:pt x="61" y="84"/>
                  </a:cubicBezTo>
                  <a:close/>
                  <a:moveTo>
                    <a:pt x="46" y="79"/>
                  </a:moveTo>
                  <a:cubicBezTo>
                    <a:pt x="46" y="79"/>
                    <a:pt x="47" y="79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5" y="78"/>
                    <a:pt x="45" y="79"/>
                    <a:pt x="46" y="79"/>
                  </a:cubicBezTo>
                  <a:close/>
                  <a:moveTo>
                    <a:pt x="32" y="80"/>
                  </a:moveTo>
                  <a:cubicBezTo>
                    <a:pt x="33" y="80"/>
                    <a:pt x="33" y="78"/>
                    <a:pt x="32" y="78"/>
                  </a:cubicBezTo>
                  <a:cubicBezTo>
                    <a:pt x="32" y="79"/>
                    <a:pt x="32" y="80"/>
                    <a:pt x="32" y="80"/>
                  </a:cubicBezTo>
                  <a:close/>
                  <a:moveTo>
                    <a:pt x="48" y="78"/>
                  </a:moveTo>
                  <a:cubicBezTo>
                    <a:pt x="48" y="79"/>
                    <a:pt x="48" y="79"/>
                    <a:pt x="48" y="79"/>
                  </a:cubicBezTo>
                  <a:cubicBezTo>
                    <a:pt x="49" y="79"/>
                    <a:pt x="48" y="78"/>
                    <a:pt x="48" y="78"/>
                  </a:cubicBezTo>
                  <a:close/>
                  <a:moveTo>
                    <a:pt x="40" y="81"/>
                  </a:moveTo>
                  <a:cubicBezTo>
                    <a:pt x="41" y="81"/>
                    <a:pt x="41" y="81"/>
                    <a:pt x="41" y="81"/>
                  </a:cubicBezTo>
                  <a:cubicBezTo>
                    <a:pt x="42" y="81"/>
                    <a:pt x="43" y="80"/>
                    <a:pt x="43" y="79"/>
                  </a:cubicBezTo>
                  <a:cubicBezTo>
                    <a:pt x="43" y="79"/>
                    <a:pt x="43" y="78"/>
                    <a:pt x="42" y="78"/>
                  </a:cubicBezTo>
                  <a:cubicBezTo>
                    <a:pt x="42" y="79"/>
                    <a:pt x="41" y="80"/>
                    <a:pt x="40" y="81"/>
                  </a:cubicBezTo>
                  <a:close/>
                  <a:moveTo>
                    <a:pt x="35" y="79"/>
                  </a:moveTo>
                  <a:cubicBezTo>
                    <a:pt x="36" y="79"/>
                    <a:pt x="36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6" y="79"/>
                    <a:pt x="35" y="79"/>
                    <a:pt x="35" y="79"/>
                  </a:cubicBezTo>
                  <a:cubicBezTo>
                    <a:pt x="35" y="79"/>
                    <a:pt x="35" y="79"/>
                    <a:pt x="35" y="79"/>
                  </a:cubicBezTo>
                  <a:close/>
                  <a:moveTo>
                    <a:pt x="55" y="80"/>
                  </a:moveTo>
                  <a:cubicBezTo>
                    <a:pt x="55" y="79"/>
                    <a:pt x="55" y="79"/>
                    <a:pt x="54" y="79"/>
                  </a:cubicBezTo>
                  <a:cubicBezTo>
                    <a:pt x="55" y="79"/>
                    <a:pt x="55" y="80"/>
                    <a:pt x="55" y="80"/>
                  </a:cubicBezTo>
                  <a:close/>
                  <a:moveTo>
                    <a:pt x="52" y="80"/>
                  </a:moveTo>
                  <a:cubicBezTo>
                    <a:pt x="52" y="80"/>
                    <a:pt x="52" y="79"/>
                    <a:pt x="52" y="79"/>
                  </a:cubicBezTo>
                  <a:cubicBezTo>
                    <a:pt x="51" y="79"/>
                    <a:pt x="51" y="80"/>
                    <a:pt x="52" y="80"/>
                  </a:cubicBezTo>
                  <a:close/>
                  <a:moveTo>
                    <a:pt x="46" y="80"/>
                  </a:moveTo>
                  <a:cubicBezTo>
                    <a:pt x="45" y="80"/>
                    <a:pt x="45" y="79"/>
                    <a:pt x="45" y="79"/>
                  </a:cubicBezTo>
                  <a:cubicBezTo>
                    <a:pt x="45" y="80"/>
                    <a:pt x="45" y="80"/>
                    <a:pt x="46" y="80"/>
                  </a:cubicBezTo>
                  <a:close/>
                  <a:moveTo>
                    <a:pt x="50" y="80"/>
                  </a:moveTo>
                  <a:cubicBezTo>
                    <a:pt x="50" y="80"/>
                    <a:pt x="49" y="79"/>
                    <a:pt x="49" y="79"/>
                  </a:cubicBezTo>
                  <a:cubicBezTo>
                    <a:pt x="49" y="80"/>
                    <a:pt x="49" y="80"/>
                    <a:pt x="50" y="80"/>
                  </a:cubicBezTo>
                  <a:close/>
                  <a:moveTo>
                    <a:pt x="37" y="80"/>
                  </a:moveTo>
                  <a:cubicBezTo>
                    <a:pt x="37" y="80"/>
                    <a:pt x="38" y="81"/>
                    <a:pt x="38" y="81"/>
                  </a:cubicBezTo>
                  <a:cubicBezTo>
                    <a:pt x="38" y="81"/>
                    <a:pt x="39" y="80"/>
                    <a:pt x="39" y="80"/>
                  </a:cubicBezTo>
                  <a:cubicBezTo>
                    <a:pt x="38" y="79"/>
                    <a:pt x="37" y="79"/>
                    <a:pt x="37" y="80"/>
                  </a:cubicBezTo>
                  <a:close/>
                  <a:moveTo>
                    <a:pt x="47" y="81"/>
                  </a:moveTo>
                  <a:cubicBezTo>
                    <a:pt x="47" y="81"/>
                    <a:pt x="48" y="80"/>
                    <a:pt x="48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7" y="80"/>
                    <a:pt x="46" y="80"/>
                    <a:pt x="47" y="81"/>
                  </a:cubicBezTo>
                  <a:close/>
                  <a:moveTo>
                    <a:pt x="31" y="80"/>
                  </a:moveTo>
                  <a:cubicBezTo>
                    <a:pt x="31" y="81"/>
                    <a:pt x="31" y="82"/>
                    <a:pt x="31" y="82"/>
                  </a:cubicBezTo>
                  <a:cubicBezTo>
                    <a:pt x="32" y="82"/>
                    <a:pt x="32" y="80"/>
                    <a:pt x="31" y="79"/>
                  </a:cubicBezTo>
                  <a:cubicBezTo>
                    <a:pt x="31" y="80"/>
                    <a:pt x="31" y="80"/>
                    <a:pt x="31" y="80"/>
                  </a:cubicBezTo>
                  <a:close/>
                  <a:moveTo>
                    <a:pt x="59" y="81"/>
                  </a:moveTo>
                  <a:cubicBezTo>
                    <a:pt x="59" y="80"/>
                    <a:pt x="59" y="80"/>
                    <a:pt x="58" y="79"/>
                  </a:cubicBezTo>
                  <a:cubicBezTo>
                    <a:pt x="58" y="80"/>
                    <a:pt x="58" y="81"/>
                    <a:pt x="59" y="81"/>
                  </a:cubicBezTo>
                  <a:close/>
                  <a:moveTo>
                    <a:pt x="19" y="81"/>
                  </a:moveTo>
                  <a:cubicBezTo>
                    <a:pt x="19" y="80"/>
                    <a:pt x="18" y="80"/>
                    <a:pt x="18" y="80"/>
                  </a:cubicBezTo>
                  <a:cubicBezTo>
                    <a:pt x="18" y="80"/>
                    <a:pt x="18" y="80"/>
                    <a:pt x="19" y="81"/>
                  </a:cubicBezTo>
                  <a:close/>
                  <a:moveTo>
                    <a:pt x="55" y="80"/>
                  </a:moveTo>
                  <a:cubicBezTo>
                    <a:pt x="54" y="80"/>
                    <a:pt x="54" y="80"/>
                    <a:pt x="54" y="80"/>
                  </a:cubicBezTo>
                  <a:cubicBezTo>
                    <a:pt x="54" y="80"/>
                    <a:pt x="54" y="80"/>
                    <a:pt x="55" y="80"/>
                  </a:cubicBezTo>
                  <a:close/>
                  <a:moveTo>
                    <a:pt x="34" y="81"/>
                  </a:moveTo>
                  <a:cubicBezTo>
                    <a:pt x="34" y="81"/>
                    <a:pt x="34" y="80"/>
                    <a:pt x="34" y="81"/>
                  </a:cubicBezTo>
                  <a:cubicBezTo>
                    <a:pt x="34" y="81"/>
                    <a:pt x="34" y="81"/>
                    <a:pt x="33" y="81"/>
                  </a:cubicBezTo>
                  <a:cubicBezTo>
                    <a:pt x="33" y="81"/>
                    <a:pt x="33" y="81"/>
                    <a:pt x="33" y="82"/>
                  </a:cubicBezTo>
                  <a:cubicBezTo>
                    <a:pt x="33" y="82"/>
                    <a:pt x="34" y="82"/>
                    <a:pt x="34" y="83"/>
                  </a:cubicBezTo>
                  <a:cubicBezTo>
                    <a:pt x="34" y="82"/>
                    <a:pt x="35" y="82"/>
                    <a:pt x="35" y="81"/>
                  </a:cubicBezTo>
                  <a:cubicBezTo>
                    <a:pt x="35" y="81"/>
                    <a:pt x="35" y="80"/>
                    <a:pt x="34" y="80"/>
                  </a:cubicBezTo>
                  <a:cubicBezTo>
                    <a:pt x="34" y="80"/>
                    <a:pt x="34" y="81"/>
                    <a:pt x="34" y="81"/>
                  </a:cubicBezTo>
                  <a:close/>
                  <a:moveTo>
                    <a:pt x="43" y="81"/>
                  </a:moveTo>
                  <a:cubicBezTo>
                    <a:pt x="43" y="81"/>
                    <a:pt x="43" y="82"/>
                    <a:pt x="44" y="82"/>
                  </a:cubicBezTo>
                  <a:cubicBezTo>
                    <a:pt x="44" y="82"/>
                    <a:pt x="45" y="82"/>
                    <a:pt x="45" y="81"/>
                  </a:cubicBezTo>
                  <a:cubicBezTo>
                    <a:pt x="44" y="81"/>
                    <a:pt x="44" y="80"/>
                    <a:pt x="44" y="80"/>
                  </a:cubicBezTo>
                  <a:cubicBezTo>
                    <a:pt x="44" y="81"/>
                    <a:pt x="43" y="81"/>
                    <a:pt x="43" y="81"/>
                  </a:cubicBezTo>
                  <a:close/>
                  <a:moveTo>
                    <a:pt x="48" y="82"/>
                  </a:moveTo>
                  <a:cubicBezTo>
                    <a:pt x="49" y="82"/>
                    <a:pt x="49" y="81"/>
                    <a:pt x="49" y="81"/>
                  </a:cubicBezTo>
                  <a:cubicBezTo>
                    <a:pt x="49" y="81"/>
                    <a:pt x="48" y="80"/>
                    <a:pt x="48" y="80"/>
                  </a:cubicBezTo>
                  <a:cubicBezTo>
                    <a:pt x="47" y="81"/>
                    <a:pt x="47" y="82"/>
                    <a:pt x="48" y="82"/>
                  </a:cubicBezTo>
                  <a:close/>
                  <a:moveTo>
                    <a:pt x="37" y="81"/>
                  </a:moveTo>
                  <a:cubicBezTo>
                    <a:pt x="37" y="81"/>
                    <a:pt x="37" y="82"/>
                    <a:pt x="38" y="82"/>
                  </a:cubicBezTo>
                  <a:cubicBezTo>
                    <a:pt x="38" y="81"/>
                    <a:pt x="37" y="81"/>
                    <a:pt x="37" y="81"/>
                  </a:cubicBezTo>
                  <a:cubicBezTo>
                    <a:pt x="37" y="81"/>
                    <a:pt x="36" y="81"/>
                    <a:pt x="37" y="81"/>
                  </a:cubicBezTo>
                  <a:close/>
                  <a:moveTo>
                    <a:pt x="47" y="81"/>
                  </a:moveTo>
                  <a:cubicBezTo>
                    <a:pt x="47" y="81"/>
                    <a:pt x="46" y="81"/>
                    <a:pt x="46" y="81"/>
                  </a:cubicBezTo>
                  <a:cubicBezTo>
                    <a:pt x="46" y="81"/>
                    <a:pt x="46" y="81"/>
                    <a:pt x="47" y="81"/>
                  </a:cubicBezTo>
                  <a:close/>
                  <a:moveTo>
                    <a:pt x="53" y="82"/>
                  </a:moveTo>
                  <a:cubicBezTo>
                    <a:pt x="53" y="81"/>
                    <a:pt x="53" y="81"/>
                    <a:pt x="53" y="81"/>
                  </a:cubicBezTo>
                  <a:cubicBezTo>
                    <a:pt x="53" y="81"/>
                    <a:pt x="53" y="82"/>
                    <a:pt x="53" y="82"/>
                  </a:cubicBezTo>
                  <a:close/>
                  <a:moveTo>
                    <a:pt x="54" y="82"/>
                  </a:moveTo>
                  <a:cubicBezTo>
                    <a:pt x="55" y="82"/>
                    <a:pt x="55" y="81"/>
                    <a:pt x="54" y="81"/>
                  </a:cubicBezTo>
                  <a:cubicBezTo>
                    <a:pt x="54" y="81"/>
                    <a:pt x="54" y="82"/>
                    <a:pt x="54" y="82"/>
                  </a:cubicBezTo>
                  <a:close/>
                  <a:moveTo>
                    <a:pt x="57" y="82"/>
                  </a:moveTo>
                  <a:cubicBezTo>
                    <a:pt x="58" y="82"/>
                    <a:pt x="57" y="82"/>
                    <a:pt x="57" y="81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7" y="82"/>
                    <a:pt x="57" y="82"/>
                    <a:pt x="57" y="82"/>
                  </a:cubicBezTo>
                  <a:close/>
                  <a:moveTo>
                    <a:pt x="40" y="83"/>
                  </a:moveTo>
                  <a:cubicBezTo>
                    <a:pt x="40" y="83"/>
                    <a:pt x="41" y="83"/>
                    <a:pt x="41" y="82"/>
                  </a:cubicBezTo>
                  <a:cubicBezTo>
                    <a:pt x="40" y="82"/>
                    <a:pt x="40" y="81"/>
                    <a:pt x="40" y="82"/>
                  </a:cubicBezTo>
                  <a:cubicBezTo>
                    <a:pt x="39" y="82"/>
                    <a:pt x="39" y="83"/>
                    <a:pt x="40" y="83"/>
                  </a:cubicBezTo>
                  <a:close/>
                  <a:moveTo>
                    <a:pt x="45" y="83"/>
                  </a:moveTo>
                  <a:cubicBezTo>
                    <a:pt x="45" y="83"/>
                    <a:pt x="46" y="83"/>
                    <a:pt x="46" y="82"/>
                  </a:cubicBezTo>
                  <a:cubicBezTo>
                    <a:pt x="46" y="82"/>
                    <a:pt x="46" y="82"/>
                    <a:pt x="45" y="82"/>
                  </a:cubicBezTo>
                  <a:cubicBezTo>
                    <a:pt x="45" y="82"/>
                    <a:pt x="44" y="83"/>
                    <a:pt x="45" y="83"/>
                  </a:cubicBezTo>
                  <a:close/>
                  <a:moveTo>
                    <a:pt x="48" y="83"/>
                  </a:moveTo>
                  <a:cubicBezTo>
                    <a:pt x="48" y="82"/>
                    <a:pt x="47" y="82"/>
                    <a:pt x="47" y="82"/>
                  </a:cubicBezTo>
                  <a:cubicBezTo>
                    <a:pt x="47" y="82"/>
                    <a:pt x="47" y="82"/>
                    <a:pt x="48" y="83"/>
                  </a:cubicBezTo>
                  <a:close/>
                  <a:moveTo>
                    <a:pt x="35" y="84"/>
                  </a:move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7" y="83"/>
                    <a:pt x="37" y="83"/>
                  </a:cubicBezTo>
                  <a:cubicBezTo>
                    <a:pt x="36" y="81"/>
                    <a:pt x="35" y="83"/>
                    <a:pt x="35" y="84"/>
                  </a:cubicBezTo>
                  <a:close/>
                  <a:moveTo>
                    <a:pt x="42" y="83"/>
                  </a:moveTo>
                  <a:cubicBezTo>
                    <a:pt x="43" y="83"/>
                    <a:pt x="43" y="83"/>
                    <a:pt x="43" y="83"/>
                  </a:cubicBezTo>
                  <a:cubicBezTo>
                    <a:pt x="43" y="83"/>
                    <a:pt x="44" y="83"/>
                    <a:pt x="44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2" y="82"/>
                    <a:pt x="42" y="83"/>
                  </a:cubicBezTo>
                  <a:close/>
                  <a:moveTo>
                    <a:pt x="49" y="83"/>
                  </a:moveTo>
                  <a:cubicBezTo>
                    <a:pt x="50" y="83"/>
                    <a:pt x="50" y="82"/>
                    <a:pt x="50" y="82"/>
                  </a:cubicBezTo>
                  <a:cubicBezTo>
                    <a:pt x="49" y="82"/>
                    <a:pt x="49" y="82"/>
                    <a:pt x="49" y="83"/>
                  </a:cubicBezTo>
                  <a:close/>
                  <a:moveTo>
                    <a:pt x="54" y="83"/>
                  </a:moveTo>
                  <a:cubicBezTo>
                    <a:pt x="54" y="83"/>
                    <a:pt x="55" y="82"/>
                    <a:pt x="55" y="82"/>
                  </a:cubicBezTo>
                  <a:cubicBezTo>
                    <a:pt x="54" y="82"/>
                    <a:pt x="54" y="82"/>
                    <a:pt x="54" y="83"/>
                  </a:cubicBezTo>
                  <a:close/>
                  <a:moveTo>
                    <a:pt x="53" y="83"/>
                  </a:moveTo>
                  <a:cubicBezTo>
                    <a:pt x="53" y="83"/>
                    <a:pt x="52" y="82"/>
                    <a:pt x="52" y="82"/>
                  </a:cubicBezTo>
                  <a:cubicBezTo>
                    <a:pt x="52" y="83"/>
                    <a:pt x="52" y="83"/>
                    <a:pt x="53" y="83"/>
                  </a:cubicBezTo>
                  <a:close/>
                  <a:moveTo>
                    <a:pt x="45" y="84"/>
                  </a:moveTo>
                  <a:cubicBezTo>
                    <a:pt x="45" y="84"/>
                    <a:pt x="46" y="84"/>
                    <a:pt x="46" y="85"/>
                  </a:cubicBezTo>
                  <a:cubicBezTo>
                    <a:pt x="47" y="84"/>
                    <a:pt x="47" y="84"/>
                    <a:pt x="47" y="83"/>
                  </a:cubicBezTo>
                  <a:cubicBezTo>
                    <a:pt x="47" y="83"/>
                    <a:pt x="47" y="83"/>
                    <a:pt x="46" y="82"/>
                  </a:cubicBezTo>
                  <a:cubicBezTo>
                    <a:pt x="46" y="83"/>
                    <a:pt x="45" y="83"/>
                    <a:pt x="45" y="84"/>
                  </a:cubicBezTo>
                  <a:close/>
                  <a:moveTo>
                    <a:pt x="59" y="84"/>
                  </a:moveTo>
                  <a:cubicBezTo>
                    <a:pt x="59" y="84"/>
                    <a:pt x="59" y="83"/>
                    <a:pt x="59" y="83"/>
                  </a:cubicBezTo>
                  <a:cubicBezTo>
                    <a:pt x="58" y="83"/>
                    <a:pt x="58" y="84"/>
                    <a:pt x="59" y="84"/>
                  </a:cubicBezTo>
                  <a:close/>
                  <a:moveTo>
                    <a:pt x="39" y="84"/>
                  </a:moveTo>
                  <a:cubicBezTo>
                    <a:pt x="39" y="83"/>
                    <a:pt x="39" y="83"/>
                    <a:pt x="39" y="83"/>
                  </a:cubicBezTo>
                  <a:cubicBezTo>
                    <a:pt x="39" y="84"/>
                    <a:pt x="39" y="84"/>
                    <a:pt x="39" y="84"/>
                  </a:cubicBezTo>
                  <a:close/>
                  <a:moveTo>
                    <a:pt x="31" y="84"/>
                  </a:moveTo>
                  <a:cubicBezTo>
                    <a:pt x="32" y="84"/>
                    <a:pt x="32" y="85"/>
                    <a:pt x="32" y="85"/>
                  </a:cubicBezTo>
                  <a:cubicBezTo>
                    <a:pt x="32" y="84"/>
                    <a:pt x="32" y="83"/>
                    <a:pt x="32" y="83"/>
                  </a:cubicBezTo>
                  <a:cubicBezTo>
                    <a:pt x="32" y="83"/>
                    <a:pt x="31" y="83"/>
                    <a:pt x="31" y="84"/>
                  </a:cubicBezTo>
                  <a:close/>
                  <a:moveTo>
                    <a:pt x="50" y="84"/>
                  </a:moveTo>
                  <a:cubicBezTo>
                    <a:pt x="51" y="85"/>
                    <a:pt x="51" y="85"/>
                    <a:pt x="51" y="85"/>
                  </a:cubicBezTo>
                  <a:cubicBezTo>
                    <a:pt x="52" y="85"/>
                    <a:pt x="52" y="84"/>
                    <a:pt x="51" y="83"/>
                  </a:cubicBezTo>
                  <a:cubicBezTo>
                    <a:pt x="51" y="84"/>
                    <a:pt x="50" y="84"/>
                    <a:pt x="50" y="84"/>
                  </a:cubicBezTo>
                  <a:close/>
                  <a:moveTo>
                    <a:pt x="41" y="85"/>
                  </a:moveTo>
                  <a:cubicBezTo>
                    <a:pt x="42" y="85"/>
                    <a:pt x="42" y="85"/>
                    <a:pt x="42" y="84"/>
                  </a:cubicBezTo>
                  <a:cubicBezTo>
                    <a:pt x="42" y="84"/>
                    <a:pt x="42" y="84"/>
                    <a:pt x="42" y="83"/>
                  </a:cubicBezTo>
                  <a:cubicBezTo>
                    <a:pt x="41" y="84"/>
                    <a:pt x="40" y="85"/>
                    <a:pt x="41" y="85"/>
                  </a:cubicBezTo>
                  <a:close/>
                  <a:moveTo>
                    <a:pt x="44" y="84"/>
                  </a:moveTo>
                  <a:cubicBezTo>
                    <a:pt x="44" y="85"/>
                    <a:pt x="45" y="83"/>
                    <a:pt x="44" y="83"/>
                  </a:cubicBezTo>
                  <a:cubicBezTo>
                    <a:pt x="44" y="84"/>
                    <a:pt x="44" y="84"/>
                    <a:pt x="44" y="84"/>
                  </a:cubicBezTo>
                  <a:close/>
                  <a:moveTo>
                    <a:pt x="55" y="84"/>
                  </a:moveTo>
                  <a:cubicBezTo>
                    <a:pt x="55" y="84"/>
                    <a:pt x="55" y="85"/>
                    <a:pt x="55" y="85"/>
                  </a:cubicBezTo>
                  <a:cubicBezTo>
                    <a:pt x="55" y="84"/>
                    <a:pt x="56" y="83"/>
                    <a:pt x="55" y="83"/>
                  </a:cubicBezTo>
                  <a:cubicBezTo>
                    <a:pt x="55" y="84"/>
                    <a:pt x="55" y="84"/>
                    <a:pt x="55" y="84"/>
                  </a:cubicBezTo>
                  <a:close/>
                  <a:moveTo>
                    <a:pt x="36" y="86"/>
                  </a:moveTo>
                  <a:cubicBezTo>
                    <a:pt x="37" y="86"/>
                    <a:pt x="37" y="86"/>
                    <a:pt x="37" y="87"/>
                  </a:cubicBezTo>
                  <a:cubicBezTo>
                    <a:pt x="38" y="87"/>
                    <a:pt x="38" y="85"/>
                    <a:pt x="39" y="85"/>
                  </a:cubicBezTo>
                  <a:cubicBezTo>
                    <a:pt x="39" y="85"/>
                    <a:pt x="38" y="84"/>
                    <a:pt x="38" y="84"/>
                  </a:cubicBezTo>
                  <a:cubicBezTo>
                    <a:pt x="37" y="84"/>
                    <a:pt x="37" y="85"/>
                    <a:pt x="36" y="86"/>
                  </a:cubicBezTo>
                  <a:close/>
                  <a:moveTo>
                    <a:pt x="47" y="86"/>
                  </a:moveTo>
                  <a:cubicBezTo>
                    <a:pt x="47" y="86"/>
                    <a:pt x="48" y="85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8" y="85"/>
                    <a:pt x="47" y="85"/>
                    <a:pt x="47" y="86"/>
                  </a:cubicBezTo>
                  <a:close/>
                  <a:moveTo>
                    <a:pt x="45" y="84"/>
                  </a:moveTo>
                  <a:cubicBezTo>
                    <a:pt x="44" y="85"/>
                    <a:pt x="45" y="86"/>
                    <a:pt x="46" y="85"/>
                  </a:cubicBezTo>
                  <a:cubicBezTo>
                    <a:pt x="46" y="85"/>
                    <a:pt x="45" y="85"/>
                    <a:pt x="45" y="84"/>
                  </a:cubicBezTo>
                  <a:cubicBezTo>
                    <a:pt x="45" y="84"/>
                    <a:pt x="45" y="84"/>
                    <a:pt x="45" y="84"/>
                  </a:cubicBezTo>
                  <a:close/>
                  <a:moveTo>
                    <a:pt x="56" y="86"/>
                  </a:moveTo>
                  <a:cubicBezTo>
                    <a:pt x="57" y="86"/>
                    <a:pt x="57" y="87"/>
                    <a:pt x="57" y="87"/>
                  </a:cubicBezTo>
                  <a:cubicBezTo>
                    <a:pt x="58" y="86"/>
                    <a:pt x="57" y="85"/>
                    <a:pt x="58" y="84"/>
                  </a:cubicBezTo>
                  <a:cubicBezTo>
                    <a:pt x="57" y="85"/>
                    <a:pt x="57" y="85"/>
                    <a:pt x="56" y="86"/>
                  </a:cubicBezTo>
                  <a:close/>
                  <a:moveTo>
                    <a:pt x="42" y="86"/>
                  </a:moveTo>
                  <a:cubicBezTo>
                    <a:pt x="43" y="86"/>
                    <a:pt x="43" y="86"/>
                    <a:pt x="43" y="85"/>
                  </a:cubicBezTo>
                  <a:cubicBezTo>
                    <a:pt x="43" y="85"/>
                    <a:pt x="43" y="85"/>
                    <a:pt x="43" y="84"/>
                  </a:cubicBezTo>
                  <a:cubicBezTo>
                    <a:pt x="43" y="85"/>
                    <a:pt x="42" y="86"/>
                    <a:pt x="42" y="86"/>
                  </a:cubicBezTo>
                  <a:close/>
                  <a:moveTo>
                    <a:pt x="34" y="87"/>
                  </a:moveTo>
                  <a:cubicBezTo>
                    <a:pt x="34" y="86"/>
                    <a:pt x="35" y="86"/>
                    <a:pt x="35" y="85"/>
                  </a:cubicBezTo>
                  <a:cubicBezTo>
                    <a:pt x="35" y="85"/>
                    <a:pt x="34" y="85"/>
                    <a:pt x="34" y="85"/>
                  </a:cubicBezTo>
                  <a:cubicBezTo>
                    <a:pt x="33" y="85"/>
                    <a:pt x="33" y="86"/>
                    <a:pt x="34" y="87"/>
                  </a:cubicBezTo>
                  <a:close/>
                  <a:moveTo>
                    <a:pt x="52" y="86"/>
                  </a:moveTo>
                  <a:cubicBezTo>
                    <a:pt x="52" y="86"/>
                    <a:pt x="53" y="85"/>
                    <a:pt x="53" y="85"/>
                  </a:cubicBezTo>
                  <a:cubicBezTo>
                    <a:pt x="53" y="85"/>
                    <a:pt x="52" y="85"/>
                    <a:pt x="52" y="85"/>
                  </a:cubicBezTo>
                  <a:cubicBezTo>
                    <a:pt x="52" y="85"/>
                    <a:pt x="51" y="85"/>
                    <a:pt x="52" y="86"/>
                  </a:cubicBezTo>
                  <a:close/>
                  <a:moveTo>
                    <a:pt x="58" y="87"/>
                  </a:moveTo>
                  <a:cubicBezTo>
                    <a:pt x="59" y="87"/>
                    <a:pt x="59" y="85"/>
                    <a:pt x="58" y="85"/>
                  </a:cubicBezTo>
                  <a:cubicBezTo>
                    <a:pt x="58" y="86"/>
                    <a:pt x="58" y="86"/>
                    <a:pt x="58" y="87"/>
                  </a:cubicBezTo>
                  <a:close/>
                  <a:moveTo>
                    <a:pt x="43" y="87"/>
                  </a:moveTo>
                  <a:cubicBezTo>
                    <a:pt x="43" y="87"/>
                    <a:pt x="43" y="88"/>
                    <a:pt x="44" y="88"/>
                  </a:cubicBezTo>
                  <a:cubicBezTo>
                    <a:pt x="44" y="87"/>
                    <a:pt x="45" y="87"/>
                    <a:pt x="45" y="86"/>
                  </a:cubicBezTo>
                  <a:cubicBezTo>
                    <a:pt x="45" y="86"/>
                    <a:pt x="44" y="86"/>
                    <a:pt x="44" y="85"/>
                  </a:cubicBezTo>
                  <a:cubicBezTo>
                    <a:pt x="44" y="86"/>
                    <a:pt x="43" y="86"/>
                    <a:pt x="43" y="87"/>
                  </a:cubicBezTo>
                  <a:close/>
                  <a:moveTo>
                    <a:pt x="38" y="88"/>
                  </a:moveTo>
                  <a:cubicBezTo>
                    <a:pt x="38" y="88"/>
                    <a:pt x="39" y="88"/>
                    <a:pt x="39" y="88"/>
                  </a:cubicBezTo>
                  <a:cubicBezTo>
                    <a:pt x="39" y="88"/>
                    <a:pt x="40" y="87"/>
                    <a:pt x="41" y="86"/>
                  </a:cubicBezTo>
                  <a:cubicBezTo>
                    <a:pt x="40" y="86"/>
                    <a:pt x="40" y="86"/>
                    <a:pt x="39" y="86"/>
                  </a:cubicBezTo>
                  <a:cubicBezTo>
                    <a:pt x="39" y="87"/>
                    <a:pt x="38" y="87"/>
                    <a:pt x="38" y="88"/>
                  </a:cubicBezTo>
                  <a:close/>
                  <a:moveTo>
                    <a:pt x="48" y="87"/>
                  </a:moveTo>
                  <a:cubicBezTo>
                    <a:pt x="49" y="87"/>
                    <a:pt x="49" y="88"/>
                    <a:pt x="49" y="88"/>
                  </a:cubicBezTo>
                  <a:cubicBezTo>
                    <a:pt x="49" y="87"/>
                    <a:pt x="50" y="87"/>
                    <a:pt x="50" y="86"/>
                  </a:cubicBezTo>
                  <a:cubicBezTo>
                    <a:pt x="50" y="86"/>
                    <a:pt x="50" y="86"/>
                    <a:pt x="49" y="86"/>
                  </a:cubicBezTo>
                  <a:cubicBezTo>
                    <a:pt x="49" y="86"/>
                    <a:pt x="48" y="86"/>
                    <a:pt x="48" y="87"/>
                  </a:cubicBezTo>
                  <a:close/>
                  <a:moveTo>
                    <a:pt x="54" y="86"/>
                  </a:move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3" y="86"/>
                    <a:pt x="54" y="86"/>
                  </a:cubicBezTo>
                  <a:close/>
                  <a:moveTo>
                    <a:pt x="46" y="87"/>
                  </a:moveTo>
                  <a:cubicBezTo>
                    <a:pt x="47" y="87"/>
                    <a:pt x="47" y="86"/>
                    <a:pt x="47" y="86"/>
                  </a:cubicBezTo>
                  <a:cubicBezTo>
                    <a:pt x="47" y="86"/>
                    <a:pt x="47" y="86"/>
                    <a:pt x="46" y="86"/>
                  </a:cubicBezTo>
                  <a:cubicBezTo>
                    <a:pt x="46" y="86"/>
                    <a:pt x="46" y="86"/>
                    <a:pt x="46" y="87"/>
                  </a:cubicBezTo>
                  <a:close/>
                  <a:moveTo>
                    <a:pt x="54" y="88"/>
                  </a:moveTo>
                  <a:cubicBezTo>
                    <a:pt x="54" y="88"/>
                    <a:pt x="54" y="87"/>
                    <a:pt x="55" y="86"/>
                  </a:cubicBezTo>
                  <a:cubicBezTo>
                    <a:pt x="54" y="87"/>
                    <a:pt x="54" y="87"/>
                    <a:pt x="54" y="88"/>
                  </a:cubicBezTo>
                  <a:close/>
                  <a:moveTo>
                    <a:pt x="35" y="88"/>
                  </a:moveTo>
                  <a:cubicBezTo>
                    <a:pt x="35" y="88"/>
                    <a:pt x="36" y="89"/>
                    <a:pt x="36" y="89"/>
                  </a:cubicBezTo>
                  <a:cubicBezTo>
                    <a:pt x="36" y="88"/>
                    <a:pt x="36" y="88"/>
                    <a:pt x="37" y="8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5" y="87"/>
                    <a:pt x="35" y="87"/>
                    <a:pt x="35" y="88"/>
                  </a:cubicBezTo>
                  <a:close/>
                  <a:moveTo>
                    <a:pt x="32" y="88"/>
                  </a:moveTo>
                  <a:cubicBezTo>
                    <a:pt x="32" y="88"/>
                    <a:pt x="32" y="89"/>
                    <a:pt x="32" y="89"/>
                  </a:cubicBezTo>
                  <a:cubicBezTo>
                    <a:pt x="33" y="89"/>
                    <a:pt x="33" y="87"/>
                    <a:pt x="32" y="87"/>
                  </a:cubicBezTo>
                  <a:cubicBezTo>
                    <a:pt x="32" y="87"/>
                    <a:pt x="32" y="87"/>
                    <a:pt x="32" y="88"/>
                  </a:cubicBezTo>
                  <a:close/>
                  <a:moveTo>
                    <a:pt x="50" y="89"/>
                  </a:moveTo>
                  <a:cubicBezTo>
                    <a:pt x="50" y="88"/>
                    <a:pt x="51" y="87"/>
                    <a:pt x="51" y="87"/>
                  </a:cubicBezTo>
                  <a:cubicBezTo>
                    <a:pt x="50" y="88"/>
                    <a:pt x="50" y="88"/>
                    <a:pt x="50" y="89"/>
                  </a:cubicBezTo>
                  <a:close/>
                  <a:moveTo>
                    <a:pt x="40" y="90"/>
                  </a:moveTo>
                  <a:cubicBezTo>
                    <a:pt x="41" y="89"/>
                    <a:pt x="41" y="88"/>
                    <a:pt x="42" y="88"/>
                  </a:cubicBezTo>
                  <a:cubicBezTo>
                    <a:pt x="42" y="87"/>
                    <a:pt x="41" y="87"/>
                    <a:pt x="41" y="87"/>
                  </a:cubicBezTo>
                  <a:cubicBezTo>
                    <a:pt x="41" y="88"/>
                    <a:pt x="40" y="88"/>
                    <a:pt x="40" y="90"/>
                  </a:cubicBezTo>
                  <a:close/>
                  <a:moveTo>
                    <a:pt x="45" y="89"/>
                  </a:moveTo>
                  <a:cubicBezTo>
                    <a:pt x="45" y="88"/>
                    <a:pt x="46" y="88"/>
                    <a:pt x="46" y="87"/>
                  </a:cubicBezTo>
                  <a:cubicBezTo>
                    <a:pt x="46" y="87"/>
                    <a:pt x="46" y="87"/>
                    <a:pt x="45" y="87"/>
                  </a:cubicBezTo>
                  <a:cubicBezTo>
                    <a:pt x="45" y="88"/>
                    <a:pt x="44" y="88"/>
                    <a:pt x="45" y="89"/>
                  </a:cubicBezTo>
                  <a:close/>
                  <a:moveTo>
                    <a:pt x="54" y="88"/>
                  </a:moveTo>
                  <a:cubicBezTo>
                    <a:pt x="54" y="89"/>
                    <a:pt x="55" y="89"/>
                    <a:pt x="55" y="89"/>
                  </a:cubicBezTo>
                  <a:cubicBezTo>
                    <a:pt x="55" y="88"/>
                    <a:pt x="55" y="88"/>
                    <a:pt x="55" y="87"/>
                  </a:cubicBezTo>
                  <a:cubicBezTo>
                    <a:pt x="55" y="88"/>
                    <a:pt x="55" y="88"/>
                    <a:pt x="54" y="88"/>
                  </a:cubicBezTo>
                  <a:close/>
                  <a:moveTo>
                    <a:pt x="48" y="89"/>
                  </a:moveTo>
                  <a:cubicBezTo>
                    <a:pt x="48" y="89"/>
                    <a:pt x="49" y="89"/>
                    <a:pt x="49" y="89"/>
                  </a:cubicBezTo>
                  <a:cubicBezTo>
                    <a:pt x="49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9"/>
                  </a:cubicBezTo>
                  <a:close/>
                  <a:moveTo>
                    <a:pt x="40" y="90"/>
                  </a:moveTo>
                  <a:cubicBezTo>
                    <a:pt x="41" y="90"/>
                    <a:pt x="41" y="91"/>
                    <a:pt x="41" y="91"/>
                  </a:cubicBezTo>
                  <a:cubicBezTo>
                    <a:pt x="42" y="91"/>
                    <a:pt x="42" y="90"/>
                    <a:pt x="43" y="89"/>
                  </a:cubicBezTo>
                  <a:cubicBezTo>
                    <a:pt x="42" y="87"/>
                    <a:pt x="41" y="89"/>
                    <a:pt x="40" y="90"/>
                  </a:cubicBezTo>
                  <a:close/>
                  <a:moveTo>
                    <a:pt x="51" y="90"/>
                  </a:moveTo>
                  <a:cubicBezTo>
                    <a:pt x="52" y="90"/>
                    <a:pt x="52" y="89"/>
                    <a:pt x="52" y="88"/>
                  </a:cubicBezTo>
                  <a:cubicBezTo>
                    <a:pt x="51" y="88"/>
                    <a:pt x="50" y="89"/>
                    <a:pt x="51" y="90"/>
                  </a:cubicBezTo>
                  <a:close/>
                  <a:moveTo>
                    <a:pt x="46" y="90"/>
                  </a:move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0"/>
                    <a:pt x="48" y="90"/>
                  </a:cubicBezTo>
                  <a:cubicBezTo>
                    <a:pt x="48" y="88"/>
                    <a:pt x="46" y="89"/>
                    <a:pt x="46" y="90"/>
                  </a:cubicBezTo>
                  <a:close/>
                  <a:moveTo>
                    <a:pt x="38" y="90"/>
                  </a:moveTo>
                  <a:cubicBezTo>
                    <a:pt x="38" y="90"/>
                    <a:pt x="38" y="90"/>
                    <a:pt x="38" y="90"/>
                  </a:cubicBezTo>
                  <a:cubicBezTo>
                    <a:pt x="38" y="89"/>
                    <a:pt x="38" y="89"/>
                    <a:pt x="37" y="89"/>
                  </a:cubicBezTo>
                  <a:cubicBezTo>
                    <a:pt x="37" y="89"/>
                    <a:pt x="37" y="89"/>
                    <a:pt x="37" y="90"/>
                  </a:cubicBezTo>
                  <a:cubicBezTo>
                    <a:pt x="37" y="90"/>
                    <a:pt x="37" y="90"/>
                    <a:pt x="38" y="90"/>
                  </a:cubicBezTo>
                  <a:cubicBezTo>
                    <a:pt x="38" y="90"/>
                    <a:pt x="37" y="90"/>
                    <a:pt x="38" y="90"/>
                  </a:cubicBezTo>
                  <a:close/>
                  <a:moveTo>
                    <a:pt x="35" y="91"/>
                  </a:moveTo>
                  <a:cubicBezTo>
                    <a:pt x="35" y="90"/>
                    <a:pt x="35" y="91"/>
                    <a:pt x="35" y="90"/>
                  </a:cubicBezTo>
                  <a:cubicBezTo>
                    <a:pt x="35" y="90"/>
                    <a:pt x="35" y="89"/>
                    <a:pt x="34" y="89"/>
                  </a:cubicBezTo>
                  <a:cubicBezTo>
                    <a:pt x="34" y="90"/>
                    <a:pt x="35" y="91"/>
                    <a:pt x="35" y="91"/>
                  </a:cubicBezTo>
                  <a:close/>
                  <a:moveTo>
                    <a:pt x="52" y="91"/>
                  </a:moveTo>
                  <a:cubicBezTo>
                    <a:pt x="52" y="90"/>
                    <a:pt x="53" y="90"/>
                    <a:pt x="52" y="89"/>
                  </a:cubicBezTo>
                  <a:cubicBezTo>
                    <a:pt x="52" y="90"/>
                    <a:pt x="51" y="90"/>
                    <a:pt x="52" y="91"/>
                  </a:cubicBezTo>
                  <a:close/>
                  <a:moveTo>
                    <a:pt x="34" y="91"/>
                  </a:moveTo>
                  <a:cubicBezTo>
                    <a:pt x="34" y="90"/>
                    <a:pt x="34" y="90"/>
                    <a:pt x="34" y="89"/>
                  </a:cubicBezTo>
                  <a:cubicBezTo>
                    <a:pt x="32" y="89"/>
                    <a:pt x="34" y="91"/>
                    <a:pt x="34" y="91"/>
                  </a:cubicBezTo>
                  <a:close/>
                  <a:moveTo>
                    <a:pt x="56" y="91"/>
                  </a:moveTo>
                  <a:cubicBezTo>
                    <a:pt x="57" y="91"/>
                    <a:pt x="58" y="90"/>
                    <a:pt x="57" y="90"/>
                  </a:cubicBezTo>
                  <a:cubicBezTo>
                    <a:pt x="57" y="90"/>
                    <a:pt x="57" y="91"/>
                    <a:pt x="56" y="91"/>
                  </a:cubicBezTo>
                  <a:close/>
                  <a:moveTo>
                    <a:pt x="42" y="92"/>
                  </a:moveTo>
                  <a:cubicBezTo>
                    <a:pt x="43" y="92"/>
                    <a:pt x="43" y="91"/>
                    <a:pt x="44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3" y="90"/>
                    <a:pt x="42" y="91"/>
                    <a:pt x="42" y="92"/>
                  </a:cubicBezTo>
                  <a:close/>
                  <a:moveTo>
                    <a:pt x="51" y="91"/>
                  </a:moveTo>
                  <a:cubicBezTo>
                    <a:pt x="51" y="90"/>
                    <a:pt x="50" y="90"/>
                    <a:pt x="50" y="90"/>
                  </a:cubicBezTo>
                  <a:cubicBezTo>
                    <a:pt x="50" y="91"/>
                    <a:pt x="50" y="91"/>
                    <a:pt x="51" y="91"/>
                  </a:cubicBezTo>
                  <a:close/>
                  <a:moveTo>
                    <a:pt x="48" y="90"/>
                  </a:moveTo>
                  <a:cubicBezTo>
                    <a:pt x="48" y="91"/>
                    <a:pt x="47" y="92"/>
                    <a:pt x="48" y="92"/>
                  </a:cubicBezTo>
                  <a:cubicBezTo>
                    <a:pt x="48" y="91"/>
                    <a:pt x="49" y="91"/>
                    <a:pt x="48" y="90"/>
                  </a:cubicBezTo>
                  <a:cubicBezTo>
                    <a:pt x="48" y="90"/>
                    <a:pt x="48" y="90"/>
                    <a:pt x="48" y="90"/>
                  </a:cubicBezTo>
                  <a:close/>
                  <a:moveTo>
                    <a:pt x="54" y="92"/>
                  </a:moveTo>
                  <a:cubicBezTo>
                    <a:pt x="54" y="92"/>
                    <a:pt x="54" y="91"/>
                    <a:pt x="55" y="91"/>
                  </a:cubicBezTo>
                  <a:cubicBezTo>
                    <a:pt x="54" y="91"/>
                    <a:pt x="54" y="90"/>
                    <a:pt x="54" y="90"/>
                  </a:cubicBezTo>
                  <a:cubicBezTo>
                    <a:pt x="53" y="91"/>
                    <a:pt x="53" y="92"/>
                    <a:pt x="54" y="92"/>
                  </a:cubicBezTo>
                  <a:close/>
                  <a:moveTo>
                    <a:pt x="37" y="91"/>
                  </a:moveTo>
                  <a:cubicBezTo>
                    <a:pt x="37" y="91"/>
                    <a:pt x="37" y="90"/>
                    <a:pt x="36" y="90"/>
                  </a:cubicBezTo>
                  <a:cubicBezTo>
                    <a:pt x="36" y="91"/>
                    <a:pt x="37" y="92"/>
                    <a:pt x="37" y="91"/>
                  </a:cubicBezTo>
                  <a:close/>
                  <a:moveTo>
                    <a:pt x="38" y="91"/>
                  </a:moveTo>
                  <a:cubicBezTo>
                    <a:pt x="39" y="91"/>
                    <a:pt x="39" y="91"/>
                    <a:pt x="39" y="90"/>
                  </a:cubicBezTo>
                  <a:cubicBezTo>
                    <a:pt x="39" y="90"/>
                    <a:pt x="38" y="91"/>
                    <a:pt x="38" y="91"/>
                  </a:cubicBezTo>
                  <a:close/>
                  <a:moveTo>
                    <a:pt x="35" y="93"/>
                  </a:moveTo>
                  <a:cubicBezTo>
                    <a:pt x="35" y="93"/>
                    <a:pt x="35" y="93"/>
                    <a:pt x="36" y="93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36" y="93"/>
                    <a:pt x="37" y="91"/>
                    <a:pt x="36" y="91"/>
                  </a:cubicBezTo>
                  <a:cubicBezTo>
                    <a:pt x="35" y="92"/>
                    <a:pt x="35" y="92"/>
                    <a:pt x="35" y="93"/>
                  </a:cubicBezTo>
                  <a:close/>
                  <a:moveTo>
                    <a:pt x="32" y="93"/>
                  </a:moveTo>
                  <a:cubicBezTo>
                    <a:pt x="33" y="92"/>
                    <a:pt x="33" y="93"/>
                    <a:pt x="33" y="93"/>
                  </a:cubicBezTo>
                  <a:cubicBezTo>
                    <a:pt x="33" y="92"/>
                    <a:pt x="33" y="91"/>
                    <a:pt x="32" y="91"/>
                  </a:cubicBezTo>
                  <a:cubicBezTo>
                    <a:pt x="32" y="91"/>
                    <a:pt x="33" y="92"/>
                    <a:pt x="32" y="93"/>
                  </a:cubicBezTo>
                  <a:close/>
                  <a:moveTo>
                    <a:pt x="39" y="92"/>
                  </a:moveTo>
                  <a:cubicBezTo>
                    <a:pt x="40" y="92"/>
                    <a:pt x="40" y="93"/>
                    <a:pt x="40" y="93"/>
                  </a:cubicBezTo>
                  <a:cubicBezTo>
                    <a:pt x="41" y="92"/>
                    <a:pt x="40" y="91"/>
                    <a:pt x="39" y="91"/>
                  </a:cubicBezTo>
                  <a:cubicBezTo>
                    <a:pt x="39" y="92"/>
                    <a:pt x="39" y="92"/>
                    <a:pt x="39" y="92"/>
                  </a:cubicBezTo>
                  <a:close/>
                  <a:moveTo>
                    <a:pt x="44" y="93"/>
                  </a:moveTo>
                  <a:cubicBezTo>
                    <a:pt x="44" y="94"/>
                    <a:pt x="44" y="94"/>
                    <a:pt x="45" y="94"/>
                  </a:cubicBezTo>
                  <a:cubicBezTo>
                    <a:pt x="45" y="93"/>
                    <a:pt x="46" y="93"/>
                    <a:pt x="46" y="92"/>
                  </a:cubicBezTo>
                  <a:cubicBezTo>
                    <a:pt x="46" y="92"/>
                    <a:pt x="45" y="91"/>
                    <a:pt x="45" y="91"/>
                  </a:cubicBezTo>
                  <a:cubicBezTo>
                    <a:pt x="45" y="92"/>
                    <a:pt x="44" y="93"/>
                    <a:pt x="44" y="93"/>
                  </a:cubicBezTo>
                  <a:close/>
                  <a:moveTo>
                    <a:pt x="48" y="93"/>
                  </a:moveTo>
                  <a:cubicBezTo>
                    <a:pt x="48" y="93"/>
                    <a:pt x="48" y="93"/>
                    <a:pt x="49" y="93"/>
                  </a:cubicBezTo>
                  <a:cubicBezTo>
                    <a:pt x="49" y="93"/>
                    <a:pt x="49" y="92"/>
                    <a:pt x="49" y="92"/>
                  </a:cubicBezTo>
                  <a:cubicBezTo>
                    <a:pt x="49" y="92"/>
                    <a:pt x="49" y="91"/>
                    <a:pt x="49" y="91"/>
                  </a:cubicBezTo>
                  <a:cubicBezTo>
                    <a:pt x="49" y="92"/>
                    <a:pt x="48" y="92"/>
                    <a:pt x="48" y="93"/>
                  </a:cubicBezTo>
                  <a:close/>
                  <a:moveTo>
                    <a:pt x="27" y="92"/>
                  </a:moveTo>
                  <a:cubicBezTo>
                    <a:pt x="27" y="93"/>
                    <a:pt x="28" y="93"/>
                    <a:pt x="29" y="94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8" y="93"/>
                    <a:pt x="28" y="92"/>
                    <a:pt x="28" y="92"/>
                  </a:cubicBezTo>
                  <a:cubicBezTo>
                    <a:pt x="28" y="92"/>
                    <a:pt x="27" y="92"/>
                    <a:pt x="27" y="92"/>
                  </a:cubicBezTo>
                  <a:close/>
                  <a:moveTo>
                    <a:pt x="38" y="92"/>
                  </a:moveTo>
                  <a:cubicBezTo>
                    <a:pt x="38" y="92"/>
                    <a:pt x="38" y="92"/>
                    <a:pt x="38" y="92"/>
                  </a:cubicBezTo>
                  <a:cubicBezTo>
                    <a:pt x="38" y="92"/>
                    <a:pt x="37" y="92"/>
                    <a:pt x="38" y="92"/>
                  </a:cubicBezTo>
                  <a:close/>
                  <a:moveTo>
                    <a:pt x="50" y="93"/>
                  </a:moveTo>
                  <a:cubicBezTo>
                    <a:pt x="50" y="93"/>
                    <a:pt x="50" y="93"/>
                    <a:pt x="50" y="92"/>
                  </a:cubicBezTo>
                  <a:cubicBezTo>
                    <a:pt x="50" y="92"/>
                    <a:pt x="49" y="93"/>
                    <a:pt x="50" y="93"/>
                  </a:cubicBezTo>
                  <a:close/>
                  <a:moveTo>
                    <a:pt x="53" y="93"/>
                  </a:moveTo>
                  <a:cubicBezTo>
                    <a:pt x="52" y="93"/>
                    <a:pt x="52" y="92"/>
                    <a:pt x="52" y="92"/>
                  </a:cubicBezTo>
                  <a:cubicBezTo>
                    <a:pt x="52" y="92"/>
                    <a:pt x="52" y="93"/>
                    <a:pt x="53" y="93"/>
                  </a:cubicBezTo>
                  <a:close/>
                  <a:moveTo>
                    <a:pt x="38" y="93"/>
                  </a:moveTo>
                  <a:cubicBezTo>
                    <a:pt x="38" y="93"/>
                    <a:pt x="39" y="94"/>
                    <a:pt x="39" y="94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9" y="93"/>
                    <a:pt x="38" y="92"/>
                    <a:pt x="38" y="93"/>
                  </a:cubicBezTo>
                  <a:close/>
                  <a:moveTo>
                    <a:pt x="45" y="95"/>
                  </a:moveTo>
                  <a:cubicBezTo>
                    <a:pt x="46" y="94"/>
                    <a:pt x="46" y="94"/>
                    <a:pt x="47" y="93"/>
                  </a:cubicBezTo>
                  <a:cubicBezTo>
                    <a:pt x="46" y="93"/>
                    <a:pt x="46" y="94"/>
                    <a:pt x="45" y="95"/>
                  </a:cubicBezTo>
                  <a:close/>
                  <a:moveTo>
                    <a:pt x="50" y="95"/>
                  </a:moveTo>
                  <a:cubicBezTo>
                    <a:pt x="51" y="95"/>
                    <a:pt x="50" y="96"/>
                    <a:pt x="51" y="96"/>
                  </a:cubicBezTo>
                  <a:cubicBezTo>
                    <a:pt x="51" y="95"/>
                    <a:pt x="52" y="95"/>
                    <a:pt x="52" y="94"/>
                  </a:cubicBezTo>
                  <a:cubicBezTo>
                    <a:pt x="52" y="94"/>
                    <a:pt x="52" y="93"/>
                    <a:pt x="51" y="93"/>
                  </a:cubicBezTo>
                  <a:cubicBezTo>
                    <a:pt x="51" y="94"/>
                    <a:pt x="50" y="94"/>
                    <a:pt x="50" y="95"/>
                  </a:cubicBezTo>
                  <a:close/>
                  <a:moveTo>
                    <a:pt x="41" y="94"/>
                  </a:moveTo>
                  <a:cubicBezTo>
                    <a:pt x="41" y="94"/>
                    <a:pt x="42" y="93"/>
                    <a:pt x="41" y="93"/>
                  </a:cubicBezTo>
                  <a:cubicBezTo>
                    <a:pt x="41" y="93"/>
                    <a:pt x="41" y="93"/>
                    <a:pt x="41" y="94"/>
                  </a:cubicBezTo>
                  <a:close/>
                  <a:moveTo>
                    <a:pt x="34" y="94"/>
                  </a:moveTo>
                  <a:cubicBezTo>
                    <a:pt x="34" y="94"/>
                    <a:pt x="34" y="95"/>
                    <a:pt x="35" y="95"/>
                  </a:cubicBezTo>
                  <a:cubicBezTo>
                    <a:pt x="35" y="94"/>
                    <a:pt x="35" y="94"/>
                    <a:pt x="35" y="94"/>
                  </a:cubicBezTo>
                  <a:cubicBezTo>
                    <a:pt x="34" y="93"/>
                    <a:pt x="34" y="93"/>
                    <a:pt x="34" y="94"/>
                  </a:cubicBezTo>
                  <a:close/>
                  <a:moveTo>
                    <a:pt x="27" y="98"/>
                  </a:moveTo>
                  <a:cubicBezTo>
                    <a:pt x="27" y="96"/>
                    <a:pt x="27" y="95"/>
                    <a:pt x="26" y="93"/>
                  </a:cubicBezTo>
                  <a:cubicBezTo>
                    <a:pt x="26" y="95"/>
                    <a:pt x="25" y="98"/>
                    <a:pt x="27" y="98"/>
                  </a:cubicBezTo>
                  <a:close/>
                  <a:moveTo>
                    <a:pt x="37" y="95"/>
                  </a:moveTo>
                  <a:cubicBezTo>
                    <a:pt x="38" y="95"/>
                    <a:pt x="38" y="95"/>
                    <a:pt x="38" y="96"/>
                  </a:cubicBezTo>
                  <a:cubicBezTo>
                    <a:pt x="38" y="95"/>
                    <a:pt x="39" y="95"/>
                    <a:pt x="39" y="94"/>
                  </a:cubicBezTo>
                  <a:cubicBezTo>
                    <a:pt x="38" y="93"/>
                    <a:pt x="37" y="93"/>
                    <a:pt x="37" y="95"/>
                  </a:cubicBezTo>
                  <a:close/>
                  <a:moveTo>
                    <a:pt x="56" y="96"/>
                  </a:moveTo>
                  <a:cubicBezTo>
                    <a:pt x="57" y="96"/>
                    <a:pt x="57" y="95"/>
                    <a:pt x="58" y="95"/>
                  </a:cubicBezTo>
                  <a:cubicBezTo>
                    <a:pt x="58" y="95"/>
                    <a:pt x="58" y="93"/>
                    <a:pt x="57" y="93"/>
                  </a:cubicBezTo>
                  <a:cubicBezTo>
                    <a:pt x="57" y="94"/>
                    <a:pt x="56" y="94"/>
                    <a:pt x="56" y="96"/>
                  </a:cubicBezTo>
                  <a:close/>
                  <a:moveTo>
                    <a:pt x="28" y="96"/>
                  </a:moveTo>
                  <a:cubicBezTo>
                    <a:pt x="28" y="95"/>
                    <a:pt x="29" y="94"/>
                    <a:pt x="27" y="94"/>
                  </a:cubicBezTo>
                  <a:cubicBezTo>
                    <a:pt x="27" y="95"/>
                    <a:pt x="28" y="95"/>
                    <a:pt x="28" y="96"/>
                  </a:cubicBezTo>
                  <a:close/>
                  <a:moveTo>
                    <a:pt x="46" y="96"/>
                  </a:moveTo>
                  <a:cubicBezTo>
                    <a:pt x="46" y="96"/>
                    <a:pt x="46" y="96"/>
                    <a:pt x="46" y="96"/>
                  </a:cubicBezTo>
                  <a:cubicBezTo>
                    <a:pt x="47" y="96"/>
                    <a:pt x="47" y="95"/>
                    <a:pt x="48" y="94"/>
                  </a:cubicBezTo>
                  <a:cubicBezTo>
                    <a:pt x="47" y="93"/>
                    <a:pt x="46" y="95"/>
                    <a:pt x="46" y="96"/>
                  </a:cubicBezTo>
                  <a:close/>
                  <a:moveTo>
                    <a:pt x="33" y="96"/>
                  </a:moveTo>
                  <a:cubicBezTo>
                    <a:pt x="34" y="96"/>
                    <a:pt x="34" y="96"/>
                    <a:pt x="34" y="95"/>
                  </a:cubicBezTo>
                  <a:cubicBezTo>
                    <a:pt x="33" y="95"/>
                    <a:pt x="34" y="94"/>
                    <a:pt x="33" y="94"/>
                  </a:cubicBezTo>
                  <a:cubicBezTo>
                    <a:pt x="33" y="95"/>
                    <a:pt x="33" y="95"/>
                    <a:pt x="33" y="96"/>
                  </a:cubicBezTo>
                  <a:close/>
                  <a:moveTo>
                    <a:pt x="40" y="95"/>
                  </a:moveTo>
                  <a:cubicBezTo>
                    <a:pt x="40" y="95"/>
                    <a:pt x="41" y="95"/>
                    <a:pt x="40" y="94"/>
                  </a:cubicBezTo>
                  <a:cubicBezTo>
                    <a:pt x="40" y="95"/>
                    <a:pt x="39" y="95"/>
                    <a:pt x="40" y="95"/>
                  </a:cubicBezTo>
                  <a:close/>
                  <a:moveTo>
                    <a:pt x="47" y="97"/>
                  </a:moveTo>
                  <a:cubicBezTo>
                    <a:pt x="48" y="97"/>
                    <a:pt x="48" y="96"/>
                    <a:pt x="49" y="95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48" y="95"/>
                    <a:pt x="47" y="96"/>
                    <a:pt x="47" y="97"/>
                  </a:cubicBezTo>
                  <a:close/>
                  <a:moveTo>
                    <a:pt x="43" y="96"/>
                  </a:moveTo>
                  <a:cubicBezTo>
                    <a:pt x="44" y="96"/>
                    <a:pt x="43" y="95"/>
                    <a:pt x="43" y="95"/>
                  </a:cubicBezTo>
                  <a:cubicBezTo>
                    <a:pt x="42" y="95"/>
                    <a:pt x="43" y="96"/>
                    <a:pt x="43" y="96"/>
                  </a:cubicBezTo>
                  <a:close/>
                  <a:moveTo>
                    <a:pt x="28" y="97"/>
                  </a:moveTo>
                  <a:cubicBezTo>
                    <a:pt x="28" y="99"/>
                    <a:pt x="28" y="99"/>
                    <a:pt x="27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6" y="100"/>
                    <a:pt x="26" y="99"/>
                    <a:pt x="26" y="99"/>
                  </a:cubicBezTo>
                  <a:cubicBezTo>
                    <a:pt x="26" y="99"/>
                    <a:pt x="26" y="100"/>
                    <a:pt x="26" y="100"/>
                  </a:cubicBezTo>
                  <a:cubicBezTo>
                    <a:pt x="27" y="101"/>
                    <a:pt x="26" y="102"/>
                    <a:pt x="27" y="103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1"/>
                    <a:pt x="29" y="98"/>
                    <a:pt x="29" y="95"/>
                  </a:cubicBezTo>
                  <a:cubicBezTo>
                    <a:pt x="28" y="96"/>
                    <a:pt x="29" y="97"/>
                    <a:pt x="28" y="97"/>
                  </a:cubicBezTo>
                  <a:close/>
                  <a:moveTo>
                    <a:pt x="36" y="96"/>
                  </a:moveTo>
                  <a:cubicBezTo>
                    <a:pt x="36" y="96"/>
                    <a:pt x="37" y="97"/>
                    <a:pt x="37" y="97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37" y="96"/>
                    <a:pt x="37" y="96"/>
                    <a:pt x="36" y="95"/>
                  </a:cubicBezTo>
                  <a:cubicBezTo>
                    <a:pt x="36" y="96"/>
                    <a:pt x="36" y="96"/>
                    <a:pt x="36" y="96"/>
                  </a:cubicBezTo>
                  <a:close/>
                  <a:moveTo>
                    <a:pt x="39" y="97"/>
                  </a:moveTo>
                  <a:cubicBezTo>
                    <a:pt x="39" y="97"/>
                    <a:pt x="40" y="96"/>
                    <a:pt x="39" y="95"/>
                  </a:cubicBezTo>
                  <a:cubicBezTo>
                    <a:pt x="39" y="96"/>
                    <a:pt x="39" y="96"/>
                    <a:pt x="39" y="97"/>
                  </a:cubicBezTo>
                  <a:close/>
                  <a:moveTo>
                    <a:pt x="53" y="97"/>
                  </a:moveTo>
                  <a:cubicBezTo>
                    <a:pt x="54" y="97"/>
                    <a:pt x="54" y="96"/>
                    <a:pt x="54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3" y="96"/>
                    <a:pt x="53" y="97"/>
                    <a:pt x="53" y="97"/>
                  </a:cubicBezTo>
                  <a:close/>
                  <a:moveTo>
                    <a:pt x="41" y="97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41" y="96"/>
                    <a:pt x="41" y="97"/>
                  </a:cubicBezTo>
                  <a:close/>
                  <a:moveTo>
                    <a:pt x="44" y="97"/>
                  </a:moveTo>
                  <a:cubicBezTo>
                    <a:pt x="44" y="97"/>
                    <a:pt x="44" y="96"/>
                    <a:pt x="44" y="96"/>
                  </a:cubicBezTo>
                  <a:cubicBezTo>
                    <a:pt x="44" y="96"/>
                    <a:pt x="44" y="97"/>
                    <a:pt x="44" y="97"/>
                  </a:cubicBezTo>
                  <a:close/>
                  <a:moveTo>
                    <a:pt x="48" y="98"/>
                  </a:move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9" y="98"/>
                  </a:cubicBezTo>
                  <a:cubicBezTo>
                    <a:pt x="49" y="98"/>
                    <a:pt x="49" y="98"/>
                    <a:pt x="50" y="98"/>
                  </a:cubicBezTo>
                  <a:cubicBezTo>
                    <a:pt x="49" y="97"/>
                    <a:pt x="50" y="96"/>
                    <a:pt x="49" y="96"/>
                  </a:cubicBezTo>
                  <a:cubicBezTo>
                    <a:pt x="49" y="97"/>
                    <a:pt x="48" y="97"/>
                    <a:pt x="48" y="98"/>
                  </a:cubicBezTo>
                  <a:close/>
                  <a:moveTo>
                    <a:pt x="39" y="97"/>
                  </a:moveTo>
                  <a:cubicBezTo>
                    <a:pt x="40" y="97"/>
                    <a:pt x="40" y="97"/>
                    <a:pt x="40" y="96"/>
                  </a:cubicBezTo>
                  <a:cubicBezTo>
                    <a:pt x="40" y="96"/>
                    <a:pt x="39" y="97"/>
                    <a:pt x="39" y="97"/>
                  </a:cubicBezTo>
                  <a:close/>
                  <a:moveTo>
                    <a:pt x="57" y="97"/>
                  </a:moveTo>
                  <a:cubicBezTo>
                    <a:pt x="57" y="97"/>
                    <a:pt x="57" y="97"/>
                    <a:pt x="57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7" y="96"/>
                    <a:pt x="57" y="96"/>
                    <a:pt x="57" y="97"/>
                  </a:cubicBezTo>
                  <a:close/>
                  <a:moveTo>
                    <a:pt x="34" y="97"/>
                  </a:moveTo>
                  <a:cubicBezTo>
                    <a:pt x="35" y="98"/>
                    <a:pt x="35" y="98"/>
                    <a:pt x="35" y="99"/>
                  </a:cubicBezTo>
                  <a:cubicBezTo>
                    <a:pt x="36" y="99"/>
                    <a:pt x="36" y="98"/>
                    <a:pt x="36" y="98"/>
                  </a:cubicBezTo>
                  <a:cubicBezTo>
                    <a:pt x="36" y="97"/>
                    <a:pt x="36" y="97"/>
                    <a:pt x="35" y="97"/>
                  </a:cubicBezTo>
                  <a:cubicBezTo>
                    <a:pt x="35" y="97"/>
                    <a:pt x="35" y="97"/>
                    <a:pt x="34" y="97"/>
                  </a:cubicBezTo>
                  <a:close/>
                  <a:moveTo>
                    <a:pt x="54" y="99"/>
                  </a:moveTo>
                  <a:cubicBezTo>
                    <a:pt x="55" y="99"/>
                    <a:pt x="55" y="98"/>
                    <a:pt x="5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5" y="97"/>
                    <a:pt x="54" y="98"/>
                    <a:pt x="54" y="99"/>
                  </a:cubicBezTo>
                  <a:close/>
                  <a:moveTo>
                    <a:pt x="30" y="102"/>
                  </a:moveTo>
                  <a:cubicBezTo>
                    <a:pt x="31" y="104"/>
                    <a:pt x="32" y="106"/>
                    <a:pt x="33" y="108"/>
                  </a:cubicBezTo>
                  <a:cubicBezTo>
                    <a:pt x="33" y="107"/>
                    <a:pt x="33" y="106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2" y="104"/>
                    <a:pt x="32" y="104"/>
                  </a:cubicBezTo>
                  <a:cubicBezTo>
                    <a:pt x="33" y="103"/>
                    <a:pt x="33" y="101"/>
                    <a:pt x="33" y="100"/>
                  </a:cubicBezTo>
                  <a:cubicBezTo>
                    <a:pt x="32" y="100"/>
                    <a:pt x="32" y="100"/>
                    <a:pt x="31" y="100"/>
                  </a:cubicBezTo>
                  <a:cubicBezTo>
                    <a:pt x="31" y="99"/>
                    <a:pt x="32" y="98"/>
                    <a:pt x="31" y="97"/>
                  </a:cubicBezTo>
                  <a:cubicBezTo>
                    <a:pt x="31" y="99"/>
                    <a:pt x="31" y="100"/>
                    <a:pt x="30" y="102"/>
                  </a:cubicBezTo>
                  <a:close/>
                  <a:moveTo>
                    <a:pt x="45" y="98"/>
                  </a:moveTo>
                  <a:cubicBezTo>
                    <a:pt x="45" y="98"/>
                    <a:pt x="45" y="98"/>
                    <a:pt x="45" y="97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4" y="98"/>
                    <a:pt x="45" y="98"/>
                  </a:cubicBezTo>
                  <a:close/>
                  <a:moveTo>
                    <a:pt x="40" y="98"/>
                  </a:moveTo>
                  <a:cubicBezTo>
                    <a:pt x="41" y="98"/>
                    <a:pt x="41" y="99"/>
                    <a:pt x="41" y="99"/>
                  </a:cubicBezTo>
                  <a:cubicBezTo>
                    <a:pt x="42" y="98"/>
                    <a:pt x="42" y="97"/>
                    <a:pt x="41" y="97"/>
                  </a:cubicBezTo>
                  <a:cubicBezTo>
                    <a:pt x="41" y="98"/>
                    <a:pt x="40" y="98"/>
                    <a:pt x="40" y="98"/>
                  </a:cubicBezTo>
                  <a:close/>
                  <a:moveTo>
                    <a:pt x="38" y="98"/>
                  </a:moveTo>
                  <a:cubicBezTo>
                    <a:pt x="38" y="98"/>
                    <a:pt x="38" y="98"/>
                    <a:pt x="38" y="97"/>
                  </a:cubicBezTo>
                  <a:cubicBezTo>
                    <a:pt x="38" y="97"/>
                    <a:pt x="38" y="98"/>
                    <a:pt x="38" y="98"/>
                  </a:cubicBezTo>
                  <a:close/>
                  <a:moveTo>
                    <a:pt x="43" y="98"/>
                  </a:moveTo>
                  <a:cubicBezTo>
                    <a:pt x="43" y="98"/>
                    <a:pt x="43" y="98"/>
                    <a:pt x="43" y="98"/>
                  </a:cubicBezTo>
                  <a:cubicBezTo>
                    <a:pt x="43" y="97"/>
                    <a:pt x="42" y="98"/>
                    <a:pt x="43" y="98"/>
                  </a:cubicBezTo>
                  <a:close/>
                  <a:moveTo>
                    <a:pt x="46" y="99"/>
                  </a:moveTo>
                  <a:cubicBezTo>
                    <a:pt x="46" y="99"/>
                    <a:pt x="46" y="99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5" y="98"/>
                    <a:pt x="45" y="99"/>
                    <a:pt x="46" y="99"/>
                  </a:cubicBezTo>
                  <a:close/>
                  <a:moveTo>
                    <a:pt x="51" y="101"/>
                  </a:moveTo>
                  <a:cubicBezTo>
                    <a:pt x="51" y="100"/>
                    <a:pt x="52" y="100"/>
                    <a:pt x="52" y="99"/>
                  </a:cubicBezTo>
                  <a:cubicBezTo>
                    <a:pt x="52" y="99"/>
                    <a:pt x="52" y="98"/>
                    <a:pt x="52" y="98"/>
                  </a:cubicBezTo>
                  <a:cubicBezTo>
                    <a:pt x="52" y="99"/>
                    <a:pt x="50" y="100"/>
                    <a:pt x="51" y="101"/>
                  </a:cubicBezTo>
                  <a:close/>
                  <a:moveTo>
                    <a:pt x="57" y="99"/>
                  </a:moveTo>
                  <a:cubicBezTo>
                    <a:pt x="57" y="99"/>
                    <a:pt x="57" y="99"/>
                    <a:pt x="57" y="98"/>
                  </a:cubicBezTo>
                  <a:cubicBezTo>
                    <a:pt x="57" y="98"/>
                    <a:pt x="56" y="98"/>
                    <a:pt x="56" y="98"/>
                  </a:cubicBezTo>
                  <a:cubicBezTo>
                    <a:pt x="56" y="99"/>
                    <a:pt x="56" y="99"/>
                    <a:pt x="57" y="99"/>
                  </a:cubicBezTo>
                  <a:close/>
                  <a:moveTo>
                    <a:pt x="42" y="99"/>
                  </a:moveTo>
                  <a:cubicBezTo>
                    <a:pt x="42" y="99"/>
                    <a:pt x="42" y="99"/>
                    <a:pt x="42" y="98"/>
                  </a:cubicBezTo>
                  <a:cubicBezTo>
                    <a:pt x="42" y="98"/>
                    <a:pt x="41" y="99"/>
                    <a:pt x="42" y="99"/>
                  </a:cubicBezTo>
                  <a:close/>
                  <a:moveTo>
                    <a:pt x="43" y="99"/>
                  </a:moveTo>
                  <a:cubicBezTo>
                    <a:pt x="44" y="99"/>
                    <a:pt x="44" y="100"/>
                    <a:pt x="44" y="99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44" y="99"/>
                    <a:pt x="44" y="98"/>
                    <a:pt x="44" y="98"/>
                  </a:cubicBezTo>
                  <a:cubicBezTo>
                    <a:pt x="44" y="99"/>
                    <a:pt x="43" y="99"/>
                    <a:pt x="43" y="99"/>
                  </a:cubicBezTo>
                  <a:close/>
                  <a:moveTo>
                    <a:pt x="36" y="100"/>
                  </a:moveTo>
                  <a:cubicBezTo>
                    <a:pt x="37" y="99"/>
                    <a:pt x="37" y="99"/>
                    <a:pt x="37" y="99"/>
                  </a:cubicBezTo>
                  <a:cubicBezTo>
                    <a:pt x="37" y="99"/>
                    <a:pt x="36" y="99"/>
                    <a:pt x="36" y="100"/>
                  </a:cubicBezTo>
                  <a:close/>
                  <a:moveTo>
                    <a:pt x="41" y="100"/>
                  </a:moveTo>
                  <a:cubicBezTo>
                    <a:pt x="41" y="99"/>
                    <a:pt x="40" y="99"/>
                    <a:pt x="40" y="99"/>
                  </a:cubicBezTo>
                  <a:cubicBezTo>
                    <a:pt x="40" y="99"/>
                    <a:pt x="40" y="100"/>
                    <a:pt x="41" y="100"/>
                  </a:cubicBezTo>
                  <a:close/>
                  <a:moveTo>
                    <a:pt x="55" y="99"/>
                  </a:moveTo>
                  <a:cubicBezTo>
                    <a:pt x="55" y="99"/>
                    <a:pt x="55" y="100"/>
                    <a:pt x="55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5" y="99"/>
                    <a:pt x="55" y="99"/>
                    <a:pt x="55" y="99"/>
                  </a:cubicBezTo>
                  <a:close/>
                  <a:moveTo>
                    <a:pt x="24" y="100"/>
                  </a:moveTo>
                  <a:cubicBezTo>
                    <a:pt x="24" y="101"/>
                    <a:pt x="25" y="102"/>
                    <a:pt x="25" y="102"/>
                  </a:cubicBezTo>
                  <a:cubicBezTo>
                    <a:pt x="25" y="101"/>
                    <a:pt x="25" y="100"/>
                    <a:pt x="25" y="99"/>
                  </a:cubicBezTo>
                  <a:cubicBezTo>
                    <a:pt x="25" y="99"/>
                    <a:pt x="24" y="100"/>
                    <a:pt x="24" y="100"/>
                  </a:cubicBezTo>
                  <a:close/>
                  <a:moveTo>
                    <a:pt x="34" y="102"/>
                  </a:moveTo>
                  <a:cubicBezTo>
                    <a:pt x="34" y="101"/>
                    <a:pt x="34" y="101"/>
                    <a:pt x="34" y="100"/>
                  </a:cubicBezTo>
                  <a:cubicBezTo>
                    <a:pt x="34" y="100"/>
                    <a:pt x="34" y="99"/>
                    <a:pt x="33" y="99"/>
                  </a:cubicBezTo>
                  <a:cubicBezTo>
                    <a:pt x="33" y="100"/>
                    <a:pt x="34" y="101"/>
                    <a:pt x="34" y="102"/>
                  </a:cubicBezTo>
                  <a:close/>
                  <a:moveTo>
                    <a:pt x="37" y="101"/>
                  </a:moveTo>
                  <a:cubicBezTo>
                    <a:pt x="37" y="100"/>
                    <a:pt x="38" y="100"/>
                    <a:pt x="38" y="9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7" y="100"/>
                    <a:pt x="36" y="100"/>
                    <a:pt x="37" y="101"/>
                  </a:cubicBezTo>
                  <a:close/>
                  <a:moveTo>
                    <a:pt x="44" y="100"/>
                  </a:moveTo>
                  <a:cubicBezTo>
                    <a:pt x="45" y="100"/>
                    <a:pt x="44" y="101"/>
                    <a:pt x="45" y="100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100"/>
                    <a:pt x="45" y="99"/>
                    <a:pt x="45" y="99"/>
                  </a:cubicBezTo>
                  <a:cubicBezTo>
                    <a:pt x="45" y="100"/>
                    <a:pt x="44" y="100"/>
                    <a:pt x="44" y="100"/>
                  </a:cubicBezTo>
                  <a:close/>
                  <a:moveTo>
                    <a:pt x="47" y="100"/>
                  </a:moveTo>
                  <a:cubicBezTo>
                    <a:pt x="47" y="100"/>
                    <a:pt x="47" y="100"/>
                    <a:pt x="48" y="100"/>
                  </a:cubicBezTo>
                  <a:cubicBezTo>
                    <a:pt x="47" y="100"/>
                    <a:pt x="47" y="99"/>
                    <a:pt x="47" y="99"/>
                  </a:cubicBezTo>
                  <a:cubicBezTo>
                    <a:pt x="46" y="100"/>
                    <a:pt x="47" y="100"/>
                    <a:pt x="47" y="100"/>
                  </a:cubicBezTo>
                  <a:close/>
                  <a:moveTo>
                    <a:pt x="43" y="100"/>
                  </a:moveTo>
                  <a:cubicBezTo>
                    <a:pt x="43" y="100"/>
                    <a:pt x="43" y="100"/>
                    <a:pt x="43" y="100"/>
                  </a:cubicBezTo>
                  <a:cubicBezTo>
                    <a:pt x="43" y="100"/>
                    <a:pt x="43" y="99"/>
                    <a:pt x="43" y="99"/>
                  </a:cubicBezTo>
                  <a:cubicBezTo>
                    <a:pt x="43" y="100"/>
                    <a:pt x="43" y="100"/>
                    <a:pt x="43" y="100"/>
                  </a:cubicBezTo>
                  <a:close/>
                  <a:moveTo>
                    <a:pt x="52" y="102"/>
                  </a:moveTo>
                  <a:cubicBezTo>
                    <a:pt x="52" y="102"/>
                    <a:pt x="53" y="101"/>
                    <a:pt x="53" y="100"/>
                  </a:cubicBezTo>
                  <a:cubicBezTo>
                    <a:pt x="53" y="100"/>
                    <a:pt x="53" y="100"/>
                    <a:pt x="52" y="100"/>
                  </a:cubicBezTo>
                  <a:cubicBezTo>
                    <a:pt x="52" y="101"/>
                    <a:pt x="51" y="101"/>
                    <a:pt x="52" y="102"/>
                  </a:cubicBezTo>
                  <a:close/>
                  <a:moveTo>
                    <a:pt x="38" y="102"/>
                  </a:moveTo>
                  <a:cubicBezTo>
                    <a:pt x="38" y="102"/>
                    <a:pt x="38" y="102"/>
                    <a:pt x="38" y="102"/>
                  </a:cubicBezTo>
                  <a:cubicBezTo>
                    <a:pt x="39" y="102"/>
                    <a:pt x="38" y="101"/>
                    <a:pt x="38" y="101"/>
                  </a:cubicBezTo>
                  <a:cubicBezTo>
                    <a:pt x="39" y="101"/>
                    <a:pt x="38" y="102"/>
                    <a:pt x="39" y="102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39" y="101"/>
                    <a:pt x="39" y="100"/>
                    <a:pt x="39" y="100"/>
                  </a:cubicBezTo>
                  <a:cubicBezTo>
                    <a:pt x="38" y="101"/>
                    <a:pt x="38" y="101"/>
                    <a:pt x="38" y="102"/>
                  </a:cubicBezTo>
                  <a:close/>
                  <a:moveTo>
                    <a:pt x="54" y="103"/>
                  </a:moveTo>
                  <a:cubicBezTo>
                    <a:pt x="54" y="102"/>
                    <a:pt x="54" y="102"/>
                    <a:pt x="55" y="101"/>
                  </a:cubicBezTo>
                  <a:cubicBezTo>
                    <a:pt x="54" y="101"/>
                    <a:pt x="54" y="100"/>
                    <a:pt x="54" y="100"/>
                  </a:cubicBezTo>
                  <a:cubicBezTo>
                    <a:pt x="53" y="101"/>
                    <a:pt x="53" y="102"/>
                    <a:pt x="54" y="103"/>
                  </a:cubicBezTo>
                  <a:close/>
                  <a:moveTo>
                    <a:pt x="57" y="101"/>
                  </a:moveTo>
                  <a:cubicBezTo>
                    <a:pt x="57" y="101"/>
                    <a:pt x="57" y="102"/>
                    <a:pt x="57" y="102"/>
                  </a:cubicBezTo>
                  <a:cubicBezTo>
                    <a:pt x="57" y="102"/>
                    <a:pt x="58" y="101"/>
                    <a:pt x="58" y="100"/>
                  </a:cubicBezTo>
                  <a:cubicBezTo>
                    <a:pt x="57" y="101"/>
                    <a:pt x="57" y="101"/>
                    <a:pt x="57" y="101"/>
                  </a:cubicBezTo>
                  <a:close/>
                  <a:moveTo>
                    <a:pt x="43" y="101"/>
                  </a:moveTo>
                  <a:cubicBezTo>
                    <a:pt x="44" y="101"/>
                    <a:pt x="44" y="101"/>
                    <a:pt x="44" y="101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4" y="101"/>
                    <a:pt x="44" y="101"/>
                    <a:pt x="44" y="100"/>
                  </a:cubicBezTo>
                  <a:cubicBezTo>
                    <a:pt x="44" y="101"/>
                    <a:pt x="44" y="101"/>
                    <a:pt x="43" y="101"/>
                  </a:cubicBezTo>
                  <a:close/>
                  <a:moveTo>
                    <a:pt x="48" y="101"/>
                  </a:moveTo>
                  <a:cubicBezTo>
                    <a:pt x="48" y="101"/>
                    <a:pt x="48" y="100"/>
                    <a:pt x="48" y="100"/>
                  </a:cubicBezTo>
                  <a:cubicBezTo>
                    <a:pt x="48" y="101"/>
                    <a:pt x="48" y="101"/>
                    <a:pt x="48" y="101"/>
                  </a:cubicBezTo>
                  <a:close/>
                  <a:moveTo>
                    <a:pt x="45" y="101"/>
                  </a:moveTo>
                  <a:cubicBezTo>
                    <a:pt x="46" y="101"/>
                    <a:pt x="46" y="102"/>
                    <a:pt x="46" y="102"/>
                  </a:cubicBezTo>
                  <a:cubicBezTo>
                    <a:pt x="47" y="102"/>
                    <a:pt x="47" y="101"/>
                    <a:pt x="46" y="101"/>
                  </a:cubicBezTo>
                  <a:cubicBezTo>
                    <a:pt x="46" y="101"/>
                    <a:pt x="45" y="101"/>
                    <a:pt x="45" y="101"/>
                  </a:cubicBezTo>
                  <a:close/>
                  <a:moveTo>
                    <a:pt x="42" y="102"/>
                  </a:moveTo>
                  <a:cubicBezTo>
                    <a:pt x="42" y="101"/>
                    <a:pt x="42" y="101"/>
                    <a:pt x="42" y="101"/>
                  </a:cubicBezTo>
                  <a:cubicBezTo>
                    <a:pt x="42" y="101"/>
                    <a:pt x="42" y="102"/>
                    <a:pt x="42" y="102"/>
                  </a:cubicBezTo>
                  <a:close/>
                  <a:moveTo>
                    <a:pt x="59" y="103"/>
                  </a:moveTo>
                  <a:cubicBezTo>
                    <a:pt x="59" y="103"/>
                    <a:pt x="59" y="101"/>
                    <a:pt x="59" y="101"/>
                  </a:cubicBezTo>
                  <a:cubicBezTo>
                    <a:pt x="59" y="102"/>
                    <a:pt x="59" y="103"/>
                    <a:pt x="59" y="103"/>
                  </a:cubicBezTo>
                  <a:close/>
                  <a:moveTo>
                    <a:pt x="39" y="102"/>
                  </a:moveTo>
                  <a:cubicBezTo>
                    <a:pt x="39" y="102"/>
                    <a:pt x="39" y="103"/>
                    <a:pt x="40" y="103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40" y="102"/>
                    <a:pt x="40" y="101"/>
                    <a:pt x="40" y="101"/>
                  </a:cubicBezTo>
                  <a:cubicBezTo>
                    <a:pt x="40" y="102"/>
                    <a:pt x="39" y="102"/>
                    <a:pt x="39" y="102"/>
                  </a:cubicBezTo>
                  <a:close/>
                  <a:moveTo>
                    <a:pt x="42" y="103"/>
                  </a:moveTo>
                  <a:cubicBezTo>
                    <a:pt x="43" y="103"/>
                    <a:pt x="43" y="103"/>
                    <a:pt x="43" y="103"/>
                  </a:cubicBezTo>
                  <a:cubicBezTo>
                    <a:pt x="43" y="103"/>
                    <a:pt x="43" y="103"/>
                    <a:pt x="43" y="102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43" y="102"/>
                    <a:pt x="42" y="102"/>
                    <a:pt x="42" y="103"/>
                  </a:cubicBezTo>
                  <a:close/>
                  <a:moveTo>
                    <a:pt x="46" y="103"/>
                  </a:moveTo>
                  <a:cubicBezTo>
                    <a:pt x="46" y="102"/>
                    <a:pt x="45" y="102"/>
                    <a:pt x="45" y="102"/>
                  </a:cubicBezTo>
                  <a:cubicBezTo>
                    <a:pt x="45" y="102"/>
                    <a:pt x="45" y="103"/>
                    <a:pt x="46" y="103"/>
                  </a:cubicBezTo>
                  <a:close/>
                  <a:moveTo>
                    <a:pt x="35" y="103"/>
                  </a:moveTo>
                  <a:cubicBezTo>
                    <a:pt x="35" y="103"/>
                    <a:pt x="35" y="103"/>
                    <a:pt x="35" y="104"/>
                  </a:cubicBezTo>
                  <a:cubicBezTo>
                    <a:pt x="36" y="103"/>
                    <a:pt x="36" y="103"/>
                    <a:pt x="36" y="102"/>
                  </a:cubicBezTo>
                  <a:cubicBezTo>
                    <a:pt x="36" y="102"/>
                    <a:pt x="36" y="102"/>
                    <a:pt x="35" y="102"/>
                  </a:cubicBezTo>
                  <a:cubicBezTo>
                    <a:pt x="35" y="102"/>
                    <a:pt x="35" y="102"/>
                    <a:pt x="35" y="103"/>
                  </a:cubicBezTo>
                  <a:close/>
                  <a:moveTo>
                    <a:pt x="49" y="103"/>
                  </a:moveTo>
                  <a:cubicBezTo>
                    <a:pt x="49" y="103"/>
                    <a:pt x="50" y="102"/>
                    <a:pt x="49" y="102"/>
                  </a:cubicBezTo>
                  <a:cubicBezTo>
                    <a:pt x="49" y="102"/>
                    <a:pt x="49" y="102"/>
                    <a:pt x="49" y="103"/>
                  </a:cubicBezTo>
                  <a:close/>
                  <a:moveTo>
                    <a:pt x="53" y="103"/>
                  </a:moveTo>
                  <a:cubicBezTo>
                    <a:pt x="53" y="103"/>
                    <a:pt x="53" y="102"/>
                    <a:pt x="52" y="102"/>
                  </a:cubicBezTo>
                  <a:cubicBezTo>
                    <a:pt x="52" y="102"/>
                    <a:pt x="52" y="103"/>
                    <a:pt x="53" y="103"/>
                  </a:cubicBezTo>
                  <a:close/>
                  <a:moveTo>
                    <a:pt x="28" y="104"/>
                  </a:moveTo>
                  <a:cubicBezTo>
                    <a:pt x="29" y="104"/>
                    <a:pt x="29" y="103"/>
                    <a:pt x="29" y="102"/>
                  </a:cubicBezTo>
                  <a:cubicBezTo>
                    <a:pt x="29" y="103"/>
                    <a:pt x="29" y="103"/>
                    <a:pt x="28" y="104"/>
                  </a:cubicBezTo>
                  <a:close/>
                  <a:moveTo>
                    <a:pt x="40" y="104"/>
                  </a:moveTo>
                  <a:cubicBezTo>
                    <a:pt x="41" y="104"/>
                    <a:pt x="41" y="103"/>
                    <a:pt x="41" y="103"/>
                  </a:cubicBezTo>
                  <a:cubicBezTo>
                    <a:pt x="41" y="103"/>
                    <a:pt x="41" y="102"/>
                    <a:pt x="41" y="102"/>
                  </a:cubicBezTo>
                  <a:cubicBezTo>
                    <a:pt x="41" y="103"/>
                    <a:pt x="40" y="103"/>
                    <a:pt x="40" y="104"/>
                  </a:cubicBezTo>
                  <a:close/>
                  <a:moveTo>
                    <a:pt x="44" y="104"/>
                  </a:moveTo>
                  <a:cubicBezTo>
                    <a:pt x="44" y="104"/>
                    <a:pt x="44" y="105"/>
                    <a:pt x="44" y="105"/>
                  </a:cubicBezTo>
                  <a:cubicBezTo>
                    <a:pt x="44" y="104"/>
                    <a:pt x="45" y="104"/>
                    <a:pt x="45" y="104"/>
                  </a:cubicBezTo>
                  <a:cubicBezTo>
                    <a:pt x="45" y="103"/>
                    <a:pt x="45" y="103"/>
                    <a:pt x="44" y="103"/>
                  </a:cubicBezTo>
                  <a:cubicBezTo>
                    <a:pt x="44" y="103"/>
                    <a:pt x="44" y="104"/>
                    <a:pt x="44" y="104"/>
                  </a:cubicBezTo>
                  <a:close/>
                  <a:moveTo>
                    <a:pt x="50" y="104"/>
                  </a:moveTo>
                  <a:cubicBezTo>
                    <a:pt x="50" y="104"/>
                    <a:pt x="51" y="103"/>
                    <a:pt x="50" y="103"/>
                  </a:cubicBezTo>
                  <a:cubicBezTo>
                    <a:pt x="50" y="103"/>
                    <a:pt x="50" y="104"/>
                    <a:pt x="50" y="104"/>
                  </a:cubicBezTo>
                  <a:close/>
                  <a:moveTo>
                    <a:pt x="51" y="103"/>
                  </a:moveTo>
                  <a:cubicBezTo>
                    <a:pt x="52" y="104"/>
                    <a:pt x="52" y="104"/>
                    <a:pt x="52" y="104"/>
                  </a:cubicBezTo>
                  <a:cubicBezTo>
                    <a:pt x="53" y="104"/>
                    <a:pt x="52" y="103"/>
                    <a:pt x="51" y="103"/>
                  </a:cubicBezTo>
                  <a:close/>
                  <a:moveTo>
                    <a:pt x="48" y="104"/>
                  </a:moveTo>
                  <a:cubicBezTo>
                    <a:pt x="48" y="104"/>
                    <a:pt x="49" y="104"/>
                    <a:pt x="49" y="103"/>
                  </a:cubicBezTo>
                  <a:cubicBezTo>
                    <a:pt x="48" y="103"/>
                    <a:pt x="48" y="104"/>
                    <a:pt x="48" y="104"/>
                  </a:cubicBezTo>
                  <a:close/>
                  <a:moveTo>
                    <a:pt x="56" y="105"/>
                  </a:move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8" y="105"/>
                    <a:pt x="58" y="104"/>
                  </a:cubicBezTo>
                  <a:cubicBezTo>
                    <a:pt x="58" y="103"/>
                    <a:pt x="57" y="104"/>
                    <a:pt x="57" y="103"/>
                  </a:cubicBezTo>
                  <a:cubicBezTo>
                    <a:pt x="57" y="104"/>
                    <a:pt x="56" y="104"/>
                    <a:pt x="56" y="105"/>
                  </a:cubicBezTo>
                  <a:close/>
                  <a:moveTo>
                    <a:pt x="41" y="105"/>
                  </a:moveTo>
                  <a:cubicBezTo>
                    <a:pt x="41" y="105"/>
                    <a:pt x="41" y="105"/>
                    <a:pt x="41" y="105"/>
                  </a:cubicBezTo>
                  <a:cubicBezTo>
                    <a:pt x="42" y="105"/>
                    <a:pt x="42" y="104"/>
                    <a:pt x="42" y="104"/>
                  </a:cubicBezTo>
                  <a:cubicBezTo>
                    <a:pt x="42" y="103"/>
                    <a:pt x="41" y="104"/>
                    <a:pt x="41" y="105"/>
                  </a:cubicBezTo>
                  <a:close/>
                  <a:moveTo>
                    <a:pt x="29" y="107"/>
                  </a:moveTo>
                  <a:cubicBezTo>
                    <a:pt x="29" y="107"/>
                    <a:pt x="29" y="106"/>
                    <a:pt x="29" y="106"/>
                  </a:cubicBezTo>
                  <a:cubicBezTo>
                    <a:pt x="30" y="107"/>
                    <a:pt x="31" y="107"/>
                    <a:pt x="31" y="107"/>
                  </a:cubicBezTo>
                  <a:cubicBezTo>
                    <a:pt x="31" y="106"/>
                    <a:pt x="30" y="105"/>
                    <a:pt x="30" y="104"/>
                  </a:cubicBezTo>
                  <a:cubicBezTo>
                    <a:pt x="30" y="104"/>
                    <a:pt x="30" y="105"/>
                    <a:pt x="29" y="105"/>
                  </a:cubicBezTo>
                  <a:cubicBezTo>
                    <a:pt x="28" y="105"/>
                    <a:pt x="27" y="104"/>
                    <a:pt x="27" y="104"/>
                  </a:cubicBezTo>
                  <a:cubicBezTo>
                    <a:pt x="27" y="105"/>
                    <a:pt x="28" y="106"/>
                    <a:pt x="29" y="107"/>
                  </a:cubicBezTo>
                  <a:close/>
                  <a:moveTo>
                    <a:pt x="36" y="105"/>
                  </a:moveTo>
                  <a:cubicBezTo>
                    <a:pt x="37" y="105"/>
                    <a:pt x="37" y="104"/>
                    <a:pt x="36" y="104"/>
                  </a:cubicBezTo>
                  <a:cubicBezTo>
                    <a:pt x="36" y="104"/>
                    <a:pt x="36" y="104"/>
                    <a:pt x="36" y="105"/>
                  </a:cubicBezTo>
                  <a:close/>
                  <a:moveTo>
                    <a:pt x="38" y="105"/>
                  </a:moveTo>
                  <a:cubicBezTo>
                    <a:pt x="38" y="104"/>
                    <a:pt x="38" y="104"/>
                    <a:pt x="38" y="104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37" y="104"/>
                    <a:pt x="38" y="104"/>
                    <a:pt x="38" y="105"/>
                  </a:cubicBezTo>
                  <a:close/>
                  <a:moveTo>
                    <a:pt x="52" y="105"/>
                  </a:moveTo>
                  <a:cubicBezTo>
                    <a:pt x="52" y="105"/>
                    <a:pt x="51" y="104"/>
                    <a:pt x="51" y="104"/>
                  </a:cubicBezTo>
                  <a:cubicBezTo>
                    <a:pt x="51" y="105"/>
                    <a:pt x="51" y="105"/>
                    <a:pt x="52" y="105"/>
                  </a:cubicBezTo>
                  <a:close/>
                  <a:moveTo>
                    <a:pt x="45" y="105"/>
                  </a:moveTo>
                  <a:cubicBezTo>
                    <a:pt x="45" y="105"/>
                    <a:pt x="45" y="105"/>
                    <a:pt x="46" y="104"/>
                  </a:cubicBezTo>
                  <a:cubicBezTo>
                    <a:pt x="45" y="104"/>
                    <a:pt x="45" y="105"/>
                    <a:pt x="45" y="105"/>
                  </a:cubicBezTo>
                  <a:close/>
                  <a:moveTo>
                    <a:pt x="37" y="105"/>
                  </a:moveTo>
                  <a:cubicBezTo>
                    <a:pt x="37" y="105"/>
                    <a:pt x="37" y="105"/>
                    <a:pt x="37" y="106"/>
                  </a:cubicBezTo>
                  <a:cubicBezTo>
                    <a:pt x="37" y="105"/>
                    <a:pt x="37" y="105"/>
                    <a:pt x="38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42" y="106"/>
                  </a:moveTo>
                  <a:cubicBezTo>
                    <a:pt x="42" y="107"/>
                    <a:pt x="43" y="106"/>
                    <a:pt x="43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2" y="105"/>
                    <a:pt x="42" y="106"/>
                    <a:pt x="42" y="106"/>
                  </a:cubicBezTo>
                  <a:close/>
                  <a:moveTo>
                    <a:pt x="49" y="105"/>
                  </a:moveTo>
                  <a:cubicBezTo>
                    <a:pt x="50" y="106"/>
                    <a:pt x="50" y="107"/>
                    <a:pt x="50" y="107"/>
                  </a:cubicBezTo>
                  <a:cubicBezTo>
                    <a:pt x="51" y="106"/>
                    <a:pt x="51" y="105"/>
                    <a:pt x="50" y="105"/>
                  </a:cubicBezTo>
                  <a:cubicBezTo>
                    <a:pt x="50" y="105"/>
                    <a:pt x="50" y="106"/>
                    <a:pt x="49" y="105"/>
                  </a:cubicBezTo>
                  <a:close/>
                  <a:moveTo>
                    <a:pt x="59" y="107"/>
                  </a:moveTo>
                  <a:cubicBezTo>
                    <a:pt x="60" y="107"/>
                    <a:pt x="59" y="106"/>
                    <a:pt x="59" y="105"/>
                  </a:cubicBezTo>
                  <a:cubicBezTo>
                    <a:pt x="58" y="106"/>
                    <a:pt x="59" y="107"/>
                    <a:pt x="59" y="107"/>
                  </a:cubicBezTo>
                  <a:close/>
                  <a:moveTo>
                    <a:pt x="43" y="107"/>
                  </a:moveTo>
                  <a:cubicBezTo>
                    <a:pt x="44" y="107"/>
                    <a:pt x="44" y="106"/>
                    <a:pt x="44" y="106"/>
                  </a:cubicBezTo>
                  <a:cubicBezTo>
                    <a:pt x="44" y="106"/>
                    <a:pt x="44" y="106"/>
                    <a:pt x="43" y="107"/>
                  </a:cubicBezTo>
                  <a:close/>
                  <a:moveTo>
                    <a:pt x="36" y="107"/>
                  </a:moveTo>
                  <a:cubicBezTo>
                    <a:pt x="36" y="107"/>
                    <a:pt x="36" y="107"/>
                    <a:pt x="37" y="107"/>
                  </a:cubicBezTo>
                  <a:cubicBezTo>
                    <a:pt x="36" y="107"/>
                    <a:pt x="36" y="106"/>
                    <a:pt x="36" y="106"/>
                  </a:cubicBezTo>
                  <a:cubicBezTo>
                    <a:pt x="35" y="106"/>
                    <a:pt x="36" y="107"/>
                    <a:pt x="36" y="107"/>
                  </a:cubicBezTo>
                  <a:close/>
                  <a:moveTo>
                    <a:pt x="39" y="106"/>
                  </a:moveTo>
                  <a:cubicBezTo>
                    <a:pt x="39" y="107"/>
                    <a:pt x="39" y="107"/>
                    <a:pt x="40" y="107"/>
                  </a:cubicBezTo>
                  <a:cubicBezTo>
                    <a:pt x="40" y="107"/>
                    <a:pt x="40" y="106"/>
                    <a:pt x="39" y="106"/>
                  </a:cubicBezTo>
                  <a:close/>
                  <a:moveTo>
                    <a:pt x="54" y="107"/>
                  </a:moveTo>
                  <a:cubicBezTo>
                    <a:pt x="54" y="107"/>
                    <a:pt x="53" y="107"/>
                    <a:pt x="53" y="107"/>
                  </a:cubicBezTo>
                  <a:cubicBezTo>
                    <a:pt x="53" y="107"/>
                    <a:pt x="53" y="107"/>
                    <a:pt x="54" y="107"/>
                  </a:cubicBezTo>
                  <a:close/>
                  <a:moveTo>
                    <a:pt x="58" y="107"/>
                  </a:moveTo>
                  <a:cubicBezTo>
                    <a:pt x="58" y="107"/>
                    <a:pt x="58" y="107"/>
                    <a:pt x="58" y="108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lose/>
                  <a:moveTo>
                    <a:pt x="48" y="108"/>
                  </a:moveTo>
                  <a:cubicBezTo>
                    <a:pt x="48" y="108"/>
                    <a:pt x="48" y="109"/>
                    <a:pt x="48" y="109"/>
                  </a:cubicBezTo>
                  <a:cubicBezTo>
                    <a:pt x="48" y="108"/>
                    <a:pt x="49" y="108"/>
                    <a:pt x="50" y="108"/>
                  </a:cubicBezTo>
                  <a:cubicBezTo>
                    <a:pt x="49" y="107"/>
                    <a:pt x="48" y="107"/>
                    <a:pt x="48" y="108"/>
                  </a:cubicBezTo>
                  <a:close/>
                  <a:moveTo>
                    <a:pt x="35" y="109"/>
                  </a:moveTo>
                  <a:cubicBezTo>
                    <a:pt x="36" y="109"/>
                    <a:pt x="36" y="108"/>
                    <a:pt x="35" y="107"/>
                  </a:cubicBezTo>
                  <a:cubicBezTo>
                    <a:pt x="34" y="107"/>
                    <a:pt x="35" y="109"/>
                    <a:pt x="35" y="109"/>
                  </a:cubicBezTo>
                  <a:close/>
                  <a:moveTo>
                    <a:pt x="52" y="108"/>
                  </a:moveTo>
                  <a:cubicBezTo>
                    <a:pt x="52" y="108"/>
                    <a:pt x="52" y="109"/>
                    <a:pt x="53" y="109"/>
                  </a:cubicBezTo>
                  <a:cubicBezTo>
                    <a:pt x="53" y="109"/>
                    <a:pt x="53" y="108"/>
                    <a:pt x="53" y="108"/>
                  </a:cubicBezTo>
                  <a:cubicBezTo>
                    <a:pt x="53" y="108"/>
                    <a:pt x="53" y="107"/>
                    <a:pt x="52" y="107"/>
                  </a:cubicBezTo>
                  <a:cubicBezTo>
                    <a:pt x="52" y="107"/>
                    <a:pt x="52" y="108"/>
                    <a:pt x="52" y="108"/>
                  </a:cubicBezTo>
                  <a:close/>
                  <a:moveTo>
                    <a:pt x="62" y="109"/>
                  </a:moveTo>
                  <a:cubicBezTo>
                    <a:pt x="62" y="108"/>
                    <a:pt x="62" y="107"/>
                    <a:pt x="61" y="107"/>
                  </a:cubicBezTo>
                  <a:cubicBezTo>
                    <a:pt x="61" y="108"/>
                    <a:pt x="61" y="108"/>
                    <a:pt x="62" y="109"/>
                  </a:cubicBezTo>
                  <a:close/>
                  <a:moveTo>
                    <a:pt x="39" y="108"/>
                  </a:moveTo>
                  <a:cubicBezTo>
                    <a:pt x="39" y="108"/>
                    <a:pt x="39" y="107"/>
                    <a:pt x="39" y="107"/>
                  </a:cubicBezTo>
                  <a:cubicBezTo>
                    <a:pt x="39" y="108"/>
                    <a:pt x="39" y="109"/>
                    <a:pt x="39" y="108"/>
                  </a:cubicBezTo>
                  <a:close/>
                  <a:moveTo>
                    <a:pt x="40" y="109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9"/>
                    <a:pt x="41" y="108"/>
                    <a:pt x="41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1" y="108"/>
                    <a:pt x="40" y="108"/>
                    <a:pt x="40" y="109"/>
                  </a:cubicBezTo>
                  <a:close/>
                  <a:moveTo>
                    <a:pt x="44" y="108"/>
                  </a:moveTo>
                  <a:cubicBezTo>
                    <a:pt x="44" y="108"/>
                    <a:pt x="45" y="108"/>
                    <a:pt x="44" y="108"/>
                  </a:cubicBezTo>
                  <a:cubicBezTo>
                    <a:pt x="44" y="108"/>
                    <a:pt x="43" y="108"/>
                    <a:pt x="44" y="108"/>
                  </a:cubicBezTo>
                  <a:close/>
                  <a:moveTo>
                    <a:pt x="59" y="109"/>
                  </a:moveTo>
                  <a:cubicBezTo>
                    <a:pt x="59" y="108"/>
                    <a:pt x="60" y="108"/>
                    <a:pt x="59" y="108"/>
                  </a:cubicBezTo>
                  <a:cubicBezTo>
                    <a:pt x="59" y="108"/>
                    <a:pt x="59" y="109"/>
                    <a:pt x="59" y="109"/>
                  </a:cubicBezTo>
                  <a:close/>
                  <a:moveTo>
                    <a:pt x="32" y="111"/>
                  </a:moveTo>
                  <a:cubicBezTo>
                    <a:pt x="32" y="110"/>
                    <a:pt x="32" y="108"/>
                    <a:pt x="30" y="108"/>
                  </a:cubicBezTo>
                  <a:cubicBezTo>
                    <a:pt x="31" y="109"/>
                    <a:pt x="32" y="110"/>
                    <a:pt x="32" y="111"/>
                  </a:cubicBezTo>
                  <a:cubicBezTo>
                    <a:pt x="32" y="110"/>
                    <a:pt x="32" y="111"/>
                    <a:pt x="32" y="111"/>
                  </a:cubicBezTo>
                  <a:close/>
                  <a:moveTo>
                    <a:pt x="37" y="109"/>
                  </a:moveTo>
                  <a:cubicBezTo>
                    <a:pt x="37" y="110"/>
                    <a:pt x="38" y="110"/>
                    <a:pt x="38" y="110"/>
                  </a:cubicBezTo>
                  <a:cubicBezTo>
                    <a:pt x="38" y="110"/>
                    <a:pt x="39" y="108"/>
                    <a:pt x="38" y="108"/>
                  </a:cubicBezTo>
                  <a:cubicBezTo>
                    <a:pt x="38" y="109"/>
                    <a:pt x="37" y="109"/>
                    <a:pt x="37" y="109"/>
                  </a:cubicBezTo>
                  <a:close/>
                  <a:moveTo>
                    <a:pt x="57" y="109"/>
                  </a:moveTo>
                  <a:cubicBezTo>
                    <a:pt x="58" y="109"/>
                    <a:pt x="57" y="109"/>
                    <a:pt x="57" y="109"/>
                  </a:cubicBezTo>
                  <a:cubicBezTo>
                    <a:pt x="57" y="109"/>
                    <a:pt x="57" y="109"/>
                    <a:pt x="57" y="109"/>
                  </a:cubicBezTo>
                  <a:close/>
                  <a:moveTo>
                    <a:pt x="41" y="110"/>
                  </a:moveTo>
                  <a:cubicBezTo>
                    <a:pt x="42" y="109"/>
                    <a:pt x="42" y="109"/>
                    <a:pt x="42" y="109"/>
                  </a:cubicBezTo>
                  <a:cubicBezTo>
                    <a:pt x="42" y="109"/>
                    <a:pt x="41" y="109"/>
                    <a:pt x="41" y="110"/>
                  </a:cubicBezTo>
                  <a:close/>
                  <a:moveTo>
                    <a:pt x="46" y="110"/>
                  </a:moveTo>
                  <a:cubicBezTo>
                    <a:pt x="47" y="110"/>
                    <a:pt x="47" y="110"/>
                    <a:pt x="47" y="109"/>
                  </a:cubicBezTo>
                  <a:cubicBezTo>
                    <a:pt x="47" y="109"/>
                    <a:pt x="47" y="109"/>
                    <a:pt x="46" y="109"/>
                  </a:cubicBezTo>
                  <a:cubicBezTo>
                    <a:pt x="47" y="110"/>
                    <a:pt x="46" y="110"/>
                    <a:pt x="46" y="110"/>
                  </a:cubicBezTo>
                  <a:close/>
                  <a:moveTo>
                    <a:pt x="50" y="110"/>
                  </a:move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49" y="110"/>
                    <a:pt x="49" y="109"/>
                  </a:cubicBezTo>
                  <a:cubicBezTo>
                    <a:pt x="49" y="109"/>
                    <a:pt x="49" y="109"/>
                    <a:pt x="48" y="110"/>
                  </a:cubicBezTo>
                  <a:cubicBezTo>
                    <a:pt x="49" y="110"/>
                    <a:pt x="50" y="110"/>
                    <a:pt x="50" y="110"/>
                  </a:cubicBezTo>
                  <a:close/>
                  <a:moveTo>
                    <a:pt x="57" y="110"/>
                  </a:moveTo>
                  <a:cubicBezTo>
                    <a:pt x="58" y="110"/>
                    <a:pt x="58" y="110"/>
                    <a:pt x="58" y="111"/>
                  </a:cubicBezTo>
                  <a:cubicBezTo>
                    <a:pt x="58" y="110"/>
                    <a:pt x="58" y="110"/>
                    <a:pt x="58" y="109"/>
                  </a:cubicBezTo>
                  <a:cubicBezTo>
                    <a:pt x="58" y="110"/>
                    <a:pt x="58" y="110"/>
                    <a:pt x="57" y="110"/>
                  </a:cubicBezTo>
                  <a:close/>
                  <a:moveTo>
                    <a:pt x="52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51" y="110"/>
                    <a:pt x="52" y="110"/>
                    <a:pt x="52" y="110"/>
                  </a:cubicBezTo>
                  <a:close/>
                  <a:moveTo>
                    <a:pt x="37" y="111"/>
                  </a:moveTo>
                  <a:cubicBezTo>
                    <a:pt x="38" y="111"/>
                    <a:pt x="37" y="110"/>
                    <a:pt x="37" y="110"/>
                  </a:cubicBezTo>
                  <a:cubicBezTo>
                    <a:pt x="36" y="110"/>
                    <a:pt x="36" y="111"/>
                    <a:pt x="37" y="111"/>
                  </a:cubicBezTo>
                  <a:close/>
                  <a:moveTo>
                    <a:pt x="38" y="112"/>
                  </a:moveTo>
                  <a:cubicBezTo>
                    <a:pt x="39" y="112"/>
                    <a:pt x="40" y="111"/>
                    <a:pt x="40" y="110"/>
                  </a:cubicBezTo>
                  <a:cubicBezTo>
                    <a:pt x="39" y="110"/>
                    <a:pt x="38" y="111"/>
                    <a:pt x="38" y="112"/>
                  </a:cubicBezTo>
                  <a:close/>
                  <a:moveTo>
                    <a:pt x="42" y="112"/>
                  </a:moveTo>
                  <a:cubicBezTo>
                    <a:pt x="41" y="112"/>
                    <a:pt x="40" y="114"/>
                    <a:pt x="41" y="115"/>
                  </a:cubicBezTo>
                  <a:cubicBezTo>
                    <a:pt x="42" y="114"/>
                    <a:pt x="43" y="112"/>
                    <a:pt x="44" y="110"/>
                  </a:cubicBezTo>
                  <a:cubicBezTo>
                    <a:pt x="44" y="110"/>
                    <a:pt x="43" y="110"/>
                    <a:pt x="43" y="110"/>
                  </a:cubicBezTo>
                  <a:cubicBezTo>
                    <a:pt x="43" y="111"/>
                    <a:pt x="42" y="112"/>
                    <a:pt x="42" y="112"/>
                  </a:cubicBezTo>
                  <a:close/>
                  <a:moveTo>
                    <a:pt x="59" y="111"/>
                  </a:moveTo>
                  <a:cubicBezTo>
                    <a:pt x="59" y="111"/>
                    <a:pt x="60" y="111"/>
                    <a:pt x="60" y="110"/>
                  </a:cubicBezTo>
                  <a:cubicBezTo>
                    <a:pt x="59" y="110"/>
                    <a:pt x="59" y="111"/>
                    <a:pt x="59" y="111"/>
                  </a:cubicBezTo>
                  <a:close/>
                  <a:moveTo>
                    <a:pt x="62" y="117"/>
                  </a:moveTo>
                  <a:cubicBezTo>
                    <a:pt x="62" y="115"/>
                    <a:pt x="62" y="113"/>
                    <a:pt x="62" y="110"/>
                  </a:cubicBezTo>
                  <a:cubicBezTo>
                    <a:pt x="61" y="113"/>
                    <a:pt x="61" y="115"/>
                    <a:pt x="62" y="117"/>
                  </a:cubicBezTo>
                  <a:close/>
                  <a:moveTo>
                    <a:pt x="55" y="111"/>
                  </a:moveTo>
                  <a:cubicBezTo>
                    <a:pt x="55" y="111"/>
                    <a:pt x="55" y="111"/>
                    <a:pt x="55" y="111"/>
                  </a:cubicBezTo>
                  <a:cubicBezTo>
                    <a:pt x="56" y="111"/>
                    <a:pt x="55" y="110"/>
                    <a:pt x="55" y="111"/>
                  </a:cubicBezTo>
                  <a:cubicBezTo>
                    <a:pt x="55" y="111"/>
                    <a:pt x="55" y="111"/>
                    <a:pt x="55" y="111"/>
                  </a:cubicBezTo>
                  <a:close/>
                  <a:moveTo>
                    <a:pt x="52" y="112"/>
                  </a:moveTo>
                  <a:cubicBezTo>
                    <a:pt x="53" y="112"/>
                    <a:pt x="54" y="111"/>
                    <a:pt x="53" y="111"/>
                  </a:cubicBezTo>
                  <a:cubicBezTo>
                    <a:pt x="53" y="111"/>
                    <a:pt x="53" y="111"/>
                    <a:pt x="52" y="112"/>
                  </a:cubicBezTo>
                  <a:close/>
                  <a:moveTo>
                    <a:pt x="44" y="119"/>
                  </a:moveTo>
                  <a:cubicBezTo>
                    <a:pt x="43" y="119"/>
                    <a:pt x="43" y="119"/>
                    <a:pt x="43" y="119"/>
                  </a:cubicBezTo>
                  <a:cubicBezTo>
                    <a:pt x="44" y="119"/>
                    <a:pt x="43" y="119"/>
                    <a:pt x="44" y="119"/>
                  </a:cubicBezTo>
                  <a:cubicBezTo>
                    <a:pt x="44" y="117"/>
                    <a:pt x="45" y="114"/>
                    <a:pt x="45" y="111"/>
                  </a:cubicBezTo>
                  <a:cubicBezTo>
                    <a:pt x="44" y="113"/>
                    <a:pt x="44" y="116"/>
                    <a:pt x="44" y="119"/>
                  </a:cubicBezTo>
                  <a:close/>
                  <a:moveTo>
                    <a:pt x="54" y="112"/>
                  </a:moveTo>
                  <a:cubicBezTo>
                    <a:pt x="54" y="112"/>
                    <a:pt x="55" y="112"/>
                    <a:pt x="55" y="112"/>
                  </a:cubicBezTo>
                  <a:cubicBezTo>
                    <a:pt x="55" y="112"/>
                    <a:pt x="55" y="111"/>
                    <a:pt x="54" y="111"/>
                  </a:cubicBezTo>
                  <a:cubicBezTo>
                    <a:pt x="54" y="112"/>
                    <a:pt x="54" y="111"/>
                    <a:pt x="54" y="112"/>
                  </a:cubicBezTo>
                  <a:close/>
                  <a:moveTo>
                    <a:pt x="39" y="112"/>
                  </a:moveTo>
                  <a:cubicBezTo>
                    <a:pt x="40" y="113"/>
                    <a:pt x="40" y="111"/>
                    <a:pt x="40" y="111"/>
                  </a:cubicBezTo>
                  <a:cubicBezTo>
                    <a:pt x="40" y="112"/>
                    <a:pt x="39" y="112"/>
                    <a:pt x="39" y="112"/>
                  </a:cubicBezTo>
                  <a:close/>
                  <a:moveTo>
                    <a:pt x="35" y="115"/>
                  </a:moveTo>
                  <a:cubicBezTo>
                    <a:pt x="35" y="114"/>
                    <a:pt x="36" y="114"/>
                    <a:pt x="36" y="113"/>
                  </a:cubicBezTo>
                  <a:cubicBezTo>
                    <a:pt x="36" y="113"/>
                    <a:pt x="35" y="112"/>
                    <a:pt x="35" y="112"/>
                  </a:cubicBezTo>
                  <a:cubicBezTo>
                    <a:pt x="34" y="112"/>
                    <a:pt x="35" y="114"/>
                    <a:pt x="35" y="115"/>
                  </a:cubicBezTo>
                  <a:close/>
                  <a:moveTo>
                    <a:pt x="57" y="112"/>
                  </a:moveTo>
                  <a:cubicBezTo>
                    <a:pt x="56" y="112"/>
                    <a:pt x="56" y="112"/>
                    <a:pt x="56" y="112"/>
                  </a:cubicBezTo>
                  <a:cubicBezTo>
                    <a:pt x="55" y="112"/>
                    <a:pt x="56" y="113"/>
                    <a:pt x="57" y="112"/>
                  </a:cubicBezTo>
                  <a:close/>
                  <a:moveTo>
                    <a:pt x="38" y="112"/>
                  </a:moveTo>
                  <a:cubicBezTo>
                    <a:pt x="38" y="112"/>
                    <a:pt x="38" y="112"/>
                    <a:pt x="38" y="112"/>
                  </a:cubicBezTo>
                  <a:cubicBezTo>
                    <a:pt x="38" y="112"/>
                    <a:pt x="37" y="112"/>
                    <a:pt x="38" y="112"/>
                  </a:cubicBezTo>
                  <a:close/>
                  <a:moveTo>
                    <a:pt x="55" y="113"/>
                  </a:moveTo>
                  <a:cubicBezTo>
                    <a:pt x="55" y="113"/>
                    <a:pt x="55" y="113"/>
                    <a:pt x="55" y="113"/>
                  </a:cubicBezTo>
                  <a:cubicBezTo>
                    <a:pt x="55" y="113"/>
                    <a:pt x="55" y="112"/>
                    <a:pt x="55" y="112"/>
                  </a:cubicBezTo>
                  <a:cubicBezTo>
                    <a:pt x="55" y="113"/>
                    <a:pt x="55" y="113"/>
                    <a:pt x="55" y="113"/>
                  </a:cubicBezTo>
                  <a:close/>
                  <a:moveTo>
                    <a:pt x="38" y="113"/>
                  </a:moveTo>
                  <a:cubicBezTo>
                    <a:pt x="38" y="113"/>
                    <a:pt x="39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39" y="113"/>
                    <a:pt x="38" y="113"/>
                    <a:pt x="38" y="113"/>
                  </a:cubicBezTo>
                  <a:close/>
                  <a:moveTo>
                    <a:pt x="53" y="114"/>
                  </a:moveTo>
                  <a:cubicBezTo>
                    <a:pt x="53" y="113"/>
                    <a:pt x="54" y="113"/>
                    <a:pt x="53" y="113"/>
                  </a:cubicBezTo>
                  <a:cubicBezTo>
                    <a:pt x="53" y="113"/>
                    <a:pt x="53" y="114"/>
                    <a:pt x="53" y="114"/>
                  </a:cubicBezTo>
                  <a:close/>
                  <a:moveTo>
                    <a:pt x="57" y="114"/>
                  </a:moveTo>
                  <a:cubicBezTo>
                    <a:pt x="57" y="114"/>
                    <a:pt x="58" y="113"/>
                    <a:pt x="57" y="113"/>
                  </a:cubicBezTo>
                  <a:cubicBezTo>
                    <a:pt x="57" y="113"/>
                    <a:pt x="57" y="113"/>
                    <a:pt x="57" y="114"/>
                  </a:cubicBezTo>
                  <a:close/>
                  <a:moveTo>
                    <a:pt x="57" y="115"/>
                  </a:moveTo>
                  <a:cubicBezTo>
                    <a:pt x="58" y="115"/>
                    <a:pt x="58" y="114"/>
                    <a:pt x="58" y="114"/>
                  </a:cubicBezTo>
                  <a:cubicBezTo>
                    <a:pt x="58" y="114"/>
                    <a:pt x="58" y="114"/>
                    <a:pt x="57" y="115"/>
                  </a:cubicBezTo>
                  <a:close/>
                  <a:moveTo>
                    <a:pt x="55" y="115"/>
                  </a:moveTo>
                  <a:cubicBezTo>
                    <a:pt x="55" y="114"/>
                    <a:pt x="55" y="114"/>
                    <a:pt x="54" y="114"/>
                  </a:cubicBezTo>
                  <a:cubicBezTo>
                    <a:pt x="55" y="114"/>
                    <a:pt x="55" y="114"/>
                    <a:pt x="55" y="115"/>
                  </a:cubicBezTo>
                  <a:close/>
                  <a:moveTo>
                    <a:pt x="38" y="115"/>
                  </a:moveTo>
                  <a:cubicBezTo>
                    <a:pt x="38" y="115"/>
                    <a:pt x="38" y="115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7" y="114"/>
                    <a:pt x="37" y="115"/>
                    <a:pt x="38" y="115"/>
                  </a:cubicBezTo>
                  <a:close/>
                  <a:moveTo>
                    <a:pt x="53" y="116"/>
                  </a:moveTo>
                  <a:cubicBezTo>
                    <a:pt x="53" y="116"/>
                    <a:pt x="53" y="117"/>
                    <a:pt x="53" y="117"/>
                  </a:cubicBezTo>
                  <a:cubicBezTo>
                    <a:pt x="54" y="117"/>
                    <a:pt x="54" y="116"/>
                    <a:pt x="55" y="115"/>
                  </a:cubicBezTo>
                  <a:cubicBezTo>
                    <a:pt x="54" y="115"/>
                    <a:pt x="54" y="114"/>
                    <a:pt x="54" y="114"/>
                  </a:cubicBezTo>
                  <a:cubicBezTo>
                    <a:pt x="53" y="115"/>
                    <a:pt x="53" y="115"/>
                    <a:pt x="53" y="116"/>
                  </a:cubicBezTo>
                  <a:close/>
                  <a:moveTo>
                    <a:pt x="59" y="116"/>
                  </a:moveTo>
                  <a:cubicBezTo>
                    <a:pt x="59" y="115"/>
                    <a:pt x="60" y="115"/>
                    <a:pt x="60" y="115"/>
                  </a:cubicBezTo>
                  <a:cubicBezTo>
                    <a:pt x="59" y="115"/>
                    <a:pt x="59" y="114"/>
                    <a:pt x="59" y="114"/>
                  </a:cubicBezTo>
                  <a:cubicBezTo>
                    <a:pt x="59" y="115"/>
                    <a:pt x="59" y="115"/>
                    <a:pt x="59" y="116"/>
                  </a:cubicBezTo>
                  <a:close/>
                  <a:moveTo>
                    <a:pt x="37" y="117"/>
                  </a:moveTo>
                  <a:cubicBezTo>
                    <a:pt x="37" y="116"/>
                    <a:pt x="38" y="116"/>
                    <a:pt x="37" y="115"/>
                  </a:cubicBezTo>
                  <a:cubicBezTo>
                    <a:pt x="36" y="115"/>
                    <a:pt x="35" y="116"/>
                    <a:pt x="37" y="117"/>
                  </a:cubicBezTo>
                  <a:close/>
                  <a:moveTo>
                    <a:pt x="39" y="118"/>
                  </a:moveTo>
                  <a:cubicBezTo>
                    <a:pt x="40" y="117"/>
                    <a:pt x="40" y="116"/>
                    <a:pt x="39" y="116"/>
                  </a:cubicBezTo>
                  <a:cubicBezTo>
                    <a:pt x="39" y="116"/>
                    <a:pt x="39" y="117"/>
                    <a:pt x="39" y="118"/>
                  </a:cubicBezTo>
                  <a:close/>
                  <a:moveTo>
                    <a:pt x="57" y="117"/>
                  </a:moveTo>
                  <a:cubicBezTo>
                    <a:pt x="57" y="117"/>
                    <a:pt x="57" y="116"/>
                    <a:pt x="56" y="116"/>
                  </a:cubicBezTo>
                  <a:cubicBezTo>
                    <a:pt x="56" y="116"/>
                    <a:pt x="56" y="117"/>
                    <a:pt x="57" y="117"/>
                  </a:cubicBezTo>
                  <a:close/>
                  <a:moveTo>
                    <a:pt x="59" y="117"/>
                  </a:moveTo>
                  <a:cubicBezTo>
                    <a:pt x="60" y="117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59" y="117"/>
                    <a:pt x="59" y="117"/>
                  </a:cubicBezTo>
                  <a:close/>
                  <a:moveTo>
                    <a:pt x="55" y="117"/>
                  </a:moveTo>
                  <a:cubicBezTo>
                    <a:pt x="55" y="117"/>
                    <a:pt x="55" y="118"/>
                    <a:pt x="55" y="118"/>
                  </a:cubicBezTo>
                  <a:cubicBezTo>
                    <a:pt x="55" y="118"/>
                    <a:pt x="55" y="119"/>
                    <a:pt x="55" y="119"/>
                  </a:cubicBezTo>
                  <a:cubicBezTo>
                    <a:pt x="56" y="118"/>
                    <a:pt x="56" y="117"/>
                    <a:pt x="55" y="117"/>
                  </a:cubicBezTo>
                  <a:cubicBezTo>
                    <a:pt x="55" y="117"/>
                    <a:pt x="55" y="117"/>
                    <a:pt x="55" y="117"/>
                  </a:cubicBezTo>
                  <a:close/>
                  <a:moveTo>
                    <a:pt x="35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0"/>
                    <a:pt x="37" y="120"/>
                    <a:pt x="37" y="119"/>
                  </a:cubicBezTo>
                  <a:cubicBezTo>
                    <a:pt x="36" y="118"/>
                    <a:pt x="35" y="118"/>
                    <a:pt x="35" y="117"/>
                  </a:cubicBezTo>
                  <a:cubicBezTo>
                    <a:pt x="35" y="118"/>
                    <a:pt x="35" y="119"/>
                    <a:pt x="35" y="120"/>
                  </a:cubicBezTo>
                  <a:close/>
                  <a:moveTo>
                    <a:pt x="38" y="119"/>
                  </a:moveTo>
                  <a:cubicBezTo>
                    <a:pt x="39" y="119"/>
                    <a:pt x="39" y="118"/>
                    <a:pt x="38" y="118"/>
                  </a:cubicBezTo>
                  <a:cubicBezTo>
                    <a:pt x="38" y="118"/>
                    <a:pt x="38" y="119"/>
                    <a:pt x="38" y="119"/>
                  </a:cubicBezTo>
                  <a:close/>
                  <a:moveTo>
                    <a:pt x="40" y="119"/>
                  </a:moveTo>
                  <a:cubicBezTo>
                    <a:pt x="40" y="118"/>
                    <a:pt x="40" y="118"/>
                    <a:pt x="40" y="118"/>
                  </a:cubicBezTo>
                  <a:cubicBezTo>
                    <a:pt x="40" y="118"/>
                    <a:pt x="40" y="118"/>
                    <a:pt x="39" y="118"/>
                  </a:cubicBezTo>
                  <a:cubicBezTo>
                    <a:pt x="40" y="118"/>
                    <a:pt x="39" y="119"/>
                    <a:pt x="40" y="119"/>
                  </a:cubicBezTo>
                  <a:close/>
                  <a:moveTo>
                    <a:pt x="59" y="120"/>
                  </a:moveTo>
                  <a:cubicBezTo>
                    <a:pt x="59" y="120"/>
                    <a:pt x="59" y="119"/>
                    <a:pt x="58" y="119"/>
                  </a:cubicBezTo>
                  <a:cubicBezTo>
                    <a:pt x="58" y="119"/>
                    <a:pt x="59" y="120"/>
                    <a:pt x="59" y="120"/>
                  </a:cubicBezTo>
                  <a:close/>
                  <a:moveTo>
                    <a:pt x="40" y="120"/>
                  </a:moveTo>
                  <a:cubicBezTo>
                    <a:pt x="41" y="120"/>
                    <a:pt x="41" y="119"/>
                    <a:pt x="41" y="119"/>
                  </a:cubicBezTo>
                  <a:cubicBezTo>
                    <a:pt x="41" y="119"/>
                    <a:pt x="40" y="119"/>
                    <a:pt x="40" y="120"/>
                  </a:cubicBezTo>
                  <a:close/>
                  <a:moveTo>
                    <a:pt x="54" y="121"/>
                  </a:moveTo>
                  <a:cubicBezTo>
                    <a:pt x="54" y="121"/>
                    <a:pt x="55" y="120"/>
                    <a:pt x="55" y="120"/>
                  </a:cubicBezTo>
                  <a:cubicBezTo>
                    <a:pt x="54" y="120"/>
                    <a:pt x="54" y="119"/>
                    <a:pt x="54" y="119"/>
                  </a:cubicBezTo>
                  <a:cubicBezTo>
                    <a:pt x="53" y="120"/>
                    <a:pt x="54" y="121"/>
                    <a:pt x="54" y="121"/>
                  </a:cubicBezTo>
                  <a:close/>
                  <a:moveTo>
                    <a:pt x="62" y="121"/>
                  </a:moveTo>
                  <a:cubicBezTo>
                    <a:pt x="62" y="121"/>
                    <a:pt x="62" y="120"/>
                    <a:pt x="62" y="119"/>
                  </a:cubicBezTo>
                  <a:cubicBezTo>
                    <a:pt x="62" y="120"/>
                    <a:pt x="61" y="121"/>
                    <a:pt x="62" y="121"/>
                  </a:cubicBezTo>
                  <a:close/>
                  <a:moveTo>
                    <a:pt x="59" y="121"/>
                  </a:moveTo>
                  <a:cubicBezTo>
                    <a:pt x="59" y="121"/>
                    <a:pt x="60" y="121"/>
                    <a:pt x="60" y="122"/>
                  </a:cubicBezTo>
                  <a:cubicBezTo>
                    <a:pt x="60" y="122"/>
                    <a:pt x="60" y="120"/>
                    <a:pt x="60" y="120"/>
                  </a:cubicBezTo>
                  <a:cubicBezTo>
                    <a:pt x="60" y="120"/>
                    <a:pt x="59" y="120"/>
                    <a:pt x="59" y="121"/>
                  </a:cubicBezTo>
                  <a:close/>
                  <a:moveTo>
                    <a:pt x="57" y="121"/>
                  </a:moveTo>
                  <a:cubicBezTo>
                    <a:pt x="57" y="121"/>
                    <a:pt x="57" y="121"/>
                    <a:pt x="5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21"/>
                    <a:pt x="58" y="120"/>
                    <a:pt x="57" y="120"/>
                  </a:cubicBezTo>
                  <a:cubicBezTo>
                    <a:pt x="58" y="120"/>
                    <a:pt x="57" y="120"/>
                    <a:pt x="57" y="121"/>
                  </a:cubicBezTo>
                  <a:close/>
                  <a:moveTo>
                    <a:pt x="37" y="121"/>
                  </a:moveTo>
                  <a:cubicBezTo>
                    <a:pt x="37" y="121"/>
                    <a:pt x="38" y="121"/>
                    <a:pt x="38" y="120"/>
                  </a:cubicBezTo>
                  <a:cubicBezTo>
                    <a:pt x="37" y="120"/>
                    <a:pt x="37" y="121"/>
                    <a:pt x="37" y="121"/>
                  </a:cubicBezTo>
                  <a:close/>
                  <a:moveTo>
                    <a:pt x="41" y="121"/>
                  </a:moveTo>
                  <a:cubicBezTo>
                    <a:pt x="41" y="122"/>
                    <a:pt x="42" y="122"/>
                    <a:pt x="42" y="123"/>
                  </a:cubicBezTo>
                  <a:cubicBezTo>
                    <a:pt x="42" y="122"/>
                    <a:pt x="42" y="121"/>
                    <a:pt x="42" y="120"/>
                  </a:cubicBezTo>
                  <a:cubicBezTo>
                    <a:pt x="42" y="121"/>
                    <a:pt x="42" y="121"/>
                    <a:pt x="41" y="121"/>
                  </a:cubicBezTo>
                  <a:close/>
                  <a:moveTo>
                    <a:pt x="37" y="122"/>
                  </a:moveTo>
                  <a:cubicBezTo>
                    <a:pt x="38" y="122"/>
                    <a:pt x="38" y="121"/>
                    <a:pt x="38" y="121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8" y="121"/>
                    <a:pt x="37" y="122"/>
                    <a:pt x="37" y="122"/>
                  </a:cubicBezTo>
                  <a:close/>
                  <a:moveTo>
                    <a:pt x="56" y="122"/>
                  </a:moveTo>
                  <a:cubicBezTo>
                    <a:pt x="56" y="122"/>
                    <a:pt x="57" y="123"/>
                    <a:pt x="57" y="123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6" y="122"/>
                    <a:pt x="56" y="122"/>
                    <a:pt x="56" y="122"/>
                  </a:cubicBezTo>
                  <a:close/>
                  <a:moveTo>
                    <a:pt x="59" y="122"/>
                  </a:moveTo>
                  <a:cubicBezTo>
                    <a:pt x="59" y="122"/>
                    <a:pt x="59" y="122"/>
                    <a:pt x="58" y="122"/>
                  </a:cubicBezTo>
                  <a:cubicBezTo>
                    <a:pt x="58" y="122"/>
                    <a:pt x="58" y="122"/>
                    <a:pt x="59" y="122"/>
                  </a:cubicBezTo>
                  <a:close/>
                  <a:moveTo>
                    <a:pt x="54" y="123"/>
                  </a:moveTo>
                  <a:cubicBezTo>
                    <a:pt x="54" y="123"/>
                    <a:pt x="54" y="123"/>
                    <a:pt x="54" y="123"/>
                  </a:cubicBezTo>
                  <a:cubicBezTo>
                    <a:pt x="54" y="123"/>
                    <a:pt x="55" y="123"/>
                    <a:pt x="55" y="123"/>
                  </a:cubicBezTo>
                  <a:cubicBezTo>
                    <a:pt x="55" y="123"/>
                    <a:pt x="54" y="123"/>
                    <a:pt x="54" y="123"/>
                  </a:cubicBezTo>
                  <a:close/>
                  <a:moveTo>
                    <a:pt x="57" y="123"/>
                  </a:moveTo>
                  <a:cubicBezTo>
                    <a:pt x="57" y="123"/>
                    <a:pt x="58" y="124"/>
                    <a:pt x="58" y="125"/>
                  </a:cubicBezTo>
                  <a:cubicBezTo>
                    <a:pt x="58" y="124"/>
                    <a:pt x="59" y="124"/>
                    <a:pt x="58" y="124"/>
                  </a:cubicBezTo>
                  <a:cubicBezTo>
                    <a:pt x="58" y="124"/>
                    <a:pt x="58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lose/>
                  <a:moveTo>
                    <a:pt x="59" y="125"/>
                  </a:moveTo>
                  <a:cubicBezTo>
                    <a:pt x="60" y="125"/>
                    <a:pt x="60" y="124"/>
                    <a:pt x="60" y="123"/>
                  </a:cubicBezTo>
                  <a:cubicBezTo>
                    <a:pt x="60" y="124"/>
                    <a:pt x="59" y="125"/>
                    <a:pt x="59" y="125"/>
                  </a:cubicBezTo>
                  <a:close/>
                  <a:moveTo>
                    <a:pt x="55" y="125"/>
                  </a:moveTo>
                  <a:cubicBezTo>
                    <a:pt x="55" y="125"/>
                    <a:pt x="56" y="124"/>
                    <a:pt x="55" y="123"/>
                  </a:cubicBezTo>
                  <a:cubicBezTo>
                    <a:pt x="55" y="124"/>
                    <a:pt x="55" y="124"/>
                    <a:pt x="55" y="125"/>
                  </a:cubicBezTo>
                  <a:close/>
                  <a:moveTo>
                    <a:pt x="62" y="125"/>
                  </a:moveTo>
                  <a:cubicBezTo>
                    <a:pt x="63" y="125"/>
                    <a:pt x="62" y="124"/>
                    <a:pt x="62" y="123"/>
                  </a:cubicBezTo>
                  <a:cubicBezTo>
                    <a:pt x="62" y="124"/>
                    <a:pt x="62" y="124"/>
                    <a:pt x="62" y="125"/>
                  </a:cubicBezTo>
                  <a:close/>
                  <a:moveTo>
                    <a:pt x="36" y="126"/>
                  </a:moveTo>
                  <a:cubicBezTo>
                    <a:pt x="36" y="125"/>
                    <a:pt x="37" y="125"/>
                    <a:pt x="37" y="124"/>
                  </a:cubicBezTo>
                  <a:cubicBezTo>
                    <a:pt x="36" y="124"/>
                    <a:pt x="36" y="125"/>
                    <a:pt x="36" y="126"/>
                  </a:cubicBezTo>
                  <a:close/>
                  <a:moveTo>
                    <a:pt x="39" y="126"/>
                  </a:moveTo>
                  <a:cubicBezTo>
                    <a:pt x="40" y="125"/>
                    <a:pt x="40" y="124"/>
                    <a:pt x="40" y="124"/>
                  </a:cubicBezTo>
                  <a:cubicBezTo>
                    <a:pt x="40" y="124"/>
                    <a:pt x="39" y="125"/>
                    <a:pt x="39" y="126"/>
                  </a:cubicBezTo>
                  <a:close/>
                  <a:moveTo>
                    <a:pt x="58" y="126"/>
                  </a:moveTo>
                  <a:cubicBezTo>
                    <a:pt x="58" y="125"/>
                    <a:pt x="57" y="124"/>
                    <a:pt x="56" y="124"/>
                  </a:cubicBezTo>
                  <a:cubicBezTo>
                    <a:pt x="57" y="125"/>
                    <a:pt x="57" y="125"/>
                    <a:pt x="58" y="126"/>
                  </a:cubicBezTo>
                  <a:close/>
                  <a:moveTo>
                    <a:pt x="43" y="128"/>
                  </a:moveTo>
                  <a:cubicBezTo>
                    <a:pt x="44" y="127"/>
                    <a:pt x="44" y="125"/>
                    <a:pt x="44" y="124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25"/>
                    <a:pt x="43" y="126"/>
                    <a:pt x="43" y="128"/>
                  </a:cubicBezTo>
                  <a:close/>
                  <a:moveTo>
                    <a:pt x="55" y="126"/>
                  </a:moveTo>
                  <a:cubicBezTo>
                    <a:pt x="55" y="126"/>
                    <a:pt x="55" y="128"/>
                    <a:pt x="55" y="128"/>
                  </a:cubicBezTo>
                  <a:cubicBezTo>
                    <a:pt x="55" y="129"/>
                    <a:pt x="55" y="129"/>
                    <a:pt x="55" y="130"/>
                  </a:cubicBezTo>
                  <a:cubicBezTo>
                    <a:pt x="56" y="129"/>
                    <a:pt x="56" y="128"/>
                    <a:pt x="57" y="127"/>
                  </a:cubicBezTo>
                  <a:cubicBezTo>
                    <a:pt x="57" y="126"/>
                    <a:pt x="56" y="125"/>
                    <a:pt x="56" y="124"/>
                  </a:cubicBezTo>
                  <a:cubicBezTo>
                    <a:pt x="56" y="125"/>
                    <a:pt x="55" y="125"/>
                    <a:pt x="55" y="126"/>
                  </a:cubicBezTo>
                  <a:close/>
                  <a:moveTo>
                    <a:pt x="41" y="131"/>
                  </a:moveTo>
                  <a:cubicBezTo>
                    <a:pt x="41" y="131"/>
                    <a:pt x="41" y="130"/>
                    <a:pt x="41" y="130"/>
                  </a:cubicBezTo>
                  <a:cubicBezTo>
                    <a:pt x="40" y="129"/>
                    <a:pt x="42" y="127"/>
                    <a:pt x="42" y="125"/>
                  </a:cubicBezTo>
                  <a:cubicBezTo>
                    <a:pt x="41" y="127"/>
                    <a:pt x="40" y="129"/>
                    <a:pt x="41" y="131"/>
                  </a:cubicBezTo>
                  <a:close/>
                  <a:moveTo>
                    <a:pt x="40" y="127"/>
                  </a:moveTo>
                  <a:cubicBezTo>
                    <a:pt x="40" y="126"/>
                    <a:pt x="41" y="126"/>
                    <a:pt x="40" y="126"/>
                  </a:cubicBezTo>
                  <a:cubicBezTo>
                    <a:pt x="40" y="126"/>
                    <a:pt x="40" y="127"/>
                    <a:pt x="40" y="127"/>
                  </a:cubicBezTo>
                  <a:close/>
                  <a:moveTo>
                    <a:pt x="59" y="128"/>
                  </a:moveTo>
                  <a:cubicBezTo>
                    <a:pt x="59" y="128"/>
                    <a:pt x="59" y="127"/>
                    <a:pt x="59" y="127"/>
                  </a:cubicBezTo>
                  <a:cubicBezTo>
                    <a:pt x="59" y="127"/>
                    <a:pt x="58" y="128"/>
                    <a:pt x="59" y="128"/>
                  </a:cubicBezTo>
                  <a:close/>
                  <a:moveTo>
                    <a:pt x="39" y="128"/>
                  </a:moveTo>
                  <a:cubicBezTo>
                    <a:pt x="40" y="129"/>
                    <a:pt x="39" y="127"/>
                    <a:pt x="39" y="127"/>
                  </a:cubicBezTo>
                  <a:cubicBezTo>
                    <a:pt x="39" y="128"/>
                    <a:pt x="39" y="128"/>
                    <a:pt x="39" y="128"/>
                  </a:cubicBezTo>
                  <a:close/>
                  <a:moveTo>
                    <a:pt x="36" y="128"/>
                  </a:moveTo>
                  <a:cubicBezTo>
                    <a:pt x="36" y="128"/>
                    <a:pt x="36" y="129"/>
                    <a:pt x="36" y="129"/>
                  </a:cubicBezTo>
                  <a:cubicBezTo>
                    <a:pt x="36" y="129"/>
                    <a:pt x="37" y="128"/>
                    <a:pt x="37" y="128"/>
                  </a:cubicBezTo>
                  <a:cubicBezTo>
                    <a:pt x="37" y="128"/>
                    <a:pt x="36" y="128"/>
                    <a:pt x="36" y="128"/>
                  </a:cubicBezTo>
                  <a:close/>
                  <a:moveTo>
                    <a:pt x="60" y="130"/>
                  </a:moveTo>
                  <a:cubicBezTo>
                    <a:pt x="60" y="129"/>
                    <a:pt x="61" y="129"/>
                    <a:pt x="60" y="128"/>
                  </a:cubicBezTo>
                  <a:cubicBezTo>
                    <a:pt x="59" y="129"/>
                    <a:pt x="59" y="130"/>
                    <a:pt x="60" y="130"/>
                  </a:cubicBezTo>
                  <a:close/>
                  <a:moveTo>
                    <a:pt x="58" y="129"/>
                  </a:moveTo>
                  <a:cubicBezTo>
                    <a:pt x="58" y="129"/>
                    <a:pt x="58" y="128"/>
                    <a:pt x="58" y="128"/>
                  </a:cubicBezTo>
                  <a:cubicBezTo>
                    <a:pt x="58" y="129"/>
                    <a:pt x="58" y="129"/>
                    <a:pt x="58" y="129"/>
                  </a:cubicBezTo>
                  <a:close/>
                  <a:moveTo>
                    <a:pt x="37" y="131"/>
                  </a:moveTo>
                  <a:cubicBezTo>
                    <a:pt x="38" y="131"/>
                    <a:pt x="38" y="132"/>
                    <a:pt x="39" y="132"/>
                  </a:cubicBezTo>
                  <a:cubicBezTo>
                    <a:pt x="39" y="131"/>
                    <a:pt x="38" y="130"/>
                    <a:pt x="38" y="130"/>
                  </a:cubicBezTo>
                  <a:cubicBezTo>
                    <a:pt x="38" y="130"/>
                    <a:pt x="37" y="130"/>
                    <a:pt x="37" y="131"/>
                  </a:cubicBezTo>
                  <a:close/>
                  <a:moveTo>
                    <a:pt x="59" y="131"/>
                  </a:moveTo>
                  <a:cubicBezTo>
                    <a:pt x="59" y="131"/>
                    <a:pt x="59" y="131"/>
                    <a:pt x="60" y="130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59" y="130"/>
                    <a:pt x="59" y="131"/>
                    <a:pt x="59" y="131"/>
                  </a:cubicBezTo>
                  <a:close/>
                  <a:moveTo>
                    <a:pt x="42" y="131"/>
                  </a:moveTo>
                  <a:cubicBezTo>
                    <a:pt x="42" y="131"/>
                    <a:pt x="42" y="130"/>
                    <a:pt x="42" y="130"/>
                  </a:cubicBezTo>
                  <a:cubicBezTo>
                    <a:pt x="42" y="130"/>
                    <a:pt x="41" y="131"/>
                    <a:pt x="42" y="131"/>
                  </a:cubicBezTo>
                  <a:close/>
                  <a:moveTo>
                    <a:pt x="56" y="131"/>
                  </a:moveTo>
                  <a:cubicBezTo>
                    <a:pt x="56" y="131"/>
                    <a:pt x="56" y="130"/>
                    <a:pt x="55" y="130"/>
                  </a:cubicBezTo>
                  <a:cubicBezTo>
                    <a:pt x="55" y="131"/>
                    <a:pt x="55" y="133"/>
                    <a:pt x="56" y="134"/>
                  </a:cubicBezTo>
                  <a:cubicBezTo>
                    <a:pt x="56" y="133"/>
                    <a:pt x="58" y="131"/>
                    <a:pt x="57" y="130"/>
                  </a:cubicBezTo>
                  <a:cubicBezTo>
                    <a:pt x="57" y="130"/>
                    <a:pt x="56" y="131"/>
                    <a:pt x="56" y="131"/>
                  </a:cubicBezTo>
                  <a:close/>
                  <a:moveTo>
                    <a:pt x="61" y="132"/>
                  </a:moveTo>
                  <a:cubicBezTo>
                    <a:pt x="61" y="132"/>
                    <a:pt x="61" y="131"/>
                    <a:pt x="61" y="131"/>
                  </a:cubicBezTo>
                  <a:cubicBezTo>
                    <a:pt x="60" y="131"/>
                    <a:pt x="61" y="132"/>
                    <a:pt x="61" y="132"/>
                  </a:cubicBezTo>
                  <a:close/>
                  <a:moveTo>
                    <a:pt x="41" y="134"/>
                  </a:moveTo>
                  <a:cubicBezTo>
                    <a:pt x="41" y="133"/>
                    <a:pt x="42" y="132"/>
                    <a:pt x="41" y="132"/>
                  </a:cubicBezTo>
                  <a:cubicBezTo>
                    <a:pt x="41" y="132"/>
                    <a:pt x="40" y="133"/>
                    <a:pt x="41" y="134"/>
                  </a:cubicBezTo>
                  <a:close/>
                  <a:moveTo>
                    <a:pt x="57" y="133"/>
                  </a:moveTo>
                  <a:cubicBezTo>
                    <a:pt x="57" y="133"/>
                    <a:pt x="59" y="132"/>
                    <a:pt x="58" y="132"/>
                  </a:cubicBezTo>
                  <a:cubicBezTo>
                    <a:pt x="58" y="133"/>
                    <a:pt x="57" y="133"/>
                    <a:pt x="57" y="133"/>
                  </a:cubicBezTo>
                  <a:close/>
                  <a:moveTo>
                    <a:pt x="37" y="136"/>
                  </a:moveTo>
                  <a:cubicBezTo>
                    <a:pt x="38" y="135"/>
                    <a:pt x="38" y="133"/>
                    <a:pt x="37" y="132"/>
                  </a:cubicBezTo>
                  <a:cubicBezTo>
                    <a:pt x="36" y="134"/>
                    <a:pt x="37" y="135"/>
                    <a:pt x="37" y="136"/>
                  </a:cubicBezTo>
                  <a:close/>
                  <a:moveTo>
                    <a:pt x="42" y="136"/>
                  </a:moveTo>
                  <a:cubicBezTo>
                    <a:pt x="42" y="135"/>
                    <a:pt x="43" y="133"/>
                    <a:pt x="42" y="133"/>
                  </a:cubicBezTo>
                  <a:cubicBezTo>
                    <a:pt x="42" y="133"/>
                    <a:pt x="41" y="135"/>
                    <a:pt x="42" y="136"/>
                  </a:cubicBezTo>
                  <a:close/>
                  <a:moveTo>
                    <a:pt x="59" y="134"/>
                  </a:moveTo>
                  <a:cubicBezTo>
                    <a:pt x="59" y="134"/>
                    <a:pt x="60" y="134"/>
                    <a:pt x="60" y="134"/>
                  </a:cubicBezTo>
                  <a:cubicBezTo>
                    <a:pt x="60" y="134"/>
                    <a:pt x="60" y="133"/>
                    <a:pt x="59" y="133"/>
                  </a:cubicBezTo>
                  <a:cubicBezTo>
                    <a:pt x="59" y="134"/>
                    <a:pt x="59" y="134"/>
                    <a:pt x="59" y="134"/>
                  </a:cubicBezTo>
                  <a:close/>
                  <a:moveTo>
                    <a:pt x="62" y="135"/>
                  </a:moveTo>
                  <a:cubicBezTo>
                    <a:pt x="62" y="135"/>
                    <a:pt x="62" y="134"/>
                    <a:pt x="62" y="133"/>
                  </a:cubicBezTo>
                  <a:cubicBezTo>
                    <a:pt x="62" y="134"/>
                    <a:pt x="61" y="135"/>
                    <a:pt x="62" y="135"/>
                  </a:cubicBezTo>
                  <a:close/>
                  <a:moveTo>
                    <a:pt x="58" y="135"/>
                  </a:moveTo>
                  <a:cubicBezTo>
                    <a:pt x="59" y="136"/>
                    <a:pt x="59" y="135"/>
                    <a:pt x="59" y="134"/>
                  </a:cubicBezTo>
                  <a:cubicBezTo>
                    <a:pt x="59" y="135"/>
                    <a:pt x="58" y="135"/>
                    <a:pt x="58" y="135"/>
                  </a:cubicBezTo>
                  <a:close/>
                  <a:moveTo>
                    <a:pt x="60" y="136"/>
                  </a:moveTo>
                  <a:cubicBezTo>
                    <a:pt x="61" y="136"/>
                    <a:pt x="61" y="135"/>
                    <a:pt x="61" y="135"/>
                  </a:cubicBezTo>
                  <a:cubicBezTo>
                    <a:pt x="60" y="135"/>
                    <a:pt x="60" y="136"/>
                    <a:pt x="60" y="136"/>
                  </a:cubicBezTo>
                  <a:close/>
                  <a:moveTo>
                    <a:pt x="39" y="136"/>
                  </a:moveTo>
                  <a:cubicBezTo>
                    <a:pt x="39" y="136"/>
                    <a:pt x="40" y="136"/>
                    <a:pt x="39" y="135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9" y="135"/>
                    <a:pt x="39" y="136"/>
                    <a:pt x="39" y="136"/>
                  </a:cubicBezTo>
                  <a:close/>
                  <a:moveTo>
                    <a:pt x="56" y="137"/>
                  </a:moveTo>
                  <a:cubicBezTo>
                    <a:pt x="56" y="137"/>
                    <a:pt x="57" y="137"/>
                    <a:pt x="57" y="136"/>
                  </a:cubicBezTo>
                  <a:cubicBezTo>
                    <a:pt x="56" y="136"/>
                    <a:pt x="56" y="135"/>
                    <a:pt x="56" y="135"/>
                  </a:cubicBezTo>
                  <a:cubicBezTo>
                    <a:pt x="56" y="136"/>
                    <a:pt x="56" y="137"/>
                    <a:pt x="56" y="137"/>
                  </a:cubicBezTo>
                  <a:close/>
                  <a:moveTo>
                    <a:pt x="60" y="137"/>
                  </a:moveTo>
                  <a:cubicBezTo>
                    <a:pt x="60" y="137"/>
                    <a:pt x="60" y="137"/>
                    <a:pt x="60" y="137"/>
                  </a:cubicBezTo>
                  <a:cubicBezTo>
                    <a:pt x="60" y="137"/>
                    <a:pt x="60" y="136"/>
                    <a:pt x="60" y="136"/>
                  </a:cubicBezTo>
                  <a:cubicBezTo>
                    <a:pt x="59" y="137"/>
                    <a:pt x="60" y="137"/>
                    <a:pt x="60" y="137"/>
                  </a:cubicBezTo>
                  <a:close/>
                  <a:moveTo>
                    <a:pt x="40" y="138"/>
                  </a:moveTo>
                  <a:cubicBezTo>
                    <a:pt x="41" y="137"/>
                    <a:pt x="41" y="137"/>
                    <a:pt x="40" y="137"/>
                  </a:cubicBezTo>
                  <a:cubicBezTo>
                    <a:pt x="40" y="137"/>
                    <a:pt x="40" y="137"/>
                    <a:pt x="40" y="138"/>
                  </a:cubicBezTo>
                  <a:close/>
                  <a:moveTo>
                    <a:pt x="42" y="140"/>
                  </a:moveTo>
                  <a:cubicBezTo>
                    <a:pt x="43" y="140"/>
                    <a:pt x="42" y="138"/>
                    <a:pt x="42" y="137"/>
                  </a:cubicBezTo>
                  <a:cubicBezTo>
                    <a:pt x="42" y="138"/>
                    <a:pt x="41" y="140"/>
                    <a:pt x="42" y="140"/>
                  </a:cubicBezTo>
                  <a:close/>
                  <a:moveTo>
                    <a:pt x="37" y="138"/>
                  </a:moveTo>
                  <a:cubicBezTo>
                    <a:pt x="37" y="139"/>
                    <a:pt x="37" y="140"/>
                    <a:pt x="37" y="140"/>
                  </a:cubicBezTo>
                  <a:cubicBezTo>
                    <a:pt x="38" y="139"/>
                    <a:pt x="39" y="136"/>
                    <a:pt x="37" y="138"/>
                  </a:cubicBezTo>
                  <a:close/>
                  <a:moveTo>
                    <a:pt x="62" y="140"/>
                  </a:moveTo>
                  <a:cubicBezTo>
                    <a:pt x="63" y="139"/>
                    <a:pt x="62" y="138"/>
                    <a:pt x="62" y="137"/>
                  </a:cubicBezTo>
                  <a:cubicBezTo>
                    <a:pt x="62" y="138"/>
                    <a:pt x="62" y="139"/>
                    <a:pt x="62" y="140"/>
                  </a:cubicBezTo>
                  <a:close/>
                  <a:moveTo>
                    <a:pt x="58" y="138"/>
                  </a:moveTo>
                  <a:cubicBezTo>
                    <a:pt x="59" y="138"/>
                    <a:pt x="59" y="139"/>
                    <a:pt x="59" y="139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58" y="138"/>
                    <a:pt x="58" y="138"/>
                  </a:cubicBezTo>
                  <a:close/>
                  <a:moveTo>
                    <a:pt x="59" y="140"/>
                  </a:moveTo>
                  <a:cubicBezTo>
                    <a:pt x="60" y="140"/>
                    <a:pt x="60" y="139"/>
                    <a:pt x="60" y="139"/>
                  </a:cubicBezTo>
                  <a:cubicBezTo>
                    <a:pt x="59" y="139"/>
                    <a:pt x="59" y="139"/>
                    <a:pt x="59" y="140"/>
                  </a:cubicBezTo>
                  <a:close/>
                  <a:moveTo>
                    <a:pt x="57" y="140"/>
                  </a:moveTo>
                  <a:cubicBezTo>
                    <a:pt x="58" y="140"/>
                    <a:pt x="59" y="139"/>
                    <a:pt x="58" y="139"/>
                  </a:cubicBezTo>
                  <a:cubicBezTo>
                    <a:pt x="58" y="139"/>
                    <a:pt x="57" y="140"/>
                    <a:pt x="57" y="140"/>
                  </a:cubicBezTo>
                  <a:close/>
                  <a:moveTo>
                    <a:pt x="38" y="141"/>
                  </a:moveTo>
                  <a:cubicBezTo>
                    <a:pt x="39" y="141"/>
                    <a:pt x="39" y="140"/>
                    <a:pt x="38" y="139"/>
                  </a:cubicBezTo>
                  <a:cubicBezTo>
                    <a:pt x="38" y="140"/>
                    <a:pt x="38" y="140"/>
                    <a:pt x="38" y="141"/>
                  </a:cubicBezTo>
                  <a:close/>
                  <a:moveTo>
                    <a:pt x="58" y="140"/>
                  </a:moveTo>
                  <a:cubicBezTo>
                    <a:pt x="58" y="141"/>
                    <a:pt x="58" y="141"/>
                    <a:pt x="59" y="141"/>
                  </a:cubicBezTo>
                  <a:cubicBezTo>
                    <a:pt x="59" y="141"/>
                    <a:pt x="59" y="141"/>
                    <a:pt x="59" y="140"/>
                  </a:cubicBezTo>
                  <a:cubicBezTo>
                    <a:pt x="59" y="140"/>
                    <a:pt x="59" y="140"/>
                    <a:pt x="59" y="140"/>
                  </a:cubicBezTo>
                  <a:cubicBezTo>
                    <a:pt x="59" y="140"/>
                    <a:pt x="58" y="140"/>
                    <a:pt x="58" y="140"/>
                  </a:cubicBezTo>
                  <a:close/>
                  <a:moveTo>
                    <a:pt x="60" y="141"/>
                  </a:moveTo>
                  <a:cubicBezTo>
                    <a:pt x="60" y="142"/>
                    <a:pt x="61" y="142"/>
                    <a:pt x="61" y="142"/>
                  </a:cubicBezTo>
                  <a:cubicBezTo>
                    <a:pt x="61" y="142"/>
                    <a:pt x="62" y="141"/>
                    <a:pt x="61" y="141"/>
                  </a:cubicBezTo>
                  <a:cubicBezTo>
                    <a:pt x="61" y="141"/>
                    <a:pt x="61" y="141"/>
                    <a:pt x="60" y="141"/>
                  </a:cubicBezTo>
                  <a:close/>
                  <a:moveTo>
                    <a:pt x="39" y="142"/>
                  </a:moveTo>
                  <a:cubicBezTo>
                    <a:pt x="39" y="142"/>
                    <a:pt x="39" y="141"/>
                    <a:pt x="39" y="141"/>
                  </a:cubicBezTo>
                  <a:cubicBezTo>
                    <a:pt x="39" y="141"/>
                    <a:pt x="38" y="142"/>
                    <a:pt x="39" y="142"/>
                  </a:cubicBezTo>
                  <a:close/>
                  <a:moveTo>
                    <a:pt x="41" y="142"/>
                  </a:moveTo>
                  <a:cubicBezTo>
                    <a:pt x="41" y="142"/>
                    <a:pt x="41" y="141"/>
                    <a:pt x="41" y="141"/>
                  </a:cubicBezTo>
                  <a:cubicBezTo>
                    <a:pt x="40" y="142"/>
                    <a:pt x="40" y="142"/>
                    <a:pt x="41" y="142"/>
                  </a:cubicBezTo>
                  <a:close/>
                  <a:moveTo>
                    <a:pt x="62" y="143"/>
                  </a:moveTo>
                  <a:cubicBezTo>
                    <a:pt x="62" y="144"/>
                    <a:pt x="62" y="144"/>
                    <a:pt x="62" y="144"/>
                  </a:cubicBezTo>
                  <a:cubicBezTo>
                    <a:pt x="62" y="143"/>
                    <a:pt x="63" y="142"/>
                    <a:pt x="62" y="141"/>
                  </a:cubicBezTo>
                  <a:cubicBezTo>
                    <a:pt x="62" y="142"/>
                    <a:pt x="62" y="143"/>
                    <a:pt x="62" y="143"/>
                  </a:cubicBezTo>
                  <a:close/>
                  <a:moveTo>
                    <a:pt x="56" y="143"/>
                  </a:moveTo>
                  <a:cubicBezTo>
                    <a:pt x="57" y="143"/>
                    <a:pt x="57" y="144"/>
                    <a:pt x="57" y="144"/>
                  </a:cubicBezTo>
                  <a:cubicBezTo>
                    <a:pt x="58" y="144"/>
                    <a:pt x="58" y="141"/>
                    <a:pt x="56" y="143"/>
                  </a:cubicBezTo>
                  <a:close/>
                  <a:moveTo>
                    <a:pt x="60" y="143"/>
                  </a:moveTo>
                  <a:cubicBezTo>
                    <a:pt x="60" y="143"/>
                    <a:pt x="60" y="142"/>
                    <a:pt x="60" y="142"/>
                  </a:cubicBezTo>
                  <a:cubicBezTo>
                    <a:pt x="59" y="142"/>
                    <a:pt x="60" y="143"/>
                    <a:pt x="60" y="143"/>
                  </a:cubicBezTo>
                  <a:close/>
                  <a:moveTo>
                    <a:pt x="38" y="144"/>
                  </a:moveTo>
                  <a:cubicBezTo>
                    <a:pt x="38" y="144"/>
                    <a:pt x="39" y="144"/>
                    <a:pt x="39" y="144"/>
                  </a:cubicBezTo>
                  <a:cubicBezTo>
                    <a:pt x="38" y="143"/>
                    <a:pt x="38" y="143"/>
                    <a:pt x="38" y="143"/>
                  </a:cubicBezTo>
                  <a:cubicBezTo>
                    <a:pt x="38" y="144"/>
                    <a:pt x="38" y="144"/>
                    <a:pt x="38" y="144"/>
                  </a:cubicBezTo>
                  <a:close/>
                  <a:moveTo>
                    <a:pt x="40" y="143"/>
                  </a:moveTo>
                  <a:cubicBezTo>
                    <a:pt x="40" y="143"/>
                    <a:pt x="40" y="144"/>
                    <a:pt x="40" y="143"/>
                  </a:cubicBezTo>
                  <a:cubicBezTo>
                    <a:pt x="40" y="143"/>
                    <a:pt x="40" y="143"/>
                    <a:pt x="40" y="143"/>
                  </a:cubicBezTo>
                  <a:close/>
                  <a:moveTo>
                    <a:pt x="60" y="145"/>
                  </a:moveTo>
                  <a:cubicBezTo>
                    <a:pt x="60" y="145"/>
                    <a:pt x="60" y="145"/>
                    <a:pt x="60" y="144"/>
                  </a:cubicBezTo>
                  <a:cubicBezTo>
                    <a:pt x="59" y="144"/>
                    <a:pt x="59" y="143"/>
                    <a:pt x="59" y="143"/>
                  </a:cubicBezTo>
                  <a:cubicBezTo>
                    <a:pt x="58" y="144"/>
                    <a:pt x="59" y="145"/>
                    <a:pt x="60" y="145"/>
                  </a:cubicBezTo>
                  <a:close/>
                  <a:moveTo>
                    <a:pt x="38" y="147"/>
                  </a:moveTo>
                  <a:cubicBezTo>
                    <a:pt x="38" y="146"/>
                    <a:pt x="38" y="146"/>
                    <a:pt x="38" y="145"/>
                  </a:cubicBezTo>
                  <a:cubicBezTo>
                    <a:pt x="37" y="144"/>
                    <a:pt x="38" y="144"/>
                    <a:pt x="37" y="143"/>
                  </a:cubicBezTo>
                  <a:cubicBezTo>
                    <a:pt x="37" y="145"/>
                    <a:pt x="37" y="146"/>
                    <a:pt x="38" y="147"/>
                  </a:cubicBezTo>
                  <a:close/>
                  <a:moveTo>
                    <a:pt x="43" y="146"/>
                  </a:moveTo>
                  <a:cubicBezTo>
                    <a:pt x="43" y="145"/>
                    <a:pt x="42" y="144"/>
                    <a:pt x="43" y="143"/>
                  </a:cubicBezTo>
                  <a:cubicBezTo>
                    <a:pt x="42" y="143"/>
                    <a:pt x="42" y="143"/>
                    <a:pt x="42" y="143"/>
                  </a:cubicBezTo>
                  <a:cubicBezTo>
                    <a:pt x="42" y="144"/>
                    <a:pt x="41" y="146"/>
                    <a:pt x="43" y="146"/>
                  </a:cubicBezTo>
                  <a:close/>
                  <a:moveTo>
                    <a:pt x="61" y="144"/>
                  </a:moveTo>
                  <a:cubicBezTo>
                    <a:pt x="62" y="144"/>
                    <a:pt x="61" y="144"/>
                    <a:pt x="61" y="144"/>
                  </a:cubicBezTo>
                  <a:cubicBezTo>
                    <a:pt x="61" y="144"/>
                    <a:pt x="61" y="144"/>
                    <a:pt x="61" y="144"/>
                  </a:cubicBezTo>
                  <a:close/>
                  <a:moveTo>
                    <a:pt x="59" y="146"/>
                  </a:moveTo>
                  <a:cubicBezTo>
                    <a:pt x="59" y="145"/>
                    <a:pt x="59" y="145"/>
                    <a:pt x="58" y="144"/>
                  </a:cubicBezTo>
                  <a:cubicBezTo>
                    <a:pt x="58" y="145"/>
                    <a:pt x="59" y="146"/>
                    <a:pt x="59" y="146"/>
                  </a:cubicBezTo>
                  <a:close/>
                  <a:moveTo>
                    <a:pt x="61" y="147"/>
                  </a:moveTo>
                  <a:cubicBezTo>
                    <a:pt x="61" y="147"/>
                    <a:pt x="62" y="146"/>
                    <a:pt x="61" y="146"/>
                  </a:cubicBezTo>
                  <a:cubicBezTo>
                    <a:pt x="61" y="146"/>
                    <a:pt x="60" y="147"/>
                    <a:pt x="61" y="147"/>
                  </a:cubicBezTo>
                  <a:close/>
                  <a:moveTo>
                    <a:pt x="58" y="149"/>
                  </a:moveTo>
                  <a:cubicBezTo>
                    <a:pt x="58" y="148"/>
                    <a:pt x="57" y="147"/>
                    <a:pt x="57" y="146"/>
                  </a:cubicBezTo>
                  <a:cubicBezTo>
                    <a:pt x="57" y="147"/>
                    <a:pt x="57" y="148"/>
                    <a:pt x="58" y="149"/>
                  </a:cubicBezTo>
                  <a:close/>
                  <a:moveTo>
                    <a:pt x="41" y="149"/>
                  </a:moveTo>
                  <a:cubicBezTo>
                    <a:pt x="42" y="148"/>
                    <a:pt x="42" y="147"/>
                    <a:pt x="41" y="147"/>
                  </a:cubicBezTo>
                  <a:cubicBezTo>
                    <a:pt x="40" y="148"/>
                    <a:pt x="40" y="149"/>
                    <a:pt x="41" y="149"/>
                  </a:cubicBezTo>
                  <a:close/>
                  <a:moveTo>
                    <a:pt x="62" y="150"/>
                  </a:moveTo>
                  <a:cubicBezTo>
                    <a:pt x="62" y="150"/>
                    <a:pt x="63" y="150"/>
                    <a:pt x="63" y="150"/>
                  </a:cubicBezTo>
                  <a:cubicBezTo>
                    <a:pt x="62" y="149"/>
                    <a:pt x="63" y="148"/>
                    <a:pt x="62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8"/>
                    <a:pt x="62" y="149"/>
                    <a:pt x="62" y="150"/>
                  </a:cubicBezTo>
                  <a:close/>
                  <a:moveTo>
                    <a:pt x="39" y="148"/>
                  </a:moveTo>
                  <a:cubicBezTo>
                    <a:pt x="39" y="148"/>
                    <a:pt x="39" y="148"/>
                    <a:pt x="39" y="148"/>
                  </a:cubicBezTo>
                  <a:cubicBezTo>
                    <a:pt x="39" y="148"/>
                    <a:pt x="39" y="147"/>
                    <a:pt x="39" y="147"/>
                  </a:cubicBezTo>
                  <a:cubicBezTo>
                    <a:pt x="39" y="148"/>
                    <a:pt x="38" y="148"/>
                    <a:pt x="39" y="148"/>
                  </a:cubicBezTo>
                  <a:close/>
                  <a:moveTo>
                    <a:pt x="60" y="148"/>
                  </a:moveTo>
                  <a:cubicBezTo>
                    <a:pt x="59" y="148"/>
                    <a:pt x="60" y="148"/>
                    <a:pt x="60" y="148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60" y="148"/>
                    <a:pt x="60" y="148"/>
                    <a:pt x="60" y="148"/>
                  </a:cubicBezTo>
                  <a:close/>
                  <a:moveTo>
                    <a:pt x="38" y="151"/>
                  </a:moveTo>
                  <a:cubicBezTo>
                    <a:pt x="38" y="150"/>
                    <a:pt x="38" y="149"/>
                    <a:pt x="38" y="148"/>
                  </a:cubicBezTo>
                  <a:cubicBezTo>
                    <a:pt x="38" y="149"/>
                    <a:pt x="37" y="150"/>
                    <a:pt x="38" y="151"/>
                  </a:cubicBezTo>
                  <a:close/>
                  <a:moveTo>
                    <a:pt x="60" y="150"/>
                  </a:moveTo>
                  <a:cubicBezTo>
                    <a:pt x="60" y="150"/>
                    <a:pt x="60" y="149"/>
                    <a:pt x="60" y="149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59" y="149"/>
                    <a:pt x="59" y="150"/>
                    <a:pt x="60" y="150"/>
                  </a:cubicBezTo>
                  <a:close/>
                  <a:moveTo>
                    <a:pt x="41" y="150"/>
                  </a:moveTo>
                  <a:cubicBezTo>
                    <a:pt x="41" y="149"/>
                    <a:pt x="40" y="149"/>
                    <a:pt x="40" y="149"/>
                  </a:cubicBezTo>
                  <a:cubicBezTo>
                    <a:pt x="40" y="150"/>
                    <a:pt x="41" y="149"/>
                    <a:pt x="41" y="150"/>
                  </a:cubicBezTo>
                  <a:close/>
                  <a:moveTo>
                    <a:pt x="61" y="149"/>
                  </a:moveTo>
                  <a:cubicBezTo>
                    <a:pt x="61" y="149"/>
                    <a:pt x="61" y="150"/>
                    <a:pt x="61" y="150"/>
                  </a:cubicBezTo>
                  <a:cubicBezTo>
                    <a:pt x="62" y="149"/>
                    <a:pt x="61" y="149"/>
                    <a:pt x="61" y="149"/>
                  </a:cubicBezTo>
                  <a:close/>
                  <a:moveTo>
                    <a:pt x="42" y="151"/>
                  </a:moveTo>
                  <a:cubicBezTo>
                    <a:pt x="42" y="151"/>
                    <a:pt x="42" y="152"/>
                    <a:pt x="43" y="152"/>
                  </a:cubicBezTo>
                  <a:cubicBezTo>
                    <a:pt x="43" y="151"/>
                    <a:pt x="43" y="151"/>
                    <a:pt x="43" y="150"/>
                  </a:cubicBezTo>
                  <a:cubicBezTo>
                    <a:pt x="42" y="151"/>
                    <a:pt x="42" y="151"/>
                    <a:pt x="42" y="151"/>
                  </a:cubicBezTo>
                  <a:close/>
                  <a:moveTo>
                    <a:pt x="58" y="154"/>
                  </a:moveTo>
                  <a:cubicBezTo>
                    <a:pt x="59" y="153"/>
                    <a:pt x="60" y="151"/>
                    <a:pt x="59" y="150"/>
                  </a:cubicBezTo>
                  <a:cubicBezTo>
                    <a:pt x="57" y="151"/>
                    <a:pt x="58" y="152"/>
                    <a:pt x="58" y="154"/>
                  </a:cubicBezTo>
                  <a:close/>
                  <a:moveTo>
                    <a:pt x="60" y="152"/>
                  </a:moveTo>
                  <a:cubicBezTo>
                    <a:pt x="61" y="152"/>
                    <a:pt x="61" y="151"/>
                    <a:pt x="60" y="151"/>
                  </a:cubicBezTo>
                  <a:cubicBezTo>
                    <a:pt x="60" y="151"/>
                    <a:pt x="60" y="152"/>
                    <a:pt x="60" y="152"/>
                  </a:cubicBezTo>
                  <a:close/>
                  <a:moveTo>
                    <a:pt x="38" y="154"/>
                  </a:moveTo>
                  <a:cubicBezTo>
                    <a:pt x="39" y="153"/>
                    <a:pt x="39" y="152"/>
                    <a:pt x="40" y="151"/>
                  </a:cubicBezTo>
                  <a:cubicBezTo>
                    <a:pt x="39" y="152"/>
                    <a:pt x="39" y="151"/>
                    <a:pt x="39" y="151"/>
                  </a:cubicBezTo>
                  <a:cubicBezTo>
                    <a:pt x="39" y="152"/>
                    <a:pt x="38" y="153"/>
                    <a:pt x="38" y="154"/>
                  </a:cubicBezTo>
                  <a:close/>
                  <a:moveTo>
                    <a:pt x="63" y="155"/>
                  </a:moveTo>
                  <a:cubicBezTo>
                    <a:pt x="63" y="154"/>
                    <a:pt x="63" y="153"/>
                    <a:pt x="62" y="152"/>
                  </a:cubicBezTo>
                  <a:cubicBezTo>
                    <a:pt x="62" y="153"/>
                    <a:pt x="62" y="154"/>
                    <a:pt x="63" y="155"/>
                  </a:cubicBezTo>
                  <a:close/>
                  <a:moveTo>
                    <a:pt x="60" y="153"/>
                  </a:moveTo>
                  <a:cubicBezTo>
                    <a:pt x="60" y="153"/>
                    <a:pt x="60" y="153"/>
                    <a:pt x="60" y="153"/>
                  </a:cubicBezTo>
                  <a:cubicBezTo>
                    <a:pt x="60" y="153"/>
                    <a:pt x="60" y="153"/>
                    <a:pt x="60" y="153"/>
                  </a:cubicBezTo>
                  <a:close/>
                  <a:moveTo>
                    <a:pt x="41" y="154"/>
                  </a:moveTo>
                  <a:cubicBezTo>
                    <a:pt x="41" y="154"/>
                    <a:pt x="42" y="154"/>
                    <a:pt x="42" y="154"/>
                  </a:cubicBezTo>
                  <a:cubicBezTo>
                    <a:pt x="42" y="153"/>
                    <a:pt x="42" y="153"/>
                    <a:pt x="41" y="153"/>
                  </a:cubicBezTo>
                  <a:cubicBezTo>
                    <a:pt x="41" y="153"/>
                    <a:pt x="41" y="154"/>
                    <a:pt x="41" y="154"/>
                  </a:cubicBezTo>
                  <a:close/>
                  <a:moveTo>
                    <a:pt x="38" y="155"/>
                  </a:moveTo>
                  <a:cubicBezTo>
                    <a:pt x="39" y="155"/>
                    <a:pt x="38" y="156"/>
                    <a:pt x="39" y="156"/>
                  </a:cubicBezTo>
                  <a:cubicBezTo>
                    <a:pt x="39" y="155"/>
                    <a:pt x="40" y="155"/>
                    <a:pt x="40" y="153"/>
                  </a:cubicBezTo>
                  <a:cubicBezTo>
                    <a:pt x="40" y="153"/>
                    <a:pt x="40" y="153"/>
                    <a:pt x="39" y="153"/>
                  </a:cubicBezTo>
                  <a:cubicBezTo>
                    <a:pt x="39" y="154"/>
                    <a:pt x="39" y="155"/>
                    <a:pt x="38" y="155"/>
                  </a:cubicBezTo>
                  <a:close/>
                  <a:moveTo>
                    <a:pt x="41" y="155"/>
                  </a:moveTo>
                  <a:cubicBezTo>
                    <a:pt x="41" y="155"/>
                    <a:pt x="41" y="155"/>
                    <a:pt x="41" y="155"/>
                  </a:cubicBezTo>
                  <a:cubicBezTo>
                    <a:pt x="41" y="155"/>
                    <a:pt x="40" y="155"/>
                    <a:pt x="41" y="155"/>
                  </a:cubicBezTo>
                  <a:close/>
                  <a:moveTo>
                    <a:pt x="43" y="157"/>
                  </a:moveTo>
                  <a:cubicBezTo>
                    <a:pt x="43" y="156"/>
                    <a:pt x="43" y="156"/>
                    <a:pt x="43" y="155"/>
                  </a:cubicBezTo>
                  <a:cubicBezTo>
                    <a:pt x="43" y="156"/>
                    <a:pt x="42" y="157"/>
                    <a:pt x="43" y="157"/>
                  </a:cubicBezTo>
                  <a:close/>
                  <a:moveTo>
                    <a:pt x="59" y="158"/>
                  </a:moveTo>
                  <a:cubicBezTo>
                    <a:pt x="59" y="158"/>
                    <a:pt x="60" y="157"/>
                    <a:pt x="59" y="156"/>
                  </a:cubicBezTo>
                  <a:cubicBezTo>
                    <a:pt x="58" y="156"/>
                    <a:pt x="59" y="157"/>
                    <a:pt x="59" y="158"/>
                  </a:cubicBezTo>
                  <a:close/>
                  <a:moveTo>
                    <a:pt x="62" y="159"/>
                  </a:moveTo>
                  <a:cubicBezTo>
                    <a:pt x="62" y="158"/>
                    <a:pt x="62" y="158"/>
                    <a:pt x="62" y="157"/>
                  </a:cubicBezTo>
                  <a:cubicBezTo>
                    <a:pt x="62" y="157"/>
                    <a:pt x="62" y="157"/>
                    <a:pt x="62" y="157"/>
                  </a:cubicBezTo>
                  <a:cubicBezTo>
                    <a:pt x="62" y="158"/>
                    <a:pt x="61" y="158"/>
                    <a:pt x="62" y="159"/>
                  </a:cubicBezTo>
                  <a:close/>
                  <a:moveTo>
                    <a:pt x="39" y="159"/>
                  </a:moveTo>
                  <a:cubicBezTo>
                    <a:pt x="40" y="159"/>
                    <a:pt x="40" y="159"/>
                    <a:pt x="40" y="159"/>
                  </a:cubicBezTo>
                  <a:cubicBezTo>
                    <a:pt x="40" y="159"/>
                    <a:pt x="40" y="158"/>
                    <a:pt x="41" y="158"/>
                  </a:cubicBezTo>
                  <a:cubicBezTo>
                    <a:pt x="40" y="158"/>
                    <a:pt x="40" y="157"/>
                    <a:pt x="40" y="158"/>
                  </a:cubicBezTo>
                  <a:cubicBezTo>
                    <a:pt x="40" y="158"/>
                    <a:pt x="39" y="158"/>
                    <a:pt x="39" y="159"/>
                  </a:cubicBezTo>
                  <a:close/>
                  <a:moveTo>
                    <a:pt x="63" y="161"/>
                  </a:moveTo>
                  <a:cubicBezTo>
                    <a:pt x="64" y="161"/>
                    <a:pt x="63" y="158"/>
                    <a:pt x="63" y="158"/>
                  </a:cubicBezTo>
                  <a:cubicBezTo>
                    <a:pt x="63" y="159"/>
                    <a:pt x="63" y="159"/>
                    <a:pt x="63" y="161"/>
                  </a:cubicBezTo>
                  <a:close/>
                  <a:moveTo>
                    <a:pt x="60" y="160"/>
                  </a:moveTo>
                  <a:cubicBezTo>
                    <a:pt x="60" y="160"/>
                    <a:pt x="60" y="161"/>
                    <a:pt x="61" y="161"/>
                  </a:cubicBezTo>
                  <a:cubicBezTo>
                    <a:pt x="61" y="160"/>
                    <a:pt x="61" y="160"/>
                    <a:pt x="61" y="159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1" y="159"/>
                    <a:pt x="60" y="160"/>
                    <a:pt x="60" y="160"/>
                  </a:cubicBezTo>
                  <a:close/>
                  <a:moveTo>
                    <a:pt x="41" y="161"/>
                  </a:moveTo>
                  <a:cubicBezTo>
                    <a:pt x="41" y="160"/>
                    <a:pt x="42" y="160"/>
                    <a:pt x="42" y="160"/>
                  </a:cubicBezTo>
                  <a:cubicBezTo>
                    <a:pt x="41" y="160"/>
                    <a:pt x="41" y="159"/>
                    <a:pt x="41" y="159"/>
                  </a:cubicBezTo>
                  <a:cubicBezTo>
                    <a:pt x="41" y="160"/>
                    <a:pt x="41" y="161"/>
                    <a:pt x="41" y="161"/>
                  </a:cubicBezTo>
                  <a:close/>
                  <a:moveTo>
                    <a:pt x="42" y="161"/>
                  </a:moveTo>
                  <a:cubicBezTo>
                    <a:pt x="42" y="162"/>
                    <a:pt x="42" y="162"/>
                    <a:pt x="42" y="162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42" y="161"/>
                    <a:pt x="42" y="161"/>
                    <a:pt x="42" y="161"/>
                  </a:cubicBezTo>
                  <a:close/>
                  <a:moveTo>
                    <a:pt x="62" y="162"/>
                  </a:moveTo>
                  <a:cubicBezTo>
                    <a:pt x="62" y="162"/>
                    <a:pt x="62" y="162"/>
                    <a:pt x="62" y="161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1" y="161"/>
                    <a:pt x="62" y="162"/>
                    <a:pt x="62" y="162"/>
                  </a:cubicBezTo>
                  <a:close/>
                  <a:moveTo>
                    <a:pt x="40" y="162"/>
                  </a:moveTo>
                  <a:cubicBezTo>
                    <a:pt x="40" y="162"/>
                    <a:pt x="40" y="162"/>
                    <a:pt x="41" y="161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40" y="162"/>
                    <a:pt x="40" y="162"/>
                    <a:pt x="40" y="162"/>
                  </a:cubicBezTo>
                  <a:close/>
                  <a:moveTo>
                    <a:pt x="60" y="163"/>
                  </a:moveTo>
                  <a:cubicBezTo>
                    <a:pt x="60" y="163"/>
                    <a:pt x="60" y="163"/>
                    <a:pt x="60" y="162"/>
                  </a:cubicBezTo>
                  <a:cubicBezTo>
                    <a:pt x="59" y="163"/>
                    <a:pt x="60" y="162"/>
                    <a:pt x="59" y="162"/>
                  </a:cubicBezTo>
                  <a:cubicBezTo>
                    <a:pt x="59" y="162"/>
                    <a:pt x="59" y="163"/>
                    <a:pt x="60" y="163"/>
                  </a:cubicBezTo>
                  <a:close/>
                  <a:moveTo>
                    <a:pt x="41" y="165"/>
                  </a:moveTo>
                  <a:cubicBezTo>
                    <a:pt x="42" y="164"/>
                    <a:pt x="41" y="164"/>
                    <a:pt x="42" y="163"/>
                  </a:cubicBezTo>
                  <a:cubicBezTo>
                    <a:pt x="41" y="163"/>
                    <a:pt x="41" y="162"/>
                    <a:pt x="41" y="162"/>
                  </a:cubicBezTo>
                  <a:cubicBezTo>
                    <a:pt x="40" y="163"/>
                    <a:pt x="41" y="164"/>
                    <a:pt x="41" y="165"/>
                  </a:cubicBezTo>
                  <a:close/>
                  <a:moveTo>
                    <a:pt x="61" y="163"/>
                  </a:moveTo>
                  <a:cubicBezTo>
                    <a:pt x="61" y="163"/>
                    <a:pt x="61" y="163"/>
                    <a:pt x="61" y="163"/>
                  </a:cubicBezTo>
                  <a:cubicBezTo>
                    <a:pt x="60" y="163"/>
                    <a:pt x="61" y="164"/>
                    <a:pt x="61" y="163"/>
                  </a:cubicBezTo>
                  <a:close/>
                  <a:moveTo>
                    <a:pt x="39" y="164"/>
                  </a:moveTo>
                  <a:cubicBezTo>
                    <a:pt x="40" y="164"/>
                    <a:pt x="40" y="163"/>
                    <a:pt x="39" y="163"/>
                  </a:cubicBezTo>
                  <a:cubicBezTo>
                    <a:pt x="39" y="163"/>
                    <a:pt x="39" y="163"/>
                    <a:pt x="39" y="164"/>
                  </a:cubicBezTo>
                  <a:close/>
                  <a:moveTo>
                    <a:pt x="62" y="165"/>
                  </a:moveTo>
                  <a:cubicBezTo>
                    <a:pt x="62" y="165"/>
                    <a:pt x="62" y="165"/>
                    <a:pt x="62" y="164"/>
                  </a:cubicBezTo>
                  <a:cubicBezTo>
                    <a:pt x="62" y="164"/>
                    <a:pt x="61" y="165"/>
                    <a:pt x="62" y="165"/>
                  </a:cubicBezTo>
                  <a:close/>
                  <a:moveTo>
                    <a:pt x="41" y="165"/>
                  </a:moveTo>
                  <a:cubicBezTo>
                    <a:pt x="41" y="165"/>
                    <a:pt x="40" y="165"/>
                    <a:pt x="40" y="164"/>
                  </a:cubicBezTo>
                  <a:cubicBezTo>
                    <a:pt x="40" y="165"/>
                    <a:pt x="40" y="165"/>
                    <a:pt x="41" y="165"/>
                  </a:cubicBezTo>
                  <a:close/>
                  <a:moveTo>
                    <a:pt x="60" y="165"/>
                  </a:moveTo>
                  <a:cubicBezTo>
                    <a:pt x="60" y="165"/>
                    <a:pt x="61" y="164"/>
                    <a:pt x="60" y="164"/>
                  </a:cubicBezTo>
                  <a:cubicBezTo>
                    <a:pt x="60" y="165"/>
                    <a:pt x="60" y="165"/>
                    <a:pt x="60" y="165"/>
                  </a:cubicBezTo>
                  <a:close/>
                  <a:moveTo>
                    <a:pt x="63" y="165"/>
                  </a:moveTo>
                  <a:cubicBezTo>
                    <a:pt x="64" y="165"/>
                    <a:pt x="63" y="166"/>
                    <a:pt x="63" y="166"/>
                  </a:cubicBezTo>
                  <a:cubicBezTo>
                    <a:pt x="64" y="166"/>
                    <a:pt x="64" y="165"/>
                    <a:pt x="64" y="165"/>
                  </a:cubicBezTo>
                  <a:cubicBezTo>
                    <a:pt x="64" y="165"/>
                    <a:pt x="63" y="165"/>
                    <a:pt x="63" y="165"/>
                  </a:cubicBezTo>
                  <a:close/>
                  <a:moveTo>
                    <a:pt x="61" y="166"/>
                  </a:moveTo>
                  <a:cubicBezTo>
                    <a:pt x="61" y="166"/>
                    <a:pt x="61" y="167"/>
                    <a:pt x="61" y="166"/>
                  </a:cubicBezTo>
                  <a:cubicBezTo>
                    <a:pt x="61" y="166"/>
                    <a:pt x="61" y="166"/>
                    <a:pt x="61" y="166"/>
                  </a:cubicBezTo>
                  <a:cubicBezTo>
                    <a:pt x="61" y="166"/>
                    <a:pt x="61" y="166"/>
                    <a:pt x="61" y="165"/>
                  </a:cubicBezTo>
                  <a:cubicBezTo>
                    <a:pt x="61" y="166"/>
                    <a:pt x="61" y="166"/>
                    <a:pt x="61" y="166"/>
                  </a:cubicBezTo>
                  <a:close/>
                  <a:moveTo>
                    <a:pt x="62" y="166"/>
                  </a:moveTo>
                  <a:cubicBezTo>
                    <a:pt x="63" y="166"/>
                    <a:pt x="62" y="167"/>
                    <a:pt x="63" y="167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63" y="166"/>
                    <a:pt x="62" y="166"/>
                    <a:pt x="62" y="166"/>
                  </a:cubicBezTo>
                  <a:close/>
                  <a:moveTo>
                    <a:pt x="39" y="168"/>
                  </a:moveTo>
                  <a:cubicBezTo>
                    <a:pt x="40" y="167"/>
                    <a:pt x="40" y="167"/>
                    <a:pt x="39" y="166"/>
                  </a:cubicBezTo>
                  <a:cubicBezTo>
                    <a:pt x="39" y="167"/>
                    <a:pt x="39" y="167"/>
                    <a:pt x="39" y="168"/>
                  </a:cubicBezTo>
                  <a:close/>
                  <a:moveTo>
                    <a:pt x="43" y="169"/>
                  </a:moveTo>
                  <a:cubicBezTo>
                    <a:pt x="42" y="169"/>
                    <a:pt x="42" y="169"/>
                    <a:pt x="42" y="169"/>
                  </a:cubicBezTo>
                  <a:cubicBezTo>
                    <a:pt x="41" y="170"/>
                    <a:pt x="42" y="171"/>
                    <a:pt x="42" y="171"/>
                  </a:cubicBezTo>
                  <a:cubicBezTo>
                    <a:pt x="43" y="171"/>
                    <a:pt x="43" y="171"/>
                    <a:pt x="43" y="171"/>
                  </a:cubicBezTo>
                  <a:cubicBezTo>
                    <a:pt x="43" y="169"/>
                    <a:pt x="44" y="167"/>
                    <a:pt x="43" y="166"/>
                  </a:cubicBezTo>
                  <a:cubicBezTo>
                    <a:pt x="42" y="167"/>
                    <a:pt x="43" y="168"/>
                    <a:pt x="43" y="169"/>
                  </a:cubicBezTo>
                  <a:close/>
                  <a:moveTo>
                    <a:pt x="60" y="168"/>
                  </a:moveTo>
                  <a:cubicBezTo>
                    <a:pt x="60" y="167"/>
                    <a:pt x="60" y="167"/>
                    <a:pt x="60" y="167"/>
                  </a:cubicBezTo>
                  <a:cubicBezTo>
                    <a:pt x="60" y="167"/>
                    <a:pt x="60" y="168"/>
                    <a:pt x="60" y="168"/>
                  </a:cubicBezTo>
                  <a:close/>
                  <a:moveTo>
                    <a:pt x="62" y="168"/>
                  </a:moveTo>
                  <a:cubicBezTo>
                    <a:pt x="62" y="168"/>
                    <a:pt x="62" y="167"/>
                    <a:pt x="62" y="167"/>
                  </a:cubicBezTo>
                  <a:cubicBezTo>
                    <a:pt x="61" y="168"/>
                    <a:pt x="62" y="168"/>
                    <a:pt x="62" y="168"/>
                  </a:cubicBezTo>
                  <a:close/>
                  <a:moveTo>
                    <a:pt x="61" y="170"/>
                  </a:moveTo>
                  <a:cubicBezTo>
                    <a:pt x="61" y="170"/>
                    <a:pt x="62" y="169"/>
                    <a:pt x="62" y="169"/>
                  </a:cubicBezTo>
                  <a:cubicBezTo>
                    <a:pt x="61" y="169"/>
                    <a:pt x="61" y="169"/>
                    <a:pt x="61" y="169"/>
                  </a:cubicBezTo>
                  <a:cubicBezTo>
                    <a:pt x="61" y="169"/>
                    <a:pt x="61" y="169"/>
                    <a:pt x="61" y="170"/>
                  </a:cubicBezTo>
                  <a:close/>
                  <a:moveTo>
                    <a:pt x="40" y="170"/>
                  </a:moveTo>
                  <a:cubicBezTo>
                    <a:pt x="41" y="170"/>
                    <a:pt x="41" y="169"/>
                    <a:pt x="40" y="169"/>
                  </a:cubicBezTo>
                  <a:cubicBezTo>
                    <a:pt x="40" y="170"/>
                    <a:pt x="40" y="170"/>
                    <a:pt x="40" y="170"/>
                  </a:cubicBezTo>
                  <a:close/>
                  <a:moveTo>
                    <a:pt x="64" y="171"/>
                  </a:moveTo>
                  <a:cubicBezTo>
                    <a:pt x="64" y="171"/>
                    <a:pt x="64" y="170"/>
                    <a:pt x="64" y="169"/>
                  </a:cubicBezTo>
                  <a:cubicBezTo>
                    <a:pt x="64" y="170"/>
                    <a:pt x="63" y="171"/>
                    <a:pt x="64" y="171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0"/>
                    <a:pt x="62" y="170"/>
                  </a:cubicBezTo>
                  <a:cubicBezTo>
                    <a:pt x="62" y="170"/>
                    <a:pt x="62" y="171"/>
                    <a:pt x="62" y="171"/>
                  </a:cubicBezTo>
                  <a:close/>
                  <a:moveTo>
                    <a:pt x="41" y="172"/>
                  </a:moveTo>
                  <a:cubicBezTo>
                    <a:pt x="42" y="172"/>
                    <a:pt x="42" y="172"/>
                    <a:pt x="42" y="172"/>
                  </a:cubicBezTo>
                  <a:cubicBezTo>
                    <a:pt x="42" y="172"/>
                    <a:pt x="42" y="171"/>
                    <a:pt x="41" y="170"/>
                  </a:cubicBezTo>
                  <a:cubicBezTo>
                    <a:pt x="41" y="171"/>
                    <a:pt x="41" y="172"/>
                    <a:pt x="41" y="172"/>
                  </a:cubicBezTo>
                  <a:close/>
                  <a:moveTo>
                    <a:pt x="63" y="173"/>
                  </a:moveTo>
                  <a:cubicBezTo>
                    <a:pt x="63" y="172"/>
                    <a:pt x="63" y="171"/>
                    <a:pt x="63" y="171"/>
                  </a:cubicBezTo>
                  <a:cubicBezTo>
                    <a:pt x="63" y="171"/>
                    <a:pt x="62" y="173"/>
                    <a:pt x="63" y="173"/>
                  </a:cubicBezTo>
                  <a:close/>
                  <a:moveTo>
                    <a:pt x="41" y="173"/>
                  </a:moveTo>
                  <a:cubicBezTo>
                    <a:pt x="41" y="173"/>
                    <a:pt x="41" y="172"/>
                    <a:pt x="40" y="173"/>
                  </a:cubicBezTo>
                  <a:cubicBezTo>
                    <a:pt x="41" y="173"/>
                    <a:pt x="41" y="173"/>
                    <a:pt x="41" y="173"/>
                  </a:cubicBezTo>
                  <a:close/>
                  <a:moveTo>
                    <a:pt x="60" y="173"/>
                  </a:moveTo>
                  <a:cubicBezTo>
                    <a:pt x="61" y="173"/>
                    <a:pt x="60" y="173"/>
                    <a:pt x="60" y="174"/>
                  </a:cubicBezTo>
                  <a:cubicBezTo>
                    <a:pt x="61" y="173"/>
                    <a:pt x="61" y="173"/>
                    <a:pt x="61" y="173"/>
                  </a:cubicBezTo>
                  <a:cubicBezTo>
                    <a:pt x="61" y="173"/>
                    <a:pt x="60" y="173"/>
                    <a:pt x="61" y="173"/>
                  </a:cubicBezTo>
                  <a:cubicBezTo>
                    <a:pt x="60" y="173"/>
                    <a:pt x="60" y="173"/>
                    <a:pt x="60" y="173"/>
                  </a:cubicBezTo>
                  <a:close/>
                  <a:moveTo>
                    <a:pt x="40" y="174"/>
                  </a:moveTo>
                  <a:cubicBezTo>
                    <a:pt x="40" y="174"/>
                    <a:pt x="41" y="174"/>
                    <a:pt x="40" y="173"/>
                  </a:cubicBezTo>
                  <a:cubicBezTo>
                    <a:pt x="40" y="173"/>
                    <a:pt x="40" y="174"/>
                    <a:pt x="40" y="174"/>
                  </a:cubicBezTo>
                  <a:close/>
                  <a:moveTo>
                    <a:pt x="42" y="174"/>
                  </a:moveTo>
                  <a:cubicBezTo>
                    <a:pt x="42" y="174"/>
                    <a:pt x="42" y="174"/>
                    <a:pt x="41" y="174"/>
                  </a:cubicBezTo>
                  <a:cubicBezTo>
                    <a:pt x="41" y="174"/>
                    <a:pt x="41" y="174"/>
                    <a:pt x="42" y="174"/>
                  </a:cubicBezTo>
                  <a:close/>
                  <a:moveTo>
                    <a:pt x="60" y="177"/>
                  </a:moveTo>
                  <a:cubicBezTo>
                    <a:pt x="61" y="176"/>
                    <a:pt x="62" y="175"/>
                    <a:pt x="61" y="174"/>
                  </a:cubicBezTo>
                  <a:cubicBezTo>
                    <a:pt x="61" y="175"/>
                    <a:pt x="60" y="176"/>
                    <a:pt x="60" y="177"/>
                  </a:cubicBezTo>
                  <a:close/>
                  <a:moveTo>
                    <a:pt x="40" y="178"/>
                  </a:moveTo>
                  <a:cubicBezTo>
                    <a:pt x="40" y="177"/>
                    <a:pt x="41" y="176"/>
                    <a:pt x="41" y="175"/>
                  </a:cubicBezTo>
                  <a:cubicBezTo>
                    <a:pt x="41" y="175"/>
                    <a:pt x="41" y="174"/>
                    <a:pt x="41" y="174"/>
                  </a:cubicBezTo>
                  <a:cubicBezTo>
                    <a:pt x="41" y="175"/>
                    <a:pt x="39" y="176"/>
                    <a:pt x="40" y="178"/>
                  </a:cubicBezTo>
                  <a:close/>
                  <a:moveTo>
                    <a:pt x="42" y="176"/>
                  </a:moveTo>
                  <a:cubicBezTo>
                    <a:pt x="42" y="176"/>
                    <a:pt x="42" y="176"/>
                    <a:pt x="43" y="176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3" y="176"/>
                    <a:pt x="43" y="175"/>
                    <a:pt x="42" y="175"/>
                  </a:cubicBezTo>
                  <a:cubicBezTo>
                    <a:pt x="42" y="175"/>
                    <a:pt x="42" y="175"/>
                    <a:pt x="42" y="176"/>
                  </a:cubicBezTo>
                  <a:close/>
                  <a:moveTo>
                    <a:pt x="63" y="178"/>
                  </a:moveTo>
                  <a:cubicBezTo>
                    <a:pt x="63" y="177"/>
                    <a:pt x="63" y="177"/>
                    <a:pt x="62" y="177"/>
                  </a:cubicBezTo>
                  <a:cubicBezTo>
                    <a:pt x="62" y="177"/>
                    <a:pt x="63" y="177"/>
                    <a:pt x="63" y="178"/>
                  </a:cubicBezTo>
                  <a:close/>
                  <a:moveTo>
                    <a:pt x="40" y="180"/>
                  </a:moveTo>
                  <a:cubicBezTo>
                    <a:pt x="41" y="179"/>
                    <a:pt x="41" y="179"/>
                    <a:pt x="41" y="178"/>
                  </a:cubicBezTo>
                  <a:cubicBezTo>
                    <a:pt x="41" y="178"/>
                    <a:pt x="41" y="178"/>
                    <a:pt x="41" y="178"/>
                  </a:cubicBezTo>
                  <a:cubicBezTo>
                    <a:pt x="41" y="178"/>
                    <a:pt x="40" y="179"/>
                    <a:pt x="40" y="180"/>
                  </a:cubicBezTo>
                  <a:close/>
                  <a:moveTo>
                    <a:pt x="63" y="179"/>
                  </a:moveTo>
                  <a:cubicBezTo>
                    <a:pt x="63" y="180"/>
                    <a:pt x="64" y="181"/>
                    <a:pt x="64" y="180"/>
                  </a:cubicBezTo>
                  <a:cubicBezTo>
                    <a:pt x="63" y="180"/>
                    <a:pt x="63" y="179"/>
                    <a:pt x="61" y="179"/>
                  </a:cubicBezTo>
                  <a:cubicBezTo>
                    <a:pt x="61" y="180"/>
                    <a:pt x="61" y="180"/>
                    <a:pt x="61" y="181"/>
                  </a:cubicBezTo>
                  <a:cubicBezTo>
                    <a:pt x="62" y="180"/>
                    <a:pt x="62" y="179"/>
                    <a:pt x="63" y="179"/>
                  </a:cubicBezTo>
                  <a:close/>
                  <a:moveTo>
                    <a:pt x="58" y="181"/>
                  </a:moveTo>
                  <a:cubicBezTo>
                    <a:pt x="58" y="182"/>
                    <a:pt x="58" y="182"/>
                    <a:pt x="59" y="182"/>
                  </a:cubicBezTo>
                  <a:cubicBezTo>
                    <a:pt x="59" y="181"/>
                    <a:pt x="60" y="181"/>
                    <a:pt x="60" y="179"/>
                  </a:cubicBezTo>
                  <a:cubicBezTo>
                    <a:pt x="59" y="180"/>
                    <a:pt x="58" y="181"/>
                    <a:pt x="58" y="181"/>
                  </a:cubicBezTo>
                  <a:close/>
                  <a:moveTo>
                    <a:pt x="40" y="183"/>
                  </a:moveTo>
                  <a:cubicBezTo>
                    <a:pt x="41" y="182"/>
                    <a:pt x="42" y="181"/>
                    <a:pt x="43" y="180"/>
                  </a:cubicBezTo>
                  <a:cubicBezTo>
                    <a:pt x="41" y="181"/>
                    <a:pt x="41" y="182"/>
                    <a:pt x="40" y="183"/>
                  </a:cubicBezTo>
                  <a:close/>
                  <a:moveTo>
                    <a:pt x="44" y="181"/>
                  </a:moveTo>
                  <a:cubicBezTo>
                    <a:pt x="44" y="181"/>
                    <a:pt x="43" y="181"/>
                    <a:pt x="43" y="181"/>
                  </a:cubicBezTo>
                  <a:cubicBezTo>
                    <a:pt x="44" y="182"/>
                    <a:pt x="45" y="182"/>
                    <a:pt x="45" y="183"/>
                  </a:cubicBezTo>
                  <a:cubicBezTo>
                    <a:pt x="46" y="183"/>
                    <a:pt x="46" y="182"/>
                    <a:pt x="46" y="182"/>
                  </a:cubicBezTo>
                  <a:cubicBezTo>
                    <a:pt x="46" y="181"/>
                    <a:pt x="45" y="181"/>
                    <a:pt x="44" y="181"/>
                  </a:cubicBezTo>
                  <a:cubicBezTo>
                    <a:pt x="44" y="181"/>
                    <a:pt x="44" y="181"/>
                    <a:pt x="44" y="181"/>
                  </a:cubicBezTo>
                  <a:close/>
                  <a:moveTo>
                    <a:pt x="62" y="182"/>
                  </a:moveTo>
                  <a:cubicBezTo>
                    <a:pt x="62" y="182"/>
                    <a:pt x="62" y="182"/>
                    <a:pt x="63" y="183"/>
                  </a:cubicBezTo>
                  <a:cubicBezTo>
                    <a:pt x="63" y="182"/>
                    <a:pt x="63" y="182"/>
                    <a:pt x="63" y="182"/>
                  </a:cubicBezTo>
                  <a:cubicBezTo>
                    <a:pt x="63" y="181"/>
                    <a:pt x="63" y="181"/>
                    <a:pt x="62" y="181"/>
                  </a:cubicBezTo>
                  <a:cubicBezTo>
                    <a:pt x="62" y="181"/>
                    <a:pt x="62" y="181"/>
                    <a:pt x="62" y="182"/>
                  </a:cubicBezTo>
                  <a:close/>
                  <a:moveTo>
                    <a:pt x="54" y="184"/>
                  </a:moveTo>
                  <a:cubicBezTo>
                    <a:pt x="54" y="184"/>
                    <a:pt x="54" y="185"/>
                    <a:pt x="55" y="185"/>
                  </a:cubicBezTo>
                  <a:cubicBezTo>
                    <a:pt x="55" y="184"/>
                    <a:pt x="57" y="182"/>
                    <a:pt x="56" y="181"/>
                  </a:cubicBezTo>
                  <a:cubicBezTo>
                    <a:pt x="56" y="182"/>
                    <a:pt x="54" y="183"/>
                    <a:pt x="54" y="184"/>
                  </a:cubicBezTo>
                  <a:close/>
                  <a:moveTo>
                    <a:pt x="38" y="182"/>
                  </a:moveTo>
                  <a:cubicBezTo>
                    <a:pt x="38" y="182"/>
                    <a:pt x="37" y="182"/>
                    <a:pt x="37" y="183"/>
                  </a:cubicBezTo>
                  <a:cubicBezTo>
                    <a:pt x="37" y="183"/>
                    <a:pt x="37" y="184"/>
                    <a:pt x="38" y="184"/>
                  </a:cubicBezTo>
                  <a:cubicBezTo>
                    <a:pt x="39" y="184"/>
                    <a:pt x="39" y="182"/>
                    <a:pt x="38" y="182"/>
                  </a:cubicBezTo>
                  <a:close/>
                  <a:moveTo>
                    <a:pt x="66" y="183"/>
                  </a:moveTo>
                  <a:cubicBezTo>
                    <a:pt x="66" y="183"/>
                    <a:pt x="66" y="182"/>
                    <a:pt x="65" y="182"/>
                  </a:cubicBezTo>
                  <a:cubicBezTo>
                    <a:pt x="65" y="183"/>
                    <a:pt x="66" y="183"/>
                    <a:pt x="66" y="183"/>
                  </a:cubicBezTo>
                  <a:close/>
                  <a:moveTo>
                    <a:pt x="57" y="184"/>
                  </a:moveTo>
                  <a:cubicBezTo>
                    <a:pt x="57" y="184"/>
                    <a:pt x="57" y="184"/>
                    <a:pt x="58" y="185"/>
                  </a:cubicBezTo>
                  <a:cubicBezTo>
                    <a:pt x="58" y="185"/>
                    <a:pt x="58" y="184"/>
                    <a:pt x="59" y="184"/>
                  </a:cubicBezTo>
                  <a:cubicBezTo>
                    <a:pt x="58" y="184"/>
                    <a:pt x="58" y="183"/>
                    <a:pt x="58" y="183"/>
                  </a:cubicBezTo>
                  <a:cubicBezTo>
                    <a:pt x="58" y="183"/>
                    <a:pt x="58" y="183"/>
                    <a:pt x="58" y="183"/>
                  </a:cubicBezTo>
                  <a:cubicBezTo>
                    <a:pt x="58" y="183"/>
                    <a:pt x="57" y="183"/>
                    <a:pt x="57" y="182"/>
                  </a:cubicBezTo>
                  <a:cubicBezTo>
                    <a:pt x="57" y="183"/>
                    <a:pt x="57" y="183"/>
                    <a:pt x="57" y="184"/>
                  </a:cubicBezTo>
                  <a:close/>
                  <a:moveTo>
                    <a:pt x="46" y="185"/>
                  </a:moveTo>
                  <a:cubicBezTo>
                    <a:pt x="47" y="185"/>
                    <a:pt x="46" y="185"/>
                    <a:pt x="47" y="185"/>
                  </a:cubicBezTo>
                  <a:cubicBezTo>
                    <a:pt x="47" y="185"/>
                    <a:pt x="48" y="184"/>
                    <a:pt x="49" y="184"/>
                  </a:cubicBezTo>
                  <a:cubicBezTo>
                    <a:pt x="49" y="183"/>
                    <a:pt x="48" y="183"/>
                    <a:pt x="47" y="183"/>
                  </a:cubicBezTo>
                  <a:cubicBezTo>
                    <a:pt x="47" y="183"/>
                    <a:pt x="46" y="184"/>
                    <a:pt x="46" y="185"/>
                  </a:cubicBezTo>
                  <a:close/>
                  <a:moveTo>
                    <a:pt x="60" y="184"/>
                  </a:moveTo>
                  <a:cubicBezTo>
                    <a:pt x="61" y="184"/>
                    <a:pt x="61" y="185"/>
                    <a:pt x="61" y="185"/>
                  </a:cubicBezTo>
                  <a:cubicBezTo>
                    <a:pt x="61" y="185"/>
                    <a:pt x="61" y="185"/>
                    <a:pt x="61" y="185"/>
                  </a:cubicBezTo>
                  <a:cubicBezTo>
                    <a:pt x="62" y="184"/>
                    <a:pt x="63" y="183"/>
                    <a:pt x="61" y="183"/>
                  </a:cubicBezTo>
                  <a:cubicBezTo>
                    <a:pt x="61" y="183"/>
                    <a:pt x="60" y="184"/>
                    <a:pt x="60" y="184"/>
                  </a:cubicBezTo>
                  <a:close/>
                  <a:moveTo>
                    <a:pt x="42" y="185"/>
                  </a:moveTo>
                  <a:cubicBezTo>
                    <a:pt x="43" y="184"/>
                    <a:pt x="43" y="184"/>
                    <a:pt x="43" y="183"/>
                  </a:cubicBezTo>
                  <a:cubicBezTo>
                    <a:pt x="43" y="183"/>
                    <a:pt x="43" y="183"/>
                    <a:pt x="43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41" y="183"/>
                    <a:pt x="42" y="184"/>
                    <a:pt x="42" y="185"/>
                  </a:cubicBezTo>
                  <a:close/>
                  <a:moveTo>
                    <a:pt x="64" y="184"/>
                  </a:moveTo>
                  <a:cubicBezTo>
                    <a:pt x="64" y="184"/>
                    <a:pt x="65" y="186"/>
                    <a:pt x="66" y="185"/>
                  </a:cubicBezTo>
                  <a:cubicBezTo>
                    <a:pt x="65" y="184"/>
                    <a:pt x="65" y="184"/>
                    <a:pt x="64" y="183"/>
                  </a:cubicBezTo>
                  <a:cubicBezTo>
                    <a:pt x="64" y="183"/>
                    <a:pt x="64" y="183"/>
                    <a:pt x="64" y="184"/>
                  </a:cubicBezTo>
                  <a:close/>
                  <a:moveTo>
                    <a:pt x="69" y="185"/>
                  </a:moveTo>
                  <a:cubicBezTo>
                    <a:pt x="69" y="185"/>
                    <a:pt x="68" y="184"/>
                    <a:pt x="67" y="183"/>
                  </a:cubicBezTo>
                  <a:cubicBezTo>
                    <a:pt x="68" y="184"/>
                    <a:pt x="68" y="185"/>
                    <a:pt x="69" y="185"/>
                  </a:cubicBezTo>
                  <a:close/>
                  <a:moveTo>
                    <a:pt x="35" y="185"/>
                  </a:moveTo>
                  <a:cubicBezTo>
                    <a:pt x="35" y="185"/>
                    <a:pt x="35" y="184"/>
                    <a:pt x="36" y="184"/>
                  </a:cubicBezTo>
                  <a:cubicBezTo>
                    <a:pt x="36" y="184"/>
                    <a:pt x="36" y="184"/>
                    <a:pt x="35" y="184"/>
                  </a:cubicBezTo>
                  <a:cubicBezTo>
                    <a:pt x="35" y="184"/>
                    <a:pt x="35" y="184"/>
                    <a:pt x="35" y="185"/>
                  </a:cubicBezTo>
                  <a:close/>
                  <a:moveTo>
                    <a:pt x="43" y="186"/>
                  </a:moveTo>
                  <a:cubicBezTo>
                    <a:pt x="43" y="185"/>
                    <a:pt x="44" y="185"/>
                    <a:pt x="44" y="184"/>
                  </a:cubicBezTo>
                  <a:cubicBezTo>
                    <a:pt x="44" y="185"/>
                    <a:pt x="43" y="185"/>
                    <a:pt x="43" y="186"/>
                  </a:cubicBezTo>
                  <a:close/>
                  <a:moveTo>
                    <a:pt x="64" y="188"/>
                  </a:moveTo>
                  <a:cubicBezTo>
                    <a:pt x="64" y="188"/>
                    <a:pt x="65" y="187"/>
                    <a:pt x="65" y="186"/>
                  </a:cubicBezTo>
                  <a:cubicBezTo>
                    <a:pt x="64" y="187"/>
                    <a:pt x="64" y="185"/>
                    <a:pt x="63" y="185"/>
                  </a:cubicBezTo>
                  <a:cubicBezTo>
                    <a:pt x="62" y="186"/>
                    <a:pt x="62" y="187"/>
                    <a:pt x="64" y="188"/>
                  </a:cubicBezTo>
                  <a:close/>
                  <a:moveTo>
                    <a:pt x="49" y="187"/>
                  </a:moveTo>
                  <a:cubicBezTo>
                    <a:pt x="49" y="186"/>
                    <a:pt x="49" y="185"/>
                    <a:pt x="48" y="185"/>
                  </a:cubicBezTo>
                  <a:cubicBezTo>
                    <a:pt x="48" y="186"/>
                    <a:pt x="47" y="187"/>
                    <a:pt x="49" y="187"/>
                  </a:cubicBezTo>
                  <a:close/>
                  <a:moveTo>
                    <a:pt x="38" y="188"/>
                  </a:moveTo>
                  <a:cubicBezTo>
                    <a:pt x="39" y="188"/>
                    <a:pt x="39" y="189"/>
                    <a:pt x="39" y="189"/>
                  </a:cubicBezTo>
                  <a:cubicBezTo>
                    <a:pt x="40" y="189"/>
                    <a:pt x="40" y="189"/>
                    <a:pt x="40" y="188"/>
                  </a:cubicBezTo>
                  <a:cubicBezTo>
                    <a:pt x="40" y="188"/>
                    <a:pt x="39" y="188"/>
                    <a:pt x="39" y="187"/>
                  </a:cubicBezTo>
                  <a:cubicBezTo>
                    <a:pt x="39" y="187"/>
                    <a:pt x="39" y="187"/>
                    <a:pt x="40" y="187"/>
                  </a:cubicBezTo>
                  <a:cubicBezTo>
                    <a:pt x="40" y="187"/>
                    <a:pt x="40" y="187"/>
                    <a:pt x="41" y="187"/>
                  </a:cubicBezTo>
                  <a:cubicBezTo>
                    <a:pt x="41" y="187"/>
                    <a:pt x="41" y="186"/>
                    <a:pt x="42" y="186"/>
                  </a:cubicBezTo>
                  <a:cubicBezTo>
                    <a:pt x="41" y="186"/>
                    <a:pt x="41" y="186"/>
                    <a:pt x="41" y="186"/>
                  </a:cubicBezTo>
                  <a:cubicBezTo>
                    <a:pt x="41" y="186"/>
                    <a:pt x="41" y="185"/>
                    <a:pt x="40" y="185"/>
                  </a:cubicBezTo>
                  <a:cubicBezTo>
                    <a:pt x="40" y="186"/>
                    <a:pt x="39" y="187"/>
                    <a:pt x="38" y="188"/>
                  </a:cubicBezTo>
                  <a:close/>
                  <a:moveTo>
                    <a:pt x="56" y="186"/>
                  </a:moveTo>
                  <a:cubicBezTo>
                    <a:pt x="56" y="186"/>
                    <a:pt x="56" y="186"/>
                    <a:pt x="57" y="186"/>
                  </a:cubicBezTo>
                  <a:cubicBezTo>
                    <a:pt x="56" y="186"/>
                    <a:pt x="56" y="185"/>
                    <a:pt x="56" y="185"/>
                  </a:cubicBezTo>
                  <a:cubicBezTo>
                    <a:pt x="55" y="185"/>
                    <a:pt x="56" y="186"/>
                    <a:pt x="56" y="186"/>
                  </a:cubicBezTo>
                  <a:close/>
                  <a:moveTo>
                    <a:pt x="34" y="186"/>
                  </a:moveTo>
                  <a:cubicBezTo>
                    <a:pt x="34" y="187"/>
                    <a:pt x="35" y="188"/>
                    <a:pt x="35" y="188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36" y="186"/>
                    <a:pt x="36" y="187"/>
                    <a:pt x="36" y="187"/>
                  </a:cubicBezTo>
                  <a:cubicBezTo>
                    <a:pt x="37" y="186"/>
                    <a:pt x="36" y="186"/>
                    <a:pt x="36" y="185"/>
                  </a:cubicBezTo>
                  <a:cubicBezTo>
                    <a:pt x="35" y="185"/>
                    <a:pt x="35" y="186"/>
                    <a:pt x="34" y="186"/>
                  </a:cubicBezTo>
                  <a:close/>
                  <a:moveTo>
                    <a:pt x="59" y="186"/>
                  </a:moveTo>
                  <a:cubicBezTo>
                    <a:pt x="59" y="187"/>
                    <a:pt x="60" y="187"/>
                    <a:pt x="60" y="187"/>
                  </a:cubicBezTo>
                  <a:cubicBezTo>
                    <a:pt x="60" y="187"/>
                    <a:pt x="60" y="186"/>
                    <a:pt x="61" y="186"/>
                  </a:cubicBezTo>
                  <a:cubicBezTo>
                    <a:pt x="60" y="186"/>
                    <a:pt x="60" y="185"/>
                    <a:pt x="59" y="185"/>
                  </a:cubicBezTo>
                  <a:cubicBezTo>
                    <a:pt x="59" y="186"/>
                    <a:pt x="59" y="186"/>
                    <a:pt x="59" y="186"/>
                  </a:cubicBezTo>
                  <a:close/>
                  <a:moveTo>
                    <a:pt x="67" y="186"/>
                  </a:moveTo>
                  <a:cubicBezTo>
                    <a:pt x="67" y="186"/>
                    <a:pt x="67" y="186"/>
                    <a:pt x="66" y="187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7" y="187"/>
                    <a:pt x="67" y="186"/>
                    <a:pt x="67" y="187"/>
                  </a:cubicBezTo>
                  <a:cubicBezTo>
                    <a:pt x="67" y="187"/>
                    <a:pt x="67" y="187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lose/>
                  <a:moveTo>
                    <a:pt x="45" y="187"/>
                  </a:moveTo>
                  <a:cubicBezTo>
                    <a:pt x="45" y="187"/>
                    <a:pt x="46" y="186"/>
                    <a:pt x="45" y="186"/>
                  </a:cubicBezTo>
                  <a:cubicBezTo>
                    <a:pt x="45" y="187"/>
                    <a:pt x="44" y="187"/>
                    <a:pt x="45" y="187"/>
                  </a:cubicBezTo>
                  <a:close/>
                  <a:moveTo>
                    <a:pt x="70" y="187"/>
                  </a:moveTo>
                  <a:cubicBezTo>
                    <a:pt x="70" y="187"/>
                    <a:pt x="70" y="187"/>
                    <a:pt x="70" y="186"/>
                  </a:cubicBezTo>
                  <a:cubicBezTo>
                    <a:pt x="69" y="187"/>
                    <a:pt x="70" y="187"/>
                    <a:pt x="70" y="187"/>
                  </a:cubicBezTo>
                  <a:close/>
                  <a:moveTo>
                    <a:pt x="57" y="188"/>
                  </a:moveTo>
                  <a:cubicBezTo>
                    <a:pt x="57" y="187"/>
                    <a:pt x="58" y="187"/>
                    <a:pt x="57" y="187"/>
                  </a:cubicBezTo>
                  <a:cubicBezTo>
                    <a:pt x="57" y="187"/>
                    <a:pt x="57" y="186"/>
                    <a:pt x="57" y="187"/>
                  </a:cubicBezTo>
                  <a:cubicBezTo>
                    <a:pt x="57" y="187"/>
                    <a:pt x="56" y="188"/>
                    <a:pt x="57" y="188"/>
                  </a:cubicBezTo>
                  <a:close/>
                  <a:moveTo>
                    <a:pt x="55" y="188"/>
                  </a:moveTo>
                  <a:cubicBezTo>
                    <a:pt x="55" y="188"/>
                    <a:pt x="55" y="188"/>
                    <a:pt x="55" y="187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55" y="187"/>
                    <a:pt x="55" y="187"/>
                    <a:pt x="55" y="188"/>
                  </a:cubicBezTo>
                  <a:close/>
                  <a:moveTo>
                    <a:pt x="34" y="189"/>
                  </a:moveTo>
                  <a:cubicBezTo>
                    <a:pt x="33" y="188"/>
                    <a:pt x="33" y="188"/>
                    <a:pt x="32" y="187"/>
                  </a:cubicBezTo>
                  <a:cubicBezTo>
                    <a:pt x="32" y="187"/>
                    <a:pt x="32" y="187"/>
                    <a:pt x="32" y="187"/>
                  </a:cubicBezTo>
                  <a:cubicBezTo>
                    <a:pt x="32" y="188"/>
                    <a:pt x="33" y="189"/>
                    <a:pt x="34" y="189"/>
                  </a:cubicBezTo>
                  <a:close/>
                  <a:moveTo>
                    <a:pt x="48" y="188"/>
                  </a:moveTo>
                  <a:cubicBezTo>
                    <a:pt x="48" y="188"/>
                    <a:pt x="47" y="187"/>
                    <a:pt x="47" y="187"/>
                  </a:cubicBezTo>
                  <a:cubicBezTo>
                    <a:pt x="47" y="188"/>
                    <a:pt x="47" y="189"/>
                    <a:pt x="48" y="188"/>
                  </a:cubicBezTo>
                  <a:close/>
                  <a:moveTo>
                    <a:pt x="59" y="188"/>
                  </a:moveTo>
                  <a:cubicBezTo>
                    <a:pt x="59" y="188"/>
                    <a:pt x="59" y="188"/>
                    <a:pt x="59" y="188"/>
                  </a:cubicBezTo>
                  <a:cubicBezTo>
                    <a:pt x="59" y="188"/>
                    <a:pt x="59" y="187"/>
                    <a:pt x="58" y="187"/>
                  </a:cubicBezTo>
                  <a:cubicBezTo>
                    <a:pt x="59" y="188"/>
                    <a:pt x="59" y="188"/>
                    <a:pt x="59" y="188"/>
                  </a:cubicBezTo>
                  <a:close/>
                  <a:moveTo>
                    <a:pt x="63" y="189"/>
                  </a:moveTo>
                  <a:cubicBezTo>
                    <a:pt x="63" y="188"/>
                    <a:pt x="62" y="188"/>
                    <a:pt x="62" y="187"/>
                  </a:cubicBezTo>
                  <a:cubicBezTo>
                    <a:pt x="62" y="188"/>
                    <a:pt x="62" y="189"/>
                    <a:pt x="63" y="189"/>
                  </a:cubicBezTo>
                  <a:close/>
                  <a:moveTo>
                    <a:pt x="67" y="188"/>
                  </a:moveTo>
                  <a:cubicBezTo>
                    <a:pt x="67" y="188"/>
                    <a:pt x="66" y="187"/>
                    <a:pt x="66" y="187"/>
                  </a:cubicBezTo>
                  <a:cubicBezTo>
                    <a:pt x="66" y="188"/>
                    <a:pt x="66" y="188"/>
                    <a:pt x="67" y="188"/>
                  </a:cubicBezTo>
                  <a:close/>
                  <a:moveTo>
                    <a:pt x="44" y="189"/>
                  </a:moveTo>
                  <a:cubicBezTo>
                    <a:pt x="44" y="189"/>
                    <a:pt x="45" y="188"/>
                    <a:pt x="44" y="188"/>
                  </a:cubicBezTo>
                  <a:cubicBezTo>
                    <a:pt x="44" y="188"/>
                    <a:pt x="43" y="189"/>
                    <a:pt x="44" y="189"/>
                  </a:cubicBezTo>
                  <a:close/>
                  <a:moveTo>
                    <a:pt x="56" y="189"/>
                  </a:moveTo>
                  <a:cubicBezTo>
                    <a:pt x="56" y="189"/>
                    <a:pt x="56" y="188"/>
                    <a:pt x="56" y="188"/>
                  </a:cubicBezTo>
                  <a:cubicBezTo>
                    <a:pt x="55" y="188"/>
                    <a:pt x="56" y="189"/>
                    <a:pt x="56" y="189"/>
                  </a:cubicBezTo>
                  <a:close/>
                  <a:moveTo>
                    <a:pt x="66" y="190"/>
                  </a:moveTo>
                  <a:cubicBezTo>
                    <a:pt x="66" y="190"/>
                    <a:pt x="66" y="189"/>
                    <a:pt x="66" y="189"/>
                  </a:cubicBezTo>
                  <a:cubicBezTo>
                    <a:pt x="66" y="189"/>
                    <a:pt x="66" y="188"/>
                    <a:pt x="65" y="188"/>
                  </a:cubicBezTo>
                  <a:cubicBezTo>
                    <a:pt x="65" y="189"/>
                    <a:pt x="65" y="189"/>
                    <a:pt x="66" y="190"/>
                  </a:cubicBezTo>
                  <a:close/>
                  <a:moveTo>
                    <a:pt x="46" y="189"/>
                  </a:moveTo>
                  <a:cubicBezTo>
                    <a:pt x="47" y="189"/>
                    <a:pt x="47" y="189"/>
                    <a:pt x="47" y="189"/>
                  </a:cubicBezTo>
                  <a:cubicBezTo>
                    <a:pt x="47" y="189"/>
                    <a:pt x="47" y="189"/>
                    <a:pt x="47" y="188"/>
                  </a:cubicBezTo>
                  <a:cubicBezTo>
                    <a:pt x="46" y="188"/>
                    <a:pt x="46" y="189"/>
                    <a:pt x="46" y="189"/>
                  </a:cubicBezTo>
                  <a:close/>
                  <a:moveTo>
                    <a:pt x="59" y="189"/>
                  </a:moveTo>
                  <a:cubicBezTo>
                    <a:pt x="58" y="189"/>
                    <a:pt x="58" y="189"/>
                    <a:pt x="58" y="188"/>
                  </a:cubicBezTo>
                  <a:cubicBezTo>
                    <a:pt x="57" y="189"/>
                    <a:pt x="58" y="189"/>
                    <a:pt x="59" y="189"/>
                  </a:cubicBezTo>
                  <a:close/>
                  <a:moveTo>
                    <a:pt x="62" y="189"/>
                  </a:moveTo>
                  <a:cubicBezTo>
                    <a:pt x="62" y="189"/>
                    <a:pt x="61" y="188"/>
                    <a:pt x="61" y="188"/>
                  </a:cubicBezTo>
                  <a:cubicBezTo>
                    <a:pt x="61" y="189"/>
                    <a:pt x="61" y="189"/>
                    <a:pt x="62" y="189"/>
                  </a:cubicBezTo>
                  <a:close/>
                  <a:moveTo>
                    <a:pt x="44" y="189"/>
                  </a:moveTo>
                  <a:cubicBezTo>
                    <a:pt x="44" y="189"/>
                    <a:pt x="44" y="190"/>
                    <a:pt x="45" y="190"/>
                  </a:cubicBezTo>
                  <a:cubicBezTo>
                    <a:pt x="45" y="189"/>
                    <a:pt x="45" y="189"/>
                    <a:pt x="45" y="189"/>
                  </a:cubicBezTo>
                  <a:cubicBezTo>
                    <a:pt x="45" y="189"/>
                    <a:pt x="44" y="189"/>
                    <a:pt x="44" y="189"/>
                  </a:cubicBezTo>
                  <a:close/>
                  <a:moveTo>
                    <a:pt x="39" y="190"/>
                  </a:moveTo>
                  <a:cubicBezTo>
                    <a:pt x="39" y="190"/>
                    <a:pt x="38" y="189"/>
                    <a:pt x="38" y="189"/>
                  </a:cubicBezTo>
                  <a:cubicBezTo>
                    <a:pt x="38" y="190"/>
                    <a:pt x="39" y="190"/>
                    <a:pt x="39" y="190"/>
                  </a:cubicBezTo>
                  <a:close/>
                  <a:moveTo>
                    <a:pt x="55" y="190"/>
                  </a:moveTo>
                  <a:cubicBezTo>
                    <a:pt x="56" y="190"/>
                    <a:pt x="55" y="189"/>
                    <a:pt x="55" y="189"/>
                  </a:cubicBezTo>
                  <a:cubicBezTo>
                    <a:pt x="55" y="190"/>
                    <a:pt x="55" y="190"/>
                    <a:pt x="55" y="190"/>
                  </a:cubicBezTo>
                  <a:close/>
                  <a:moveTo>
                    <a:pt x="33" y="192"/>
                  </a:moveTo>
                  <a:cubicBezTo>
                    <a:pt x="33" y="191"/>
                    <a:pt x="34" y="191"/>
                    <a:pt x="33" y="191"/>
                  </a:cubicBezTo>
                  <a:cubicBezTo>
                    <a:pt x="33" y="190"/>
                    <a:pt x="32" y="190"/>
                    <a:pt x="32" y="189"/>
                  </a:cubicBezTo>
                  <a:cubicBezTo>
                    <a:pt x="32" y="190"/>
                    <a:pt x="33" y="191"/>
                    <a:pt x="33" y="192"/>
                  </a:cubicBezTo>
                  <a:close/>
                  <a:moveTo>
                    <a:pt x="60" y="190"/>
                  </a:moveTo>
                  <a:cubicBezTo>
                    <a:pt x="60" y="191"/>
                    <a:pt x="61" y="191"/>
                    <a:pt x="61" y="192"/>
                  </a:cubicBezTo>
                  <a:cubicBezTo>
                    <a:pt x="61" y="192"/>
                    <a:pt x="61" y="191"/>
                    <a:pt x="62" y="191"/>
                  </a:cubicBezTo>
                  <a:cubicBezTo>
                    <a:pt x="61" y="190"/>
                    <a:pt x="61" y="190"/>
                    <a:pt x="60" y="189"/>
                  </a:cubicBezTo>
                  <a:cubicBezTo>
                    <a:pt x="60" y="190"/>
                    <a:pt x="60" y="190"/>
                    <a:pt x="60" y="190"/>
                  </a:cubicBezTo>
                  <a:close/>
                  <a:moveTo>
                    <a:pt x="68" y="190"/>
                  </a:moveTo>
                  <a:cubicBezTo>
                    <a:pt x="69" y="190"/>
                    <a:pt x="69" y="193"/>
                    <a:pt x="70" y="192"/>
                  </a:cubicBezTo>
                  <a:cubicBezTo>
                    <a:pt x="69" y="191"/>
                    <a:pt x="69" y="188"/>
                    <a:pt x="68" y="190"/>
                  </a:cubicBezTo>
                  <a:close/>
                  <a:moveTo>
                    <a:pt x="57" y="191"/>
                  </a:moveTo>
                  <a:cubicBezTo>
                    <a:pt x="57" y="191"/>
                    <a:pt x="57" y="190"/>
                    <a:pt x="58" y="190"/>
                  </a:cubicBezTo>
                  <a:cubicBezTo>
                    <a:pt x="58" y="190"/>
                    <a:pt x="57" y="190"/>
                    <a:pt x="57" y="190"/>
                  </a:cubicBezTo>
                  <a:cubicBezTo>
                    <a:pt x="57" y="190"/>
                    <a:pt x="57" y="190"/>
                    <a:pt x="57" y="191"/>
                  </a:cubicBezTo>
                  <a:close/>
                  <a:moveTo>
                    <a:pt x="41" y="191"/>
                  </a:moveTo>
                  <a:cubicBezTo>
                    <a:pt x="41" y="191"/>
                    <a:pt x="42" y="190"/>
                    <a:pt x="41" y="190"/>
                  </a:cubicBezTo>
                  <a:cubicBezTo>
                    <a:pt x="41" y="190"/>
                    <a:pt x="41" y="191"/>
                    <a:pt x="41" y="191"/>
                  </a:cubicBezTo>
                  <a:close/>
                  <a:moveTo>
                    <a:pt x="45" y="191"/>
                  </a:moveTo>
                  <a:cubicBezTo>
                    <a:pt x="46" y="191"/>
                    <a:pt x="46" y="190"/>
                    <a:pt x="46" y="190"/>
                  </a:cubicBezTo>
                  <a:cubicBezTo>
                    <a:pt x="45" y="190"/>
                    <a:pt x="45" y="190"/>
                    <a:pt x="45" y="191"/>
                  </a:cubicBezTo>
                  <a:close/>
                  <a:moveTo>
                    <a:pt x="55" y="192"/>
                  </a:moveTo>
                  <a:cubicBezTo>
                    <a:pt x="55" y="192"/>
                    <a:pt x="55" y="191"/>
                    <a:pt x="55" y="191"/>
                  </a:cubicBezTo>
                  <a:cubicBezTo>
                    <a:pt x="54" y="191"/>
                    <a:pt x="54" y="190"/>
                    <a:pt x="54" y="190"/>
                  </a:cubicBezTo>
                  <a:cubicBezTo>
                    <a:pt x="54" y="191"/>
                    <a:pt x="54" y="191"/>
                    <a:pt x="55" y="192"/>
                  </a:cubicBezTo>
                  <a:close/>
                  <a:moveTo>
                    <a:pt x="65" y="191"/>
                  </a:moveTo>
                  <a:cubicBezTo>
                    <a:pt x="64" y="190"/>
                    <a:pt x="64" y="190"/>
                    <a:pt x="64" y="190"/>
                  </a:cubicBezTo>
                  <a:cubicBezTo>
                    <a:pt x="63" y="191"/>
                    <a:pt x="64" y="192"/>
                    <a:pt x="65" y="191"/>
                  </a:cubicBezTo>
                  <a:close/>
                  <a:moveTo>
                    <a:pt x="43" y="190"/>
                  </a:moveTo>
                  <a:cubicBezTo>
                    <a:pt x="44" y="190"/>
                    <a:pt x="44" y="191"/>
                    <a:pt x="44" y="191"/>
                  </a:cubicBezTo>
                  <a:cubicBezTo>
                    <a:pt x="44" y="190"/>
                    <a:pt x="43" y="190"/>
                    <a:pt x="43" y="190"/>
                  </a:cubicBezTo>
                  <a:close/>
                  <a:moveTo>
                    <a:pt x="67" y="191"/>
                  </a:moveTo>
                  <a:cubicBezTo>
                    <a:pt x="67" y="191"/>
                    <a:pt x="67" y="192"/>
                    <a:pt x="68" y="192"/>
                  </a:cubicBezTo>
                  <a:cubicBezTo>
                    <a:pt x="68" y="191"/>
                    <a:pt x="68" y="191"/>
                    <a:pt x="67" y="191"/>
                  </a:cubicBezTo>
                  <a:cubicBezTo>
                    <a:pt x="67" y="191"/>
                    <a:pt x="67" y="191"/>
                    <a:pt x="67" y="191"/>
                  </a:cubicBezTo>
                  <a:close/>
                  <a:moveTo>
                    <a:pt x="35" y="192"/>
                  </a:moveTo>
                  <a:cubicBezTo>
                    <a:pt x="36" y="192"/>
                    <a:pt x="35" y="193"/>
                    <a:pt x="34" y="193"/>
                  </a:cubicBezTo>
                  <a:cubicBezTo>
                    <a:pt x="35" y="193"/>
                    <a:pt x="35" y="193"/>
                    <a:pt x="36" y="193"/>
                  </a:cubicBezTo>
                  <a:cubicBezTo>
                    <a:pt x="36" y="193"/>
                    <a:pt x="35" y="193"/>
                    <a:pt x="35" y="194"/>
                  </a:cubicBezTo>
                  <a:cubicBezTo>
                    <a:pt x="38" y="193"/>
                    <a:pt x="40" y="194"/>
                    <a:pt x="43" y="193"/>
                  </a:cubicBezTo>
                  <a:cubicBezTo>
                    <a:pt x="43" y="193"/>
                    <a:pt x="44" y="192"/>
                    <a:pt x="43" y="191"/>
                  </a:cubicBezTo>
                  <a:cubicBezTo>
                    <a:pt x="42" y="192"/>
                    <a:pt x="42" y="193"/>
                    <a:pt x="41" y="193"/>
                  </a:cubicBezTo>
                  <a:cubicBezTo>
                    <a:pt x="40" y="193"/>
                    <a:pt x="40" y="193"/>
                    <a:pt x="40" y="192"/>
                  </a:cubicBezTo>
                  <a:cubicBezTo>
                    <a:pt x="39" y="192"/>
                    <a:pt x="39" y="193"/>
                    <a:pt x="39" y="193"/>
                  </a:cubicBezTo>
                  <a:cubicBezTo>
                    <a:pt x="37" y="193"/>
                    <a:pt x="37" y="190"/>
                    <a:pt x="35" y="192"/>
                  </a:cubicBezTo>
                  <a:close/>
                  <a:moveTo>
                    <a:pt x="65" y="192"/>
                  </a:moveTo>
                  <a:cubicBezTo>
                    <a:pt x="65" y="192"/>
                    <a:pt x="66" y="192"/>
                    <a:pt x="65" y="191"/>
                  </a:cubicBezTo>
                  <a:cubicBezTo>
                    <a:pt x="65" y="192"/>
                    <a:pt x="65" y="192"/>
                    <a:pt x="65" y="192"/>
                  </a:cubicBezTo>
                  <a:close/>
                  <a:moveTo>
                    <a:pt x="58" y="195"/>
                  </a:moveTo>
                  <a:cubicBezTo>
                    <a:pt x="58" y="195"/>
                    <a:pt x="59" y="194"/>
                    <a:pt x="59" y="194"/>
                  </a:cubicBezTo>
                  <a:cubicBezTo>
                    <a:pt x="58" y="194"/>
                    <a:pt x="58" y="194"/>
                    <a:pt x="58" y="194"/>
                  </a:cubicBezTo>
                  <a:cubicBezTo>
                    <a:pt x="58" y="194"/>
                    <a:pt x="58" y="194"/>
                    <a:pt x="58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2" name="Freeform 48">
              <a:extLst>
                <a:ext uri="{FF2B5EF4-FFF2-40B4-BE49-F238E27FC236}">
                  <a16:creationId xmlns:a16="http://schemas.microsoft.com/office/drawing/2014/main" id="{36D78223-FE34-ECC8-1E9A-B3FA6AA7E811}"/>
                </a:ext>
              </a:extLst>
            </p:cNvPr>
            <p:cNvSpPr/>
            <p:nvPr/>
          </p:nvSpPr>
          <p:spPr bwMode="auto">
            <a:xfrm>
              <a:off x="9117013" y="2265363"/>
              <a:ext cx="55563" cy="254000"/>
            </a:xfrm>
            <a:custGeom>
              <a:avLst/>
              <a:gdLst>
                <a:gd name="T0" fmla="*/ 4 w 6"/>
                <a:gd name="T1" fmla="*/ 1 h 27"/>
                <a:gd name="T2" fmla="*/ 4 w 6"/>
                <a:gd name="T3" fmla="*/ 8 h 27"/>
                <a:gd name="T4" fmla="*/ 3 w 6"/>
                <a:gd name="T5" fmla="*/ 9 h 27"/>
                <a:gd name="T6" fmla="*/ 4 w 6"/>
                <a:gd name="T7" fmla="*/ 22 h 27"/>
                <a:gd name="T8" fmla="*/ 4 w 6"/>
                <a:gd name="T9" fmla="*/ 27 h 27"/>
                <a:gd name="T10" fmla="*/ 1 w 6"/>
                <a:gd name="T11" fmla="*/ 13 h 27"/>
                <a:gd name="T12" fmla="*/ 2 w 6"/>
                <a:gd name="T13" fmla="*/ 0 h 27"/>
                <a:gd name="T14" fmla="*/ 4 w 6"/>
                <a:gd name="T1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27">
                  <a:moveTo>
                    <a:pt x="4" y="1"/>
                  </a:moveTo>
                  <a:cubicBezTo>
                    <a:pt x="4" y="3"/>
                    <a:pt x="3" y="5"/>
                    <a:pt x="4" y="8"/>
                  </a:cubicBezTo>
                  <a:cubicBezTo>
                    <a:pt x="4" y="8"/>
                    <a:pt x="3" y="9"/>
                    <a:pt x="3" y="9"/>
                  </a:cubicBezTo>
                  <a:cubicBezTo>
                    <a:pt x="4" y="13"/>
                    <a:pt x="4" y="18"/>
                    <a:pt x="4" y="22"/>
                  </a:cubicBezTo>
                  <a:cubicBezTo>
                    <a:pt x="5" y="23"/>
                    <a:pt x="6" y="26"/>
                    <a:pt x="4" y="27"/>
                  </a:cubicBezTo>
                  <a:cubicBezTo>
                    <a:pt x="2" y="23"/>
                    <a:pt x="2" y="18"/>
                    <a:pt x="1" y="13"/>
                  </a:cubicBezTo>
                  <a:cubicBezTo>
                    <a:pt x="1" y="9"/>
                    <a:pt x="0" y="4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3" name="Freeform 49">
              <a:extLst>
                <a:ext uri="{FF2B5EF4-FFF2-40B4-BE49-F238E27FC236}">
                  <a16:creationId xmlns:a16="http://schemas.microsoft.com/office/drawing/2014/main" id="{7BD015E1-3004-8474-0D98-920CE71D2AD9}"/>
                </a:ext>
              </a:extLst>
            </p:cNvPr>
            <p:cNvSpPr/>
            <p:nvPr/>
          </p:nvSpPr>
          <p:spPr bwMode="auto">
            <a:xfrm>
              <a:off x="9042400" y="2265363"/>
              <a:ext cx="36513" cy="280988"/>
            </a:xfrm>
            <a:custGeom>
              <a:avLst/>
              <a:gdLst>
                <a:gd name="T0" fmla="*/ 3 w 4"/>
                <a:gd name="T1" fmla="*/ 1 h 30"/>
                <a:gd name="T2" fmla="*/ 3 w 4"/>
                <a:gd name="T3" fmla="*/ 11 h 30"/>
                <a:gd name="T4" fmla="*/ 3 w 4"/>
                <a:gd name="T5" fmla="*/ 11 h 30"/>
                <a:gd name="T6" fmla="*/ 3 w 4"/>
                <a:gd name="T7" fmla="*/ 17 h 30"/>
                <a:gd name="T8" fmla="*/ 4 w 4"/>
                <a:gd name="T9" fmla="*/ 30 h 30"/>
                <a:gd name="T10" fmla="*/ 2 w 4"/>
                <a:gd name="T11" fmla="*/ 23 h 30"/>
                <a:gd name="T12" fmla="*/ 0 w 4"/>
                <a:gd name="T13" fmla="*/ 1 h 30"/>
                <a:gd name="T14" fmla="*/ 3 w 4"/>
                <a:gd name="T1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0">
                  <a:moveTo>
                    <a:pt x="3" y="1"/>
                  </a:moveTo>
                  <a:cubicBezTo>
                    <a:pt x="2" y="4"/>
                    <a:pt x="3" y="8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3"/>
                    <a:pt x="4" y="16"/>
                    <a:pt x="3" y="17"/>
                  </a:cubicBezTo>
                  <a:cubicBezTo>
                    <a:pt x="4" y="21"/>
                    <a:pt x="4" y="26"/>
                    <a:pt x="4" y="30"/>
                  </a:cubicBezTo>
                  <a:cubicBezTo>
                    <a:pt x="2" y="29"/>
                    <a:pt x="2" y="25"/>
                    <a:pt x="2" y="23"/>
                  </a:cubicBezTo>
                  <a:cubicBezTo>
                    <a:pt x="1" y="15"/>
                    <a:pt x="2" y="9"/>
                    <a:pt x="0" y="1"/>
                  </a:cubicBezTo>
                  <a:cubicBezTo>
                    <a:pt x="1" y="0"/>
                    <a:pt x="2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4" name="Freeform 50">
              <a:extLst>
                <a:ext uri="{FF2B5EF4-FFF2-40B4-BE49-F238E27FC236}">
                  <a16:creationId xmlns:a16="http://schemas.microsoft.com/office/drawing/2014/main" id="{22530ADB-352C-9827-3E17-64A52553372F}"/>
                </a:ext>
              </a:extLst>
            </p:cNvPr>
            <p:cNvSpPr/>
            <p:nvPr/>
          </p:nvSpPr>
          <p:spPr bwMode="auto">
            <a:xfrm>
              <a:off x="8966200" y="2284413"/>
              <a:ext cx="47625" cy="261938"/>
            </a:xfrm>
            <a:custGeom>
              <a:avLst/>
              <a:gdLst>
                <a:gd name="T0" fmla="*/ 2 w 5"/>
                <a:gd name="T1" fmla="*/ 0 h 28"/>
                <a:gd name="T2" fmla="*/ 3 w 5"/>
                <a:gd name="T3" fmla="*/ 5 h 28"/>
                <a:gd name="T4" fmla="*/ 3 w 5"/>
                <a:gd name="T5" fmla="*/ 6 h 28"/>
                <a:gd name="T6" fmla="*/ 5 w 5"/>
                <a:gd name="T7" fmla="*/ 28 h 28"/>
                <a:gd name="T8" fmla="*/ 3 w 5"/>
                <a:gd name="T9" fmla="*/ 22 h 28"/>
                <a:gd name="T10" fmla="*/ 0 w 5"/>
                <a:gd name="T11" fmla="*/ 3 h 28"/>
                <a:gd name="T12" fmla="*/ 0 w 5"/>
                <a:gd name="T13" fmla="*/ 1 h 28"/>
                <a:gd name="T14" fmla="*/ 2 w 5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4" y="1"/>
                    <a:pt x="3" y="3"/>
                    <a:pt x="3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12"/>
                    <a:pt x="5" y="20"/>
                    <a:pt x="5" y="28"/>
                  </a:cubicBezTo>
                  <a:cubicBezTo>
                    <a:pt x="3" y="27"/>
                    <a:pt x="3" y="24"/>
                    <a:pt x="3" y="22"/>
                  </a:cubicBezTo>
                  <a:cubicBezTo>
                    <a:pt x="2" y="15"/>
                    <a:pt x="2" y="10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5" name="Freeform 51">
              <a:extLst>
                <a:ext uri="{FF2B5EF4-FFF2-40B4-BE49-F238E27FC236}">
                  <a16:creationId xmlns:a16="http://schemas.microsoft.com/office/drawing/2014/main" id="{407584FA-2AAC-673C-4EA6-CEDC5089A666}"/>
                </a:ext>
              </a:extLst>
            </p:cNvPr>
            <p:cNvSpPr/>
            <p:nvPr/>
          </p:nvSpPr>
          <p:spPr bwMode="auto">
            <a:xfrm>
              <a:off x="8159750" y="2536825"/>
              <a:ext cx="26988" cy="28575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1 h 3"/>
                <a:gd name="T4" fmla="*/ 1 w 3"/>
                <a:gd name="T5" fmla="*/ 3 h 3"/>
                <a:gd name="T6" fmla="*/ 0 w 3"/>
                <a:gd name="T7" fmla="*/ 3 h 3"/>
                <a:gd name="T8" fmla="*/ 0 w 3"/>
                <a:gd name="T9" fmla="*/ 1 h 3"/>
                <a:gd name="T10" fmla="*/ 1 w 3"/>
                <a:gd name="T11" fmla="*/ 2 h 3"/>
                <a:gd name="T12" fmla="*/ 2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2" y="1"/>
                    <a:pt x="3" y="1"/>
                  </a:cubicBezTo>
                  <a:cubicBezTo>
                    <a:pt x="3" y="2"/>
                    <a:pt x="2" y="2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1" y="2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6" name="Freeform 52">
              <a:extLst>
                <a:ext uri="{FF2B5EF4-FFF2-40B4-BE49-F238E27FC236}">
                  <a16:creationId xmlns:a16="http://schemas.microsoft.com/office/drawing/2014/main" id="{E84279FB-BEA7-93B5-3413-0A6C2F7476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2938" y="2555875"/>
              <a:ext cx="196850" cy="254000"/>
            </a:xfrm>
            <a:custGeom>
              <a:avLst/>
              <a:gdLst>
                <a:gd name="T0" fmla="*/ 3 w 21"/>
                <a:gd name="T1" fmla="*/ 26 h 27"/>
                <a:gd name="T2" fmla="*/ 2 w 21"/>
                <a:gd name="T3" fmla="*/ 22 h 27"/>
                <a:gd name="T4" fmla="*/ 1 w 21"/>
                <a:gd name="T5" fmla="*/ 6 h 27"/>
                <a:gd name="T6" fmla="*/ 2 w 21"/>
                <a:gd name="T7" fmla="*/ 7 h 27"/>
                <a:gd name="T8" fmla="*/ 2 w 21"/>
                <a:gd name="T9" fmla="*/ 5 h 27"/>
                <a:gd name="T10" fmla="*/ 0 w 21"/>
                <a:gd name="T11" fmla="*/ 3 h 27"/>
                <a:gd name="T12" fmla="*/ 9 w 21"/>
                <a:gd name="T13" fmla="*/ 0 h 27"/>
                <a:gd name="T14" fmla="*/ 21 w 21"/>
                <a:gd name="T15" fmla="*/ 9 h 27"/>
                <a:gd name="T16" fmla="*/ 20 w 21"/>
                <a:gd name="T17" fmla="*/ 16 h 27"/>
                <a:gd name="T18" fmla="*/ 15 w 21"/>
                <a:gd name="T19" fmla="*/ 19 h 27"/>
                <a:gd name="T20" fmla="*/ 14 w 21"/>
                <a:gd name="T21" fmla="*/ 22 h 27"/>
                <a:gd name="T22" fmla="*/ 3 w 21"/>
                <a:gd name="T23" fmla="*/ 26 h 27"/>
                <a:gd name="T24" fmla="*/ 10 w 21"/>
                <a:gd name="T25" fmla="*/ 22 h 27"/>
                <a:gd name="T26" fmla="*/ 19 w 21"/>
                <a:gd name="T27" fmla="*/ 11 h 27"/>
                <a:gd name="T28" fmla="*/ 3 w 21"/>
                <a:gd name="T29" fmla="*/ 3 h 27"/>
                <a:gd name="T30" fmla="*/ 5 w 21"/>
                <a:gd name="T31" fmla="*/ 24 h 27"/>
                <a:gd name="T32" fmla="*/ 10 w 21"/>
                <a:gd name="T33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27">
                  <a:moveTo>
                    <a:pt x="3" y="26"/>
                  </a:moveTo>
                  <a:cubicBezTo>
                    <a:pt x="2" y="25"/>
                    <a:pt x="2" y="24"/>
                    <a:pt x="2" y="22"/>
                  </a:cubicBezTo>
                  <a:cubicBezTo>
                    <a:pt x="2" y="17"/>
                    <a:pt x="0" y="11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6"/>
                    <a:pt x="1" y="6"/>
                    <a:pt x="2" y="5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1"/>
                    <a:pt x="5" y="0"/>
                    <a:pt x="9" y="0"/>
                  </a:cubicBezTo>
                  <a:cubicBezTo>
                    <a:pt x="15" y="1"/>
                    <a:pt x="19" y="5"/>
                    <a:pt x="21" y="9"/>
                  </a:cubicBezTo>
                  <a:cubicBezTo>
                    <a:pt x="21" y="11"/>
                    <a:pt x="21" y="14"/>
                    <a:pt x="20" y="16"/>
                  </a:cubicBezTo>
                  <a:cubicBezTo>
                    <a:pt x="19" y="18"/>
                    <a:pt x="17" y="18"/>
                    <a:pt x="15" y="19"/>
                  </a:cubicBezTo>
                  <a:cubicBezTo>
                    <a:pt x="14" y="20"/>
                    <a:pt x="14" y="21"/>
                    <a:pt x="14" y="22"/>
                  </a:cubicBezTo>
                  <a:cubicBezTo>
                    <a:pt x="12" y="25"/>
                    <a:pt x="6" y="27"/>
                    <a:pt x="3" y="26"/>
                  </a:cubicBezTo>
                  <a:close/>
                  <a:moveTo>
                    <a:pt x="10" y="22"/>
                  </a:moveTo>
                  <a:cubicBezTo>
                    <a:pt x="12" y="18"/>
                    <a:pt x="19" y="17"/>
                    <a:pt x="19" y="11"/>
                  </a:cubicBezTo>
                  <a:cubicBezTo>
                    <a:pt x="18" y="5"/>
                    <a:pt x="10" y="2"/>
                    <a:pt x="3" y="3"/>
                  </a:cubicBezTo>
                  <a:cubicBezTo>
                    <a:pt x="3" y="11"/>
                    <a:pt x="4" y="18"/>
                    <a:pt x="5" y="24"/>
                  </a:cubicBezTo>
                  <a:cubicBezTo>
                    <a:pt x="7" y="24"/>
                    <a:pt x="8" y="22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7" name="Freeform 53">
              <a:extLst>
                <a:ext uri="{FF2B5EF4-FFF2-40B4-BE49-F238E27FC236}">
                  <a16:creationId xmlns:a16="http://schemas.microsoft.com/office/drawing/2014/main" id="{6F95C2D9-F87E-85D1-4428-F99ACB1B6DB3}"/>
                </a:ext>
              </a:extLst>
            </p:cNvPr>
            <p:cNvSpPr/>
            <p:nvPr/>
          </p:nvSpPr>
          <p:spPr bwMode="auto">
            <a:xfrm>
              <a:off x="9145588" y="2659063"/>
              <a:ext cx="36513" cy="38100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0 w 4"/>
                <a:gd name="T5" fmla="*/ 2 h 4"/>
                <a:gd name="T6" fmla="*/ 4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3" y="2"/>
                    <a:pt x="3" y="4"/>
                    <a:pt x="1" y="4"/>
                  </a:cubicBezTo>
                  <a:cubicBezTo>
                    <a:pt x="0" y="3"/>
                    <a:pt x="1" y="3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8" name="Freeform 54">
              <a:extLst>
                <a:ext uri="{FF2B5EF4-FFF2-40B4-BE49-F238E27FC236}">
                  <a16:creationId xmlns:a16="http://schemas.microsoft.com/office/drawing/2014/main" id="{C01D9F6E-42B5-81B6-7338-0892C7DDE8B2}"/>
                </a:ext>
              </a:extLst>
            </p:cNvPr>
            <p:cNvSpPr/>
            <p:nvPr/>
          </p:nvSpPr>
          <p:spPr bwMode="auto">
            <a:xfrm>
              <a:off x="9059863" y="2668588"/>
              <a:ext cx="47625" cy="38100"/>
            </a:xfrm>
            <a:custGeom>
              <a:avLst/>
              <a:gdLst>
                <a:gd name="T0" fmla="*/ 5 w 5"/>
                <a:gd name="T1" fmla="*/ 2 h 4"/>
                <a:gd name="T2" fmla="*/ 3 w 5"/>
                <a:gd name="T3" fmla="*/ 4 h 4"/>
                <a:gd name="T4" fmla="*/ 5 w 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4" y="3"/>
                    <a:pt x="4" y="4"/>
                    <a:pt x="3" y="4"/>
                  </a:cubicBezTo>
                  <a:cubicBezTo>
                    <a:pt x="0" y="4"/>
                    <a:pt x="2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9" name="Freeform 55">
              <a:extLst>
                <a:ext uri="{FF2B5EF4-FFF2-40B4-BE49-F238E27FC236}">
                  <a16:creationId xmlns:a16="http://schemas.microsoft.com/office/drawing/2014/main" id="{50E96CF0-4AA0-1860-B889-740FD32888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4775" y="2678113"/>
              <a:ext cx="38100" cy="46038"/>
            </a:xfrm>
            <a:custGeom>
              <a:avLst/>
              <a:gdLst>
                <a:gd name="T0" fmla="*/ 3 w 4"/>
                <a:gd name="T1" fmla="*/ 1 h 5"/>
                <a:gd name="T2" fmla="*/ 4 w 4"/>
                <a:gd name="T3" fmla="*/ 4 h 5"/>
                <a:gd name="T4" fmla="*/ 1 w 4"/>
                <a:gd name="T5" fmla="*/ 4 h 5"/>
                <a:gd name="T6" fmla="*/ 3 w 4"/>
                <a:gd name="T7" fmla="*/ 1 h 5"/>
                <a:gd name="T8" fmla="*/ 2 w 4"/>
                <a:gd name="T9" fmla="*/ 3 h 5"/>
                <a:gd name="T10" fmla="*/ 3 w 4"/>
                <a:gd name="T11" fmla="*/ 3 h 5"/>
                <a:gd name="T12" fmla="*/ 1 w 4"/>
                <a:gd name="T13" fmla="*/ 2 h 5"/>
                <a:gd name="T14" fmla="*/ 2 w 4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3" y="1"/>
                  </a:moveTo>
                  <a:cubicBezTo>
                    <a:pt x="3" y="2"/>
                    <a:pt x="3" y="3"/>
                    <a:pt x="4" y="4"/>
                  </a:cubicBezTo>
                  <a:cubicBezTo>
                    <a:pt x="3" y="5"/>
                    <a:pt x="2" y="4"/>
                    <a:pt x="1" y="4"/>
                  </a:cubicBezTo>
                  <a:cubicBezTo>
                    <a:pt x="0" y="3"/>
                    <a:pt x="0" y="0"/>
                    <a:pt x="3" y="1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0" name="Freeform 56">
              <a:extLst>
                <a:ext uri="{FF2B5EF4-FFF2-40B4-BE49-F238E27FC236}">
                  <a16:creationId xmlns:a16="http://schemas.microsoft.com/office/drawing/2014/main" id="{7473C630-52B0-66B1-FA9E-E9B24B77EF46}"/>
                </a:ext>
              </a:extLst>
            </p:cNvPr>
            <p:cNvSpPr/>
            <p:nvPr/>
          </p:nvSpPr>
          <p:spPr bwMode="auto">
            <a:xfrm>
              <a:off x="8497888" y="2528888"/>
              <a:ext cx="177800" cy="242888"/>
            </a:xfrm>
            <a:custGeom>
              <a:avLst/>
              <a:gdLst>
                <a:gd name="T0" fmla="*/ 6 w 19"/>
                <a:gd name="T1" fmla="*/ 23 h 26"/>
                <a:gd name="T2" fmla="*/ 17 w 19"/>
                <a:gd name="T3" fmla="*/ 22 h 26"/>
                <a:gd name="T4" fmla="*/ 19 w 19"/>
                <a:gd name="T5" fmla="*/ 23 h 26"/>
                <a:gd name="T6" fmla="*/ 19 w 19"/>
                <a:gd name="T7" fmla="*/ 26 h 26"/>
                <a:gd name="T8" fmla="*/ 15 w 19"/>
                <a:gd name="T9" fmla="*/ 25 h 26"/>
                <a:gd name="T10" fmla="*/ 4 w 19"/>
                <a:gd name="T11" fmla="*/ 26 h 26"/>
                <a:gd name="T12" fmla="*/ 1 w 19"/>
                <a:gd name="T13" fmla="*/ 12 h 26"/>
                <a:gd name="T14" fmla="*/ 0 w 19"/>
                <a:gd name="T15" fmla="*/ 2 h 26"/>
                <a:gd name="T16" fmla="*/ 14 w 19"/>
                <a:gd name="T17" fmla="*/ 0 h 26"/>
                <a:gd name="T18" fmla="*/ 14 w 19"/>
                <a:gd name="T19" fmla="*/ 4 h 26"/>
                <a:gd name="T20" fmla="*/ 12 w 19"/>
                <a:gd name="T21" fmla="*/ 2 h 26"/>
                <a:gd name="T22" fmla="*/ 3 w 19"/>
                <a:gd name="T23" fmla="*/ 3 h 26"/>
                <a:gd name="T24" fmla="*/ 4 w 19"/>
                <a:gd name="T25" fmla="*/ 10 h 26"/>
                <a:gd name="T26" fmla="*/ 16 w 19"/>
                <a:gd name="T27" fmla="*/ 9 h 26"/>
                <a:gd name="T28" fmla="*/ 10 w 19"/>
                <a:gd name="T29" fmla="*/ 11 h 26"/>
                <a:gd name="T30" fmla="*/ 9 w 19"/>
                <a:gd name="T31" fmla="*/ 11 h 26"/>
                <a:gd name="T32" fmla="*/ 5 w 19"/>
                <a:gd name="T33" fmla="*/ 13 h 26"/>
                <a:gd name="T34" fmla="*/ 4 w 19"/>
                <a:gd name="T35" fmla="*/ 15 h 26"/>
                <a:gd name="T36" fmla="*/ 6 w 19"/>
                <a:gd name="T37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26">
                  <a:moveTo>
                    <a:pt x="6" y="23"/>
                  </a:moveTo>
                  <a:cubicBezTo>
                    <a:pt x="9" y="24"/>
                    <a:pt x="15" y="24"/>
                    <a:pt x="17" y="22"/>
                  </a:cubicBezTo>
                  <a:cubicBezTo>
                    <a:pt x="18" y="22"/>
                    <a:pt x="18" y="23"/>
                    <a:pt x="19" y="23"/>
                  </a:cubicBezTo>
                  <a:cubicBezTo>
                    <a:pt x="19" y="24"/>
                    <a:pt x="19" y="25"/>
                    <a:pt x="19" y="26"/>
                  </a:cubicBezTo>
                  <a:cubicBezTo>
                    <a:pt x="18" y="26"/>
                    <a:pt x="16" y="26"/>
                    <a:pt x="15" y="25"/>
                  </a:cubicBezTo>
                  <a:cubicBezTo>
                    <a:pt x="13" y="26"/>
                    <a:pt x="7" y="26"/>
                    <a:pt x="4" y="26"/>
                  </a:cubicBezTo>
                  <a:cubicBezTo>
                    <a:pt x="3" y="22"/>
                    <a:pt x="3" y="16"/>
                    <a:pt x="1" y="12"/>
                  </a:cubicBezTo>
                  <a:cubicBezTo>
                    <a:pt x="2" y="8"/>
                    <a:pt x="0" y="5"/>
                    <a:pt x="0" y="2"/>
                  </a:cubicBezTo>
                  <a:cubicBezTo>
                    <a:pt x="4" y="0"/>
                    <a:pt x="10" y="0"/>
                    <a:pt x="14" y="0"/>
                  </a:cubicBezTo>
                  <a:cubicBezTo>
                    <a:pt x="14" y="1"/>
                    <a:pt x="16" y="3"/>
                    <a:pt x="14" y="4"/>
                  </a:cubicBezTo>
                  <a:cubicBezTo>
                    <a:pt x="13" y="4"/>
                    <a:pt x="12" y="3"/>
                    <a:pt x="12" y="2"/>
                  </a:cubicBezTo>
                  <a:cubicBezTo>
                    <a:pt x="9" y="1"/>
                    <a:pt x="7" y="3"/>
                    <a:pt x="3" y="3"/>
                  </a:cubicBezTo>
                  <a:cubicBezTo>
                    <a:pt x="3" y="6"/>
                    <a:pt x="3" y="8"/>
                    <a:pt x="4" y="10"/>
                  </a:cubicBezTo>
                  <a:cubicBezTo>
                    <a:pt x="8" y="9"/>
                    <a:pt x="13" y="6"/>
                    <a:pt x="16" y="9"/>
                  </a:cubicBezTo>
                  <a:cubicBezTo>
                    <a:pt x="15" y="11"/>
                    <a:pt x="12" y="8"/>
                    <a:pt x="10" y="11"/>
                  </a:cubicBezTo>
                  <a:cubicBezTo>
                    <a:pt x="9" y="11"/>
                    <a:pt x="9" y="10"/>
                    <a:pt x="9" y="11"/>
                  </a:cubicBezTo>
                  <a:cubicBezTo>
                    <a:pt x="7" y="12"/>
                    <a:pt x="6" y="12"/>
                    <a:pt x="5" y="13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5" y="18"/>
                    <a:pt x="5" y="19"/>
                    <a:pt x="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1" name="Freeform 57">
              <a:extLst>
                <a:ext uri="{FF2B5EF4-FFF2-40B4-BE49-F238E27FC236}">
                  <a16:creationId xmlns:a16="http://schemas.microsoft.com/office/drawing/2014/main" id="{CE4682B5-3EB6-EDAC-4860-CCB977C4C5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1250" y="2500313"/>
              <a:ext cx="198438" cy="300038"/>
            </a:xfrm>
            <a:custGeom>
              <a:avLst/>
              <a:gdLst>
                <a:gd name="T0" fmla="*/ 5 w 21"/>
                <a:gd name="T1" fmla="*/ 0 h 32"/>
                <a:gd name="T2" fmla="*/ 8 w 21"/>
                <a:gd name="T3" fmla="*/ 1 h 32"/>
                <a:gd name="T4" fmla="*/ 11 w 21"/>
                <a:gd name="T5" fmla="*/ 8 h 32"/>
                <a:gd name="T6" fmla="*/ 17 w 21"/>
                <a:gd name="T7" fmla="*/ 20 h 32"/>
                <a:gd name="T8" fmla="*/ 20 w 21"/>
                <a:gd name="T9" fmla="*/ 26 h 32"/>
                <a:gd name="T10" fmla="*/ 20 w 21"/>
                <a:gd name="T11" fmla="*/ 28 h 32"/>
                <a:gd name="T12" fmla="*/ 18 w 21"/>
                <a:gd name="T13" fmla="*/ 28 h 32"/>
                <a:gd name="T14" fmla="*/ 17 w 21"/>
                <a:gd name="T15" fmla="*/ 30 h 32"/>
                <a:gd name="T16" fmla="*/ 15 w 21"/>
                <a:gd name="T17" fmla="*/ 25 h 32"/>
                <a:gd name="T18" fmla="*/ 15 w 21"/>
                <a:gd name="T19" fmla="*/ 23 h 32"/>
                <a:gd name="T20" fmla="*/ 12 w 21"/>
                <a:gd name="T21" fmla="*/ 17 h 32"/>
                <a:gd name="T22" fmla="*/ 4 w 21"/>
                <a:gd name="T23" fmla="*/ 18 h 32"/>
                <a:gd name="T24" fmla="*/ 5 w 21"/>
                <a:gd name="T25" fmla="*/ 30 h 32"/>
                <a:gd name="T26" fmla="*/ 0 w 21"/>
                <a:gd name="T27" fmla="*/ 31 h 32"/>
                <a:gd name="T28" fmla="*/ 5 w 21"/>
                <a:gd name="T29" fmla="*/ 0 h 32"/>
                <a:gd name="T30" fmla="*/ 5 w 21"/>
                <a:gd name="T31" fmla="*/ 15 h 32"/>
                <a:gd name="T32" fmla="*/ 11 w 21"/>
                <a:gd name="T33" fmla="*/ 15 h 32"/>
                <a:gd name="T34" fmla="*/ 7 w 21"/>
                <a:gd name="T35" fmla="*/ 5 h 32"/>
                <a:gd name="T36" fmla="*/ 5 w 21"/>
                <a:gd name="T37" fmla="*/ 11 h 32"/>
                <a:gd name="T38" fmla="*/ 5 w 21"/>
                <a:gd name="T3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" h="32">
                  <a:moveTo>
                    <a:pt x="5" y="0"/>
                  </a:moveTo>
                  <a:cubicBezTo>
                    <a:pt x="7" y="0"/>
                    <a:pt x="7" y="1"/>
                    <a:pt x="8" y="1"/>
                  </a:cubicBezTo>
                  <a:cubicBezTo>
                    <a:pt x="8" y="4"/>
                    <a:pt x="11" y="5"/>
                    <a:pt x="11" y="8"/>
                  </a:cubicBezTo>
                  <a:cubicBezTo>
                    <a:pt x="14" y="11"/>
                    <a:pt x="13" y="17"/>
                    <a:pt x="17" y="20"/>
                  </a:cubicBezTo>
                  <a:cubicBezTo>
                    <a:pt x="17" y="23"/>
                    <a:pt x="17" y="25"/>
                    <a:pt x="20" y="26"/>
                  </a:cubicBezTo>
                  <a:cubicBezTo>
                    <a:pt x="20" y="27"/>
                    <a:pt x="21" y="27"/>
                    <a:pt x="20" y="28"/>
                  </a:cubicBezTo>
                  <a:cubicBezTo>
                    <a:pt x="19" y="28"/>
                    <a:pt x="19" y="29"/>
                    <a:pt x="18" y="28"/>
                  </a:cubicBezTo>
                  <a:cubicBezTo>
                    <a:pt x="17" y="28"/>
                    <a:pt x="18" y="30"/>
                    <a:pt x="17" y="30"/>
                  </a:cubicBezTo>
                  <a:cubicBezTo>
                    <a:pt x="16" y="29"/>
                    <a:pt x="17" y="26"/>
                    <a:pt x="15" y="25"/>
                  </a:cubicBezTo>
                  <a:cubicBezTo>
                    <a:pt x="15" y="24"/>
                    <a:pt x="15" y="23"/>
                    <a:pt x="15" y="23"/>
                  </a:cubicBezTo>
                  <a:cubicBezTo>
                    <a:pt x="14" y="21"/>
                    <a:pt x="13" y="19"/>
                    <a:pt x="12" y="17"/>
                  </a:cubicBezTo>
                  <a:cubicBezTo>
                    <a:pt x="10" y="18"/>
                    <a:pt x="6" y="17"/>
                    <a:pt x="4" y="18"/>
                  </a:cubicBezTo>
                  <a:cubicBezTo>
                    <a:pt x="4" y="22"/>
                    <a:pt x="3" y="27"/>
                    <a:pt x="5" y="30"/>
                  </a:cubicBezTo>
                  <a:cubicBezTo>
                    <a:pt x="4" y="31"/>
                    <a:pt x="2" y="32"/>
                    <a:pt x="0" y="31"/>
                  </a:cubicBezTo>
                  <a:cubicBezTo>
                    <a:pt x="2" y="20"/>
                    <a:pt x="3" y="10"/>
                    <a:pt x="5" y="0"/>
                  </a:cubicBezTo>
                  <a:close/>
                  <a:moveTo>
                    <a:pt x="5" y="15"/>
                  </a:moveTo>
                  <a:cubicBezTo>
                    <a:pt x="8" y="15"/>
                    <a:pt x="9" y="15"/>
                    <a:pt x="11" y="15"/>
                  </a:cubicBezTo>
                  <a:cubicBezTo>
                    <a:pt x="10" y="11"/>
                    <a:pt x="9" y="7"/>
                    <a:pt x="7" y="5"/>
                  </a:cubicBezTo>
                  <a:cubicBezTo>
                    <a:pt x="6" y="7"/>
                    <a:pt x="6" y="10"/>
                    <a:pt x="5" y="11"/>
                  </a:cubicBezTo>
                  <a:cubicBezTo>
                    <a:pt x="6" y="11"/>
                    <a:pt x="5" y="13"/>
                    <a:pt x="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2" name="Freeform 58">
              <a:extLst>
                <a:ext uri="{FF2B5EF4-FFF2-40B4-BE49-F238E27FC236}">
                  <a16:creationId xmlns:a16="http://schemas.microsoft.com/office/drawing/2014/main" id="{2EECE3C4-BFAC-E891-7BD3-0188FE5A3B7A}"/>
                </a:ext>
              </a:extLst>
            </p:cNvPr>
            <p:cNvSpPr/>
            <p:nvPr/>
          </p:nvSpPr>
          <p:spPr bwMode="auto">
            <a:xfrm>
              <a:off x="8150225" y="2603500"/>
              <a:ext cx="84138" cy="223838"/>
            </a:xfrm>
            <a:custGeom>
              <a:avLst/>
              <a:gdLst>
                <a:gd name="T0" fmla="*/ 6 w 9"/>
                <a:gd name="T1" fmla="*/ 21 h 24"/>
                <a:gd name="T2" fmla="*/ 9 w 9"/>
                <a:gd name="T3" fmla="*/ 21 h 24"/>
                <a:gd name="T4" fmla="*/ 8 w 9"/>
                <a:gd name="T5" fmla="*/ 23 h 24"/>
                <a:gd name="T6" fmla="*/ 4 w 9"/>
                <a:gd name="T7" fmla="*/ 24 h 24"/>
                <a:gd name="T8" fmla="*/ 3 w 9"/>
                <a:gd name="T9" fmla="*/ 5 h 24"/>
                <a:gd name="T10" fmla="*/ 1 w 9"/>
                <a:gd name="T11" fmla="*/ 4 h 24"/>
                <a:gd name="T12" fmla="*/ 0 w 9"/>
                <a:gd name="T13" fmla="*/ 2 h 24"/>
                <a:gd name="T14" fmla="*/ 4 w 9"/>
                <a:gd name="T15" fmla="*/ 0 h 24"/>
                <a:gd name="T16" fmla="*/ 6 w 9"/>
                <a:gd name="T17" fmla="*/ 2 h 24"/>
                <a:gd name="T18" fmla="*/ 6 w 9"/>
                <a:gd name="T1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24">
                  <a:moveTo>
                    <a:pt x="6" y="21"/>
                  </a:moveTo>
                  <a:cubicBezTo>
                    <a:pt x="7" y="21"/>
                    <a:pt x="8" y="21"/>
                    <a:pt x="9" y="21"/>
                  </a:cubicBezTo>
                  <a:cubicBezTo>
                    <a:pt x="9" y="22"/>
                    <a:pt x="8" y="23"/>
                    <a:pt x="8" y="23"/>
                  </a:cubicBezTo>
                  <a:cubicBezTo>
                    <a:pt x="6" y="23"/>
                    <a:pt x="6" y="24"/>
                    <a:pt x="4" y="24"/>
                  </a:cubicBezTo>
                  <a:cubicBezTo>
                    <a:pt x="2" y="19"/>
                    <a:pt x="3" y="11"/>
                    <a:pt x="3" y="5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1" y="2"/>
                    <a:pt x="0" y="2"/>
                  </a:cubicBezTo>
                  <a:cubicBezTo>
                    <a:pt x="1" y="1"/>
                    <a:pt x="3" y="1"/>
                    <a:pt x="4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5" y="8"/>
                    <a:pt x="6" y="14"/>
                    <a:pt x="6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3" name="Freeform 59">
              <a:extLst>
                <a:ext uri="{FF2B5EF4-FFF2-40B4-BE49-F238E27FC236}">
                  <a16:creationId xmlns:a16="http://schemas.microsoft.com/office/drawing/2014/main" id="{1AAACB0A-E781-D2C4-127E-5EF36A3C1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0" y="1751013"/>
              <a:ext cx="760413" cy="1133475"/>
            </a:xfrm>
            <a:custGeom>
              <a:avLst/>
              <a:gdLst>
                <a:gd name="T0" fmla="*/ 54 w 81"/>
                <a:gd name="T1" fmla="*/ 44 h 121"/>
                <a:gd name="T2" fmla="*/ 71 w 81"/>
                <a:gd name="T3" fmla="*/ 81 h 121"/>
                <a:gd name="T4" fmla="*/ 80 w 81"/>
                <a:gd name="T5" fmla="*/ 103 h 121"/>
                <a:gd name="T6" fmla="*/ 49 w 81"/>
                <a:gd name="T7" fmla="*/ 99 h 121"/>
                <a:gd name="T8" fmla="*/ 38 w 81"/>
                <a:gd name="T9" fmla="*/ 121 h 121"/>
                <a:gd name="T10" fmla="*/ 28 w 81"/>
                <a:gd name="T11" fmla="*/ 111 h 121"/>
                <a:gd name="T12" fmla="*/ 16 w 81"/>
                <a:gd name="T13" fmla="*/ 54 h 121"/>
                <a:gd name="T14" fmla="*/ 2 w 81"/>
                <a:gd name="T15" fmla="*/ 56 h 121"/>
                <a:gd name="T16" fmla="*/ 2 w 81"/>
                <a:gd name="T17" fmla="*/ 50 h 121"/>
                <a:gd name="T18" fmla="*/ 8 w 81"/>
                <a:gd name="T19" fmla="*/ 37 h 121"/>
                <a:gd name="T20" fmla="*/ 13 w 81"/>
                <a:gd name="T21" fmla="*/ 18 h 121"/>
                <a:gd name="T22" fmla="*/ 22 w 81"/>
                <a:gd name="T23" fmla="*/ 1 h 121"/>
                <a:gd name="T24" fmla="*/ 39 w 81"/>
                <a:gd name="T25" fmla="*/ 8 h 121"/>
                <a:gd name="T26" fmla="*/ 62 w 81"/>
                <a:gd name="T27" fmla="*/ 30 h 121"/>
                <a:gd name="T28" fmla="*/ 25 w 81"/>
                <a:gd name="T29" fmla="*/ 6 h 121"/>
                <a:gd name="T30" fmla="*/ 14 w 81"/>
                <a:gd name="T31" fmla="*/ 31 h 121"/>
                <a:gd name="T32" fmla="*/ 20 w 81"/>
                <a:gd name="T33" fmla="*/ 46 h 121"/>
                <a:gd name="T34" fmla="*/ 23 w 81"/>
                <a:gd name="T35" fmla="*/ 59 h 121"/>
                <a:gd name="T36" fmla="*/ 35 w 81"/>
                <a:gd name="T37" fmla="*/ 104 h 121"/>
                <a:gd name="T38" fmla="*/ 44 w 81"/>
                <a:gd name="T39" fmla="*/ 89 h 121"/>
                <a:gd name="T40" fmla="*/ 53 w 81"/>
                <a:gd name="T41" fmla="*/ 92 h 121"/>
                <a:gd name="T42" fmla="*/ 67 w 81"/>
                <a:gd name="T43" fmla="*/ 99 h 121"/>
                <a:gd name="T44" fmla="*/ 45 w 81"/>
                <a:gd name="T45" fmla="*/ 40 h 121"/>
                <a:gd name="T46" fmla="*/ 25 w 81"/>
                <a:gd name="T47" fmla="*/ 6 h 121"/>
                <a:gd name="T48" fmla="*/ 50 w 81"/>
                <a:gd name="T49" fmla="*/ 25 h 121"/>
                <a:gd name="T50" fmla="*/ 50 w 81"/>
                <a:gd name="T51" fmla="*/ 25 h 121"/>
                <a:gd name="T52" fmla="*/ 53 w 81"/>
                <a:gd name="T53" fmla="*/ 27 h 121"/>
                <a:gd name="T54" fmla="*/ 40 w 81"/>
                <a:gd name="T55" fmla="*/ 101 h 121"/>
                <a:gd name="T56" fmla="*/ 40 w 81"/>
                <a:gd name="T57" fmla="*/ 101 h 121"/>
                <a:gd name="T58" fmla="*/ 55 w 81"/>
                <a:gd name="T59" fmla="*/ 97 h 121"/>
                <a:gd name="T60" fmla="*/ 39 w 81"/>
                <a:gd name="T61" fmla="*/ 113 h 121"/>
                <a:gd name="T62" fmla="*/ 39 w 81"/>
                <a:gd name="T6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" h="121">
                  <a:moveTo>
                    <a:pt x="65" y="41"/>
                  </a:moveTo>
                  <a:cubicBezTo>
                    <a:pt x="60" y="41"/>
                    <a:pt x="57" y="42"/>
                    <a:pt x="54" y="44"/>
                  </a:cubicBezTo>
                  <a:cubicBezTo>
                    <a:pt x="56" y="50"/>
                    <a:pt x="59" y="54"/>
                    <a:pt x="61" y="61"/>
                  </a:cubicBezTo>
                  <a:cubicBezTo>
                    <a:pt x="64" y="67"/>
                    <a:pt x="68" y="74"/>
                    <a:pt x="71" y="81"/>
                  </a:cubicBezTo>
                  <a:cubicBezTo>
                    <a:pt x="74" y="87"/>
                    <a:pt x="76" y="94"/>
                    <a:pt x="80" y="98"/>
                  </a:cubicBezTo>
                  <a:cubicBezTo>
                    <a:pt x="80" y="100"/>
                    <a:pt x="81" y="102"/>
                    <a:pt x="80" y="103"/>
                  </a:cubicBezTo>
                  <a:cubicBezTo>
                    <a:pt x="76" y="103"/>
                    <a:pt x="75" y="108"/>
                    <a:pt x="70" y="108"/>
                  </a:cubicBezTo>
                  <a:cubicBezTo>
                    <a:pt x="63" y="105"/>
                    <a:pt x="56" y="101"/>
                    <a:pt x="49" y="99"/>
                  </a:cubicBezTo>
                  <a:cubicBezTo>
                    <a:pt x="46" y="103"/>
                    <a:pt x="44" y="106"/>
                    <a:pt x="43" y="112"/>
                  </a:cubicBezTo>
                  <a:cubicBezTo>
                    <a:pt x="41" y="114"/>
                    <a:pt x="40" y="118"/>
                    <a:pt x="38" y="121"/>
                  </a:cubicBezTo>
                  <a:cubicBezTo>
                    <a:pt x="35" y="120"/>
                    <a:pt x="34" y="118"/>
                    <a:pt x="30" y="120"/>
                  </a:cubicBezTo>
                  <a:cubicBezTo>
                    <a:pt x="28" y="118"/>
                    <a:pt x="28" y="114"/>
                    <a:pt x="28" y="111"/>
                  </a:cubicBezTo>
                  <a:cubicBezTo>
                    <a:pt x="26" y="100"/>
                    <a:pt x="23" y="90"/>
                    <a:pt x="21" y="80"/>
                  </a:cubicBezTo>
                  <a:cubicBezTo>
                    <a:pt x="19" y="69"/>
                    <a:pt x="18" y="65"/>
                    <a:pt x="16" y="54"/>
                  </a:cubicBezTo>
                  <a:cubicBezTo>
                    <a:pt x="12" y="54"/>
                    <a:pt x="7" y="58"/>
                    <a:pt x="4" y="55"/>
                  </a:cubicBezTo>
                  <a:cubicBezTo>
                    <a:pt x="3" y="55"/>
                    <a:pt x="3" y="57"/>
                    <a:pt x="2" y="56"/>
                  </a:cubicBezTo>
                  <a:cubicBezTo>
                    <a:pt x="1" y="55"/>
                    <a:pt x="1" y="53"/>
                    <a:pt x="0" y="51"/>
                  </a:cubicBezTo>
                  <a:cubicBezTo>
                    <a:pt x="1" y="51"/>
                    <a:pt x="2" y="51"/>
                    <a:pt x="2" y="50"/>
                  </a:cubicBezTo>
                  <a:cubicBezTo>
                    <a:pt x="3" y="48"/>
                    <a:pt x="4" y="45"/>
                    <a:pt x="5" y="42"/>
                  </a:cubicBezTo>
                  <a:cubicBezTo>
                    <a:pt x="5" y="40"/>
                    <a:pt x="7" y="39"/>
                    <a:pt x="8" y="37"/>
                  </a:cubicBezTo>
                  <a:cubicBezTo>
                    <a:pt x="9" y="33"/>
                    <a:pt x="9" y="30"/>
                    <a:pt x="10" y="26"/>
                  </a:cubicBezTo>
                  <a:cubicBezTo>
                    <a:pt x="11" y="23"/>
                    <a:pt x="13" y="21"/>
                    <a:pt x="13" y="18"/>
                  </a:cubicBezTo>
                  <a:cubicBezTo>
                    <a:pt x="14" y="15"/>
                    <a:pt x="15" y="13"/>
                    <a:pt x="16" y="10"/>
                  </a:cubicBezTo>
                  <a:cubicBezTo>
                    <a:pt x="18" y="6"/>
                    <a:pt x="19" y="1"/>
                    <a:pt x="22" y="1"/>
                  </a:cubicBezTo>
                  <a:cubicBezTo>
                    <a:pt x="24" y="1"/>
                    <a:pt x="29" y="0"/>
                    <a:pt x="31" y="1"/>
                  </a:cubicBezTo>
                  <a:cubicBezTo>
                    <a:pt x="34" y="2"/>
                    <a:pt x="36" y="6"/>
                    <a:pt x="39" y="8"/>
                  </a:cubicBezTo>
                  <a:cubicBezTo>
                    <a:pt x="43" y="12"/>
                    <a:pt x="47" y="15"/>
                    <a:pt x="51" y="19"/>
                  </a:cubicBezTo>
                  <a:cubicBezTo>
                    <a:pt x="54" y="23"/>
                    <a:pt x="58" y="27"/>
                    <a:pt x="62" y="30"/>
                  </a:cubicBezTo>
                  <a:cubicBezTo>
                    <a:pt x="65" y="33"/>
                    <a:pt x="70" y="37"/>
                    <a:pt x="65" y="41"/>
                  </a:cubicBezTo>
                  <a:close/>
                  <a:moveTo>
                    <a:pt x="25" y="6"/>
                  </a:moveTo>
                  <a:cubicBezTo>
                    <a:pt x="23" y="10"/>
                    <a:pt x="21" y="14"/>
                    <a:pt x="19" y="18"/>
                  </a:cubicBezTo>
                  <a:cubicBezTo>
                    <a:pt x="17" y="23"/>
                    <a:pt x="16" y="27"/>
                    <a:pt x="14" y="31"/>
                  </a:cubicBezTo>
                  <a:cubicBezTo>
                    <a:pt x="12" y="37"/>
                    <a:pt x="10" y="43"/>
                    <a:pt x="8" y="49"/>
                  </a:cubicBezTo>
                  <a:cubicBezTo>
                    <a:pt x="13" y="48"/>
                    <a:pt x="15" y="45"/>
                    <a:pt x="20" y="46"/>
                  </a:cubicBezTo>
                  <a:cubicBezTo>
                    <a:pt x="20" y="49"/>
                    <a:pt x="20" y="51"/>
                    <a:pt x="22" y="52"/>
                  </a:cubicBezTo>
                  <a:cubicBezTo>
                    <a:pt x="21" y="55"/>
                    <a:pt x="22" y="57"/>
                    <a:pt x="23" y="59"/>
                  </a:cubicBezTo>
                  <a:cubicBezTo>
                    <a:pt x="26" y="78"/>
                    <a:pt x="29" y="93"/>
                    <a:pt x="33" y="110"/>
                  </a:cubicBezTo>
                  <a:cubicBezTo>
                    <a:pt x="35" y="109"/>
                    <a:pt x="34" y="106"/>
                    <a:pt x="35" y="104"/>
                  </a:cubicBezTo>
                  <a:cubicBezTo>
                    <a:pt x="36" y="104"/>
                    <a:pt x="37" y="103"/>
                    <a:pt x="38" y="102"/>
                  </a:cubicBezTo>
                  <a:cubicBezTo>
                    <a:pt x="39" y="99"/>
                    <a:pt x="41" y="89"/>
                    <a:pt x="44" y="89"/>
                  </a:cubicBezTo>
                  <a:cubicBezTo>
                    <a:pt x="45" y="88"/>
                    <a:pt x="46" y="89"/>
                    <a:pt x="48" y="90"/>
                  </a:cubicBezTo>
                  <a:cubicBezTo>
                    <a:pt x="51" y="91"/>
                    <a:pt x="52" y="91"/>
                    <a:pt x="53" y="92"/>
                  </a:cubicBezTo>
                  <a:cubicBezTo>
                    <a:pt x="55" y="93"/>
                    <a:pt x="55" y="93"/>
                    <a:pt x="57" y="93"/>
                  </a:cubicBezTo>
                  <a:cubicBezTo>
                    <a:pt x="60" y="95"/>
                    <a:pt x="63" y="98"/>
                    <a:pt x="67" y="99"/>
                  </a:cubicBezTo>
                  <a:cubicBezTo>
                    <a:pt x="60" y="80"/>
                    <a:pt x="49" y="62"/>
                    <a:pt x="44" y="43"/>
                  </a:cubicBezTo>
                  <a:cubicBezTo>
                    <a:pt x="44" y="42"/>
                    <a:pt x="45" y="41"/>
                    <a:pt x="45" y="40"/>
                  </a:cubicBezTo>
                  <a:cubicBezTo>
                    <a:pt x="49" y="39"/>
                    <a:pt x="52" y="38"/>
                    <a:pt x="56" y="36"/>
                  </a:cubicBezTo>
                  <a:cubicBezTo>
                    <a:pt x="46" y="25"/>
                    <a:pt x="35" y="1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lose/>
                  <a:moveTo>
                    <a:pt x="50" y="25"/>
                  </a:moveTo>
                  <a:cubicBezTo>
                    <a:pt x="49" y="24"/>
                    <a:pt x="49" y="23"/>
                    <a:pt x="47" y="22"/>
                  </a:cubicBezTo>
                  <a:cubicBezTo>
                    <a:pt x="48" y="23"/>
                    <a:pt x="49" y="24"/>
                    <a:pt x="50" y="25"/>
                  </a:cubicBezTo>
                  <a:close/>
                  <a:moveTo>
                    <a:pt x="55" y="29"/>
                  </a:moveTo>
                  <a:cubicBezTo>
                    <a:pt x="54" y="28"/>
                    <a:pt x="53" y="27"/>
                    <a:pt x="53" y="27"/>
                  </a:cubicBezTo>
                  <a:cubicBezTo>
                    <a:pt x="53" y="28"/>
                    <a:pt x="54" y="29"/>
                    <a:pt x="55" y="29"/>
                  </a:cubicBezTo>
                  <a:close/>
                  <a:moveTo>
                    <a:pt x="40" y="101"/>
                  </a:moveTo>
                  <a:cubicBezTo>
                    <a:pt x="41" y="100"/>
                    <a:pt x="43" y="98"/>
                    <a:pt x="42" y="96"/>
                  </a:cubicBezTo>
                  <a:cubicBezTo>
                    <a:pt x="42" y="98"/>
                    <a:pt x="41" y="99"/>
                    <a:pt x="40" y="101"/>
                  </a:cubicBezTo>
                  <a:close/>
                  <a:moveTo>
                    <a:pt x="59" y="98"/>
                  </a:moveTo>
                  <a:cubicBezTo>
                    <a:pt x="57" y="98"/>
                    <a:pt x="56" y="96"/>
                    <a:pt x="55" y="97"/>
                  </a:cubicBezTo>
                  <a:cubicBezTo>
                    <a:pt x="57" y="97"/>
                    <a:pt x="58" y="99"/>
                    <a:pt x="59" y="98"/>
                  </a:cubicBezTo>
                  <a:close/>
                  <a:moveTo>
                    <a:pt x="39" y="113"/>
                  </a:moveTo>
                  <a:cubicBezTo>
                    <a:pt x="40" y="112"/>
                    <a:pt x="41" y="110"/>
                    <a:pt x="40" y="109"/>
                  </a:cubicBezTo>
                  <a:cubicBezTo>
                    <a:pt x="40" y="111"/>
                    <a:pt x="39" y="111"/>
                    <a:pt x="39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4" name="Freeform 60">
              <a:extLst>
                <a:ext uri="{FF2B5EF4-FFF2-40B4-BE49-F238E27FC236}">
                  <a16:creationId xmlns:a16="http://schemas.microsoft.com/office/drawing/2014/main" id="{237BBA0F-14F5-B91E-2A4A-485017A063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1175" y="1974850"/>
              <a:ext cx="93663" cy="93663"/>
            </a:xfrm>
            <a:custGeom>
              <a:avLst/>
              <a:gdLst>
                <a:gd name="T0" fmla="*/ 1 w 10"/>
                <a:gd name="T1" fmla="*/ 8 h 10"/>
                <a:gd name="T2" fmla="*/ 1 w 10"/>
                <a:gd name="T3" fmla="*/ 1 h 10"/>
                <a:gd name="T4" fmla="*/ 7 w 10"/>
                <a:gd name="T5" fmla="*/ 1 h 10"/>
                <a:gd name="T6" fmla="*/ 1 w 10"/>
                <a:gd name="T7" fmla="*/ 8 h 10"/>
                <a:gd name="T8" fmla="*/ 4 w 10"/>
                <a:gd name="T9" fmla="*/ 4 h 10"/>
                <a:gd name="T10" fmla="*/ 6 w 10"/>
                <a:gd name="T11" fmla="*/ 5 h 10"/>
                <a:gd name="T12" fmla="*/ 7 w 10"/>
                <a:gd name="T13" fmla="*/ 3 h 10"/>
                <a:gd name="T14" fmla="*/ 4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" y="8"/>
                  </a:moveTo>
                  <a:cubicBezTo>
                    <a:pt x="0" y="6"/>
                    <a:pt x="1" y="3"/>
                    <a:pt x="1" y="1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0" y="4"/>
                    <a:pt x="6" y="10"/>
                    <a:pt x="1" y="8"/>
                  </a:cubicBezTo>
                  <a:close/>
                  <a:moveTo>
                    <a:pt x="4" y="4"/>
                  </a:moveTo>
                  <a:cubicBezTo>
                    <a:pt x="5" y="4"/>
                    <a:pt x="5" y="4"/>
                    <a:pt x="6" y="5"/>
                  </a:cubicBezTo>
                  <a:cubicBezTo>
                    <a:pt x="6" y="5"/>
                    <a:pt x="7" y="4"/>
                    <a:pt x="7" y="3"/>
                  </a:cubicBezTo>
                  <a:cubicBezTo>
                    <a:pt x="6" y="3"/>
                    <a:pt x="4" y="2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5" name="Freeform 61">
              <a:extLst>
                <a:ext uri="{FF2B5EF4-FFF2-40B4-BE49-F238E27FC236}">
                  <a16:creationId xmlns:a16="http://schemas.microsoft.com/office/drawing/2014/main" id="{3B54C67F-FDD9-97D0-1017-579694B795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5713" y="1311275"/>
              <a:ext cx="1125538" cy="1030288"/>
            </a:xfrm>
            <a:custGeom>
              <a:avLst/>
              <a:gdLst>
                <a:gd name="T0" fmla="*/ 84 w 120"/>
                <a:gd name="T1" fmla="*/ 35 h 110"/>
                <a:gd name="T2" fmla="*/ 94 w 120"/>
                <a:gd name="T3" fmla="*/ 45 h 110"/>
                <a:gd name="T4" fmla="*/ 103 w 120"/>
                <a:gd name="T5" fmla="*/ 48 h 110"/>
                <a:gd name="T6" fmla="*/ 120 w 120"/>
                <a:gd name="T7" fmla="*/ 56 h 110"/>
                <a:gd name="T8" fmla="*/ 119 w 120"/>
                <a:gd name="T9" fmla="*/ 58 h 110"/>
                <a:gd name="T10" fmla="*/ 86 w 120"/>
                <a:gd name="T11" fmla="*/ 73 h 110"/>
                <a:gd name="T12" fmla="*/ 81 w 120"/>
                <a:gd name="T13" fmla="*/ 76 h 110"/>
                <a:gd name="T14" fmla="*/ 83 w 120"/>
                <a:gd name="T15" fmla="*/ 87 h 110"/>
                <a:gd name="T16" fmla="*/ 58 w 120"/>
                <a:gd name="T17" fmla="*/ 108 h 110"/>
                <a:gd name="T18" fmla="*/ 56 w 120"/>
                <a:gd name="T19" fmla="*/ 107 h 110"/>
                <a:gd name="T20" fmla="*/ 42 w 120"/>
                <a:gd name="T21" fmla="*/ 85 h 110"/>
                <a:gd name="T22" fmla="*/ 23 w 120"/>
                <a:gd name="T23" fmla="*/ 91 h 110"/>
                <a:gd name="T24" fmla="*/ 22 w 120"/>
                <a:gd name="T25" fmla="*/ 72 h 110"/>
                <a:gd name="T26" fmla="*/ 10 w 120"/>
                <a:gd name="T27" fmla="*/ 60 h 110"/>
                <a:gd name="T28" fmla="*/ 3 w 120"/>
                <a:gd name="T29" fmla="*/ 38 h 110"/>
                <a:gd name="T30" fmla="*/ 4 w 120"/>
                <a:gd name="T31" fmla="*/ 36 h 110"/>
                <a:gd name="T32" fmla="*/ 31 w 120"/>
                <a:gd name="T33" fmla="*/ 40 h 110"/>
                <a:gd name="T34" fmla="*/ 34 w 120"/>
                <a:gd name="T35" fmla="*/ 33 h 110"/>
                <a:gd name="T36" fmla="*/ 28 w 120"/>
                <a:gd name="T37" fmla="*/ 21 h 110"/>
                <a:gd name="T38" fmla="*/ 47 w 120"/>
                <a:gd name="T39" fmla="*/ 6 h 110"/>
                <a:gd name="T40" fmla="*/ 51 w 120"/>
                <a:gd name="T41" fmla="*/ 11 h 110"/>
                <a:gd name="T42" fmla="*/ 57 w 120"/>
                <a:gd name="T43" fmla="*/ 24 h 110"/>
                <a:gd name="T44" fmla="*/ 59 w 120"/>
                <a:gd name="T45" fmla="*/ 27 h 110"/>
                <a:gd name="T46" fmla="*/ 59 w 120"/>
                <a:gd name="T47" fmla="*/ 29 h 110"/>
                <a:gd name="T48" fmla="*/ 74 w 120"/>
                <a:gd name="T49" fmla="*/ 32 h 110"/>
                <a:gd name="T50" fmla="*/ 34 w 120"/>
                <a:gd name="T51" fmla="*/ 36 h 110"/>
                <a:gd name="T52" fmla="*/ 11 w 120"/>
                <a:gd name="T53" fmla="*/ 44 h 110"/>
                <a:gd name="T54" fmla="*/ 7 w 120"/>
                <a:gd name="T55" fmla="*/ 66 h 110"/>
                <a:gd name="T56" fmla="*/ 25 w 120"/>
                <a:gd name="T57" fmla="*/ 87 h 110"/>
                <a:gd name="T58" fmla="*/ 51 w 120"/>
                <a:gd name="T59" fmla="*/ 89 h 110"/>
                <a:gd name="T60" fmla="*/ 57 w 120"/>
                <a:gd name="T61" fmla="*/ 103 h 110"/>
                <a:gd name="T62" fmla="*/ 63 w 120"/>
                <a:gd name="T63" fmla="*/ 90 h 110"/>
                <a:gd name="T64" fmla="*/ 65 w 120"/>
                <a:gd name="T65" fmla="*/ 88 h 110"/>
                <a:gd name="T66" fmla="*/ 79 w 120"/>
                <a:gd name="T67" fmla="*/ 77 h 110"/>
                <a:gd name="T68" fmla="*/ 114 w 120"/>
                <a:gd name="T69" fmla="*/ 56 h 110"/>
                <a:gd name="T70" fmla="*/ 89 w 120"/>
                <a:gd name="T71" fmla="*/ 35 h 110"/>
                <a:gd name="T72" fmla="*/ 79 w 120"/>
                <a:gd name="T73" fmla="*/ 31 h 110"/>
                <a:gd name="T74" fmla="*/ 61 w 120"/>
                <a:gd name="T75" fmla="*/ 31 h 110"/>
                <a:gd name="T76" fmla="*/ 53 w 120"/>
                <a:gd name="T77" fmla="*/ 22 h 110"/>
                <a:gd name="T78" fmla="*/ 35 w 120"/>
                <a:gd name="T79" fmla="*/ 20 h 110"/>
                <a:gd name="T80" fmla="*/ 37 w 120"/>
                <a:gd name="T81" fmla="*/ 3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10">
                  <a:moveTo>
                    <a:pt x="80" y="27"/>
                  </a:moveTo>
                  <a:cubicBezTo>
                    <a:pt x="79" y="31"/>
                    <a:pt x="81" y="34"/>
                    <a:pt x="84" y="35"/>
                  </a:cubicBezTo>
                  <a:cubicBezTo>
                    <a:pt x="88" y="34"/>
                    <a:pt x="88" y="30"/>
                    <a:pt x="92" y="30"/>
                  </a:cubicBezTo>
                  <a:cubicBezTo>
                    <a:pt x="90" y="35"/>
                    <a:pt x="90" y="41"/>
                    <a:pt x="94" y="45"/>
                  </a:cubicBezTo>
                  <a:cubicBezTo>
                    <a:pt x="95" y="46"/>
                    <a:pt x="97" y="47"/>
                    <a:pt x="98" y="48"/>
                  </a:cubicBezTo>
                  <a:cubicBezTo>
                    <a:pt x="100" y="48"/>
                    <a:pt x="101" y="48"/>
                    <a:pt x="103" y="48"/>
                  </a:cubicBezTo>
                  <a:cubicBezTo>
                    <a:pt x="108" y="49"/>
                    <a:pt x="113" y="53"/>
                    <a:pt x="117" y="54"/>
                  </a:cubicBezTo>
                  <a:cubicBezTo>
                    <a:pt x="118" y="55"/>
                    <a:pt x="120" y="54"/>
                    <a:pt x="120" y="56"/>
                  </a:cubicBezTo>
                  <a:cubicBezTo>
                    <a:pt x="120" y="56"/>
                    <a:pt x="119" y="56"/>
                    <a:pt x="119" y="56"/>
                  </a:cubicBezTo>
                  <a:cubicBezTo>
                    <a:pt x="120" y="56"/>
                    <a:pt x="120" y="58"/>
                    <a:pt x="119" y="58"/>
                  </a:cubicBezTo>
                  <a:cubicBezTo>
                    <a:pt x="112" y="56"/>
                    <a:pt x="105" y="59"/>
                    <a:pt x="98" y="60"/>
                  </a:cubicBezTo>
                  <a:cubicBezTo>
                    <a:pt x="94" y="64"/>
                    <a:pt x="86" y="66"/>
                    <a:pt x="86" y="73"/>
                  </a:cubicBezTo>
                  <a:cubicBezTo>
                    <a:pt x="85" y="74"/>
                    <a:pt x="85" y="75"/>
                    <a:pt x="85" y="76"/>
                  </a:cubicBezTo>
                  <a:cubicBezTo>
                    <a:pt x="83" y="76"/>
                    <a:pt x="82" y="75"/>
                    <a:pt x="81" y="76"/>
                  </a:cubicBezTo>
                  <a:cubicBezTo>
                    <a:pt x="79" y="79"/>
                    <a:pt x="82" y="83"/>
                    <a:pt x="84" y="85"/>
                  </a:cubicBezTo>
                  <a:cubicBezTo>
                    <a:pt x="83" y="85"/>
                    <a:pt x="83" y="86"/>
                    <a:pt x="83" y="87"/>
                  </a:cubicBezTo>
                  <a:cubicBezTo>
                    <a:pt x="80" y="86"/>
                    <a:pt x="75" y="85"/>
                    <a:pt x="72" y="85"/>
                  </a:cubicBezTo>
                  <a:cubicBezTo>
                    <a:pt x="64" y="89"/>
                    <a:pt x="59" y="98"/>
                    <a:pt x="58" y="108"/>
                  </a:cubicBezTo>
                  <a:cubicBezTo>
                    <a:pt x="58" y="108"/>
                    <a:pt x="57" y="109"/>
                    <a:pt x="57" y="110"/>
                  </a:cubicBezTo>
                  <a:cubicBezTo>
                    <a:pt x="55" y="109"/>
                    <a:pt x="56" y="108"/>
                    <a:pt x="56" y="107"/>
                  </a:cubicBezTo>
                  <a:cubicBezTo>
                    <a:pt x="55" y="102"/>
                    <a:pt x="53" y="96"/>
                    <a:pt x="51" y="92"/>
                  </a:cubicBezTo>
                  <a:cubicBezTo>
                    <a:pt x="50" y="88"/>
                    <a:pt x="46" y="86"/>
                    <a:pt x="42" y="85"/>
                  </a:cubicBezTo>
                  <a:cubicBezTo>
                    <a:pt x="40" y="84"/>
                    <a:pt x="38" y="83"/>
                    <a:pt x="36" y="83"/>
                  </a:cubicBezTo>
                  <a:cubicBezTo>
                    <a:pt x="31" y="84"/>
                    <a:pt x="27" y="88"/>
                    <a:pt x="23" y="91"/>
                  </a:cubicBezTo>
                  <a:cubicBezTo>
                    <a:pt x="22" y="89"/>
                    <a:pt x="23" y="89"/>
                    <a:pt x="23" y="88"/>
                  </a:cubicBezTo>
                  <a:cubicBezTo>
                    <a:pt x="26" y="82"/>
                    <a:pt x="25" y="77"/>
                    <a:pt x="22" y="72"/>
                  </a:cubicBezTo>
                  <a:cubicBezTo>
                    <a:pt x="17" y="65"/>
                    <a:pt x="10" y="67"/>
                    <a:pt x="4" y="70"/>
                  </a:cubicBezTo>
                  <a:cubicBezTo>
                    <a:pt x="2" y="68"/>
                    <a:pt x="8" y="64"/>
                    <a:pt x="10" y="60"/>
                  </a:cubicBezTo>
                  <a:cubicBezTo>
                    <a:pt x="12" y="56"/>
                    <a:pt x="11" y="47"/>
                    <a:pt x="9" y="44"/>
                  </a:cubicBezTo>
                  <a:cubicBezTo>
                    <a:pt x="7" y="41"/>
                    <a:pt x="5" y="41"/>
                    <a:pt x="3" y="38"/>
                  </a:cubicBezTo>
                  <a:cubicBezTo>
                    <a:pt x="2" y="37"/>
                    <a:pt x="1" y="37"/>
                    <a:pt x="0" y="35"/>
                  </a:cubicBezTo>
                  <a:cubicBezTo>
                    <a:pt x="1" y="33"/>
                    <a:pt x="3" y="35"/>
                    <a:pt x="4" y="36"/>
                  </a:cubicBezTo>
                  <a:cubicBezTo>
                    <a:pt x="7" y="41"/>
                    <a:pt x="14" y="44"/>
                    <a:pt x="21" y="44"/>
                  </a:cubicBezTo>
                  <a:cubicBezTo>
                    <a:pt x="25" y="44"/>
                    <a:pt x="28" y="42"/>
                    <a:pt x="31" y="40"/>
                  </a:cubicBezTo>
                  <a:cubicBezTo>
                    <a:pt x="32" y="38"/>
                    <a:pt x="31" y="37"/>
                    <a:pt x="31" y="34"/>
                  </a:cubicBezTo>
                  <a:cubicBezTo>
                    <a:pt x="32" y="34"/>
                    <a:pt x="33" y="34"/>
                    <a:pt x="34" y="33"/>
                  </a:cubicBezTo>
                  <a:cubicBezTo>
                    <a:pt x="34" y="28"/>
                    <a:pt x="31" y="24"/>
                    <a:pt x="28" y="22"/>
                  </a:cubicBezTo>
                  <a:cubicBezTo>
                    <a:pt x="28" y="21"/>
                    <a:pt x="28" y="22"/>
                    <a:pt x="28" y="21"/>
                  </a:cubicBezTo>
                  <a:cubicBezTo>
                    <a:pt x="36" y="20"/>
                    <a:pt x="40" y="17"/>
                    <a:pt x="44" y="11"/>
                  </a:cubicBezTo>
                  <a:cubicBezTo>
                    <a:pt x="45" y="10"/>
                    <a:pt x="46" y="7"/>
                    <a:pt x="47" y="6"/>
                  </a:cubicBezTo>
                  <a:cubicBezTo>
                    <a:pt x="48" y="4"/>
                    <a:pt x="47" y="0"/>
                    <a:pt x="50" y="0"/>
                  </a:cubicBezTo>
                  <a:cubicBezTo>
                    <a:pt x="50" y="3"/>
                    <a:pt x="50" y="8"/>
                    <a:pt x="51" y="11"/>
                  </a:cubicBezTo>
                  <a:cubicBezTo>
                    <a:pt x="52" y="15"/>
                    <a:pt x="53" y="18"/>
                    <a:pt x="54" y="22"/>
                  </a:cubicBezTo>
                  <a:cubicBezTo>
                    <a:pt x="55" y="22"/>
                    <a:pt x="56" y="24"/>
                    <a:pt x="57" y="24"/>
                  </a:cubicBezTo>
                  <a:cubicBezTo>
                    <a:pt x="57" y="25"/>
                    <a:pt x="57" y="25"/>
                    <a:pt x="57" y="26"/>
                  </a:cubicBezTo>
                  <a:cubicBezTo>
                    <a:pt x="58" y="26"/>
                    <a:pt x="58" y="27"/>
                    <a:pt x="59" y="27"/>
                  </a:cubicBezTo>
                  <a:cubicBezTo>
                    <a:pt x="59" y="28"/>
                    <a:pt x="58" y="28"/>
                    <a:pt x="58" y="28"/>
                  </a:cubicBezTo>
                  <a:cubicBezTo>
                    <a:pt x="58" y="29"/>
                    <a:pt x="60" y="28"/>
                    <a:pt x="59" y="29"/>
                  </a:cubicBezTo>
                  <a:cubicBezTo>
                    <a:pt x="60" y="29"/>
                    <a:pt x="60" y="29"/>
                    <a:pt x="60" y="30"/>
                  </a:cubicBezTo>
                  <a:cubicBezTo>
                    <a:pt x="63" y="32"/>
                    <a:pt x="69" y="36"/>
                    <a:pt x="74" y="32"/>
                  </a:cubicBezTo>
                  <a:cubicBezTo>
                    <a:pt x="76" y="31"/>
                    <a:pt x="76" y="27"/>
                    <a:pt x="80" y="27"/>
                  </a:cubicBezTo>
                  <a:close/>
                  <a:moveTo>
                    <a:pt x="34" y="36"/>
                  </a:moveTo>
                  <a:cubicBezTo>
                    <a:pt x="34" y="45"/>
                    <a:pt x="22" y="47"/>
                    <a:pt x="15" y="45"/>
                  </a:cubicBezTo>
                  <a:cubicBezTo>
                    <a:pt x="15" y="45"/>
                    <a:pt x="12" y="43"/>
                    <a:pt x="11" y="44"/>
                  </a:cubicBezTo>
                  <a:cubicBezTo>
                    <a:pt x="12" y="47"/>
                    <a:pt x="12" y="50"/>
                    <a:pt x="12" y="53"/>
                  </a:cubicBezTo>
                  <a:cubicBezTo>
                    <a:pt x="12" y="59"/>
                    <a:pt x="10" y="63"/>
                    <a:pt x="7" y="66"/>
                  </a:cubicBezTo>
                  <a:cubicBezTo>
                    <a:pt x="17" y="62"/>
                    <a:pt x="24" y="69"/>
                    <a:pt x="26" y="76"/>
                  </a:cubicBezTo>
                  <a:cubicBezTo>
                    <a:pt x="27" y="80"/>
                    <a:pt x="26" y="84"/>
                    <a:pt x="25" y="87"/>
                  </a:cubicBezTo>
                  <a:cubicBezTo>
                    <a:pt x="30" y="85"/>
                    <a:pt x="32" y="81"/>
                    <a:pt x="39" y="81"/>
                  </a:cubicBezTo>
                  <a:cubicBezTo>
                    <a:pt x="44" y="84"/>
                    <a:pt x="48" y="85"/>
                    <a:pt x="51" y="89"/>
                  </a:cubicBezTo>
                  <a:cubicBezTo>
                    <a:pt x="53" y="92"/>
                    <a:pt x="55" y="95"/>
                    <a:pt x="55" y="99"/>
                  </a:cubicBezTo>
                  <a:cubicBezTo>
                    <a:pt x="56" y="100"/>
                    <a:pt x="55" y="102"/>
                    <a:pt x="57" y="103"/>
                  </a:cubicBezTo>
                  <a:cubicBezTo>
                    <a:pt x="58" y="99"/>
                    <a:pt x="60" y="96"/>
                    <a:pt x="61" y="93"/>
                  </a:cubicBezTo>
                  <a:cubicBezTo>
                    <a:pt x="62" y="92"/>
                    <a:pt x="62" y="91"/>
                    <a:pt x="63" y="90"/>
                  </a:cubicBezTo>
                  <a:cubicBezTo>
                    <a:pt x="63" y="90"/>
                    <a:pt x="64" y="90"/>
                    <a:pt x="64" y="90"/>
                  </a:cubicBezTo>
                  <a:cubicBezTo>
                    <a:pt x="64" y="89"/>
                    <a:pt x="64" y="89"/>
                    <a:pt x="65" y="88"/>
                  </a:cubicBezTo>
                  <a:cubicBezTo>
                    <a:pt x="68" y="84"/>
                    <a:pt x="73" y="81"/>
                    <a:pt x="79" y="84"/>
                  </a:cubicBezTo>
                  <a:cubicBezTo>
                    <a:pt x="81" y="82"/>
                    <a:pt x="78" y="80"/>
                    <a:pt x="79" y="77"/>
                  </a:cubicBezTo>
                  <a:cubicBezTo>
                    <a:pt x="80" y="75"/>
                    <a:pt x="80" y="73"/>
                    <a:pt x="83" y="73"/>
                  </a:cubicBezTo>
                  <a:cubicBezTo>
                    <a:pt x="88" y="62"/>
                    <a:pt x="100" y="56"/>
                    <a:pt x="114" y="56"/>
                  </a:cubicBezTo>
                  <a:cubicBezTo>
                    <a:pt x="111" y="53"/>
                    <a:pt x="107" y="51"/>
                    <a:pt x="102" y="50"/>
                  </a:cubicBezTo>
                  <a:cubicBezTo>
                    <a:pt x="94" y="50"/>
                    <a:pt x="89" y="44"/>
                    <a:pt x="89" y="35"/>
                  </a:cubicBezTo>
                  <a:cubicBezTo>
                    <a:pt x="87" y="35"/>
                    <a:pt x="86" y="37"/>
                    <a:pt x="83" y="37"/>
                  </a:cubicBezTo>
                  <a:cubicBezTo>
                    <a:pt x="81" y="36"/>
                    <a:pt x="80" y="34"/>
                    <a:pt x="79" y="31"/>
                  </a:cubicBezTo>
                  <a:cubicBezTo>
                    <a:pt x="76" y="33"/>
                    <a:pt x="74" y="36"/>
                    <a:pt x="69" y="36"/>
                  </a:cubicBezTo>
                  <a:cubicBezTo>
                    <a:pt x="66" y="35"/>
                    <a:pt x="60" y="33"/>
                    <a:pt x="61" y="31"/>
                  </a:cubicBezTo>
                  <a:cubicBezTo>
                    <a:pt x="60" y="31"/>
                    <a:pt x="61" y="32"/>
                    <a:pt x="60" y="32"/>
                  </a:cubicBezTo>
                  <a:cubicBezTo>
                    <a:pt x="58" y="29"/>
                    <a:pt x="55" y="26"/>
                    <a:pt x="53" y="22"/>
                  </a:cubicBezTo>
                  <a:cubicBezTo>
                    <a:pt x="51" y="17"/>
                    <a:pt x="51" y="11"/>
                    <a:pt x="49" y="7"/>
                  </a:cubicBezTo>
                  <a:cubicBezTo>
                    <a:pt x="44" y="11"/>
                    <a:pt x="43" y="19"/>
                    <a:pt x="35" y="20"/>
                  </a:cubicBezTo>
                  <a:cubicBezTo>
                    <a:pt x="34" y="21"/>
                    <a:pt x="32" y="21"/>
                    <a:pt x="31" y="22"/>
                  </a:cubicBezTo>
                  <a:cubicBezTo>
                    <a:pt x="34" y="25"/>
                    <a:pt x="36" y="28"/>
                    <a:pt x="37" y="32"/>
                  </a:cubicBezTo>
                  <a:cubicBezTo>
                    <a:pt x="36" y="33"/>
                    <a:pt x="35" y="35"/>
                    <a:pt x="3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6" name="Freeform 62">
              <a:extLst>
                <a:ext uri="{FF2B5EF4-FFF2-40B4-BE49-F238E27FC236}">
                  <a16:creationId xmlns:a16="http://schemas.microsoft.com/office/drawing/2014/main" id="{D7C6C3E4-0148-D278-C2B2-08E27A770D5C}"/>
                </a:ext>
              </a:extLst>
            </p:cNvPr>
            <p:cNvSpPr/>
            <p:nvPr/>
          </p:nvSpPr>
          <p:spPr bwMode="auto">
            <a:xfrm>
              <a:off x="7840663" y="2209800"/>
              <a:ext cx="139700" cy="290513"/>
            </a:xfrm>
            <a:custGeom>
              <a:avLst/>
              <a:gdLst>
                <a:gd name="T0" fmla="*/ 11 w 15"/>
                <a:gd name="T1" fmla="*/ 9 h 31"/>
                <a:gd name="T2" fmla="*/ 10 w 15"/>
                <a:gd name="T3" fmla="*/ 8 h 31"/>
                <a:gd name="T4" fmla="*/ 11 w 15"/>
                <a:gd name="T5" fmla="*/ 6 h 31"/>
                <a:gd name="T6" fmla="*/ 12 w 15"/>
                <a:gd name="T7" fmla="*/ 7 h 31"/>
                <a:gd name="T8" fmla="*/ 12 w 15"/>
                <a:gd name="T9" fmla="*/ 6 h 31"/>
                <a:gd name="T10" fmla="*/ 12 w 15"/>
                <a:gd name="T11" fmla="*/ 6 h 31"/>
                <a:gd name="T12" fmla="*/ 15 w 15"/>
                <a:gd name="T13" fmla="*/ 0 h 31"/>
                <a:gd name="T14" fmla="*/ 11 w 15"/>
                <a:gd name="T15" fmla="*/ 12 h 31"/>
                <a:gd name="T16" fmla="*/ 6 w 15"/>
                <a:gd name="T17" fmla="*/ 21 h 31"/>
                <a:gd name="T18" fmla="*/ 4 w 15"/>
                <a:gd name="T19" fmla="*/ 22 h 31"/>
                <a:gd name="T20" fmla="*/ 3 w 15"/>
                <a:gd name="T21" fmla="*/ 25 h 31"/>
                <a:gd name="T22" fmla="*/ 3 w 15"/>
                <a:gd name="T23" fmla="*/ 25 h 31"/>
                <a:gd name="T24" fmla="*/ 1 w 15"/>
                <a:gd name="T25" fmla="*/ 31 h 31"/>
                <a:gd name="T26" fmla="*/ 1 w 15"/>
                <a:gd name="T27" fmla="*/ 29 h 31"/>
                <a:gd name="T28" fmla="*/ 10 w 15"/>
                <a:gd name="T29" fmla="*/ 9 h 31"/>
                <a:gd name="T30" fmla="*/ 11 w 15"/>
                <a:gd name="T31" fmla="*/ 9 h 31"/>
                <a:gd name="T32" fmla="*/ 11 w 15"/>
                <a:gd name="T33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31">
                  <a:moveTo>
                    <a:pt x="11" y="9"/>
                  </a:moveTo>
                  <a:cubicBezTo>
                    <a:pt x="11" y="8"/>
                    <a:pt x="11" y="8"/>
                    <a:pt x="10" y="8"/>
                  </a:cubicBezTo>
                  <a:cubicBezTo>
                    <a:pt x="11" y="7"/>
                    <a:pt x="11" y="7"/>
                    <a:pt x="11" y="6"/>
                  </a:cubicBezTo>
                  <a:cubicBezTo>
                    <a:pt x="12" y="6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4"/>
                    <a:pt x="12" y="0"/>
                    <a:pt x="15" y="0"/>
                  </a:cubicBezTo>
                  <a:cubicBezTo>
                    <a:pt x="15" y="5"/>
                    <a:pt x="11" y="8"/>
                    <a:pt x="11" y="12"/>
                  </a:cubicBezTo>
                  <a:cubicBezTo>
                    <a:pt x="8" y="15"/>
                    <a:pt x="8" y="17"/>
                    <a:pt x="6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5"/>
                    <a:pt x="3" y="25"/>
                  </a:cubicBezTo>
                  <a:cubicBezTo>
                    <a:pt x="4" y="25"/>
                    <a:pt x="3" y="25"/>
                    <a:pt x="3" y="25"/>
                  </a:cubicBezTo>
                  <a:cubicBezTo>
                    <a:pt x="4" y="27"/>
                    <a:pt x="2" y="29"/>
                    <a:pt x="1" y="31"/>
                  </a:cubicBezTo>
                  <a:cubicBezTo>
                    <a:pt x="0" y="31"/>
                    <a:pt x="2" y="29"/>
                    <a:pt x="1" y="29"/>
                  </a:cubicBezTo>
                  <a:cubicBezTo>
                    <a:pt x="4" y="23"/>
                    <a:pt x="7" y="16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7" name="Freeform 63">
              <a:extLst>
                <a:ext uri="{FF2B5EF4-FFF2-40B4-BE49-F238E27FC236}">
                  <a16:creationId xmlns:a16="http://schemas.microsoft.com/office/drawing/2014/main" id="{1654408F-1DF9-04A2-D071-AEC381C3FA07}"/>
                </a:ext>
              </a:extLst>
            </p:cNvPr>
            <p:cNvSpPr/>
            <p:nvPr/>
          </p:nvSpPr>
          <p:spPr bwMode="auto">
            <a:xfrm>
              <a:off x="7821613" y="2500313"/>
              <a:ext cx="28575" cy="46038"/>
            </a:xfrm>
            <a:custGeom>
              <a:avLst/>
              <a:gdLst>
                <a:gd name="T0" fmla="*/ 2 w 3"/>
                <a:gd name="T1" fmla="*/ 0 h 5"/>
                <a:gd name="T2" fmla="*/ 3 w 3"/>
                <a:gd name="T3" fmla="*/ 0 h 5"/>
                <a:gd name="T4" fmla="*/ 1 w 3"/>
                <a:gd name="T5" fmla="*/ 5 h 5"/>
                <a:gd name="T6" fmla="*/ 0 w 3"/>
                <a:gd name="T7" fmla="*/ 5 h 5"/>
                <a:gd name="T8" fmla="*/ 2 w 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1"/>
                    <a:pt x="3" y="0"/>
                  </a:cubicBezTo>
                  <a:cubicBezTo>
                    <a:pt x="2" y="1"/>
                    <a:pt x="2" y="3"/>
                    <a:pt x="1" y="5"/>
                  </a:cubicBezTo>
                  <a:cubicBezTo>
                    <a:pt x="1" y="5"/>
                    <a:pt x="0" y="4"/>
                    <a:pt x="0" y="5"/>
                  </a:cubicBezTo>
                  <a:cubicBezTo>
                    <a:pt x="0" y="4"/>
                    <a:pt x="1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7AC52463-DAEE-A801-FB04-83609B680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0800" y="2546350"/>
              <a:ext cx="160338" cy="365125"/>
            </a:xfrm>
            <a:custGeom>
              <a:avLst/>
              <a:gdLst>
                <a:gd name="T0" fmla="*/ 16 w 17"/>
                <a:gd name="T1" fmla="*/ 3 h 39"/>
                <a:gd name="T2" fmla="*/ 14 w 17"/>
                <a:gd name="T3" fmla="*/ 5 h 39"/>
                <a:gd name="T4" fmla="*/ 12 w 17"/>
                <a:gd name="T5" fmla="*/ 12 h 39"/>
                <a:gd name="T6" fmla="*/ 10 w 17"/>
                <a:gd name="T7" fmla="*/ 17 h 39"/>
                <a:gd name="T8" fmla="*/ 2 w 17"/>
                <a:gd name="T9" fmla="*/ 36 h 39"/>
                <a:gd name="T10" fmla="*/ 0 w 17"/>
                <a:gd name="T11" fmla="*/ 39 h 39"/>
                <a:gd name="T12" fmla="*/ 2 w 17"/>
                <a:gd name="T13" fmla="*/ 33 h 39"/>
                <a:gd name="T14" fmla="*/ 2 w 17"/>
                <a:gd name="T15" fmla="*/ 31 h 39"/>
                <a:gd name="T16" fmla="*/ 6 w 17"/>
                <a:gd name="T17" fmla="*/ 24 h 39"/>
                <a:gd name="T18" fmla="*/ 9 w 17"/>
                <a:gd name="T19" fmla="*/ 16 h 39"/>
                <a:gd name="T20" fmla="*/ 12 w 17"/>
                <a:gd name="T21" fmla="*/ 10 h 39"/>
                <a:gd name="T22" fmla="*/ 13 w 17"/>
                <a:gd name="T23" fmla="*/ 10 h 39"/>
                <a:gd name="T24" fmla="*/ 12 w 17"/>
                <a:gd name="T25" fmla="*/ 9 h 39"/>
                <a:gd name="T26" fmla="*/ 14 w 17"/>
                <a:gd name="T27" fmla="*/ 5 h 39"/>
                <a:gd name="T28" fmla="*/ 17 w 17"/>
                <a:gd name="T29" fmla="*/ 0 h 39"/>
                <a:gd name="T30" fmla="*/ 15 w 17"/>
                <a:gd name="T31" fmla="*/ 2 h 39"/>
                <a:gd name="T32" fmla="*/ 16 w 17"/>
                <a:gd name="T33" fmla="*/ 3 h 39"/>
                <a:gd name="T34" fmla="*/ 5 w 17"/>
                <a:gd name="T35" fmla="*/ 26 h 39"/>
                <a:gd name="T36" fmla="*/ 5 w 17"/>
                <a:gd name="T37" fmla="*/ 25 h 39"/>
                <a:gd name="T38" fmla="*/ 5 w 17"/>
                <a:gd name="T39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39">
                  <a:moveTo>
                    <a:pt x="16" y="3"/>
                  </a:moveTo>
                  <a:cubicBezTo>
                    <a:pt x="15" y="3"/>
                    <a:pt x="16" y="5"/>
                    <a:pt x="14" y="5"/>
                  </a:cubicBezTo>
                  <a:cubicBezTo>
                    <a:pt x="15" y="8"/>
                    <a:pt x="12" y="10"/>
                    <a:pt x="12" y="12"/>
                  </a:cubicBezTo>
                  <a:cubicBezTo>
                    <a:pt x="11" y="13"/>
                    <a:pt x="11" y="15"/>
                    <a:pt x="10" y="17"/>
                  </a:cubicBezTo>
                  <a:cubicBezTo>
                    <a:pt x="7" y="21"/>
                    <a:pt x="5" y="30"/>
                    <a:pt x="2" y="36"/>
                  </a:cubicBezTo>
                  <a:cubicBezTo>
                    <a:pt x="2" y="37"/>
                    <a:pt x="2" y="39"/>
                    <a:pt x="0" y="39"/>
                  </a:cubicBezTo>
                  <a:cubicBezTo>
                    <a:pt x="0" y="37"/>
                    <a:pt x="1" y="33"/>
                    <a:pt x="2" y="33"/>
                  </a:cubicBezTo>
                  <a:cubicBezTo>
                    <a:pt x="2" y="33"/>
                    <a:pt x="2" y="32"/>
                    <a:pt x="2" y="31"/>
                  </a:cubicBezTo>
                  <a:cubicBezTo>
                    <a:pt x="3" y="29"/>
                    <a:pt x="4" y="27"/>
                    <a:pt x="6" y="24"/>
                  </a:cubicBezTo>
                  <a:cubicBezTo>
                    <a:pt x="7" y="22"/>
                    <a:pt x="8" y="17"/>
                    <a:pt x="9" y="16"/>
                  </a:cubicBezTo>
                  <a:cubicBezTo>
                    <a:pt x="9" y="14"/>
                    <a:pt x="11" y="13"/>
                    <a:pt x="12" y="10"/>
                  </a:cubicBezTo>
                  <a:cubicBezTo>
                    <a:pt x="12" y="10"/>
                    <a:pt x="12" y="10"/>
                    <a:pt x="13" y="10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3" y="8"/>
                    <a:pt x="13" y="6"/>
                    <a:pt x="14" y="5"/>
                  </a:cubicBezTo>
                  <a:cubicBezTo>
                    <a:pt x="13" y="4"/>
                    <a:pt x="16" y="2"/>
                    <a:pt x="17" y="0"/>
                  </a:cubicBezTo>
                  <a:cubicBezTo>
                    <a:pt x="17" y="1"/>
                    <a:pt x="17" y="2"/>
                    <a:pt x="15" y="2"/>
                  </a:cubicBezTo>
                  <a:cubicBezTo>
                    <a:pt x="15" y="2"/>
                    <a:pt x="16" y="3"/>
                    <a:pt x="16" y="3"/>
                  </a:cubicBezTo>
                  <a:close/>
                  <a:moveTo>
                    <a:pt x="5" y="26"/>
                  </a:moveTo>
                  <a:cubicBezTo>
                    <a:pt x="5" y="26"/>
                    <a:pt x="6" y="25"/>
                    <a:pt x="5" y="25"/>
                  </a:cubicBezTo>
                  <a:cubicBezTo>
                    <a:pt x="6" y="25"/>
                    <a:pt x="4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9" name="Freeform 65">
              <a:extLst>
                <a:ext uri="{FF2B5EF4-FFF2-40B4-BE49-F238E27FC236}">
                  <a16:creationId xmlns:a16="http://schemas.microsoft.com/office/drawing/2014/main" id="{4A389F8E-7D62-1806-186C-A1CB35B06C75}"/>
                </a:ext>
              </a:extLst>
            </p:cNvPr>
            <p:cNvSpPr/>
            <p:nvPr/>
          </p:nvSpPr>
          <p:spPr bwMode="auto">
            <a:xfrm>
              <a:off x="7670800" y="2921000"/>
              <a:ext cx="9525" cy="1905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1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89C9EE92-D73F-2BA8-4AA5-4F36FF296C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7513" y="1554163"/>
              <a:ext cx="131763" cy="374650"/>
            </a:xfrm>
            <a:custGeom>
              <a:avLst/>
              <a:gdLst>
                <a:gd name="T0" fmla="*/ 8 w 14"/>
                <a:gd name="T1" fmla="*/ 1 h 40"/>
                <a:gd name="T2" fmla="*/ 10 w 14"/>
                <a:gd name="T3" fmla="*/ 6 h 40"/>
                <a:gd name="T4" fmla="*/ 11 w 14"/>
                <a:gd name="T5" fmla="*/ 14 h 40"/>
                <a:gd name="T6" fmla="*/ 12 w 14"/>
                <a:gd name="T7" fmla="*/ 21 h 40"/>
                <a:gd name="T8" fmla="*/ 12 w 14"/>
                <a:gd name="T9" fmla="*/ 23 h 40"/>
                <a:gd name="T10" fmla="*/ 14 w 14"/>
                <a:gd name="T11" fmla="*/ 36 h 40"/>
                <a:gd name="T12" fmla="*/ 10 w 14"/>
                <a:gd name="T13" fmla="*/ 40 h 40"/>
                <a:gd name="T14" fmla="*/ 9 w 14"/>
                <a:gd name="T15" fmla="*/ 38 h 40"/>
                <a:gd name="T16" fmla="*/ 8 w 14"/>
                <a:gd name="T17" fmla="*/ 38 h 40"/>
                <a:gd name="T18" fmla="*/ 5 w 14"/>
                <a:gd name="T19" fmla="*/ 24 h 40"/>
                <a:gd name="T20" fmla="*/ 4 w 14"/>
                <a:gd name="T21" fmla="*/ 18 h 40"/>
                <a:gd name="T22" fmla="*/ 2 w 14"/>
                <a:gd name="T23" fmla="*/ 12 h 40"/>
                <a:gd name="T24" fmla="*/ 0 w 14"/>
                <a:gd name="T25" fmla="*/ 7 h 40"/>
                <a:gd name="T26" fmla="*/ 5 w 14"/>
                <a:gd name="T27" fmla="*/ 0 h 40"/>
                <a:gd name="T28" fmla="*/ 8 w 14"/>
                <a:gd name="T29" fmla="*/ 1 h 40"/>
                <a:gd name="T30" fmla="*/ 5 w 14"/>
                <a:gd name="T31" fmla="*/ 3 h 40"/>
                <a:gd name="T32" fmla="*/ 5 w 14"/>
                <a:gd name="T33" fmla="*/ 10 h 40"/>
                <a:gd name="T34" fmla="*/ 7 w 14"/>
                <a:gd name="T35" fmla="*/ 3 h 40"/>
                <a:gd name="T36" fmla="*/ 5 w 14"/>
                <a:gd name="T37" fmla="*/ 3 h 40"/>
                <a:gd name="T38" fmla="*/ 2 w 14"/>
                <a:gd name="T39" fmla="*/ 9 h 40"/>
                <a:gd name="T40" fmla="*/ 2 w 14"/>
                <a:gd name="T41" fmla="*/ 5 h 40"/>
                <a:gd name="T42" fmla="*/ 2 w 14"/>
                <a:gd name="T43" fmla="*/ 9 h 40"/>
                <a:gd name="T44" fmla="*/ 7 w 14"/>
                <a:gd name="T45" fmla="*/ 11 h 40"/>
                <a:gd name="T46" fmla="*/ 8 w 14"/>
                <a:gd name="T47" fmla="*/ 5 h 40"/>
                <a:gd name="T48" fmla="*/ 7 w 14"/>
                <a:gd name="T49" fmla="*/ 11 h 40"/>
                <a:gd name="T50" fmla="*/ 7 w 14"/>
                <a:gd name="T51" fmla="*/ 24 h 40"/>
                <a:gd name="T52" fmla="*/ 8 w 14"/>
                <a:gd name="T53" fmla="*/ 18 h 40"/>
                <a:gd name="T54" fmla="*/ 7 w 14"/>
                <a:gd name="T55" fmla="*/ 24 h 40"/>
                <a:gd name="T56" fmla="*/ 8 w 14"/>
                <a:gd name="T57" fmla="*/ 29 h 40"/>
                <a:gd name="T58" fmla="*/ 9 w 14"/>
                <a:gd name="T59" fmla="*/ 27 h 40"/>
                <a:gd name="T60" fmla="*/ 8 w 14"/>
                <a:gd name="T61" fmla="*/ 29 h 40"/>
                <a:gd name="T62" fmla="*/ 10 w 14"/>
                <a:gd name="T63" fmla="*/ 29 h 40"/>
                <a:gd name="T64" fmla="*/ 11 w 14"/>
                <a:gd name="T65" fmla="*/ 30 h 40"/>
                <a:gd name="T66" fmla="*/ 10 w 14"/>
                <a:gd name="T67" fmla="*/ 27 h 40"/>
                <a:gd name="T68" fmla="*/ 10 w 14"/>
                <a:gd name="T6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" h="40">
                  <a:moveTo>
                    <a:pt x="8" y="1"/>
                  </a:moveTo>
                  <a:cubicBezTo>
                    <a:pt x="8" y="3"/>
                    <a:pt x="10" y="4"/>
                    <a:pt x="10" y="6"/>
                  </a:cubicBezTo>
                  <a:cubicBezTo>
                    <a:pt x="11" y="8"/>
                    <a:pt x="11" y="11"/>
                    <a:pt x="11" y="14"/>
                  </a:cubicBezTo>
                  <a:cubicBezTo>
                    <a:pt x="11" y="16"/>
                    <a:pt x="12" y="18"/>
                    <a:pt x="12" y="21"/>
                  </a:cubicBezTo>
                  <a:cubicBezTo>
                    <a:pt x="11" y="21"/>
                    <a:pt x="12" y="22"/>
                    <a:pt x="12" y="23"/>
                  </a:cubicBezTo>
                  <a:cubicBezTo>
                    <a:pt x="12" y="27"/>
                    <a:pt x="12" y="32"/>
                    <a:pt x="14" y="36"/>
                  </a:cubicBezTo>
                  <a:cubicBezTo>
                    <a:pt x="14" y="38"/>
                    <a:pt x="12" y="40"/>
                    <a:pt x="10" y="40"/>
                  </a:cubicBezTo>
                  <a:cubicBezTo>
                    <a:pt x="9" y="39"/>
                    <a:pt x="9" y="39"/>
                    <a:pt x="9" y="38"/>
                  </a:cubicBezTo>
                  <a:cubicBezTo>
                    <a:pt x="9" y="38"/>
                    <a:pt x="9" y="39"/>
                    <a:pt x="8" y="38"/>
                  </a:cubicBezTo>
                  <a:cubicBezTo>
                    <a:pt x="6" y="35"/>
                    <a:pt x="6" y="28"/>
                    <a:pt x="5" y="24"/>
                  </a:cubicBezTo>
                  <a:cubicBezTo>
                    <a:pt x="4" y="22"/>
                    <a:pt x="5" y="20"/>
                    <a:pt x="4" y="18"/>
                  </a:cubicBezTo>
                  <a:cubicBezTo>
                    <a:pt x="3" y="16"/>
                    <a:pt x="2" y="14"/>
                    <a:pt x="2" y="12"/>
                  </a:cubicBezTo>
                  <a:cubicBezTo>
                    <a:pt x="1" y="11"/>
                    <a:pt x="1" y="9"/>
                    <a:pt x="0" y="7"/>
                  </a:cubicBezTo>
                  <a:cubicBezTo>
                    <a:pt x="0" y="4"/>
                    <a:pt x="3" y="2"/>
                    <a:pt x="5" y="0"/>
                  </a:cubicBezTo>
                  <a:cubicBezTo>
                    <a:pt x="6" y="0"/>
                    <a:pt x="7" y="1"/>
                    <a:pt x="8" y="1"/>
                  </a:cubicBezTo>
                  <a:close/>
                  <a:moveTo>
                    <a:pt x="5" y="3"/>
                  </a:moveTo>
                  <a:cubicBezTo>
                    <a:pt x="5" y="5"/>
                    <a:pt x="3" y="8"/>
                    <a:pt x="5" y="10"/>
                  </a:cubicBezTo>
                  <a:cubicBezTo>
                    <a:pt x="6" y="7"/>
                    <a:pt x="5" y="5"/>
                    <a:pt x="7" y="3"/>
                  </a:cubicBezTo>
                  <a:cubicBezTo>
                    <a:pt x="6" y="2"/>
                    <a:pt x="6" y="2"/>
                    <a:pt x="5" y="3"/>
                  </a:cubicBezTo>
                  <a:close/>
                  <a:moveTo>
                    <a:pt x="2" y="9"/>
                  </a:moveTo>
                  <a:cubicBezTo>
                    <a:pt x="3" y="8"/>
                    <a:pt x="4" y="6"/>
                    <a:pt x="2" y="5"/>
                  </a:cubicBezTo>
                  <a:cubicBezTo>
                    <a:pt x="1" y="6"/>
                    <a:pt x="1" y="8"/>
                    <a:pt x="2" y="9"/>
                  </a:cubicBezTo>
                  <a:close/>
                  <a:moveTo>
                    <a:pt x="7" y="11"/>
                  </a:moveTo>
                  <a:cubicBezTo>
                    <a:pt x="7" y="9"/>
                    <a:pt x="10" y="7"/>
                    <a:pt x="8" y="5"/>
                  </a:cubicBezTo>
                  <a:cubicBezTo>
                    <a:pt x="7" y="8"/>
                    <a:pt x="7" y="9"/>
                    <a:pt x="7" y="11"/>
                  </a:cubicBezTo>
                  <a:close/>
                  <a:moveTo>
                    <a:pt x="7" y="24"/>
                  </a:moveTo>
                  <a:cubicBezTo>
                    <a:pt x="8" y="22"/>
                    <a:pt x="8" y="19"/>
                    <a:pt x="8" y="18"/>
                  </a:cubicBezTo>
                  <a:cubicBezTo>
                    <a:pt x="6" y="19"/>
                    <a:pt x="6" y="22"/>
                    <a:pt x="7" y="24"/>
                  </a:cubicBezTo>
                  <a:close/>
                  <a:moveTo>
                    <a:pt x="8" y="29"/>
                  </a:moveTo>
                  <a:cubicBezTo>
                    <a:pt x="9" y="28"/>
                    <a:pt x="8" y="28"/>
                    <a:pt x="9" y="27"/>
                  </a:cubicBezTo>
                  <a:cubicBezTo>
                    <a:pt x="8" y="27"/>
                    <a:pt x="8" y="28"/>
                    <a:pt x="8" y="29"/>
                  </a:cubicBezTo>
                  <a:close/>
                  <a:moveTo>
                    <a:pt x="10" y="29"/>
                  </a:moveTo>
                  <a:cubicBezTo>
                    <a:pt x="10" y="29"/>
                    <a:pt x="10" y="30"/>
                    <a:pt x="11" y="30"/>
                  </a:cubicBezTo>
                  <a:cubicBezTo>
                    <a:pt x="11" y="29"/>
                    <a:pt x="11" y="28"/>
                    <a:pt x="10" y="27"/>
                  </a:cubicBezTo>
                  <a:cubicBezTo>
                    <a:pt x="11" y="29"/>
                    <a:pt x="9" y="28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10F614CE-7F4C-1769-42EA-2203F149114F}"/>
              </a:ext>
            </a:extLst>
          </p:cNvPr>
          <p:cNvSpPr/>
          <p:nvPr/>
        </p:nvSpPr>
        <p:spPr>
          <a:xfrm>
            <a:off x="2317136" y="3911287"/>
            <a:ext cx="4062030" cy="235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请在此处填入你需要的内容。请在此处填入你需要的内容。请在此处填入你需要的内容。请在此处填入你需要的内容。请在此处填入你需要的内容。请在此处填入你需要的内容。请在此处填入你需要的内容。请在此处填入你需要的内容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1900348-778C-EBD8-1755-B75E670EA34D}"/>
              </a:ext>
            </a:extLst>
          </p:cNvPr>
          <p:cNvSpPr txBox="1"/>
          <p:nvPr/>
        </p:nvSpPr>
        <p:spPr>
          <a:xfrm>
            <a:off x="2304653" y="3412190"/>
            <a:ext cx="202429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单击输入标题文字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94726A4-B1EE-7DB4-2539-6762A28DA821}"/>
              </a:ext>
            </a:extLst>
          </p:cNvPr>
          <p:cNvCxnSpPr/>
          <p:nvPr/>
        </p:nvCxnSpPr>
        <p:spPr>
          <a:xfrm>
            <a:off x="2380431" y="3893141"/>
            <a:ext cx="3164582" cy="0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99423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A98EC2-003C-9AC0-B129-947DD571E867}"/>
              </a:ext>
            </a:extLst>
          </p:cNvPr>
          <p:cNvGrpSpPr/>
          <p:nvPr/>
        </p:nvGrpSpPr>
        <p:grpSpPr>
          <a:xfrm>
            <a:off x="2063552" y="2565151"/>
            <a:ext cx="2651125" cy="3627438"/>
            <a:chOff x="7354888" y="1212850"/>
            <a:chExt cx="2651125" cy="3627438"/>
          </a:xfrm>
          <a:solidFill>
            <a:srgbClr val="5B9BD5">
              <a:lumMod val="50000"/>
            </a:srgbClr>
          </a:solidFill>
        </p:grpSpPr>
        <p:sp>
          <p:nvSpPr>
            <p:cNvPr id="34" name="Freeform 99">
              <a:extLst>
                <a:ext uri="{FF2B5EF4-FFF2-40B4-BE49-F238E27FC236}">
                  <a16:creationId xmlns:a16="http://schemas.microsoft.com/office/drawing/2014/main" id="{1418C76C-41D4-0113-C4A6-1B50397333F4}"/>
                </a:ext>
              </a:extLst>
            </p:cNvPr>
            <p:cNvSpPr/>
            <p:nvPr/>
          </p:nvSpPr>
          <p:spPr bwMode="auto">
            <a:xfrm>
              <a:off x="9574213" y="4333875"/>
              <a:ext cx="431800" cy="112713"/>
            </a:xfrm>
            <a:custGeom>
              <a:avLst/>
              <a:gdLst>
                <a:gd name="T0" fmla="*/ 46 w 46"/>
                <a:gd name="T1" fmla="*/ 5 h 12"/>
                <a:gd name="T2" fmla="*/ 20 w 46"/>
                <a:gd name="T3" fmla="*/ 12 h 12"/>
                <a:gd name="T4" fmla="*/ 20 w 46"/>
                <a:gd name="T5" fmla="*/ 11 h 12"/>
                <a:gd name="T6" fmla="*/ 18 w 46"/>
                <a:gd name="T7" fmla="*/ 11 h 12"/>
                <a:gd name="T8" fmla="*/ 30 w 46"/>
                <a:gd name="T9" fmla="*/ 6 h 12"/>
                <a:gd name="T10" fmla="*/ 7 w 46"/>
                <a:gd name="T11" fmla="*/ 8 h 12"/>
                <a:gd name="T12" fmla="*/ 6 w 46"/>
                <a:gd name="T13" fmla="*/ 9 h 12"/>
                <a:gd name="T14" fmla="*/ 0 w 46"/>
                <a:gd name="T15" fmla="*/ 6 h 12"/>
                <a:gd name="T16" fmla="*/ 9 w 46"/>
                <a:gd name="T17" fmla="*/ 6 h 12"/>
                <a:gd name="T18" fmla="*/ 32 w 46"/>
                <a:gd name="T19" fmla="*/ 5 h 12"/>
                <a:gd name="T20" fmla="*/ 19 w 46"/>
                <a:gd name="T21" fmla="*/ 1 h 12"/>
                <a:gd name="T22" fmla="*/ 23 w 46"/>
                <a:gd name="T23" fmla="*/ 0 h 12"/>
                <a:gd name="T24" fmla="*/ 36 w 46"/>
                <a:gd name="T25" fmla="*/ 4 h 12"/>
                <a:gd name="T26" fmla="*/ 45 w 46"/>
                <a:gd name="T27" fmla="*/ 3 h 12"/>
                <a:gd name="T28" fmla="*/ 46 w 46"/>
                <a:gd name="T2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12">
                  <a:moveTo>
                    <a:pt x="46" y="5"/>
                  </a:moveTo>
                  <a:cubicBezTo>
                    <a:pt x="36" y="5"/>
                    <a:pt x="29" y="10"/>
                    <a:pt x="20" y="12"/>
                  </a:cubicBezTo>
                  <a:cubicBezTo>
                    <a:pt x="19" y="12"/>
                    <a:pt x="20" y="12"/>
                    <a:pt x="20" y="11"/>
                  </a:cubicBezTo>
                  <a:cubicBezTo>
                    <a:pt x="19" y="11"/>
                    <a:pt x="19" y="11"/>
                    <a:pt x="18" y="11"/>
                  </a:cubicBezTo>
                  <a:cubicBezTo>
                    <a:pt x="20" y="8"/>
                    <a:pt x="27" y="10"/>
                    <a:pt x="30" y="6"/>
                  </a:cubicBezTo>
                  <a:cubicBezTo>
                    <a:pt x="21" y="7"/>
                    <a:pt x="15" y="6"/>
                    <a:pt x="7" y="8"/>
                  </a:cubicBezTo>
                  <a:cubicBezTo>
                    <a:pt x="6" y="8"/>
                    <a:pt x="7" y="9"/>
                    <a:pt x="6" y="9"/>
                  </a:cubicBezTo>
                  <a:cubicBezTo>
                    <a:pt x="4" y="8"/>
                    <a:pt x="1" y="8"/>
                    <a:pt x="0" y="6"/>
                  </a:cubicBezTo>
                  <a:cubicBezTo>
                    <a:pt x="1" y="4"/>
                    <a:pt x="6" y="5"/>
                    <a:pt x="9" y="6"/>
                  </a:cubicBezTo>
                  <a:cubicBezTo>
                    <a:pt x="17" y="6"/>
                    <a:pt x="23" y="5"/>
                    <a:pt x="32" y="5"/>
                  </a:cubicBezTo>
                  <a:cubicBezTo>
                    <a:pt x="29" y="2"/>
                    <a:pt x="23" y="4"/>
                    <a:pt x="19" y="1"/>
                  </a:cubicBezTo>
                  <a:cubicBezTo>
                    <a:pt x="20" y="0"/>
                    <a:pt x="22" y="0"/>
                    <a:pt x="23" y="0"/>
                  </a:cubicBezTo>
                  <a:cubicBezTo>
                    <a:pt x="27" y="1"/>
                    <a:pt x="32" y="3"/>
                    <a:pt x="36" y="4"/>
                  </a:cubicBezTo>
                  <a:cubicBezTo>
                    <a:pt x="40" y="2"/>
                    <a:pt x="41" y="4"/>
                    <a:pt x="45" y="3"/>
                  </a:cubicBezTo>
                  <a:cubicBezTo>
                    <a:pt x="45" y="4"/>
                    <a:pt x="46" y="4"/>
                    <a:pt x="4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5" name="Freeform 100">
              <a:extLst>
                <a:ext uri="{FF2B5EF4-FFF2-40B4-BE49-F238E27FC236}">
                  <a16:creationId xmlns:a16="http://schemas.microsoft.com/office/drawing/2014/main" id="{A0DC2669-5D6B-C504-EEC4-80A06859CA5B}"/>
                </a:ext>
              </a:extLst>
            </p:cNvPr>
            <p:cNvSpPr/>
            <p:nvPr/>
          </p:nvSpPr>
          <p:spPr bwMode="auto">
            <a:xfrm>
              <a:off x="9018588" y="3752850"/>
              <a:ext cx="479425" cy="150813"/>
            </a:xfrm>
            <a:custGeom>
              <a:avLst/>
              <a:gdLst>
                <a:gd name="T0" fmla="*/ 51 w 51"/>
                <a:gd name="T1" fmla="*/ 6 h 16"/>
                <a:gd name="T2" fmla="*/ 48 w 51"/>
                <a:gd name="T3" fmla="*/ 9 h 16"/>
                <a:gd name="T4" fmla="*/ 27 w 51"/>
                <a:gd name="T5" fmla="*/ 16 h 16"/>
                <a:gd name="T6" fmla="*/ 25 w 51"/>
                <a:gd name="T7" fmla="*/ 16 h 16"/>
                <a:gd name="T8" fmla="*/ 35 w 51"/>
                <a:gd name="T9" fmla="*/ 10 h 16"/>
                <a:gd name="T10" fmla="*/ 30 w 51"/>
                <a:gd name="T11" fmla="*/ 9 h 16"/>
                <a:gd name="T12" fmla="*/ 29 w 51"/>
                <a:gd name="T13" fmla="*/ 10 h 16"/>
                <a:gd name="T14" fmla="*/ 1 w 51"/>
                <a:gd name="T15" fmla="*/ 11 h 16"/>
                <a:gd name="T16" fmla="*/ 0 w 51"/>
                <a:gd name="T17" fmla="*/ 10 h 16"/>
                <a:gd name="T18" fmla="*/ 38 w 51"/>
                <a:gd name="T19" fmla="*/ 7 h 16"/>
                <a:gd name="T20" fmla="*/ 25 w 51"/>
                <a:gd name="T21" fmla="*/ 3 h 16"/>
                <a:gd name="T22" fmla="*/ 33 w 51"/>
                <a:gd name="T23" fmla="*/ 4 h 16"/>
                <a:gd name="T24" fmla="*/ 50 w 51"/>
                <a:gd name="T25" fmla="*/ 5 h 16"/>
                <a:gd name="T26" fmla="*/ 51 w 51"/>
                <a:gd name="T2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16">
                  <a:moveTo>
                    <a:pt x="51" y="6"/>
                  </a:moveTo>
                  <a:cubicBezTo>
                    <a:pt x="51" y="8"/>
                    <a:pt x="48" y="7"/>
                    <a:pt x="48" y="9"/>
                  </a:cubicBezTo>
                  <a:cubicBezTo>
                    <a:pt x="39" y="9"/>
                    <a:pt x="34" y="13"/>
                    <a:pt x="27" y="16"/>
                  </a:cubicBezTo>
                  <a:cubicBezTo>
                    <a:pt x="26" y="16"/>
                    <a:pt x="27" y="15"/>
                    <a:pt x="25" y="16"/>
                  </a:cubicBezTo>
                  <a:cubicBezTo>
                    <a:pt x="27" y="12"/>
                    <a:pt x="33" y="13"/>
                    <a:pt x="35" y="10"/>
                  </a:cubicBezTo>
                  <a:cubicBezTo>
                    <a:pt x="34" y="8"/>
                    <a:pt x="31" y="10"/>
                    <a:pt x="30" y="9"/>
                  </a:cubicBezTo>
                  <a:cubicBezTo>
                    <a:pt x="30" y="9"/>
                    <a:pt x="29" y="9"/>
                    <a:pt x="29" y="10"/>
                  </a:cubicBezTo>
                  <a:cubicBezTo>
                    <a:pt x="20" y="10"/>
                    <a:pt x="12" y="9"/>
                    <a:pt x="1" y="11"/>
                  </a:cubicBezTo>
                  <a:cubicBezTo>
                    <a:pt x="1" y="10"/>
                    <a:pt x="0" y="11"/>
                    <a:pt x="0" y="10"/>
                  </a:cubicBezTo>
                  <a:cubicBezTo>
                    <a:pt x="11" y="7"/>
                    <a:pt x="25" y="9"/>
                    <a:pt x="38" y="7"/>
                  </a:cubicBezTo>
                  <a:cubicBezTo>
                    <a:pt x="34" y="5"/>
                    <a:pt x="28" y="6"/>
                    <a:pt x="25" y="3"/>
                  </a:cubicBezTo>
                  <a:cubicBezTo>
                    <a:pt x="26" y="0"/>
                    <a:pt x="30" y="3"/>
                    <a:pt x="33" y="4"/>
                  </a:cubicBezTo>
                  <a:cubicBezTo>
                    <a:pt x="38" y="6"/>
                    <a:pt x="46" y="6"/>
                    <a:pt x="50" y="5"/>
                  </a:cubicBezTo>
                  <a:cubicBezTo>
                    <a:pt x="51" y="5"/>
                    <a:pt x="51" y="5"/>
                    <a:pt x="5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6" name="Freeform 101">
              <a:extLst>
                <a:ext uri="{FF2B5EF4-FFF2-40B4-BE49-F238E27FC236}">
                  <a16:creationId xmlns:a16="http://schemas.microsoft.com/office/drawing/2014/main" id="{0910AD3D-2E44-A3DF-5825-6E662FDC0BF3}"/>
                </a:ext>
              </a:extLst>
            </p:cNvPr>
            <p:cNvSpPr/>
            <p:nvPr/>
          </p:nvSpPr>
          <p:spPr bwMode="auto">
            <a:xfrm>
              <a:off x="8464551" y="2187575"/>
              <a:ext cx="488950" cy="149225"/>
            </a:xfrm>
            <a:custGeom>
              <a:avLst/>
              <a:gdLst>
                <a:gd name="T0" fmla="*/ 52 w 52"/>
                <a:gd name="T1" fmla="*/ 9 h 16"/>
                <a:gd name="T2" fmla="*/ 31 w 52"/>
                <a:gd name="T3" fmla="*/ 16 h 16"/>
                <a:gd name="T4" fmla="*/ 30 w 52"/>
                <a:gd name="T5" fmla="*/ 15 h 16"/>
                <a:gd name="T6" fmla="*/ 34 w 52"/>
                <a:gd name="T7" fmla="*/ 13 h 16"/>
                <a:gd name="T8" fmla="*/ 44 w 52"/>
                <a:gd name="T9" fmla="*/ 9 h 16"/>
                <a:gd name="T10" fmla="*/ 28 w 52"/>
                <a:gd name="T11" fmla="*/ 10 h 16"/>
                <a:gd name="T12" fmla="*/ 20 w 52"/>
                <a:gd name="T13" fmla="*/ 10 h 16"/>
                <a:gd name="T14" fmla="*/ 15 w 52"/>
                <a:gd name="T15" fmla="*/ 11 h 16"/>
                <a:gd name="T16" fmla="*/ 12 w 52"/>
                <a:gd name="T17" fmla="*/ 10 h 16"/>
                <a:gd name="T18" fmla="*/ 0 w 52"/>
                <a:gd name="T19" fmla="*/ 11 h 16"/>
                <a:gd name="T20" fmla="*/ 9 w 52"/>
                <a:gd name="T21" fmla="*/ 9 h 16"/>
                <a:gd name="T22" fmla="*/ 21 w 52"/>
                <a:gd name="T23" fmla="*/ 9 h 16"/>
                <a:gd name="T24" fmla="*/ 40 w 52"/>
                <a:gd name="T25" fmla="*/ 6 h 16"/>
                <a:gd name="T26" fmla="*/ 30 w 52"/>
                <a:gd name="T27" fmla="*/ 1 h 16"/>
                <a:gd name="T28" fmla="*/ 33 w 52"/>
                <a:gd name="T29" fmla="*/ 2 h 16"/>
                <a:gd name="T30" fmla="*/ 51 w 52"/>
                <a:gd name="T31" fmla="*/ 7 h 16"/>
                <a:gd name="T32" fmla="*/ 52 w 52"/>
                <a:gd name="T33" fmla="*/ 8 h 16"/>
                <a:gd name="T34" fmla="*/ 52 w 52"/>
                <a:gd name="T35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6">
                  <a:moveTo>
                    <a:pt x="52" y="9"/>
                  </a:moveTo>
                  <a:cubicBezTo>
                    <a:pt x="45" y="10"/>
                    <a:pt x="37" y="14"/>
                    <a:pt x="31" y="16"/>
                  </a:cubicBezTo>
                  <a:cubicBezTo>
                    <a:pt x="31" y="15"/>
                    <a:pt x="30" y="16"/>
                    <a:pt x="30" y="15"/>
                  </a:cubicBezTo>
                  <a:cubicBezTo>
                    <a:pt x="29" y="13"/>
                    <a:pt x="32" y="13"/>
                    <a:pt x="34" y="13"/>
                  </a:cubicBezTo>
                  <a:cubicBezTo>
                    <a:pt x="37" y="12"/>
                    <a:pt x="40" y="9"/>
                    <a:pt x="44" y="9"/>
                  </a:cubicBezTo>
                  <a:cubicBezTo>
                    <a:pt x="39" y="7"/>
                    <a:pt x="33" y="9"/>
                    <a:pt x="28" y="10"/>
                  </a:cubicBezTo>
                  <a:cubicBezTo>
                    <a:pt x="26" y="10"/>
                    <a:pt x="23" y="10"/>
                    <a:pt x="20" y="10"/>
                  </a:cubicBezTo>
                  <a:cubicBezTo>
                    <a:pt x="18" y="10"/>
                    <a:pt x="17" y="11"/>
                    <a:pt x="15" y="11"/>
                  </a:cubicBezTo>
                  <a:cubicBezTo>
                    <a:pt x="14" y="11"/>
                    <a:pt x="13" y="10"/>
                    <a:pt x="12" y="10"/>
                  </a:cubicBezTo>
                  <a:cubicBezTo>
                    <a:pt x="8" y="10"/>
                    <a:pt x="3" y="13"/>
                    <a:pt x="0" y="11"/>
                  </a:cubicBezTo>
                  <a:cubicBezTo>
                    <a:pt x="1" y="9"/>
                    <a:pt x="6" y="9"/>
                    <a:pt x="9" y="9"/>
                  </a:cubicBezTo>
                  <a:cubicBezTo>
                    <a:pt x="13" y="8"/>
                    <a:pt x="17" y="9"/>
                    <a:pt x="21" y="9"/>
                  </a:cubicBezTo>
                  <a:cubicBezTo>
                    <a:pt x="27" y="8"/>
                    <a:pt x="34" y="7"/>
                    <a:pt x="40" y="6"/>
                  </a:cubicBezTo>
                  <a:cubicBezTo>
                    <a:pt x="36" y="3"/>
                    <a:pt x="32" y="5"/>
                    <a:pt x="30" y="1"/>
                  </a:cubicBezTo>
                  <a:cubicBezTo>
                    <a:pt x="31" y="0"/>
                    <a:pt x="33" y="1"/>
                    <a:pt x="33" y="2"/>
                  </a:cubicBezTo>
                  <a:cubicBezTo>
                    <a:pt x="39" y="4"/>
                    <a:pt x="45" y="6"/>
                    <a:pt x="51" y="7"/>
                  </a:cubicBezTo>
                  <a:cubicBezTo>
                    <a:pt x="52" y="7"/>
                    <a:pt x="52" y="8"/>
                    <a:pt x="52" y="8"/>
                  </a:cubicBezTo>
                  <a:cubicBezTo>
                    <a:pt x="52" y="8"/>
                    <a:pt x="52" y="8"/>
                    <a:pt x="5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7" name="Freeform 102">
              <a:extLst>
                <a:ext uri="{FF2B5EF4-FFF2-40B4-BE49-F238E27FC236}">
                  <a16:creationId xmlns:a16="http://schemas.microsoft.com/office/drawing/2014/main" id="{4E208062-15ED-C549-C9A0-E824BC59DAF4}"/>
                </a:ext>
              </a:extLst>
            </p:cNvPr>
            <p:cNvSpPr/>
            <p:nvPr/>
          </p:nvSpPr>
          <p:spPr bwMode="auto">
            <a:xfrm>
              <a:off x="8397876" y="3265488"/>
              <a:ext cx="488950" cy="122238"/>
            </a:xfrm>
            <a:custGeom>
              <a:avLst/>
              <a:gdLst>
                <a:gd name="T0" fmla="*/ 52 w 52"/>
                <a:gd name="T1" fmla="*/ 5 h 13"/>
                <a:gd name="T2" fmla="*/ 37 w 52"/>
                <a:gd name="T3" fmla="*/ 10 h 13"/>
                <a:gd name="T4" fmla="*/ 33 w 52"/>
                <a:gd name="T5" fmla="*/ 11 h 13"/>
                <a:gd name="T6" fmla="*/ 27 w 52"/>
                <a:gd name="T7" fmla="*/ 11 h 13"/>
                <a:gd name="T8" fmla="*/ 40 w 52"/>
                <a:gd name="T9" fmla="*/ 7 h 13"/>
                <a:gd name="T10" fmla="*/ 25 w 52"/>
                <a:gd name="T11" fmla="*/ 7 h 13"/>
                <a:gd name="T12" fmla="*/ 21 w 52"/>
                <a:gd name="T13" fmla="*/ 8 h 13"/>
                <a:gd name="T14" fmla="*/ 4 w 52"/>
                <a:gd name="T15" fmla="*/ 10 h 13"/>
                <a:gd name="T16" fmla="*/ 14 w 52"/>
                <a:gd name="T17" fmla="*/ 7 h 13"/>
                <a:gd name="T18" fmla="*/ 21 w 52"/>
                <a:gd name="T19" fmla="*/ 7 h 13"/>
                <a:gd name="T20" fmla="*/ 38 w 52"/>
                <a:gd name="T21" fmla="*/ 5 h 13"/>
                <a:gd name="T22" fmla="*/ 27 w 52"/>
                <a:gd name="T23" fmla="*/ 2 h 13"/>
                <a:gd name="T24" fmla="*/ 37 w 52"/>
                <a:gd name="T25" fmla="*/ 3 h 13"/>
                <a:gd name="T26" fmla="*/ 51 w 52"/>
                <a:gd name="T27" fmla="*/ 4 h 13"/>
                <a:gd name="T28" fmla="*/ 52 w 52"/>
                <a:gd name="T29" fmla="*/ 4 h 13"/>
                <a:gd name="T30" fmla="*/ 52 w 52"/>
                <a:gd name="T3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13">
                  <a:moveTo>
                    <a:pt x="52" y="5"/>
                  </a:moveTo>
                  <a:cubicBezTo>
                    <a:pt x="48" y="7"/>
                    <a:pt x="42" y="8"/>
                    <a:pt x="37" y="10"/>
                  </a:cubicBezTo>
                  <a:cubicBezTo>
                    <a:pt x="36" y="11"/>
                    <a:pt x="35" y="10"/>
                    <a:pt x="33" y="11"/>
                  </a:cubicBezTo>
                  <a:cubicBezTo>
                    <a:pt x="31" y="11"/>
                    <a:pt x="29" y="13"/>
                    <a:pt x="27" y="11"/>
                  </a:cubicBezTo>
                  <a:cubicBezTo>
                    <a:pt x="29" y="7"/>
                    <a:pt x="37" y="10"/>
                    <a:pt x="40" y="7"/>
                  </a:cubicBezTo>
                  <a:cubicBezTo>
                    <a:pt x="34" y="7"/>
                    <a:pt x="29" y="6"/>
                    <a:pt x="25" y="7"/>
                  </a:cubicBezTo>
                  <a:cubicBezTo>
                    <a:pt x="23" y="7"/>
                    <a:pt x="22" y="8"/>
                    <a:pt x="21" y="8"/>
                  </a:cubicBezTo>
                  <a:cubicBezTo>
                    <a:pt x="15" y="9"/>
                    <a:pt x="9" y="8"/>
                    <a:pt x="4" y="10"/>
                  </a:cubicBezTo>
                  <a:cubicBezTo>
                    <a:pt x="0" y="6"/>
                    <a:pt x="11" y="8"/>
                    <a:pt x="14" y="7"/>
                  </a:cubicBezTo>
                  <a:cubicBezTo>
                    <a:pt x="16" y="7"/>
                    <a:pt x="18" y="7"/>
                    <a:pt x="21" y="7"/>
                  </a:cubicBezTo>
                  <a:cubicBezTo>
                    <a:pt x="26" y="6"/>
                    <a:pt x="32" y="5"/>
                    <a:pt x="38" y="5"/>
                  </a:cubicBezTo>
                  <a:cubicBezTo>
                    <a:pt x="35" y="3"/>
                    <a:pt x="29" y="5"/>
                    <a:pt x="27" y="2"/>
                  </a:cubicBezTo>
                  <a:cubicBezTo>
                    <a:pt x="29" y="0"/>
                    <a:pt x="34" y="2"/>
                    <a:pt x="37" y="3"/>
                  </a:cubicBezTo>
                  <a:cubicBezTo>
                    <a:pt x="42" y="4"/>
                    <a:pt x="47" y="3"/>
                    <a:pt x="51" y="4"/>
                  </a:cubicBezTo>
                  <a:cubicBezTo>
                    <a:pt x="51" y="3"/>
                    <a:pt x="52" y="4"/>
                    <a:pt x="52" y="4"/>
                  </a:cubicBezTo>
                  <a:cubicBezTo>
                    <a:pt x="52" y="4"/>
                    <a:pt x="52" y="5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8" name="Freeform 103">
              <a:extLst>
                <a:ext uri="{FF2B5EF4-FFF2-40B4-BE49-F238E27FC236}">
                  <a16:creationId xmlns:a16="http://schemas.microsoft.com/office/drawing/2014/main" id="{14D7624C-6B54-A212-0103-33622FE6B719}"/>
                </a:ext>
              </a:extLst>
            </p:cNvPr>
            <p:cNvSpPr/>
            <p:nvPr/>
          </p:nvSpPr>
          <p:spPr bwMode="auto">
            <a:xfrm>
              <a:off x="8050213" y="1635125"/>
              <a:ext cx="469900" cy="196850"/>
            </a:xfrm>
            <a:custGeom>
              <a:avLst/>
              <a:gdLst>
                <a:gd name="T0" fmla="*/ 32 w 50"/>
                <a:gd name="T1" fmla="*/ 20 h 21"/>
                <a:gd name="T2" fmla="*/ 43 w 50"/>
                <a:gd name="T3" fmla="*/ 11 h 21"/>
                <a:gd name="T4" fmla="*/ 3 w 50"/>
                <a:gd name="T5" fmla="*/ 14 h 21"/>
                <a:gd name="T6" fmla="*/ 0 w 50"/>
                <a:gd name="T7" fmla="*/ 12 h 21"/>
                <a:gd name="T8" fmla="*/ 9 w 50"/>
                <a:gd name="T9" fmla="*/ 11 h 21"/>
                <a:gd name="T10" fmla="*/ 17 w 50"/>
                <a:gd name="T11" fmla="*/ 11 h 21"/>
                <a:gd name="T12" fmla="*/ 20 w 50"/>
                <a:gd name="T13" fmla="*/ 10 h 21"/>
                <a:gd name="T14" fmla="*/ 43 w 50"/>
                <a:gd name="T15" fmla="*/ 8 h 21"/>
                <a:gd name="T16" fmla="*/ 30 w 50"/>
                <a:gd name="T17" fmla="*/ 2 h 21"/>
                <a:gd name="T18" fmla="*/ 37 w 50"/>
                <a:gd name="T19" fmla="*/ 4 h 21"/>
                <a:gd name="T20" fmla="*/ 49 w 50"/>
                <a:gd name="T21" fmla="*/ 8 h 21"/>
                <a:gd name="T22" fmla="*/ 49 w 50"/>
                <a:gd name="T23" fmla="*/ 10 h 21"/>
                <a:gd name="T24" fmla="*/ 43 w 50"/>
                <a:gd name="T25" fmla="*/ 15 h 21"/>
                <a:gd name="T26" fmla="*/ 39 w 50"/>
                <a:gd name="T27" fmla="*/ 17 h 21"/>
                <a:gd name="T28" fmla="*/ 32 w 50"/>
                <a:gd name="T2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21">
                  <a:moveTo>
                    <a:pt x="32" y="20"/>
                  </a:moveTo>
                  <a:cubicBezTo>
                    <a:pt x="34" y="15"/>
                    <a:pt x="41" y="15"/>
                    <a:pt x="43" y="11"/>
                  </a:cubicBezTo>
                  <a:cubicBezTo>
                    <a:pt x="27" y="11"/>
                    <a:pt x="17" y="13"/>
                    <a:pt x="3" y="14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2" y="11"/>
                    <a:pt x="6" y="11"/>
                    <a:pt x="9" y="11"/>
                  </a:cubicBezTo>
                  <a:cubicBezTo>
                    <a:pt x="12" y="11"/>
                    <a:pt x="14" y="11"/>
                    <a:pt x="17" y="11"/>
                  </a:cubicBezTo>
                  <a:cubicBezTo>
                    <a:pt x="18" y="11"/>
                    <a:pt x="19" y="10"/>
                    <a:pt x="20" y="10"/>
                  </a:cubicBezTo>
                  <a:cubicBezTo>
                    <a:pt x="27" y="9"/>
                    <a:pt x="34" y="9"/>
                    <a:pt x="43" y="8"/>
                  </a:cubicBezTo>
                  <a:cubicBezTo>
                    <a:pt x="39" y="5"/>
                    <a:pt x="33" y="6"/>
                    <a:pt x="30" y="2"/>
                  </a:cubicBezTo>
                  <a:cubicBezTo>
                    <a:pt x="33" y="0"/>
                    <a:pt x="35" y="3"/>
                    <a:pt x="37" y="4"/>
                  </a:cubicBezTo>
                  <a:cubicBezTo>
                    <a:pt x="41" y="6"/>
                    <a:pt x="45" y="7"/>
                    <a:pt x="49" y="8"/>
                  </a:cubicBezTo>
                  <a:cubicBezTo>
                    <a:pt x="49" y="9"/>
                    <a:pt x="50" y="9"/>
                    <a:pt x="49" y="10"/>
                  </a:cubicBezTo>
                  <a:cubicBezTo>
                    <a:pt x="48" y="11"/>
                    <a:pt x="46" y="14"/>
                    <a:pt x="43" y="15"/>
                  </a:cubicBezTo>
                  <a:cubicBezTo>
                    <a:pt x="42" y="16"/>
                    <a:pt x="40" y="16"/>
                    <a:pt x="39" y="17"/>
                  </a:cubicBezTo>
                  <a:cubicBezTo>
                    <a:pt x="36" y="18"/>
                    <a:pt x="35" y="21"/>
                    <a:pt x="3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9" name="Freeform 104">
              <a:extLst>
                <a:ext uri="{FF2B5EF4-FFF2-40B4-BE49-F238E27FC236}">
                  <a16:creationId xmlns:a16="http://schemas.microsoft.com/office/drawing/2014/main" id="{59B5D60E-FA46-227D-3C1C-81F15B4BD77A}"/>
                </a:ext>
              </a:extLst>
            </p:cNvPr>
            <p:cNvSpPr/>
            <p:nvPr/>
          </p:nvSpPr>
          <p:spPr bwMode="auto">
            <a:xfrm>
              <a:off x="8050213" y="2262188"/>
              <a:ext cx="292100" cy="225425"/>
            </a:xfrm>
            <a:custGeom>
              <a:avLst/>
              <a:gdLst>
                <a:gd name="T0" fmla="*/ 30 w 31"/>
                <a:gd name="T1" fmla="*/ 1 h 24"/>
                <a:gd name="T2" fmla="*/ 21 w 31"/>
                <a:gd name="T3" fmla="*/ 6 h 24"/>
                <a:gd name="T4" fmla="*/ 6 w 31"/>
                <a:gd name="T5" fmla="*/ 19 h 24"/>
                <a:gd name="T6" fmla="*/ 0 w 31"/>
                <a:gd name="T7" fmla="*/ 22 h 24"/>
                <a:gd name="T8" fmla="*/ 5 w 31"/>
                <a:gd name="T9" fmla="*/ 18 h 24"/>
                <a:gd name="T10" fmla="*/ 10 w 31"/>
                <a:gd name="T11" fmla="*/ 14 h 24"/>
                <a:gd name="T12" fmla="*/ 23 w 31"/>
                <a:gd name="T13" fmla="*/ 3 h 24"/>
                <a:gd name="T14" fmla="*/ 30 w 31"/>
                <a:gd name="T15" fmla="*/ 0 h 24"/>
                <a:gd name="T16" fmla="*/ 30 w 31"/>
                <a:gd name="T17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4">
                  <a:moveTo>
                    <a:pt x="30" y="1"/>
                  </a:moveTo>
                  <a:cubicBezTo>
                    <a:pt x="28" y="4"/>
                    <a:pt x="24" y="4"/>
                    <a:pt x="21" y="6"/>
                  </a:cubicBezTo>
                  <a:cubicBezTo>
                    <a:pt x="16" y="10"/>
                    <a:pt x="10" y="14"/>
                    <a:pt x="6" y="19"/>
                  </a:cubicBezTo>
                  <a:cubicBezTo>
                    <a:pt x="2" y="19"/>
                    <a:pt x="3" y="24"/>
                    <a:pt x="0" y="22"/>
                  </a:cubicBezTo>
                  <a:cubicBezTo>
                    <a:pt x="0" y="20"/>
                    <a:pt x="3" y="19"/>
                    <a:pt x="5" y="18"/>
                  </a:cubicBezTo>
                  <a:cubicBezTo>
                    <a:pt x="7" y="16"/>
                    <a:pt x="8" y="15"/>
                    <a:pt x="10" y="14"/>
                  </a:cubicBezTo>
                  <a:cubicBezTo>
                    <a:pt x="14" y="10"/>
                    <a:pt x="18" y="6"/>
                    <a:pt x="23" y="3"/>
                  </a:cubicBezTo>
                  <a:cubicBezTo>
                    <a:pt x="26" y="2"/>
                    <a:pt x="27" y="0"/>
                    <a:pt x="30" y="0"/>
                  </a:cubicBezTo>
                  <a:cubicBezTo>
                    <a:pt x="30" y="1"/>
                    <a:pt x="31" y="0"/>
                    <a:pt x="3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0" name="Freeform 105">
              <a:extLst>
                <a:ext uri="{FF2B5EF4-FFF2-40B4-BE49-F238E27FC236}">
                  <a16:creationId xmlns:a16="http://schemas.microsoft.com/office/drawing/2014/main" id="{9506F2CA-0B84-ABC0-1BA6-0C14496732CA}"/>
                </a:ext>
              </a:extLst>
            </p:cNvPr>
            <p:cNvSpPr/>
            <p:nvPr/>
          </p:nvSpPr>
          <p:spPr bwMode="auto">
            <a:xfrm>
              <a:off x="7908926" y="2806700"/>
              <a:ext cx="414338" cy="130175"/>
            </a:xfrm>
            <a:custGeom>
              <a:avLst/>
              <a:gdLst>
                <a:gd name="T0" fmla="*/ 44 w 44"/>
                <a:gd name="T1" fmla="*/ 6 h 14"/>
                <a:gd name="T2" fmla="*/ 11 w 44"/>
                <a:gd name="T3" fmla="*/ 9 h 14"/>
                <a:gd name="T4" fmla="*/ 19 w 44"/>
                <a:gd name="T5" fmla="*/ 11 h 14"/>
                <a:gd name="T6" fmla="*/ 26 w 44"/>
                <a:gd name="T7" fmla="*/ 14 h 14"/>
                <a:gd name="T8" fmla="*/ 15 w 44"/>
                <a:gd name="T9" fmla="*/ 12 h 14"/>
                <a:gd name="T10" fmla="*/ 5 w 44"/>
                <a:gd name="T11" fmla="*/ 11 h 14"/>
                <a:gd name="T12" fmla="*/ 0 w 44"/>
                <a:gd name="T13" fmla="*/ 9 h 14"/>
                <a:gd name="T14" fmla="*/ 6 w 44"/>
                <a:gd name="T15" fmla="*/ 7 h 14"/>
                <a:gd name="T16" fmla="*/ 21 w 44"/>
                <a:gd name="T17" fmla="*/ 0 h 14"/>
                <a:gd name="T18" fmla="*/ 22 w 44"/>
                <a:gd name="T19" fmla="*/ 0 h 14"/>
                <a:gd name="T20" fmla="*/ 14 w 44"/>
                <a:gd name="T21" fmla="*/ 6 h 14"/>
                <a:gd name="T22" fmla="*/ 22 w 44"/>
                <a:gd name="T23" fmla="*/ 6 h 14"/>
                <a:gd name="T24" fmla="*/ 32 w 44"/>
                <a:gd name="T25" fmla="*/ 5 h 14"/>
                <a:gd name="T26" fmla="*/ 44 w 44"/>
                <a:gd name="T27" fmla="*/ 5 h 14"/>
                <a:gd name="T28" fmla="*/ 44 w 44"/>
                <a:gd name="T2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14">
                  <a:moveTo>
                    <a:pt x="44" y="6"/>
                  </a:moveTo>
                  <a:cubicBezTo>
                    <a:pt x="33" y="5"/>
                    <a:pt x="22" y="8"/>
                    <a:pt x="11" y="9"/>
                  </a:cubicBezTo>
                  <a:cubicBezTo>
                    <a:pt x="12" y="11"/>
                    <a:pt x="16" y="10"/>
                    <a:pt x="19" y="11"/>
                  </a:cubicBezTo>
                  <a:cubicBezTo>
                    <a:pt x="21" y="11"/>
                    <a:pt x="27" y="11"/>
                    <a:pt x="26" y="14"/>
                  </a:cubicBezTo>
                  <a:cubicBezTo>
                    <a:pt x="23" y="13"/>
                    <a:pt x="19" y="13"/>
                    <a:pt x="15" y="12"/>
                  </a:cubicBezTo>
                  <a:cubicBezTo>
                    <a:pt x="11" y="12"/>
                    <a:pt x="8" y="10"/>
                    <a:pt x="5" y="11"/>
                  </a:cubicBezTo>
                  <a:cubicBezTo>
                    <a:pt x="3" y="11"/>
                    <a:pt x="1" y="11"/>
                    <a:pt x="0" y="9"/>
                  </a:cubicBezTo>
                  <a:cubicBezTo>
                    <a:pt x="1" y="7"/>
                    <a:pt x="3" y="7"/>
                    <a:pt x="6" y="7"/>
                  </a:cubicBezTo>
                  <a:cubicBezTo>
                    <a:pt x="12" y="5"/>
                    <a:pt x="17" y="2"/>
                    <a:pt x="21" y="0"/>
                  </a:cubicBezTo>
                  <a:cubicBezTo>
                    <a:pt x="21" y="0"/>
                    <a:pt x="21" y="0"/>
                    <a:pt x="22" y="0"/>
                  </a:cubicBezTo>
                  <a:cubicBezTo>
                    <a:pt x="22" y="4"/>
                    <a:pt x="16" y="4"/>
                    <a:pt x="14" y="6"/>
                  </a:cubicBezTo>
                  <a:cubicBezTo>
                    <a:pt x="17" y="7"/>
                    <a:pt x="20" y="6"/>
                    <a:pt x="22" y="6"/>
                  </a:cubicBezTo>
                  <a:cubicBezTo>
                    <a:pt x="25" y="5"/>
                    <a:pt x="28" y="5"/>
                    <a:pt x="32" y="5"/>
                  </a:cubicBezTo>
                  <a:cubicBezTo>
                    <a:pt x="36" y="5"/>
                    <a:pt x="40" y="3"/>
                    <a:pt x="44" y="5"/>
                  </a:cubicBezTo>
                  <a:cubicBezTo>
                    <a:pt x="44" y="5"/>
                    <a:pt x="44" y="5"/>
                    <a:pt x="4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1" name="Freeform 106">
              <a:extLst>
                <a:ext uri="{FF2B5EF4-FFF2-40B4-BE49-F238E27FC236}">
                  <a16:creationId xmlns:a16="http://schemas.microsoft.com/office/drawing/2014/main" id="{13CD478B-074E-79E8-5040-078E40D080CD}"/>
                </a:ext>
              </a:extLst>
            </p:cNvPr>
            <p:cNvSpPr/>
            <p:nvPr/>
          </p:nvSpPr>
          <p:spPr bwMode="auto">
            <a:xfrm>
              <a:off x="7523163" y="1644650"/>
              <a:ext cx="385763" cy="307975"/>
            </a:xfrm>
            <a:custGeom>
              <a:avLst/>
              <a:gdLst>
                <a:gd name="T0" fmla="*/ 1 w 41"/>
                <a:gd name="T1" fmla="*/ 33 h 33"/>
                <a:gd name="T2" fmla="*/ 5 w 41"/>
                <a:gd name="T3" fmla="*/ 29 h 33"/>
                <a:gd name="T4" fmla="*/ 37 w 41"/>
                <a:gd name="T5" fmla="*/ 3 h 33"/>
                <a:gd name="T6" fmla="*/ 41 w 41"/>
                <a:gd name="T7" fmla="*/ 0 h 33"/>
                <a:gd name="T8" fmla="*/ 41 w 41"/>
                <a:gd name="T9" fmla="*/ 2 h 33"/>
                <a:gd name="T10" fmla="*/ 29 w 41"/>
                <a:gd name="T11" fmla="*/ 10 h 33"/>
                <a:gd name="T12" fmla="*/ 28 w 41"/>
                <a:gd name="T13" fmla="*/ 10 h 33"/>
                <a:gd name="T14" fmla="*/ 18 w 41"/>
                <a:gd name="T15" fmla="*/ 18 h 33"/>
                <a:gd name="T16" fmla="*/ 10 w 41"/>
                <a:gd name="T17" fmla="*/ 26 h 33"/>
                <a:gd name="T18" fmla="*/ 4 w 41"/>
                <a:gd name="T19" fmla="*/ 32 h 33"/>
                <a:gd name="T20" fmla="*/ 1 w 41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33">
                  <a:moveTo>
                    <a:pt x="1" y="33"/>
                  </a:moveTo>
                  <a:cubicBezTo>
                    <a:pt x="0" y="31"/>
                    <a:pt x="3" y="29"/>
                    <a:pt x="5" y="29"/>
                  </a:cubicBezTo>
                  <a:cubicBezTo>
                    <a:pt x="15" y="20"/>
                    <a:pt x="25" y="11"/>
                    <a:pt x="37" y="3"/>
                  </a:cubicBezTo>
                  <a:cubicBezTo>
                    <a:pt x="38" y="2"/>
                    <a:pt x="38" y="1"/>
                    <a:pt x="41" y="0"/>
                  </a:cubicBezTo>
                  <a:cubicBezTo>
                    <a:pt x="41" y="1"/>
                    <a:pt x="41" y="1"/>
                    <a:pt x="41" y="2"/>
                  </a:cubicBezTo>
                  <a:cubicBezTo>
                    <a:pt x="37" y="4"/>
                    <a:pt x="32" y="7"/>
                    <a:pt x="29" y="10"/>
                  </a:cubicBezTo>
                  <a:cubicBezTo>
                    <a:pt x="29" y="10"/>
                    <a:pt x="29" y="11"/>
                    <a:pt x="28" y="10"/>
                  </a:cubicBezTo>
                  <a:cubicBezTo>
                    <a:pt x="25" y="13"/>
                    <a:pt x="22" y="16"/>
                    <a:pt x="18" y="18"/>
                  </a:cubicBezTo>
                  <a:cubicBezTo>
                    <a:pt x="16" y="22"/>
                    <a:pt x="12" y="22"/>
                    <a:pt x="10" y="26"/>
                  </a:cubicBezTo>
                  <a:cubicBezTo>
                    <a:pt x="7" y="27"/>
                    <a:pt x="5" y="29"/>
                    <a:pt x="4" y="32"/>
                  </a:cubicBezTo>
                  <a:cubicBezTo>
                    <a:pt x="2" y="32"/>
                    <a:pt x="2" y="33"/>
                    <a:pt x="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2" name="Freeform 107">
              <a:extLst>
                <a:ext uri="{FF2B5EF4-FFF2-40B4-BE49-F238E27FC236}">
                  <a16:creationId xmlns:a16="http://schemas.microsoft.com/office/drawing/2014/main" id="{0D61A84F-94BF-F784-7B78-7359EA492E1E}"/>
                </a:ext>
              </a:extLst>
            </p:cNvPr>
            <p:cNvSpPr/>
            <p:nvPr/>
          </p:nvSpPr>
          <p:spPr bwMode="auto">
            <a:xfrm>
              <a:off x="7477126" y="3275013"/>
              <a:ext cx="300038" cy="280988"/>
            </a:xfrm>
            <a:custGeom>
              <a:avLst/>
              <a:gdLst>
                <a:gd name="T0" fmla="*/ 1 w 32"/>
                <a:gd name="T1" fmla="*/ 30 h 30"/>
                <a:gd name="T2" fmla="*/ 5 w 32"/>
                <a:gd name="T3" fmla="*/ 25 h 30"/>
                <a:gd name="T4" fmla="*/ 31 w 32"/>
                <a:gd name="T5" fmla="*/ 0 h 30"/>
                <a:gd name="T6" fmla="*/ 32 w 32"/>
                <a:gd name="T7" fmla="*/ 2 h 30"/>
                <a:gd name="T8" fmla="*/ 19 w 32"/>
                <a:gd name="T9" fmla="*/ 12 h 30"/>
                <a:gd name="T10" fmla="*/ 5 w 32"/>
                <a:gd name="T11" fmla="*/ 25 h 30"/>
                <a:gd name="T12" fmla="*/ 1 w 32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0">
                  <a:moveTo>
                    <a:pt x="1" y="30"/>
                  </a:moveTo>
                  <a:cubicBezTo>
                    <a:pt x="0" y="28"/>
                    <a:pt x="3" y="26"/>
                    <a:pt x="5" y="25"/>
                  </a:cubicBezTo>
                  <a:cubicBezTo>
                    <a:pt x="13" y="17"/>
                    <a:pt x="23" y="9"/>
                    <a:pt x="31" y="0"/>
                  </a:cubicBezTo>
                  <a:cubicBezTo>
                    <a:pt x="32" y="0"/>
                    <a:pt x="32" y="1"/>
                    <a:pt x="32" y="2"/>
                  </a:cubicBezTo>
                  <a:cubicBezTo>
                    <a:pt x="28" y="6"/>
                    <a:pt x="24" y="9"/>
                    <a:pt x="19" y="12"/>
                  </a:cubicBezTo>
                  <a:cubicBezTo>
                    <a:pt x="15" y="17"/>
                    <a:pt x="10" y="21"/>
                    <a:pt x="5" y="25"/>
                  </a:cubicBezTo>
                  <a:cubicBezTo>
                    <a:pt x="4" y="27"/>
                    <a:pt x="3" y="29"/>
                    <a:pt x="1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3" name="Freeform 108">
              <a:extLst>
                <a:ext uri="{FF2B5EF4-FFF2-40B4-BE49-F238E27FC236}">
                  <a16:creationId xmlns:a16="http://schemas.microsoft.com/office/drawing/2014/main" id="{59120095-E23D-889B-0DCF-C9A48E9C30DB}"/>
                </a:ext>
              </a:extLst>
            </p:cNvPr>
            <p:cNvSpPr/>
            <p:nvPr/>
          </p:nvSpPr>
          <p:spPr bwMode="auto">
            <a:xfrm>
              <a:off x="7448551" y="3781425"/>
              <a:ext cx="244475" cy="252413"/>
            </a:xfrm>
            <a:custGeom>
              <a:avLst/>
              <a:gdLst>
                <a:gd name="T0" fmla="*/ 26 w 26"/>
                <a:gd name="T1" fmla="*/ 1 h 27"/>
                <a:gd name="T2" fmla="*/ 19 w 26"/>
                <a:gd name="T3" fmla="*/ 8 h 27"/>
                <a:gd name="T4" fmla="*/ 17 w 26"/>
                <a:gd name="T5" fmla="*/ 8 h 27"/>
                <a:gd name="T6" fmla="*/ 16 w 26"/>
                <a:gd name="T7" fmla="*/ 11 h 27"/>
                <a:gd name="T8" fmla="*/ 10 w 26"/>
                <a:gd name="T9" fmla="*/ 16 h 27"/>
                <a:gd name="T10" fmla="*/ 3 w 26"/>
                <a:gd name="T11" fmla="*/ 23 h 27"/>
                <a:gd name="T12" fmla="*/ 0 w 26"/>
                <a:gd name="T13" fmla="*/ 27 h 27"/>
                <a:gd name="T14" fmla="*/ 5 w 26"/>
                <a:gd name="T15" fmla="*/ 20 h 27"/>
                <a:gd name="T16" fmla="*/ 24 w 26"/>
                <a:gd name="T17" fmla="*/ 0 h 27"/>
                <a:gd name="T18" fmla="*/ 26 w 26"/>
                <a:gd name="T1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7">
                  <a:moveTo>
                    <a:pt x="26" y="1"/>
                  </a:moveTo>
                  <a:cubicBezTo>
                    <a:pt x="24" y="4"/>
                    <a:pt x="20" y="5"/>
                    <a:pt x="19" y="8"/>
                  </a:cubicBezTo>
                  <a:cubicBezTo>
                    <a:pt x="18" y="8"/>
                    <a:pt x="18" y="8"/>
                    <a:pt x="17" y="8"/>
                  </a:cubicBezTo>
                  <a:cubicBezTo>
                    <a:pt x="17" y="9"/>
                    <a:pt x="17" y="10"/>
                    <a:pt x="16" y="11"/>
                  </a:cubicBezTo>
                  <a:cubicBezTo>
                    <a:pt x="14" y="12"/>
                    <a:pt x="12" y="14"/>
                    <a:pt x="10" y="16"/>
                  </a:cubicBezTo>
                  <a:cubicBezTo>
                    <a:pt x="9" y="17"/>
                    <a:pt x="6" y="21"/>
                    <a:pt x="3" y="23"/>
                  </a:cubicBezTo>
                  <a:cubicBezTo>
                    <a:pt x="2" y="25"/>
                    <a:pt x="1" y="26"/>
                    <a:pt x="0" y="27"/>
                  </a:cubicBezTo>
                  <a:cubicBezTo>
                    <a:pt x="0" y="24"/>
                    <a:pt x="3" y="22"/>
                    <a:pt x="5" y="20"/>
                  </a:cubicBezTo>
                  <a:cubicBezTo>
                    <a:pt x="11" y="13"/>
                    <a:pt x="18" y="6"/>
                    <a:pt x="24" y="0"/>
                  </a:cubicBezTo>
                  <a:cubicBezTo>
                    <a:pt x="25" y="0"/>
                    <a:pt x="25" y="1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4" name="Freeform 109">
              <a:extLst>
                <a:ext uri="{FF2B5EF4-FFF2-40B4-BE49-F238E27FC236}">
                  <a16:creationId xmlns:a16="http://schemas.microsoft.com/office/drawing/2014/main" id="{65E7CE87-80B6-9A85-064D-FF5E29C12E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4888" y="1212850"/>
              <a:ext cx="2322513" cy="3627438"/>
            </a:xfrm>
            <a:custGeom>
              <a:avLst/>
              <a:gdLst>
                <a:gd name="T0" fmla="*/ 20 w 247"/>
                <a:gd name="T1" fmla="*/ 10 h 387"/>
                <a:gd name="T2" fmla="*/ 31 w 247"/>
                <a:gd name="T3" fmla="*/ 82 h 387"/>
                <a:gd name="T4" fmla="*/ 3 w 247"/>
                <a:gd name="T5" fmla="*/ 143 h 387"/>
                <a:gd name="T6" fmla="*/ 73 w 247"/>
                <a:gd name="T7" fmla="*/ 252 h 387"/>
                <a:gd name="T8" fmla="*/ 165 w 247"/>
                <a:gd name="T9" fmla="*/ 264 h 387"/>
                <a:gd name="T10" fmla="*/ 20 w 247"/>
                <a:gd name="T11" fmla="*/ 313 h 387"/>
                <a:gd name="T12" fmla="*/ 220 w 247"/>
                <a:gd name="T13" fmla="*/ 322 h 387"/>
                <a:gd name="T14" fmla="*/ 31 w 247"/>
                <a:gd name="T15" fmla="*/ 372 h 387"/>
                <a:gd name="T16" fmla="*/ 4 w 247"/>
                <a:gd name="T17" fmla="*/ 238 h 387"/>
                <a:gd name="T18" fmla="*/ 45 w 247"/>
                <a:gd name="T19" fmla="*/ 7 h 387"/>
                <a:gd name="T20" fmla="*/ 181 w 247"/>
                <a:gd name="T21" fmla="*/ 365 h 387"/>
                <a:gd name="T22" fmla="*/ 200 w 247"/>
                <a:gd name="T23" fmla="*/ 363 h 387"/>
                <a:gd name="T24" fmla="*/ 210 w 247"/>
                <a:gd name="T25" fmla="*/ 325 h 387"/>
                <a:gd name="T26" fmla="*/ 184 w 247"/>
                <a:gd name="T27" fmla="*/ 336 h 387"/>
                <a:gd name="T28" fmla="*/ 163 w 247"/>
                <a:gd name="T29" fmla="*/ 326 h 387"/>
                <a:gd name="T30" fmla="*/ 117 w 247"/>
                <a:gd name="T31" fmla="*/ 350 h 387"/>
                <a:gd name="T32" fmla="*/ 119 w 247"/>
                <a:gd name="T33" fmla="*/ 364 h 387"/>
                <a:gd name="T34" fmla="*/ 165 w 247"/>
                <a:gd name="T35" fmla="*/ 331 h 387"/>
                <a:gd name="T36" fmla="*/ 179 w 247"/>
                <a:gd name="T37" fmla="*/ 335 h 387"/>
                <a:gd name="T38" fmla="*/ 152 w 247"/>
                <a:gd name="T39" fmla="*/ 289 h 387"/>
                <a:gd name="T40" fmla="*/ 124 w 247"/>
                <a:gd name="T41" fmla="*/ 285 h 387"/>
                <a:gd name="T42" fmla="*/ 159 w 247"/>
                <a:gd name="T43" fmla="*/ 266 h 387"/>
                <a:gd name="T44" fmla="*/ 129 w 247"/>
                <a:gd name="T45" fmla="*/ 305 h 387"/>
                <a:gd name="T46" fmla="*/ 166 w 247"/>
                <a:gd name="T47" fmla="*/ 296 h 387"/>
                <a:gd name="T48" fmla="*/ 101 w 247"/>
                <a:gd name="T49" fmla="*/ 288 h 387"/>
                <a:gd name="T50" fmla="*/ 116 w 247"/>
                <a:gd name="T51" fmla="*/ 269 h 387"/>
                <a:gd name="T52" fmla="*/ 91 w 247"/>
                <a:gd name="T53" fmla="*/ 351 h 387"/>
                <a:gd name="T54" fmla="*/ 105 w 247"/>
                <a:gd name="T55" fmla="*/ 134 h 387"/>
                <a:gd name="T56" fmla="*/ 75 w 247"/>
                <a:gd name="T57" fmla="*/ 136 h 387"/>
                <a:gd name="T58" fmla="*/ 44 w 247"/>
                <a:gd name="T59" fmla="*/ 122 h 387"/>
                <a:gd name="T60" fmla="*/ 69 w 247"/>
                <a:gd name="T61" fmla="*/ 109 h 387"/>
                <a:gd name="T62" fmla="*/ 106 w 247"/>
                <a:gd name="T63" fmla="*/ 102 h 387"/>
                <a:gd name="T64" fmla="*/ 75 w 247"/>
                <a:gd name="T65" fmla="*/ 292 h 387"/>
                <a:gd name="T66" fmla="*/ 98 w 247"/>
                <a:gd name="T67" fmla="*/ 235 h 387"/>
                <a:gd name="T68" fmla="*/ 97 w 247"/>
                <a:gd name="T69" fmla="*/ 229 h 387"/>
                <a:gd name="T70" fmla="*/ 67 w 247"/>
                <a:gd name="T71" fmla="*/ 352 h 387"/>
                <a:gd name="T72" fmla="*/ 83 w 247"/>
                <a:gd name="T73" fmla="*/ 230 h 387"/>
                <a:gd name="T74" fmla="*/ 95 w 247"/>
                <a:gd name="T75" fmla="*/ 219 h 387"/>
                <a:gd name="T76" fmla="*/ 62 w 247"/>
                <a:gd name="T77" fmla="*/ 290 h 387"/>
                <a:gd name="T78" fmla="*/ 77 w 247"/>
                <a:gd name="T79" fmla="*/ 219 h 387"/>
                <a:gd name="T80" fmla="*/ 81 w 247"/>
                <a:gd name="T81" fmla="*/ 331 h 387"/>
                <a:gd name="T82" fmla="*/ 46 w 247"/>
                <a:gd name="T83" fmla="*/ 297 h 387"/>
                <a:gd name="T84" fmla="*/ 58 w 247"/>
                <a:gd name="T85" fmla="*/ 228 h 387"/>
                <a:gd name="T86" fmla="*/ 47 w 247"/>
                <a:gd name="T87" fmla="*/ 110 h 387"/>
                <a:gd name="T88" fmla="*/ 56 w 247"/>
                <a:gd name="T89" fmla="*/ 342 h 387"/>
                <a:gd name="T90" fmla="*/ 38 w 247"/>
                <a:gd name="T91" fmla="*/ 234 h 387"/>
                <a:gd name="T92" fmla="*/ 24 w 247"/>
                <a:gd name="T93" fmla="*/ 220 h 387"/>
                <a:gd name="T94" fmla="*/ 45 w 247"/>
                <a:gd name="T95" fmla="*/ 234 h 387"/>
                <a:gd name="T96" fmla="*/ 30 w 247"/>
                <a:gd name="T97" fmla="*/ 80 h 387"/>
                <a:gd name="T98" fmla="*/ 49 w 247"/>
                <a:gd name="T99" fmla="*/ 45 h 387"/>
                <a:gd name="T100" fmla="*/ 34 w 247"/>
                <a:gd name="T101" fmla="*/ 73 h 387"/>
                <a:gd name="T102" fmla="*/ 50 w 247"/>
                <a:gd name="T103" fmla="*/ 332 h 387"/>
                <a:gd name="T104" fmla="*/ 41 w 247"/>
                <a:gd name="T105" fmla="*/ 350 h 387"/>
                <a:gd name="T106" fmla="*/ 17 w 247"/>
                <a:gd name="T107" fmla="*/ 308 h 387"/>
                <a:gd name="T108" fmla="*/ 5 w 247"/>
                <a:gd name="T109" fmla="*/ 135 h 387"/>
                <a:gd name="T110" fmla="*/ 40 w 247"/>
                <a:gd name="T111" fmla="*/ 45 h 387"/>
                <a:gd name="T112" fmla="*/ 9 w 247"/>
                <a:gd name="T113" fmla="*/ 349 h 387"/>
                <a:gd name="T114" fmla="*/ 46 w 247"/>
                <a:gd name="T115" fmla="*/ 332 h 387"/>
                <a:gd name="T116" fmla="*/ 25 w 247"/>
                <a:gd name="T117" fmla="*/ 275 h 387"/>
                <a:gd name="T118" fmla="*/ 15 w 247"/>
                <a:gd name="T119" fmla="*/ 122 h 387"/>
                <a:gd name="T120" fmla="*/ 22 w 247"/>
                <a:gd name="T121" fmla="*/ 103 h 387"/>
                <a:gd name="T122" fmla="*/ 22 w 247"/>
                <a:gd name="T123" fmla="*/ 102 h 387"/>
                <a:gd name="T124" fmla="*/ 7 w 247"/>
                <a:gd name="T125" fmla="*/ 2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7" h="387">
                  <a:moveTo>
                    <a:pt x="247" y="1"/>
                  </a:moveTo>
                  <a:cubicBezTo>
                    <a:pt x="247" y="1"/>
                    <a:pt x="247" y="2"/>
                    <a:pt x="247" y="2"/>
                  </a:cubicBezTo>
                  <a:cubicBezTo>
                    <a:pt x="246" y="3"/>
                    <a:pt x="245" y="2"/>
                    <a:pt x="244" y="2"/>
                  </a:cubicBezTo>
                  <a:cubicBezTo>
                    <a:pt x="243" y="2"/>
                    <a:pt x="242" y="2"/>
                    <a:pt x="242" y="2"/>
                  </a:cubicBezTo>
                  <a:cubicBezTo>
                    <a:pt x="240" y="2"/>
                    <a:pt x="237" y="2"/>
                    <a:pt x="235" y="2"/>
                  </a:cubicBezTo>
                  <a:cubicBezTo>
                    <a:pt x="233" y="2"/>
                    <a:pt x="227" y="2"/>
                    <a:pt x="222" y="2"/>
                  </a:cubicBezTo>
                  <a:cubicBezTo>
                    <a:pt x="218" y="1"/>
                    <a:pt x="213" y="2"/>
                    <a:pt x="208" y="2"/>
                  </a:cubicBezTo>
                  <a:cubicBezTo>
                    <a:pt x="204" y="2"/>
                    <a:pt x="201" y="3"/>
                    <a:pt x="198" y="3"/>
                  </a:cubicBezTo>
                  <a:cubicBezTo>
                    <a:pt x="196" y="3"/>
                    <a:pt x="195" y="2"/>
                    <a:pt x="194" y="2"/>
                  </a:cubicBezTo>
                  <a:cubicBezTo>
                    <a:pt x="192" y="3"/>
                    <a:pt x="191" y="3"/>
                    <a:pt x="190" y="3"/>
                  </a:cubicBezTo>
                  <a:cubicBezTo>
                    <a:pt x="187" y="4"/>
                    <a:pt x="184" y="3"/>
                    <a:pt x="182" y="4"/>
                  </a:cubicBezTo>
                  <a:cubicBezTo>
                    <a:pt x="168" y="4"/>
                    <a:pt x="156" y="5"/>
                    <a:pt x="139" y="6"/>
                  </a:cubicBezTo>
                  <a:cubicBezTo>
                    <a:pt x="138" y="6"/>
                    <a:pt x="136" y="6"/>
                    <a:pt x="134" y="6"/>
                  </a:cubicBezTo>
                  <a:cubicBezTo>
                    <a:pt x="129" y="6"/>
                    <a:pt x="123" y="6"/>
                    <a:pt x="118" y="6"/>
                  </a:cubicBezTo>
                  <a:cubicBezTo>
                    <a:pt x="105" y="6"/>
                    <a:pt x="93" y="8"/>
                    <a:pt x="79" y="8"/>
                  </a:cubicBezTo>
                  <a:cubicBezTo>
                    <a:pt x="67" y="8"/>
                    <a:pt x="54" y="9"/>
                    <a:pt x="42" y="8"/>
                  </a:cubicBezTo>
                  <a:cubicBezTo>
                    <a:pt x="37" y="9"/>
                    <a:pt x="26" y="10"/>
                    <a:pt x="20" y="10"/>
                  </a:cubicBezTo>
                  <a:cubicBezTo>
                    <a:pt x="18" y="11"/>
                    <a:pt x="15" y="11"/>
                    <a:pt x="12" y="11"/>
                  </a:cubicBezTo>
                  <a:cubicBezTo>
                    <a:pt x="8" y="11"/>
                    <a:pt x="6" y="13"/>
                    <a:pt x="4" y="12"/>
                  </a:cubicBezTo>
                  <a:cubicBezTo>
                    <a:pt x="4" y="22"/>
                    <a:pt x="4" y="33"/>
                    <a:pt x="3" y="43"/>
                  </a:cubicBezTo>
                  <a:cubicBezTo>
                    <a:pt x="10" y="41"/>
                    <a:pt x="17" y="44"/>
                    <a:pt x="25" y="43"/>
                  </a:cubicBezTo>
                  <a:cubicBezTo>
                    <a:pt x="26" y="43"/>
                    <a:pt x="27" y="42"/>
                    <a:pt x="29" y="42"/>
                  </a:cubicBezTo>
                  <a:cubicBezTo>
                    <a:pt x="33" y="41"/>
                    <a:pt x="37" y="42"/>
                    <a:pt x="41" y="42"/>
                  </a:cubicBezTo>
                  <a:cubicBezTo>
                    <a:pt x="47" y="42"/>
                    <a:pt x="53" y="41"/>
                    <a:pt x="60" y="41"/>
                  </a:cubicBezTo>
                  <a:cubicBezTo>
                    <a:pt x="61" y="41"/>
                    <a:pt x="61" y="39"/>
                    <a:pt x="62" y="40"/>
                  </a:cubicBezTo>
                  <a:cubicBezTo>
                    <a:pt x="64" y="44"/>
                    <a:pt x="61" y="51"/>
                    <a:pt x="64" y="56"/>
                  </a:cubicBezTo>
                  <a:cubicBezTo>
                    <a:pt x="64" y="57"/>
                    <a:pt x="62" y="57"/>
                    <a:pt x="62" y="58"/>
                  </a:cubicBezTo>
                  <a:cubicBezTo>
                    <a:pt x="63" y="64"/>
                    <a:pt x="65" y="72"/>
                    <a:pt x="64" y="78"/>
                  </a:cubicBezTo>
                  <a:cubicBezTo>
                    <a:pt x="60" y="79"/>
                    <a:pt x="55" y="78"/>
                    <a:pt x="52" y="82"/>
                  </a:cubicBezTo>
                  <a:cubicBezTo>
                    <a:pt x="51" y="82"/>
                    <a:pt x="52" y="80"/>
                    <a:pt x="52" y="80"/>
                  </a:cubicBezTo>
                  <a:cubicBezTo>
                    <a:pt x="48" y="79"/>
                    <a:pt x="45" y="81"/>
                    <a:pt x="42" y="80"/>
                  </a:cubicBezTo>
                  <a:cubicBezTo>
                    <a:pt x="38" y="81"/>
                    <a:pt x="38" y="83"/>
                    <a:pt x="35" y="84"/>
                  </a:cubicBezTo>
                  <a:cubicBezTo>
                    <a:pt x="34" y="82"/>
                    <a:pt x="36" y="82"/>
                    <a:pt x="36" y="81"/>
                  </a:cubicBezTo>
                  <a:cubicBezTo>
                    <a:pt x="34" y="81"/>
                    <a:pt x="32" y="82"/>
                    <a:pt x="31" y="82"/>
                  </a:cubicBezTo>
                  <a:cubicBezTo>
                    <a:pt x="21" y="83"/>
                    <a:pt x="13" y="82"/>
                    <a:pt x="5" y="84"/>
                  </a:cubicBezTo>
                  <a:cubicBezTo>
                    <a:pt x="3" y="89"/>
                    <a:pt x="5" y="96"/>
                    <a:pt x="4" y="101"/>
                  </a:cubicBezTo>
                  <a:cubicBezTo>
                    <a:pt x="6" y="102"/>
                    <a:pt x="9" y="101"/>
                    <a:pt x="11" y="102"/>
                  </a:cubicBezTo>
                  <a:cubicBezTo>
                    <a:pt x="20" y="100"/>
                    <a:pt x="30" y="100"/>
                    <a:pt x="39" y="100"/>
                  </a:cubicBezTo>
                  <a:cubicBezTo>
                    <a:pt x="40" y="100"/>
                    <a:pt x="40" y="100"/>
                    <a:pt x="41" y="100"/>
                  </a:cubicBezTo>
                  <a:cubicBezTo>
                    <a:pt x="51" y="101"/>
                    <a:pt x="61" y="98"/>
                    <a:pt x="72" y="99"/>
                  </a:cubicBezTo>
                  <a:cubicBezTo>
                    <a:pt x="77" y="99"/>
                    <a:pt x="82" y="98"/>
                    <a:pt x="86" y="97"/>
                  </a:cubicBezTo>
                  <a:cubicBezTo>
                    <a:pt x="94" y="97"/>
                    <a:pt x="101" y="97"/>
                    <a:pt x="108" y="97"/>
                  </a:cubicBezTo>
                  <a:cubicBezTo>
                    <a:pt x="109" y="101"/>
                    <a:pt x="109" y="105"/>
                    <a:pt x="108" y="109"/>
                  </a:cubicBezTo>
                  <a:cubicBezTo>
                    <a:pt x="109" y="112"/>
                    <a:pt x="109" y="117"/>
                    <a:pt x="110" y="122"/>
                  </a:cubicBezTo>
                  <a:cubicBezTo>
                    <a:pt x="110" y="127"/>
                    <a:pt x="111" y="133"/>
                    <a:pt x="110" y="137"/>
                  </a:cubicBezTo>
                  <a:cubicBezTo>
                    <a:pt x="108" y="135"/>
                    <a:pt x="105" y="137"/>
                    <a:pt x="103" y="138"/>
                  </a:cubicBezTo>
                  <a:cubicBezTo>
                    <a:pt x="103" y="137"/>
                    <a:pt x="104" y="136"/>
                    <a:pt x="104" y="136"/>
                  </a:cubicBezTo>
                  <a:cubicBezTo>
                    <a:pt x="101" y="135"/>
                    <a:pt x="101" y="138"/>
                    <a:pt x="98" y="138"/>
                  </a:cubicBezTo>
                  <a:cubicBezTo>
                    <a:pt x="97" y="138"/>
                    <a:pt x="98" y="137"/>
                    <a:pt x="98" y="136"/>
                  </a:cubicBezTo>
                  <a:cubicBezTo>
                    <a:pt x="73" y="138"/>
                    <a:pt x="50" y="139"/>
                    <a:pt x="25" y="140"/>
                  </a:cubicBezTo>
                  <a:cubicBezTo>
                    <a:pt x="18" y="141"/>
                    <a:pt x="10" y="140"/>
                    <a:pt x="3" y="143"/>
                  </a:cubicBezTo>
                  <a:cubicBezTo>
                    <a:pt x="3" y="148"/>
                    <a:pt x="3" y="156"/>
                    <a:pt x="4" y="162"/>
                  </a:cubicBezTo>
                  <a:cubicBezTo>
                    <a:pt x="16" y="163"/>
                    <a:pt x="28" y="161"/>
                    <a:pt x="40" y="161"/>
                  </a:cubicBezTo>
                  <a:cubicBezTo>
                    <a:pt x="41" y="161"/>
                    <a:pt x="41" y="160"/>
                    <a:pt x="42" y="160"/>
                  </a:cubicBezTo>
                  <a:cubicBezTo>
                    <a:pt x="43" y="160"/>
                    <a:pt x="43" y="161"/>
                    <a:pt x="44" y="161"/>
                  </a:cubicBezTo>
                  <a:cubicBezTo>
                    <a:pt x="44" y="165"/>
                    <a:pt x="44" y="174"/>
                    <a:pt x="44" y="180"/>
                  </a:cubicBezTo>
                  <a:cubicBezTo>
                    <a:pt x="45" y="186"/>
                    <a:pt x="46" y="193"/>
                    <a:pt x="45" y="199"/>
                  </a:cubicBezTo>
                  <a:cubicBezTo>
                    <a:pt x="34" y="198"/>
                    <a:pt x="18" y="200"/>
                    <a:pt x="6" y="202"/>
                  </a:cubicBezTo>
                  <a:cubicBezTo>
                    <a:pt x="6" y="208"/>
                    <a:pt x="6" y="213"/>
                    <a:pt x="7" y="220"/>
                  </a:cubicBezTo>
                  <a:cubicBezTo>
                    <a:pt x="34" y="218"/>
                    <a:pt x="66" y="217"/>
                    <a:pt x="92" y="214"/>
                  </a:cubicBezTo>
                  <a:cubicBezTo>
                    <a:pt x="93" y="214"/>
                    <a:pt x="93" y="215"/>
                    <a:pt x="94" y="215"/>
                  </a:cubicBezTo>
                  <a:cubicBezTo>
                    <a:pt x="96" y="215"/>
                    <a:pt x="96" y="213"/>
                    <a:pt x="98" y="213"/>
                  </a:cubicBezTo>
                  <a:cubicBezTo>
                    <a:pt x="100" y="214"/>
                    <a:pt x="99" y="217"/>
                    <a:pt x="99" y="220"/>
                  </a:cubicBezTo>
                  <a:cubicBezTo>
                    <a:pt x="100" y="225"/>
                    <a:pt x="101" y="231"/>
                    <a:pt x="102" y="236"/>
                  </a:cubicBezTo>
                  <a:cubicBezTo>
                    <a:pt x="102" y="241"/>
                    <a:pt x="102" y="247"/>
                    <a:pt x="100" y="250"/>
                  </a:cubicBezTo>
                  <a:cubicBezTo>
                    <a:pt x="99" y="250"/>
                    <a:pt x="99" y="248"/>
                    <a:pt x="98" y="248"/>
                  </a:cubicBezTo>
                  <a:cubicBezTo>
                    <a:pt x="95" y="250"/>
                    <a:pt x="90" y="249"/>
                    <a:pt x="85" y="250"/>
                  </a:cubicBezTo>
                  <a:cubicBezTo>
                    <a:pt x="82" y="250"/>
                    <a:pt x="76" y="250"/>
                    <a:pt x="73" y="252"/>
                  </a:cubicBezTo>
                  <a:cubicBezTo>
                    <a:pt x="73" y="251"/>
                    <a:pt x="74" y="250"/>
                    <a:pt x="73" y="250"/>
                  </a:cubicBezTo>
                  <a:cubicBezTo>
                    <a:pt x="66" y="250"/>
                    <a:pt x="59" y="251"/>
                    <a:pt x="52" y="251"/>
                  </a:cubicBezTo>
                  <a:cubicBezTo>
                    <a:pt x="51" y="251"/>
                    <a:pt x="50" y="252"/>
                    <a:pt x="49" y="252"/>
                  </a:cubicBezTo>
                  <a:cubicBezTo>
                    <a:pt x="46" y="252"/>
                    <a:pt x="41" y="252"/>
                    <a:pt x="36" y="252"/>
                  </a:cubicBezTo>
                  <a:cubicBezTo>
                    <a:pt x="34" y="252"/>
                    <a:pt x="31" y="253"/>
                    <a:pt x="30" y="253"/>
                  </a:cubicBezTo>
                  <a:cubicBezTo>
                    <a:pt x="24" y="253"/>
                    <a:pt x="20" y="253"/>
                    <a:pt x="15" y="253"/>
                  </a:cubicBezTo>
                  <a:cubicBezTo>
                    <a:pt x="13" y="253"/>
                    <a:pt x="11" y="254"/>
                    <a:pt x="8" y="254"/>
                  </a:cubicBezTo>
                  <a:cubicBezTo>
                    <a:pt x="8" y="261"/>
                    <a:pt x="9" y="268"/>
                    <a:pt x="8" y="274"/>
                  </a:cubicBezTo>
                  <a:cubicBezTo>
                    <a:pt x="9" y="273"/>
                    <a:pt x="9" y="273"/>
                    <a:pt x="10" y="272"/>
                  </a:cubicBezTo>
                  <a:cubicBezTo>
                    <a:pt x="23" y="272"/>
                    <a:pt x="38" y="272"/>
                    <a:pt x="49" y="271"/>
                  </a:cubicBezTo>
                  <a:cubicBezTo>
                    <a:pt x="59" y="271"/>
                    <a:pt x="68" y="271"/>
                    <a:pt x="78" y="270"/>
                  </a:cubicBezTo>
                  <a:cubicBezTo>
                    <a:pt x="84" y="270"/>
                    <a:pt x="90" y="271"/>
                    <a:pt x="96" y="270"/>
                  </a:cubicBezTo>
                  <a:cubicBezTo>
                    <a:pt x="96" y="270"/>
                    <a:pt x="98" y="269"/>
                    <a:pt x="98" y="268"/>
                  </a:cubicBezTo>
                  <a:cubicBezTo>
                    <a:pt x="100" y="270"/>
                    <a:pt x="104" y="268"/>
                    <a:pt x="107" y="268"/>
                  </a:cubicBezTo>
                  <a:cubicBezTo>
                    <a:pt x="114" y="267"/>
                    <a:pt x="121" y="267"/>
                    <a:pt x="127" y="267"/>
                  </a:cubicBezTo>
                  <a:cubicBezTo>
                    <a:pt x="135" y="266"/>
                    <a:pt x="143" y="265"/>
                    <a:pt x="152" y="264"/>
                  </a:cubicBezTo>
                  <a:cubicBezTo>
                    <a:pt x="156" y="264"/>
                    <a:pt x="161" y="263"/>
                    <a:pt x="165" y="264"/>
                  </a:cubicBezTo>
                  <a:cubicBezTo>
                    <a:pt x="166" y="265"/>
                    <a:pt x="166" y="262"/>
                    <a:pt x="167" y="263"/>
                  </a:cubicBezTo>
                  <a:cubicBezTo>
                    <a:pt x="168" y="263"/>
                    <a:pt x="167" y="265"/>
                    <a:pt x="168" y="264"/>
                  </a:cubicBezTo>
                  <a:cubicBezTo>
                    <a:pt x="168" y="268"/>
                    <a:pt x="168" y="274"/>
                    <a:pt x="169" y="277"/>
                  </a:cubicBezTo>
                  <a:cubicBezTo>
                    <a:pt x="168" y="281"/>
                    <a:pt x="168" y="286"/>
                    <a:pt x="168" y="290"/>
                  </a:cubicBezTo>
                  <a:cubicBezTo>
                    <a:pt x="168" y="291"/>
                    <a:pt x="169" y="291"/>
                    <a:pt x="169" y="292"/>
                  </a:cubicBezTo>
                  <a:cubicBezTo>
                    <a:pt x="170" y="295"/>
                    <a:pt x="167" y="298"/>
                    <a:pt x="170" y="300"/>
                  </a:cubicBezTo>
                  <a:cubicBezTo>
                    <a:pt x="168" y="300"/>
                    <a:pt x="170" y="304"/>
                    <a:pt x="169" y="306"/>
                  </a:cubicBezTo>
                  <a:cubicBezTo>
                    <a:pt x="167" y="306"/>
                    <a:pt x="166" y="305"/>
                    <a:pt x="165" y="305"/>
                  </a:cubicBezTo>
                  <a:cubicBezTo>
                    <a:pt x="162" y="305"/>
                    <a:pt x="161" y="309"/>
                    <a:pt x="158" y="309"/>
                  </a:cubicBezTo>
                  <a:cubicBezTo>
                    <a:pt x="159" y="308"/>
                    <a:pt x="161" y="307"/>
                    <a:pt x="162" y="305"/>
                  </a:cubicBezTo>
                  <a:cubicBezTo>
                    <a:pt x="157" y="307"/>
                    <a:pt x="152" y="305"/>
                    <a:pt x="146" y="307"/>
                  </a:cubicBezTo>
                  <a:cubicBezTo>
                    <a:pt x="131" y="307"/>
                    <a:pt x="117" y="307"/>
                    <a:pt x="102" y="308"/>
                  </a:cubicBezTo>
                  <a:cubicBezTo>
                    <a:pt x="101" y="309"/>
                    <a:pt x="100" y="310"/>
                    <a:pt x="99" y="310"/>
                  </a:cubicBezTo>
                  <a:cubicBezTo>
                    <a:pt x="99" y="309"/>
                    <a:pt x="99" y="309"/>
                    <a:pt x="98" y="308"/>
                  </a:cubicBezTo>
                  <a:cubicBezTo>
                    <a:pt x="90" y="308"/>
                    <a:pt x="81" y="310"/>
                    <a:pt x="73" y="309"/>
                  </a:cubicBezTo>
                  <a:cubicBezTo>
                    <a:pt x="62" y="312"/>
                    <a:pt x="51" y="310"/>
                    <a:pt x="41" y="312"/>
                  </a:cubicBezTo>
                  <a:cubicBezTo>
                    <a:pt x="34" y="313"/>
                    <a:pt x="27" y="312"/>
                    <a:pt x="20" y="313"/>
                  </a:cubicBezTo>
                  <a:cubicBezTo>
                    <a:pt x="16" y="312"/>
                    <a:pt x="11" y="314"/>
                    <a:pt x="8" y="314"/>
                  </a:cubicBezTo>
                  <a:cubicBezTo>
                    <a:pt x="8" y="319"/>
                    <a:pt x="8" y="327"/>
                    <a:pt x="9" y="333"/>
                  </a:cubicBezTo>
                  <a:cubicBezTo>
                    <a:pt x="24" y="332"/>
                    <a:pt x="42" y="331"/>
                    <a:pt x="58" y="330"/>
                  </a:cubicBezTo>
                  <a:cubicBezTo>
                    <a:pt x="61" y="330"/>
                    <a:pt x="65" y="329"/>
                    <a:pt x="68" y="329"/>
                  </a:cubicBezTo>
                  <a:cubicBezTo>
                    <a:pt x="70" y="329"/>
                    <a:pt x="71" y="330"/>
                    <a:pt x="72" y="330"/>
                  </a:cubicBezTo>
                  <a:cubicBezTo>
                    <a:pt x="79" y="330"/>
                    <a:pt x="86" y="329"/>
                    <a:pt x="94" y="328"/>
                  </a:cubicBezTo>
                  <a:cubicBezTo>
                    <a:pt x="96" y="328"/>
                    <a:pt x="99" y="328"/>
                    <a:pt x="101" y="328"/>
                  </a:cubicBezTo>
                  <a:cubicBezTo>
                    <a:pt x="104" y="328"/>
                    <a:pt x="107" y="328"/>
                    <a:pt x="111" y="327"/>
                  </a:cubicBezTo>
                  <a:cubicBezTo>
                    <a:pt x="113" y="327"/>
                    <a:pt x="115" y="328"/>
                    <a:pt x="118" y="327"/>
                  </a:cubicBezTo>
                  <a:cubicBezTo>
                    <a:pt x="120" y="327"/>
                    <a:pt x="122" y="327"/>
                    <a:pt x="124" y="326"/>
                  </a:cubicBezTo>
                  <a:cubicBezTo>
                    <a:pt x="130" y="326"/>
                    <a:pt x="137" y="326"/>
                    <a:pt x="145" y="326"/>
                  </a:cubicBezTo>
                  <a:cubicBezTo>
                    <a:pt x="149" y="325"/>
                    <a:pt x="154" y="325"/>
                    <a:pt x="158" y="325"/>
                  </a:cubicBezTo>
                  <a:cubicBezTo>
                    <a:pt x="161" y="325"/>
                    <a:pt x="167" y="325"/>
                    <a:pt x="171" y="325"/>
                  </a:cubicBezTo>
                  <a:cubicBezTo>
                    <a:pt x="174" y="324"/>
                    <a:pt x="176" y="323"/>
                    <a:pt x="179" y="324"/>
                  </a:cubicBezTo>
                  <a:cubicBezTo>
                    <a:pt x="191" y="324"/>
                    <a:pt x="205" y="322"/>
                    <a:pt x="217" y="323"/>
                  </a:cubicBezTo>
                  <a:cubicBezTo>
                    <a:pt x="218" y="323"/>
                    <a:pt x="218" y="324"/>
                    <a:pt x="219" y="325"/>
                  </a:cubicBezTo>
                  <a:cubicBezTo>
                    <a:pt x="220" y="324"/>
                    <a:pt x="219" y="322"/>
                    <a:pt x="220" y="322"/>
                  </a:cubicBezTo>
                  <a:cubicBezTo>
                    <a:pt x="224" y="322"/>
                    <a:pt x="222" y="327"/>
                    <a:pt x="222" y="330"/>
                  </a:cubicBezTo>
                  <a:cubicBezTo>
                    <a:pt x="222" y="333"/>
                    <a:pt x="223" y="337"/>
                    <a:pt x="223" y="340"/>
                  </a:cubicBezTo>
                  <a:cubicBezTo>
                    <a:pt x="223" y="342"/>
                    <a:pt x="222" y="345"/>
                    <a:pt x="222" y="347"/>
                  </a:cubicBezTo>
                  <a:cubicBezTo>
                    <a:pt x="222" y="349"/>
                    <a:pt x="223" y="351"/>
                    <a:pt x="223" y="354"/>
                  </a:cubicBezTo>
                  <a:cubicBezTo>
                    <a:pt x="223" y="355"/>
                    <a:pt x="222" y="360"/>
                    <a:pt x="222" y="362"/>
                  </a:cubicBezTo>
                  <a:cubicBezTo>
                    <a:pt x="223" y="363"/>
                    <a:pt x="224" y="363"/>
                    <a:pt x="224" y="364"/>
                  </a:cubicBezTo>
                  <a:cubicBezTo>
                    <a:pt x="221" y="366"/>
                    <a:pt x="213" y="362"/>
                    <a:pt x="211" y="366"/>
                  </a:cubicBezTo>
                  <a:cubicBezTo>
                    <a:pt x="210" y="366"/>
                    <a:pt x="211" y="365"/>
                    <a:pt x="212" y="364"/>
                  </a:cubicBezTo>
                  <a:cubicBezTo>
                    <a:pt x="207" y="365"/>
                    <a:pt x="201" y="364"/>
                    <a:pt x="197" y="366"/>
                  </a:cubicBezTo>
                  <a:cubicBezTo>
                    <a:pt x="195" y="365"/>
                    <a:pt x="193" y="365"/>
                    <a:pt x="191" y="366"/>
                  </a:cubicBezTo>
                  <a:cubicBezTo>
                    <a:pt x="180" y="367"/>
                    <a:pt x="167" y="367"/>
                    <a:pt x="156" y="367"/>
                  </a:cubicBezTo>
                  <a:cubicBezTo>
                    <a:pt x="153" y="368"/>
                    <a:pt x="145" y="369"/>
                    <a:pt x="140" y="368"/>
                  </a:cubicBezTo>
                  <a:cubicBezTo>
                    <a:pt x="133" y="370"/>
                    <a:pt x="118" y="369"/>
                    <a:pt x="109" y="369"/>
                  </a:cubicBezTo>
                  <a:cubicBezTo>
                    <a:pt x="100" y="369"/>
                    <a:pt x="92" y="369"/>
                    <a:pt x="83" y="370"/>
                  </a:cubicBezTo>
                  <a:cubicBezTo>
                    <a:pt x="77" y="370"/>
                    <a:pt x="72" y="369"/>
                    <a:pt x="67" y="370"/>
                  </a:cubicBezTo>
                  <a:cubicBezTo>
                    <a:pt x="59" y="371"/>
                    <a:pt x="51" y="371"/>
                    <a:pt x="43" y="372"/>
                  </a:cubicBezTo>
                  <a:cubicBezTo>
                    <a:pt x="39" y="372"/>
                    <a:pt x="35" y="372"/>
                    <a:pt x="31" y="372"/>
                  </a:cubicBezTo>
                  <a:cubicBezTo>
                    <a:pt x="30" y="372"/>
                    <a:pt x="28" y="373"/>
                    <a:pt x="27" y="373"/>
                  </a:cubicBezTo>
                  <a:cubicBezTo>
                    <a:pt x="26" y="373"/>
                    <a:pt x="25" y="373"/>
                    <a:pt x="24" y="373"/>
                  </a:cubicBezTo>
                  <a:cubicBezTo>
                    <a:pt x="19" y="373"/>
                    <a:pt x="15" y="374"/>
                    <a:pt x="10" y="374"/>
                  </a:cubicBezTo>
                  <a:cubicBezTo>
                    <a:pt x="9" y="379"/>
                    <a:pt x="10" y="380"/>
                    <a:pt x="9" y="384"/>
                  </a:cubicBezTo>
                  <a:cubicBezTo>
                    <a:pt x="9" y="386"/>
                    <a:pt x="10" y="385"/>
                    <a:pt x="10" y="386"/>
                  </a:cubicBezTo>
                  <a:cubicBezTo>
                    <a:pt x="10" y="387"/>
                    <a:pt x="9" y="387"/>
                    <a:pt x="8" y="387"/>
                  </a:cubicBezTo>
                  <a:cubicBezTo>
                    <a:pt x="7" y="378"/>
                    <a:pt x="8" y="362"/>
                    <a:pt x="6" y="351"/>
                  </a:cubicBezTo>
                  <a:cubicBezTo>
                    <a:pt x="7" y="349"/>
                    <a:pt x="7" y="348"/>
                    <a:pt x="7" y="346"/>
                  </a:cubicBezTo>
                  <a:cubicBezTo>
                    <a:pt x="7" y="345"/>
                    <a:pt x="6" y="346"/>
                    <a:pt x="5" y="345"/>
                  </a:cubicBezTo>
                  <a:cubicBezTo>
                    <a:pt x="5" y="343"/>
                    <a:pt x="7" y="343"/>
                    <a:pt x="8" y="341"/>
                  </a:cubicBezTo>
                  <a:cubicBezTo>
                    <a:pt x="5" y="331"/>
                    <a:pt x="8" y="320"/>
                    <a:pt x="6" y="313"/>
                  </a:cubicBezTo>
                  <a:cubicBezTo>
                    <a:pt x="6" y="312"/>
                    <a:pt x="6" y="311"/>
                    <a:pt x="7" y="311"/>
                  </a:cubicBezTo>
                  <a:cubicBezTo>
                    <a:pt x="6" y="305"/>
                    <a:pt x="8" y="299"/>
                    <a:pt x="6" y="294"/>
                  </a:cubicBezTo>
                  <a:cubicBezTo>
                    <a:pt x="8" y="291"/>
                    <a:pt x="6" y="285"/>
                    <a:pt x="6" y="280"/>
                  </a:cubicBezTo>
                  <a:cubicBezTo>
                    <a:pt x="6" y="272"/>
                    <a:pt x="8" y="263"/>
                    <a:pt x="6" y="255"/>
                  </a:cubicBezTo>
                  <a:cubicBezTo>
                    <a:pt x="6" y="254"/>
                    <a:pt x="5" y="254"/>
                    <a:pt x="5" y="254"/>
                  </a:cubicBezTo>
                  <a:cubicBezTo>
                    <a:pt x="5" y="250"/>
                    <a:pt x="6" y="242"/>
                    <a:pt x="4" y="238"/>
                  </a:cubicBezTo>
                  <a:cubicBezTo>
                    <a:pt x="6" y="229"/>
                    <a:pt x="5" y="221"/>
                    <a:pt x="4" y="213"/>
                  </a:cubicBezTo>
                  <a:cubicBezTo>
                    <a:pt x="3" y="202"/>
                    <a:pt x="3" y="191"/>
                    <a:pt x="3" y="180"/>
                  </a:cubicBezTo>
                  <a:cubicBezTo>
                    <a:pt x="2" y="174"/>
                    <a:pt x="2" y="168"/>
                    <a:pt x="2" y="163"/>
                  </a:cubicBezTo>
                  <a:cubicBezTo>
                    <a:pt x="2" y="158"/>
                    <a:pt x="1" y="154"/>
                    <a:pt x="2" y="149"/>
                  </a:cubicBezTo>
                  <a:cubicBezTo>
                    <a:pt x="2" y="147"/>
                    <a:pt x="1" y="144"/>
                    <a:pt x="1" y="142"/>
                  </a:cubicBezTo>
                  <a:cubicBezTo>
                    <a:pt x="1" y="139"/>
                    <a:pt x="3" y="136"/>
                    <a:pt x="1" y="133"/>
                  </a:cubicBezTo>
                  <a:cubicBezTo>
                    <a:pt x="2" y="132"/>
                    <a:pt x="0" y="131"/>
                    <a:pt x="1" y="130"/>
                  </a:cubicBezTo>
                  <a:cubicBezTo>
                    <a:pt x="1" y="125"/>
                    <a:pt x="0" y="120"/>
                    <a:pt x="1" y="114"/>
                  </a:cubicBezTo>
                  <a:cubicBezTo>
                    <a:pt x="1" y="112"/>
                    <a:pt x="2" y="110"/>
                    <a:pt x="2" y="108"/>
                  </a:cubicBezTo>
                  <a:cubicBezTo>
                    <a:pt x="3" y="99"/>
                    <a:pt x="2" y="91"/>
                    <a:pt x="2" y="82"/>
                  </a:cubicBezTo>
                  <a:cubicBezTo>
                    <a:pt x="2" y="73"/>
                    <a:pt x="1" y="65"/>
                    <a:pt x="1" y="56"/>
                  </a:cubicBezTo>
                  <a:cubicBezTo>
                    <a:pt x="2" y="55"/>
                    <a:pt x="0" y="56"/>
                    <a:pt x="0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2" y="50"/>
                    <a:pt x="1" y="47"/>
                    <a:pt x="1" y="44"/>
                  </a:cubicBezTo>
                  <a:cubicBezTo>
                    <a:pt x="1" y="42"/>
                    <a:pt x="2" y="40"/>
                    <a:pt x="2" y="38"/>
                  </a:cubicBezTo>
                  <a:cubicBezTo>
                    <a:pt x="2" y="28"/>
                    <a:pt x="2" y="19"/>
                    <a:pt x="2" y="9"/>
                  </a:cubicBezTo>
                  <a:cubicBezTo>
                    <a:pt x="16" y="10"/>
                    <a:pt x="30" y="7"/>
                    <a:pt x="45" y="7"/>
                  </a:cubicBezTo>
                  <a:cubicBezTo>
                    <a:pt x="50" y="7"/>
                    <a:pt x="56" y="6"/>
                    <a:pt x="60" y="6"/>
                  </a:cubicBezTo>
                  <a:cubicBezTo>
                    <a:pt x="65" y="5"/>
                    <a:pt x="71" y="6"/>
                    <a:pt x="76" y="6"/>
                  </a:cubicBezTo>
                  <a:cubicBezTo>
                    <a:pt x="85" y="6"/>
                    <a:pt x="94" y="5"/>
                    <a:pt x="103" y="4"/>
                  </a:cubicBezTo>
                  <a:cubicBezTo>
                    <a:pt x="106" y="4"/>
                    <a:pt x="110" y="5"/>
                    <a:pt x="114" y="4"/>
                  </a:cubicBezTo>
                  <a:cubicBezTo>
                    <a:pt x="131" y="3"/>
                    <a:pt x="151" y="3"/>
                    <a:pt x="170" y="2"/>
                  </a:cubicBezTo>
                  <a:cubicBezTo>
                    <a:pt x="176" y="2"/>
                    <a:pt x="182" y="2"/>
                    <a:pt x="189" y="2"/>
                  </a:cubicBezTo>
                  <a:cubicBezTo>
                    <a:pt x="192" y="2"/>
                    <a:pt x="197" y="0"/>
                    <a:pt x="201" y="1"/>
                  </a:cubicBezTo>
                  <a:cubicBezTo>
                    <a:pt x="209" y="1"/>
                    <a:pt x="219" y="0"/>
                    <a:pt x="228" y="0"/>
                  </a:cubicBezTo>
                  <a:cubicBezTo>
                    <a:pt x="232" y="0"/>
                    <a:pt x="238" y="0"/>
                    <a:pt x="242" y="1"/>
                  </a:cubicBezTo>
                  <a:cubicBezTo>
                    <a:pt x="243" y="1"/>
                    <a:pt x="245" y="0"/>
                    <a:pt x="245" y="2"/>
                  </a:cubicBezTo>
                  <a:cubicBezTo>
                    <a:pt x="245" y="1"/>
                    <a:pt x="245" y="1"/>
                    <a:pt x="246" y="1"/>
                  </a:cubicBezTo>
                  <a:cubicBezTo>
                    <a:pt x="246" y="1"/>
                    <a:pt x="246" y="1"/>
                    <a:pt x="247" y="1"/>
                  </a:cubicBezTo>
                  <a:close/>
                  <a:moveTo>
                    <a:pt x="207" y="337"/>
                  </a:moveTo>
                  <a:cubicBezTo>
                    <a:pt x="207" y="337"/>
                    <a:pt x="207" y="336"/>
                    <a:pt x="206" y="336"/>
                  </a:cubicBezTo>
                  <a:cubicBezTo>
                    <a:pt x="206" y="337"/>
                    <a:pt x="207" y="337"/>
                    <a:pt x="207" y="337"/>
                  </a:cubicBezTo>
                  <a:cubicBezTo>
                    <a:pt x="198" y="346"/>
                    <a:pt x="190" y="355"/>
                    <a:pt x="181" y="363"/>
                  </a:cubicBezTo>
                  <a:cubicBezTo>
                    <a:pt x="181" y="364"/>
                    <a:pt x="181" y="364"/>
                    <a:pt x="181" y="365"/>
                  </a:cubicBezTo>
                  <a:cubicBezTo>
                    <a:pt x="185" y="365"/>
                    <a:pt x="187" y="363"/>
                    <a:pt x="189" y="361"/>
                  </a:cubicBezTo>
                  <a:cubicBezTo>
                    <a:pt x="198" y="352"/>
                    <a:pt x="210" y="341"/>
                    <a:pt x="219" y="332"/>
                  </a:cubicBezTo>
                  <a:cubicBezTo>
                    <a:pt x="219" y="332"/>
                    <a:pt x="219" y="333"/>
                    <a:pt x="219" y="334"/>
                  </a:cubicBezTo>
                  <a:cubicBezTo>
                    <a:pt x="215" y="338"/>
                    <a:pt x="210" y="341"/>
                    <a:pt x="207" y="346"/>
                  </a:cubicBezTo>
                  <a:cubicBezTo>
                    <a:pt x="200" y="352"/>
                    <a:pt x="194" y="358"/>
                    <a:pt x="188" y="364"/>
                  </a:cubicBezTo>
                  <a:cubicBezTo>
                    <a:pt x="189" y="364"/>
                    <a:pt x="191" y="364"/>
                    <a:pt x="192" y="364"/>
                  </a:cubicBezTo>
                  <a:cubicBezTo>
                    <a:pt x="192" y="363"/>
                    <a:pt x="193" y="363"/>
                    <a:pt x="193" y="362"/>
                  </a:cubicBezTo>
                  <a:cubicBezTo>
                    <a:pt x="199" y="357"/>
                    <a:pt x="206" y="352"/>
                    <a:pt x="211" y="346"/>
                  </a:cubicBezTo>
                  <a:cubicBezTo>
                    <a:pt x="213" y="345"/>
                    <a:pt x="215" y="341"/>
                    <a:pt x="218" y="342"/>
                  </a:cubicBezTo>
                  <a:cubicBezTo>
                    <a:pt x="216" y="345"/>
                    <a:pt x="213" y="346"/>
                    <a:pt x="210" y="348"/>
                  </a:cubicBezTo>
                  <a:cubicBezTo>
                    <a:pt x="209" y="350"/>
                    <a:pt x="208" y="351"/>
                    <a:pt x="205" y="352"/>
                  </a:cubicBezTo>
                  <a:cubicBezTo>
                    <a:pt x="203" y="357"/>
                    <a:pt x="196" y="360"/>
                    <a:pt x="194" y="364"/>
                  </a:cubicBezTo>
                  <a:cubicBezTo>
                    <a:pt x="196" y="364"/>
                    <a:pt x="196" y="364"/>
                    <a:pt x="197" y="364"/>
                  </a:cubicBezTo>
                  <a:cubicBezTo>
                    <a:pt x="204" y="357"/>
                    <a:pt x="211" y="351"/>
                    <a:pt x="218" y="346"/>
                  </a:cubicBezTo>
                  <a:cubicBezTo>
                    <a:pt x="218" y="346"/>
                    <a:pt x="219" y="346"/>
                    <a:pt x="219" y="347"/>
                  </a:cubicBezTo>
                  <a:cubicBezTo>
                    <a:pt x="213" y="351"/>
                    <a:pt x="208" y="356"/>
                    <a:pt x="202" y="360"/>
                  </a:cubicBezTo>
                  <a:cubicBezTo>
                    <a:pt x="202" y="361"/>
                    <a:pt x="200" y="362"/>
                    <a:pt x="200" y="363"/>
                  </a:cubicBezTo>
                  <a:cubicBezTo>
                    <a:pt x="206" y="363"/>
                    <a:pt x="210" y="362"/>
                    <a:pt x="214" y="362"/>
                  </a:cubicBezTo>
                  <a:cubicBezTo>
                    <a:pt x="217" y="360"/>
                    <a:pt x="222" y="357"/>
                    <a:pt x="220" y="352"/>
                  </a:cubicBezTo>
                  <a:cubicBezTo>
                    <a:pt x="217" y="353"/>
                    <a:pt x="217" y="356"/>
                    <a:pt x="214" y="357"/>
                  </a:cubicBezTo>
                  <a:cubicBezTo>
                    <a:pt x="213" y="359"/>
                    <a:pt x="211" y="360"/>
                    <a:pt x="209" y="361"/>
                  </a:cubicBezTo>
                  <a:cubicBezTo>
                    <a:pt x="209" y="362"/>
                    <a:pt x="208" y="362"/>
                    <a:pt x="207" y="362"/>
                  </a:cubicBezTo>
                  <a:cubicBezTo>
                    <a:pt x="208" y="359"/>
                    <a:pt x="211" y="358"/>
                    <a:pt x="213" y="357"/>
                  </a:cubicBezTo>
                  <a:cubicBezTo>
                    <a:pt x="215" y="355"/>
                    <a:pt x="216" y="353"/>
                    <a:pt x="218" y="351"/>
                  </a:cubicBezTo>
                  <a:cubicBezTo>
                    <a:pt x="219" y="351"/>
                    <a:pt x="219" y="351"/>
                    <a:pt x="220" y="351"/>
                  </a:cubicBezTo>
                  <a:cubicBezTo>
                    <a:pt x="220" y="341"/>
                    <a:pt x="221" y="335"/>
                    <a:pt x="219" y="325"/>
                  </a:cubicBezTo>
                  <a:cubicBezTo>
                    <a:pt x="215" y="324"/>
                    <a:pt x="210" y="325"/>
                    <a:pt x="205" y="324"/>
                  </a:cubicBezTo>
                  <a:cubicBezTo>
                    <a:pt x="204" y="325"/>
                    <a:pt x="204" y="326"/>
                    <a:pt x="203" y="326"/>
                  </a:cubicBezTo>
                  <a:cubicBezTo>
                    <a:pt x="201" y="327"/>
                    <a:pt x="200" y="330"/>
                    <a:pt x="197" y="331"/>
                  </a:cubicBezTo>
                  <a:cubicBezTo>
                    <a:pt x="186" y="343"/>
                    <a:pt x="172" y="352"/>
                    <a:pt x="163" y="366"/>
                  </a:cubicBezTo>
                  <a:cubicBezTo>
                    <a:pt x="164" y="366"/>
                    <a:pt x="166" y="365"/>
                    <a:pt x="168" y="365"/>
                  </a:cubicBezTo>
                  <a:cubicBezTo>
                    <a:pt x="168" y="365"/>
                    <a:pt x="168" y="364"/>
                    <a:pt x="169" y="364"/>
                  </a:cubicBezTo>
                  <a:cubicBezTo>
                    <a:pt x="184" y="354"/>
                    <a:pt x="194" y="337"/>
                    <a:pt x="209" y="326"/>
                  </a:cubicBezTo>
                  <a:cubicBezTo>
                    <a:pt x="209" y="326"/>
                    <a:pt x="209" y="325"/>
                    <a:pt x="210" y="325"/>
                  </a:cubicBezTo>
                  <a:cubicBezTo>
                    <a:pt x="211" y="326"/>
                    <a:pt x="210" y="327"/>
                    <a:pt x="211" y="328"/>
                  </a:cubicBezTo>
                  <a:cubicBezTo>
                    <a:pt x="208" y="328"/>
                    <a:pt x="207" y="330"/>
                    <a:pt x="205" y="331"/>
                  </a:cubicBezTo>
                  <a:cubicBezTo>
                    <a:pt x="201" y="335"/>
                    <a:pt x="196" y="340"/>
                    <a:pt x="192" y="343"/>
                  </a:cubicBezTo>
                  <a:cubicBezTo>
                    <a:pt x="192" y="344"/>
                    <a:pt x="191" y="344"/>
                    <a:pt x="191" y="345"/>
                  </a:cubicBezTo>
                  <a:cubicBezTo>
                    <a:pt x="187" y="348"/>
                    <a:pt x="186" y="351"/>
                    <a:pt x="182" y="353"/>
                  </a:cubicBezTo>
                  <a:cubicBezTo>
                    <a:pt x="179" y="358"/>
                    <a:pt x="174" y="361"/>
                    <a:pt x="170" y="365"/>
                  </a:cubicBezTo>
                  <a:cubicBezTo>
                    <a:pt x="173" y="365"/>
                    <a:pt x="175" y="365"/>
                    <a:pt x="177" y="365"/>
                  </a:cubicBezTo>
                  <a:cubicBezTo>
                    <a:pt x="191" y="354"/>
                    <a:pt x="201" y="339"/>
                    <a:pt x="215" y="328"/>
                  </a:cubicBezTo>
                  <a:cubicBezTo>
                    <a:pt x="215" y="328"/>
                    <a:pt x="215" y="329"/>
                    <a:pt x="216" y="329"/>
                  </a:cubicBezTo>
                  <a:cubicBezTo>
                    <a:pt x="213" y="333"/>
                    <a:pt x="209" y="334"/>
                    <a:pt x="207" y="337"/>
                  </a:cubicBezTo>
                  <a:close/>
                  <a:moveTo>
                    <a:pt x="219" y="361"/>
                  </a:moveTo>
                  <a:cubicBezTo>
                    <a:pt x="219" y="360"/>
                    <a:pt x="218" y="362"/>
                    <a:pt x="217" y="362"/>
                  </a:cubicBezTo>
                  <a:cubicBezTo>
                    <a:pt x="216" y="363"/>
                    <a:pt x="219" y="362"/>
                    <a:pt x="219" y="362"/>
                  </a:cubicBezTo>
                  <a:cubicBezTo>
                    <a:pt x="219" y="362"/>
                    <a:pt x="219" y="361"/>
                    <a:pt x="219" y="361"/>
                  </a:cubicBezTo>
                  <a:close/>
                  <a:moveTo>
                    <a:pt x="197" y="325"/>
                  </a:moveTo>
                  <a:cubicBezTo>
                    <a:pt x="197" y="325"/>
                    <a:pt x="197" y="326"/>
                    <a:pt x="197" y="326"/>
                  </a:cubicBezTo>
                  <a:cubicBezTo>
                    <a:pt x="192" y="329"/>
                    <a:pt x="187" y="333"/>
                    <a:pt x="184" y="336"/>
                  </a:cubicBezTo>
                  <a:cubicBezTo>
                    <a:pt x="183" y="337"/>
                    <a:pt x="181" y="338"/>
                    <a:pt x="181" y="339"/>
                  </a:cubicBezTo>
                  <a:cubicBezTo>
                    <a:pt x="180" y="340"/>
                    <a:pt x="179" y="341"/>
                    <a:pt x="178" y="342"/>
                  </a:cubicBezTo>
                  <a:cubicBezTo>
                    <a:pt x="178" y="343"/>
                    <a:pt x="177" y="343"/>
                    <a:pt x="176" y="343"/>
                  </a:cubicBezTo>
                  <a:cubicBezTo>
                    <a:pt x="176" y="344"/>
                    <a:pt x="175" y="345"/>
                    <a:pt x="175" y="345"/>
                  </a:cubicBezTo>
                  <a:cubicBezTo>
                    <a:pt x="172" y="348"/>
                    <a:pt x="168" y="351"/>
                    <a:pt x="166" y="354"/>
                  </a:cubicBezTo>
                  <a:cubicBezTo>
                    <a:pt x="165" y="353"/>
                    <a:pt x="165" y="355"/>
                    <a:pt x="164" y="355"/>
                  </a:cubicBezTo>
                  <a:cubicBezTo>
                    <a:pt x="162" y="359"/>
                    <a:pt x="157" y="361"/>
                    <a:pt x="155" y="365"/>
                  </a:cubicBezTo>
                  <a:cubicBezTo>
                    <a:pt x="156" y="366"/>
                    <a:pt x="158" y="366"/>
                    <a:pt x="159" y="366"/>
                  </a:cubicBezTo>
                  <a:cubicBezTo>
                    <a:pt x="159" y="365"/>
                    <a:pt x="159" y="364"/>
                    <a:pt x="160" y="364"/>
                  </a:cubicBezTo>
                  <a:cubicBezTo>
                    <a:pt x="161" y="364"/>
                    <a:pt x="161" y="364"/>
                    <a:pt x="162" y="364"/>
                  </a:cubicBezTo>
                  <a:cubicBezTo>
                    <a:pt x="170" y="356"/>
                    <a:pt x="176" y="347"/>
                    <a:pt x="185" y="341"/>
                  </a:cubicBezTo>
                  <a:cubicBezTo>
                    <a:pt x="190" y="336"/>
                    <a:pt x="195" y="332"/>
                    <a:pt x="199" y="328"/>
                  </a:cubicBezTo>
                  <a:cubicBezTo>
                    <a:pt x="201" y="327"/>
                    <a:pt x="202" y="326"/>
                    <a:pt x="202" y="325"/>
                  </a:cubicBezTo>
                  <a:cubicBezTo>
                    <a:pt x="200" y="325"/>
                    <a:pt x="200" y="325"/>
                    <a:pt x="197" y="325"/>
                  </a:cubicBezTo>
                  <a:close/>
                  <a:moveTo>
                    <a:pt x="176" y="325"/>
                  </a:moveTo>
                  <a:cubicBezTo>
                    <a:pt x="173" y="325"/>
                    <a:pt x="170" y="326"/>
                    <a:pt x="167" y="326"/>
                  </a:cubicBezTo>
                  <a:cubicBezTo>
                    <a:pt x="166" y="326"/>
                    <a:pt x="164" y="327"/>
                    <a:pt x="163" y="326"/>
                  </a:cubicBezTo>
                  <a:cubicBezTo>
                    <a:pt x="163" y="326"/>
                    <a:pt x="162" y="326"/>
                    <a:pt x="162" y="326"/>
                  </a:cubicBezTo>
                  <a:cubicBezTo>
                    <a:pt x="161" y="326"/>
                    <a:pt x="160" y="326"/>
                    <a:pt x="160" y="326"/>
                  </a:cubicBezTo>
                  <a:cubicBezTo>
                    <a:pt x="156" y="328"/>
                    <a:pt x="151" y="327"/>
                    <a:pt x="147" y="327"/>
                  </a:cubicBezTo>
                  <a:cubicBezTo>
                    <a:pt x="144" y="327"/>
                    <a:pt x="140" y="328"/>
                    <a:pt x="139" y="327"/>
                  </a:cubicBezTo>
                  <a:cubicBezTo>
                    <a:pt x="138" y="328"/>
                    <a:pt x="137" y="328"/>
                    <a:pt x="135" y="328"/>
                  </a:cubicBezTo>
                  <a:cubicBezTo>
                    <a:pt x="134" y="330"/>
                    <a:pt x="132" y="331"/>
                    <a:pt x="130" y="332"/>
                  </a:cubicBezTo>
                  <a:cubicBezTo>
                    <a:pt x="128" y="336"/>
                    <a:pt x="124" y="338"/>
                    <a:pt x="121" y="342"/>
                  </a:cubicBezTo>
                  <a:cubicBezTo>
                    <a:pt x="118" y="344"/>
                    <a:pt x="116" y="348"/>
                    <a:pt x="112" y="350"/>
                  </a:cubicBezTo>
                  <a:cubicBezTo>
                    <a:pt x="110" y="353"/>
                    <a:pt x="108" y="355"/>
                    <a:pt x="105" y="357"/>
                  </a:cubicBezTo>
                  <a:cubicBezTo>
                    <a:pt x="102" y="361"/>
                    <a:pt x="97" y="363"/>
                    <a:pt x="95" y="367"/>
                  </a:cubicBezTo>
                  <a:cubicBezTo>
                    <a:pt x="97" y="367"/>
                    <a:pt x="99" y="367"/>
                    <a:pt x="100" y="368"/>
                  </a:cubicBezTo>
                  <a:cubicBezTo>
                    <a:pt x="105" y="361"/>
                    <a:pt x="110" y="355"/>
                    <a:pt x="116" y="350"/>
                  </a:cubicBezTo>
                  <a:cubicBezTo>
                    <a:pt x="118" y="348"/>
                    <a:pt x="121" y="345"/>
                    <a:pt x="124" y="343"/>
                  </a:cubicBezTo>
                  <a:cubicBezTo>
                    <a:pt x="127" y="339"/>
                    <a:pt x="131" y="336"/>
                    <a:pt x="135" y="333"/>
                  </a:cubicBezTo>
                  <a:cubicBezTo>
                    <a:pt x="136" y="331"/>
                    <a:pt x="138" y="329"/>
                    <a:pt x="140" y="329"/>
                  </a:cubicBezTo>
                  <a:cubicBezTo>
                    <a:pt x="140" y="329"/>
                    <a:pt x="141" y="329"/>
                    <a:pt x="141" y="330"/>
                  </a:cubicBezTo>
                  <a:cubicBezTo>
                    <a:pt x="132" y="336"/>
                    <a:pt x="125" y="343"/>
                    <a:pt x="117" y="350"/>
                  </a:cubicBezTo>
                  <a:cubicBezTo>
                    <a:pt x="115" y="353"/>
                    <a:pt x="111" y="357"/>
                    <a:pt x="108" y="359"/>
                  </a:cubicBezTo>
                  <a:cubicBezTo>
                    <a:pt x="108" y="361"/>
                    <a:pt x="107" y="362"/>
                    <a:pt x="106" y="362"/>
                  </a:cubicBezTo>
                  <a:cubicBezTo>
                    <a:pt x="106" y="364"/>
                    <a:pt x="104" y="365"/>
                    <a:pt x="103" y="367"/>
                  </a:cubicBezTo>
                  <a:cubicBezTo>
                    <a:pt x="105" y="368"/>
                    <a:pt x="106" y="366"/>
                    <a:pt x="108" y="366"/>
                  </a:cubicBezTo>
                  <a:cubicBezTo>
                    <a:pt x="111" y="362"/>
                    <a:pt x="114" y="359"/>
                    <a:pt x="118" y="356"/>
                  </a:cubicBezTo>
                  <a:cubicBezTo>
                    <a:pt x="122" y="351"/>
                    <a:pt x="127" y="347"/>
                    <a:pt x="132" y="343"/>
                  </a:cubicBezTo>
                  <a:cubicBezTo>
                    <a:pt x="137" y="338"/>
                    <a:pt x="142" y="332"/>
                    <a:pt x="147" y="329"/>
                  </a:cubicBezTo>
                  <a:cubicBezTo>
                    <a:pt x="147" y="330"/>
                    <a:pt x="148" y="330"/>
                    <a:pt x="148" y="331"/>
                  </a:cubicBezTo>
                  <a:cubicBezTo>
                    <a:pt x="146" y="332"/>
                    <a:pt x="144" y="335"/>
                    <a:pt x="141" y="335"/>
                  </a:cubicBezTo>
                  <a:cubicBezTo>
                    <a:pt x="140" y="337"/>
                    <a:pt x="138" y="340"/>
                    <a:pt x="136" y="340"/>
                  </a:cubicBezTo>
                  <a:cubicBezTo>
                    <a:pt x="135" y="340"/>
                    <a:pt x="136" y="341"/>
                    <a:pt x="135" y="341"/>
                  </a:cubicBezTo>
                  <a:cubicBezTo>
                    <a:pt x="134" y="342"/>
                    <a:pt x="133" y="344"/>
                    <a:pt x="131" y="344"/>
                  </a:cubicBezTo>
                  <a:cubicBezTo>
                    <a:pt x="129" y="347"/>
                    <a:pt x="126" y="349"/>
                    <a:pt x="125" y="352"/>
                  </a:cubicBezTo>
                  <a:cubicBezTo>
                    <a:pt x="124" y="352"/>
                    <a:pt x="124" y="352"/>
                    <a:pt x="124" y="352"/>
                  </a:cubicBezTo>
                  <a:cubicBezTo>
                    <a:pt x="119" y="357"/>
                    <a:pt x="113" y="361"/>
                    <a:pt x="109" y="367"/>
                  </a:cubicBezTo>
                  <a:cubicBezTo>
                    <a:pt x="111" y="368"/>
                    <a:pt x="113" y="367"/>
                    <a:pt x="115" y="367"/>
                  </a:cubicBezTo>
                  <a:cubicBezTo>
                    <a:pt x="115" y="366"/>
                    <a:pt x="117" y="365"/>
                    <a:pt x="119" y="364"/>
                  </a:cubicBezTo>
                  <a:cubicBezTo>
                    <a:pt x="122" y="361"/>
                    <a:pt x="125" y="356"/>
                    <a:pt x="129" y="353"/>
                  </a:cubicBezTo>
                  <a:cubicBezTo>
                    <a:pt x="132" y="350"/>
                    <a:pt x="135" y="348"/>
                    <a:pt x="138" y="345"/>
                  </a:cubicBezTo>
                  <a:cubicBezTo>
                    <a:pt x="145" y="339"/>
                    <a:pt x="150" y="332"/>
                    <a:pt x="158" y="327"/>
                  </a:cubicBezTo>
                  <a:cubicBezTo>
                    <a:pt x="159" y="329"/>
                    <a:pt x="157" y="330"/>
                    <a:pt x="155" y="330"/>
                  </a:cubicBezTo>
                  <a:cubicBezTo>
                    <a:pt x="154" y="331"/>
                    <a:pt x="154" y="332"/>
                    <a:pt x="152" y="333"/>
                  </a:cubicBezTo>
                  <a:cubicBezTo>
                    <a:pt x="149" y="337"/>
                    <a:pt x="144" y="341"/>
                    <a:pt x="140" y="345"/>
                  </a:cubicBezTo>
                  <a:cubicBezTo>
                    <a:pt x="140" y="345"/>
                    <a:pt x="140" y="345"/>
                    <a:pt x="139" y="345"/>
                  </a:cubicBezTo>
                  <a:cubicBezTo>
                    <a:pt x="138" y="348"/>
                    <a:pt x="135" y="349"/>
                    <a:pt x="133" y="352"/>
                  </a:cubicBezTo>
                  <a:cubicBezTo>
                    <a:pt x="131" y="352"/>
                    <a:pt x="131" y="355"/>
                    <a:pt x="129" y="354"/>
                  </a:cubicBezTo>
                  <a:cubicBezTo>
                    <a:pt x="126" y="359"/>
                    <a:pt x="121" y="362"/>
                    <a:pt x="118" y="367"/>
                  </a:cubicBezTo>
                  <a:cubicBezTo>
                    <a:pt x="120" y="367"/>
                    <a:pt x="124" y="368"/>
                    <a:pt x="126" y="367"/>
                  </a:cubicBezTo>
                  <a:cubicBezTo>
                    <a:pt x="127" y="365"/>
                    <a:pt x="128" y="365"/>
                    <a:pt x="130" y="365"/>
                  </a:cubicBezTo>
                  <a:cubicBezTo>
                    <a:pt x="137" y="357"/>
                    <a:pt x="144" y="350"/>
                    <a:pt x="151" y="344"/>
                  </a:cubicBezTo>
                  <a:cubicBezTo>
                    <a:pt x="156" y="339"/>
                    <a:pt x="159" y="334"/>
                    <a:pt x="165" y="331"/>
                  </a:cubicBezTo>
                  <a:cubicBezTo>
                    <a:pt x="165" y="330"/>
                    <a:pt x="167" y="328"/>
                    <a:pt x="168" y="328"/>
                  </a:cubicBezTo>
                  <a:cubicBezTo>
                    <a:pt x="168" y="328"/>
                    <a:pt x="168" y="329"/>
                    <a:pt x="169" y="330"/>
                  </a:cubicBezTo>
                  <a:cubicBezTo>
                    <a:pt x="168" y="331"/>
                    <a:pt x="166" y="331"/>
                    <a:pt x="165" y="331"/>
                  </a:cubicBezTo>
                  <a:cubicBezTo>
                    <a:pt x="153" y="343"/>
                    <a:pt x="140" y="354"/>
                    <a:pt x="131" y="367"/>
                  </a:cubicBezTo>
                  <a:cubicBezTo>
                    <a:pt x="132" y="367"/>
                    <a:pt x="133" y="367"/>
                    <a:pt x="135" y="367"/>
                  </a:cubicBezTo>
                  <a:cubicBezTo>
                    <a:pt x="138" y="366"/>
                    <a:pt x="139" y="363"/>
                    <a:pt x="141" y="363"/>
                  </a:cubicBezTo>
                  <a:cubicBezTo>
                    <a:pt x="143" y="360"/>
                    <a:pt x="146" y="359"/>
                    <a:pt x="148" y="357"/>
                  </a:cubicBezTo>
                  <a:cubicBezTo>
                    <a:pt x="158" y="348"/>
                    <a:pt x="166" y="338"/>
                    <a:pt x="176" y="329"/>
                  </a:cubicBezTo>
                  <a:cubicBezTo>
                    <a:pt x="177" y="328"/>
                    <a:pt x="178" y="327"/>
                    <a:pt x="180" y="327"/>
                  </a:cubicBezTo>
                  <a:cubicBezTo>
                    <a:pt x="180" y="328"/>
                    <a:pt x="180" y="328"/>
                    <a:pt x="180" y="329"/>
                  </a:cubicBezTo>
                  <a:cubicBezTo>
                    <a:pt x="169" y="336"/>
                    <a:pt x="162" y="347"/>
                    <a:pt x="151" y="354"/>
                  </a:cubicBezTo>
                  <a:cubicBezTo>
                    <a:pt x="151" y="355"/>
                    <a:pt x="150" y="356"/>
                    <a:pt x="150" y="357"/>
                  </a:cubicBezTo>
                  <a:cubicBezTo>
                    <a:pt x="149" y="357"/>
                    <a:pt x="149" y="356"/>
                    <a:pt x="149" y="357"/>
                  </a:cubicBezTo>
                  <a:cubicBezTo>
                    <a:pt x="146" y="360"/>
                    <a:pt x="142" y="363"/>
                    <a:pt x="139" y="367"/>
                  </a:cubicBezTo>
                  <a:cubicBezTo>
                    <a:pt x="142" y="367"/>
                    <a:pt x="145" y="367"/>
                    <a:pt x="145" y="364"/>
                  </a:cubicBezTo>
                  <a:cubicBezTo>
                    <a:pt x="146" y="364"/>
                    <a:pt x="146" y="365"/>
                    <a:pt x="147" y="365"/>
                  </a:cubicBezTo>
                  <a:cubicBezTo>
                    <a:pt x="148" y="363"/>
                    <a:pt x="149" y="363"/>
                    <a:pt x="150" y="361"/>
                  </a:cubicBezTo>
                  <a:cubicBezTo>
                    <a:pt x="161" y="351"/>
                    <a:pt x="174" y="338"/>
                    <a:pt x="184" y="329"/>
                  </a:cubicBezTo>
                  <a:cubicBezTo>
                    <a:pt x="186" y="328"/>
                    <a:pt x="186" y="326"/>
                    <a:pt x="188" y="327"/>
                  </a:cubicBezTo>
                  <a:cubicBezTo>
                    <a:pt x="186" y="330"/>
                    <a:pt x="182" y="332"/>
                    <a:pt x="179" y="335"/>
                  </a:cubicBezTo>
                  <a:cubicBezTo>
                    <a:pt x="179" y="335"/>
                    <a:pt x="179" y="336"/>
                    <a:pt x="178" y="335"/>
                  </a:cubicBezTo>
                  <a:cubicBezTo>
                    <a:pt x="177" y="337"/>
                    <a:pt x="177" y="338"/>
                    <a:pt x="176" y="338"/>
                  </a:cubicBezTo>
                  <a:cubicBezTo>
                    <a:pt x="175" y="338"/>
                    <a:pt x="175" y="339"/>
                    <a:pt x="174" y="339"/>
                  </a:cubicBezTo>
                  <a:cubicBezTo>
                    <a:pt x="166" y="349"/>
                    <a:pt x="156" y="356"/>
                    <a:pt x="148" y="366"/>
                  </a:cubicBezTo>
                  <a:cubicBezTo>
                    <a:pt x="150" y="366"/>
                    <a:pt x="151" y="366"/>
                    <a:pt x="153" y="366"/>
                  </a:cubicBezTo>
                  <a:cubicBezTo>
                    <a:pt x="158" y="358"/>
                    <a:pt x="166" y="353"/>
                    <a:pt x="172" y="346"/>
                  </a:cubicBezTo>
                  <a:cubicBezTo>
                    <a:pt x="179" y="339"/>
                    <a:pt x="186" y="332"/>
                    <a:pt x="194" y="326"/>
                  </a:cubicBezTo>
                  <a:cubicBezTo>
                    <a:pt x="194" y="325"/>
                    <a:pt x="194" y="325"/>
                    <a:pt x="194" y="325"/>
                  </a:cubicBezTo>
                  <a:cubicBezTo>
                    <a:pt x="187" y="325"/>
                    <a:pt x="182" y="325"/>
                    <a:pt x="176" y="325"/>
                  </a:cubicBezTo>
                  <a:close/>
                  <a:moveTo>
                    <a:pt x="139" y="305"/>
                  </a:moveTo>
                  <a:cubicBezTo>
                    <a:pt x="141" y="304"/>
                    <a:pt x="143" y="301"/>
                    <a:pt x="145" y="299"/>
                  </a:cubicBezTo>
                  <a:cubicBezTo>
                    <a:pt x="149" y="294"/>
                    <a:pt x="156" y="288"/>
                    <a:pt x="161" y="282"/>
                  </a:cubicBezTo>
                  <a:cubicBezTo>
                    <a:pt x="164" y="280"/>
                    <a:pt x="167" y="278"/>
                    <a:pt x="166" y="276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6"/>
                    <a:pt x="164" y="278"/>
                    <a:pt x="162" y="278"/>
                  </a:cubicBezTo>
                  <a:cubicBezTo>
                    <a:pt x="160" y="281"/>
                    <a:pt x="158" y="284"/>
                    <a:pt x="154" y="286"/>
                  </a:cubicBezTo>
                  <a:cubicBezTo>
                    <a:pt x="154" y="287"/>
                    <a:pt x="153" y="288"/>
                    <a:pt x="152" y="289"/>
                  </a:cubicBezTo>
                  <a:cubicBezTo>
                    <a:pt x="146" y="292"/>
                    <a:pt x="143" y="297"/>
                    <a:pt x="137" y="302"/>
                  </a:cubicBezTo>
                  <a:cubicBezTo>
                    <a:pt x="137" y="303"/>
                    <a:pt x="136" y="304"/>
                    <a:pt x="135" y="304"/>
                  </a:cubicBezTo>
                  <a:cubicBezTo>
                    <a:pt x="135" y="301"/>
                    <a:pt x="138" y="300"/>
                    <a:pt x="139" y="299"/>
                  </a:cubicBezTo>
                  <a:cubicBezTo>
                    <a:pt x="144" y="294"/>
                    <a:pt x="149" y="290"/>
                    <a:pt x="153" y="286"/>
                  </a:cubicBezTo>
                  <a:cubicBezTo>
                    <a:pt x="158" y="282"/>
                    <a:pt x="161" y="276"/>
                    <a:pt x="166" y="272"/>
                  </a:cubicBezTo>
                  <a:cubicBezTo>
                    <a:pt x="166" y="270"/>
                    <a:pt x="165" y="268"/>
                    <a:pt x="165" y="265"/>
                  </a:cubicBezTo>
                  <a:cubicBezTo>
                    <a:pt x="155" y="266"/>
                    <a:pt x="145" y="266"/>
                    <a:pt x="135" y="268"/>
                  </a:cubicBezTo>
                  <a:cubicBezTo>
                    <a:pt x="134" y="270"/>
                    <a:pt x="131" y="271"/>
                    <a:pt x="130" y="274"/>
                  </a:cubicBezTo>
                  <a:cubicBezTo>
                    <a:pt x="129" y="274"/>
                    <a:pt x="129" y="274"/>
                    <a:pt x="129" y="274"/>
                  </a:cubicBezTo>
                  <a:cubicBezTo>
                    <a:pt x="123" y="281"/>
                    <a:pt x="117" y="287"/>
                    <a:pt x="110" y="293"/>
                  </a:cubicBezTo>
                  <a:cubicBezTo>
                    <a:pt x="107" y="298"/>
                    <a:pt x="102" y="302"/>
                    <a:pt x="98" y="306"/>
                  </a:cubicBezTo>
                  <a:cubicBezTo>
                    <a:pt x="99" y="306"/>
                    <a:pt x="101" y="306"/>
                    <a:pt x="102" y="306"/>
                  </a:cubicBezTo>
                  <a:cubicBezTo>
                    <a:pt x="115" y="294"/>
                    <a:pt x="126" y="279"/>
                    <a:pt x="141" y="268"/>
                  </a:cubicBezTo>
                  <a:cubicBezTo>
                    <a:pt x="140" y="270"/>
                    <a:pt x="142" y="269"/>
                    <a:pt x="142" y="270"/>
                  </a:cubicBezTo>
                  <a:cubicBezTo>
                    <a:pt x="136" y="273"/>
                    <a:pt x="131" y="278"/>
                    <a:pt x="127" y="283"/>
                  </a:cubicBezTo>
                  <a:cubicBezTo>
                    <a:pt x="126" y="283"/>
                    <a:pt x="126" y="284"/>
                    <a:pt x="125" y="283"/>
                  </a:cubicBezTo>
                  <a:cubicBezTo>
                    <a:pt x="125" y="284"/>
                    <a:pt x="125" y="285"/>
                    <a:pt x="124" y="285"/>
                  </a:cubicBezTo>
                  <a:cubicBezTo>
                    <a:pt x="121" y="287"/>
                    <a:pt x="120" y="290"/>
                    <a:pt x="117" y="292"/>
                  </a:cubicBezTo>
                  <a:cubicBezTo>
                    <a:pt x="117" y="294"/>
                    <a:pt x="114" y="295"/>
                    <a:pt x="113" y="296"/>
                  </a:cubicBezTo>
                  <a:cubicBezTo>
                    <a:pt x="113" y="296"/>
                    <a:pt x="113" y="297"/>
                    <a:pt x="113" y="297"/>
                  </a:cubicBezTo>
                  <a:cubicBezTo>
                    <a:pt x="110" y="299"/>
                    <a:pt x="108" y="303"/>
                    <a:pt x="105" y="304"/>
                  </a:cubicBezTo>
                  <a:cubicBezTo>
                    <a:pt x="106" y="305"/>
                    <a:pt x="104" y="305"/>
                    <a:pt x="104" y="306"/>
                  </a:cubicBezTo>
                  <a:cubicBezTo>
                    <a:pt x="106" y="307"/>
                    <a:pt x="108" y="306"/>
                    <a:pt x="109" y="306"/>
                  </a:cubicBezTo>
                  <a:cubicBezTo>
                    <a:pt x="110" y="305"/>
                    <a:pt x="112" y="304"/>
                    <a:pt x="113" y="304"/>
                  </a:cubicBezTo>
                  <a:cubicBezTo>
                    <a:pt x="117" y="298"/>
                    <a:pt x="124" y="293"/>
                    <a:pt x="128" y="288"/>
                  </a:cubicBezTo>
                  <a:cubicBezTo>
                    <a:pt x="133" y="282"/>
                    <a:pt x="138" y="278"/>
                    <a:pt x="143" y="273"/>
                  </a:cubicBezTo>
                  <a:cubicBezTo>
                    <a:pt x="146" y="270"/>
                    <a:pt x="150" y="266"/>
                    <a:pt x="153" y="268"/>
                  </a:cubicBezTo>
                  <a:cubicBezTo>
                    <a:pt x="149" y="270"/>
                    <a:pt x="145" y="273"/>
                    <a:pt x="143" y="276"/>
                  </a:cubicBezTo>
                  <a:cubicBezTo>
                    <a:pt x="141" y="277"/>
                    <a:pt x="140" y="277"/>
                    <a:pt x="139" y="279"/>
                  </a:cubicBezTo>
                  <a:cubicBezTo>
                    <a:pt x="139" y="278"/>
                    <a:pt x="139" y="278"/>
                    <a:pt x="138" y="279"/>
                  </a:cubicBezTo>
                  <a:cubicBezTo>
                    <a:pt x="130" y="288"/>
                    <a:pt x="121" y="296"/>
                    <a:pt x="113" y="305"/>
                  </a:cubicBezTo>
                  <a:cubicBezTo>
                    <a:pt x="115" y="306"/>
                    <a:pt x="116" y="305"/>
                    <a:pt x="118" y="306"/>
                  </a:cubicBezTo>
                  <a:cubicBezTo>
                    <a:pt x="118" y="305"/>
                    <a:pt x="118" y="304"/>
                    <a:pt x="119" y="304"/>
                  </a:cubicBezTo>
                  <a:cubicBezTo>
                    <a:pt x="133" y="292"/>
                    <a:pt x="145" y="278"/>
                    <a:pt x="159" y="266"/>
                  </a:cubicBezTo>
                  <a:cubicBezTo>
                    <a:pt x="160" y="266"/>
                    <a:pt x="160" y="267"/>
                    <a:pt x="161" y="268"/>
                  </a:cubicBezTo>
                  <a:cubicBezTo>
                    <a:pt x="156" y="270"/>
                    <a:pt x="152" y="273"/>
                    <a:pt x="149" y="277"/>
                  </a:cubicBezTo>
                  <a:cubicBezTo>
                    <a:pt x="148" y="277"/>
                    <a:pt x="148" y="277"/>
                    <a:pt x="148" y="277"/>
                  </a:cubicBezTo>
                  <a:cubicBezTo>
                    <a:pt x="144" y="282"/>
                    <a:pt x="141" y="286"/>
                    <a:pt x="136" y="289"/>
                  </a:cubicBezTo>
                  <a:cubicBezTo>
                    <a:pt x="135" y="292"/>
                    <a:pt x="131" y="293"/>
                    <a:pt x="129" y="296"/>
                  </a:cubicBezTo>
                  <a:cubicBezTo>
                    <a:pt x="127" y="297"/>
                    <a:pt x="125" y="300"/>
                    <a:pt x="123" y="301"/>
                  </a:cubicBezTo>
                  <a:cubicBezTo>
                    <a:pt x="123" y="303"/>
                    <a:pt x="121" y="303"/>
                    <a:pt x="120" y="305"/>
                  </a:cubicBezTo>
                  <a:cubicBezTo>
                    <a:pt x="122" y="306"/>
                    <a:pt x="124" y="305"/>
                    <a:pt x="127" y="305"/>
                  </a:cubicBezTo>
                  <a:cubicBezTo>
                    <a:pt x="127" y="305"/>
                    <a:pt x="127" y="304"/>
                    <a:pt x="127" y="303"/>
                  </a:cubicBezTo>
                  <a:cubicBezTo>
                    <a:pt x="133" y="298"/>
                    <a:pt x="138" y="293"/>
                    <a:pt x="144" y="287"/>
                  </a:cubicBezTo>
                  <a:cubicBezTo>
                    <a:pt x="144" y="287"/>
                    <a:pt x="145" y="287"/>
                    <a:pt x="145" y="287"/>
                  </a:cubicBezTo>
                  <a:cubicBezTo>
                    <a:pt x="149" y="282"/>
                    <a:pt x="153" y="277"/>
                    <a:pt x="157" y="273"/>
                  </a:cubicBezTo>
                  <a:cubicBezTo>
                    <a:pt x="160" y="271"/>
                    <a:pt x="163" y="267"/>
                    <a:pt x="164" y="270"/>
                  </a:cubicBezTo>
                  <a:cubicBezTo>
                    <a:pt x="163" y="271"/>
                    <a:pt x="162" y="272"/>
                    <a:pt x="161" y="272"/>
                  </a:cubicBezTo>
                  <a:cubicBezTo>
                    <a:pt x="156" y="277"/>
                    <a:pt x="150" y="282"/>
                    <a:pt x="146" y="288"/>
                  </a:cubicBezTo>
                  <a:cubicBezTo>
                    <a:pt x="145" y="288"/>
                    <a:pt x="145" y="289"/>
                    <a:pt x="144" y="289"/>
                  </a:cubicBezTo>
                  <a:cubicBezTo>
                    <a:pt x="140" y="295"/>
                    <a:pt x="132" y="299"/>
                    <a:pt x="129" y="305"/>
                  </a:cubicBezTo>
                  <a:cubicBezTo>
                    <a:pt x="132" y="304"/>
                    <a:pt x="136" y="306"/>
                    <a:pt x="139" y="305"/>
                  </a:cubicBezTo>
                  <a:close/>
                  <a:moveTo>
                    <a:pt x="142" y="304"/>
                  </a:moveTo>
                  <a:cubicBezTo>
                    <a:pt x="143" y="305"/>
                    <a:pt x="144" y="304"/>
                    <a:pt x="146" y="304"/>
                  </a:cubicBezTo>
                  <a:cubicBezTo>
                    <a:pt x="152" y="298"/>
                    <a:pt x="159" y="293"/>
                    <a:pt x="165" y="286"/>
                  </a:cubicBezTo>
                  <a:cubicBezTo>
                    <a:pt x="164" y="286"/>
                    <a:pt x="165" y="286"/>
                    <a:pt x="165" y="285"/>
                  </a:cubicBezTo>
                  <a:cubicBezTo>
                    <a:pt x="165" y="285"/>
                    <a:pt x="165" y="284"/>
                    <a:pt x="166" y="284"/>
                  </a:cubicBezTo>
                  <a:cubicBezTo>
                    <a:pt x="166" y="282"/>
                    <a:pt x="166" y="281"/>
                    <a:pt x="166" y="280"/>
                  </a:cubicBezTo>
                  <a:cubicBezTo>
                    <a:pt x="157" y="287"/>
                    <a:pt x="150" y="296"/>
                    <a:pt x="142" y="304"/>
                  </a:cubicBezTo>
                  <a:close/>
                  <a:moveTo>
                    <a:pt x="157" y="304"/>
                  </a:moveTo>
                  <a:cubicBezTo>
                    <a:pt x="160" y="300"/>
                    <a:pt x="164" y="296"/>
                    <a:pt x="167" y="291"/>
                  </a:cubicBezTo>
                  <a:cubicBezTo>
                    <a:pt x="167" y="290"/>
                    <a:pt x="166" y="290"/>
                    <a:pt x="166" y="290"/>
                  </a:cubicBezTo>
                  <a:cubicBezTo>
                    <a:pt x="166" y="289"/>
                    <a:pt x="166" y="289"/>
                    <a:pt x="166" y="288"/>
                  </a:cubicBezTo>
                  <a:cubicBezTo>
                    <a:pt x="163" y="290"/>
                    <a:pt x="160" y="294"/>
                    <a:pt x="157" y="295"/>
                  </a:cubicBezTo>
                  <a:cubicBezTo>
                    <a:pt x="156" y="297"/>
                    <a:pt x="155" y="299"/>
                    <a:pt x="152" y="300"/>
                  </a:cubicBezTo>
                  <a:cubicBezTo>
                    <a:pt x="152" y="302"/>
                    <a:pt x="150" y="302"/>
                    <a:pt x="150" y="304"/>
                  </a:cubicBezTo>
                  <a:cubicBezTo>
                    <a:pt x="153" y="304"/>
                    <a:pt x="154" y="304"/>
                    <a:pt x="157" y="304"/>
                  </a:cubicBezTo>
                  <a:close/>
                  <a:moveTo>
                    <a:pt x="166" y="296"/>
                  </a:moveTo>
                  <a:cubicBezTo>
                    <a:pt x="163" y="297"/>
                    <a:pt x="162" y="300"/>
                    <a:pt x="160" y="303"/>
                  </a:cubicBezTo>
                  <a:cubicBezTo>
                    <a:pt x="162" y="303"/>
                    <a:pt x="163" y="302"/>
                    <a:pt x="164" y="302"/>
                  </a:cubicBezTo>
                  <a:cubicBezTo>
                    <a:pt x="166" y="301"/>
                    <a:pt x="167" y="298"/>
                    <a:pt x="166" y="296"/>
                  </a:cubicBezTo>
                  <a:close/>
                  <a:moveTo>
                    <a:pt x="116" y="269"/>
                  </a:moveTo>
                  <a:cubicBezTo>
                    <a:pt x="114" y="270"/>
                    <a:pt x="110" y="269"/>
                    <a:pt x="109" y="271"/>
                  </a:cubicBezTo>
                  <a:cubicBezTo>
                    <a:pt x="109" y="270"/>
                    <a:pt x="109" y="271"/>
                    <a:pt x="109" y="271"/>
                  </a:cubicBezTo>
                  <a:cubicBezTo>
                    <a:pt x="109" y="273"/>
                    <a:pt x="107" y="274"/>
                    <a:pt x="106" y="274"/>
                  </a:cubicBezTo>
                  <a:cubicBezTo>
                    <a:pt x="103" y="277"/>
                    <a:pt x="100" y="280"/>
                    <a:pt x="97" y="283"/>
                  </a:cubicBezTo>
                  <a:cubicBezTo>
                    <a:pt x="96" y="286"/>
                    <a:pt x="93" y="288"/>
                    <a:pt x="91" y="290"/>
                  </a:cubicBezTo>
                  <a:cubicBezTo>
                    <a:pt x="90" y="292"/>
                    <a:pt x="88" y="294"/>
                    <a:pt x="86" y="295"/>
                  </a:cubicBezTo>
                  <a:cubicBezTo>
                    <a:pt x="83" y="300"/>
                    <a:pt x="78" y="302"/>
                    <a:pt x="76" y="307"/>
                  </a:cubicBezTo>
                  <a:cubicBezTo>
                    <a:pt x="77" y="307"/>
                    <a:pt x="80" y="307"/>
                    <a:pt x="81" y="307"/>
                  </a:cubicBezTo>
                  <a:cubicBezTo>
                    <a:pt x="92" y="293"/>
                    <a:pt x="104" y="282"/>
                    <a:pt x="116" y="270"/>
                  </a:cubicBezTo>
                  <a:cubicBezTo>
                    <a:pt x="116" y="270"/>
                    <a:pt x="118" y="270"/>
                    <a:pt x="117" y="271"/>
                  </a:cubicBezTo>
                  <a:cubicBezTo>
                    <a:pt x="113" y="274"/>
                    <a:pt x="110" y="279"/>
                    <a:pt x="105" y="283"/>
                  </a:cubicBezTo>
                  <a:cubicBezTo>
                    <a:pt x="105" y="283"/>
                    <a:pt x="104" y="284"/>
                    <a:pt x="103" y="284"/>
                  </a:cubicBezTo>
                  <a:cubicBezTo>
                    <a:pt x="102" y="285"/>
                    <a:pt x="102" y="287"/>
                    <a:pt x="101" y="288"/>
                  </a:cubicBezTo>
                  <a:cubicBezTo>
                    <a:pt x="99" y="289"/>
                    <a:pt x="98" y="290"/>
                    <a:pt x="97" y="291"/>
                  </a:cubicBezTo>
                  <a:cubicBezTo>
                    <a:pt x="95" y="293"/>
                    <a:pt x="93" y="295"/>
                    <a:pt x="92" y="297"/>
                  </a:cubicBezTo>
                  <a:cubicBezTo>
                    <a:pt x="90" y="299"/>
                    <a:pt x="88" y="301"/>
                    <a:pt x="86" y="302"/>
                  </a:cubicBezTo>
                  <a:cubicBezTo>
                    <a:pt x="86" y="304"/>
                    <a:pt x="84" y="305"/>
                    <a:pt x="83" y="307"/>
                  </a:cubicBezTo>
                  <a:cubicBezTo>
                    <a:pt x="88" y="307"/>
                    <a:pt x="92" y="306"/>
                    <a:pt x="95" y="306"/>
                  </a:cubicBezTo>
                  <a:cubicBezTo>
                    <a:pt x="108" y="294"/>
                    <a:pt x="121" y="281"/>
                    <a:pt x="133" y="268"/>
                  </a:cubicBezTo>
                  <a:cubicBezTo>
                    <a:pt x="131" y="267"/>
                    <a:pt x="128" y="268"/>
                    <a:pt x="125" y="269"/>
                  </a:cubicBezTo>
                  <a:cubicBezTo>
                    <a:pt x="125" y="270"/>
                    <a:pt x="126" y="270"/>
                    <a:pt x="126" y="271"/>
                  </a:cubicBezTo>
                  <a:cubicBezTo>
                    <a:pt x="125" y="271"/>
                    <a:pt x="124" y="272"/>
                    <a:pt x="123" y="272"/>
                  </a:cubicBezTo>
                  <a:cubicBezTo>
                    <a:pt x="122" y="273"/>
                    <a:pt x="122" y="274"/>
                    <a:pt x="120" y="274"/>
                  </a:cubicBezTo>
                  <a:cubicBezTo>
                    <a:pt x="118" y="277"/>
                    <a:pt x="115" y="280"/>
                    <a:pt x="113" y="282"/>
                  </a:cubicBezTo>
                  <a:cubicBezTo>
                    <a:pt x="110" y="285"/>
                    <a:pt x="107" y="289"/>
                    <a:pt x="104" y="291"/>
                  </a:cubicBezTo>
                  <a:cubicBezTo>
                    <a:pt x="103" y="294"/>
                    <a:pt x="99" y="297"/>
                    <a:pt x="97" y="299"/>
                  </a:cubicBezTo>
                  <a:cubicBezTo>
                    <a:pt x="96" y="300"/>
                    <a:pt x="95" y="303"/>
                    <a:pt x="93" y="303"/>
                  </a:cubicBezTo>
                  <a:cubicBezTo>
                    <a:pt x="94" y="299"/>
                    <a:pt x="98" y="297"/>
                    <a:pt x="100" y="294"/>
                  </a:cubicBezTo>
                  <a:cubicBezTo>
                    <a:pt x="108" y="286"/>
                    <a:pt x="116" y="277"/>
                    <a:pt x="124" y="269"/>
                  </a:cubicBezTo>
                  <a:cubicBezTo>
                    <a:pt x="122" y="268"/>
                    <a:pt x="119" y="269"/>
                    <a:pt x="116" y="269"/>
                  </a:cubicBezTo>
                  <a:close/>
                  <a:moveTo>
                    <a:pt x="101" y="330"/>
                  </a:moveTo>
                  <a:cubicBezTo>
                    <a:pt x="101" y="331"/>
                    <a:pt x="99" y="332"/>
                    <a:pt x="98" y="332"/>
                  </a:cubicBezTo>
                  <a:cubicBezTo>
                    <a:pt x="96" y="335"/>
                    <a:pt x="93" y="337"/>
                    <a:pt x="92" y="339"/>
                  </a:cubicBezTo>
                  <a:cubicBezTo>
                    <a:pt x="91" y="339"/>
                    <a:pt x="91" y="339"/>
                    <a:pt x="90" y="339"/>
                  </a:cubicBezTo>
                  <a:cubicBezTo>
                    <a:pt x="91" y="340"/>
                    <a:pt x="90" y="340"/>
                    <a:pt x="90" y="341"/>
                  </a:cubicBezTo>
                  <a:cubicBezTo>
                    <a:pt x="87" y="342"/>
                    <a:pt x="87" y="345"/>
                    <a:pt x="84" y="346"/>
                  </a:cubicBezTo>
                  <a:cubicBezTo>
                    <a:pt x="84" y="347"/>
                    <a:pt x="83" y="347"/>
                    <a:pt x="83" y="348"/>
                  </a:cubicBezTo>
                  <a:cubicBezTo>
                    <a:pt x="80" y="350"/>
                    <a:pt x="78" y="354"/>
                    <a:pt x="74" y="356"/>
                  </a:cubicBezTo>
                  <a:cubicBezTo>
                    <a:pt x="72" y="360"/>
                    <a:pt x="68" y="362"/>
                    <a:pt x="65" y="366"/>
                  </a:cubicBezTo>
                  <a:cubicBezTo>
                    <a:pt x="65" y="366"/>
                    <a:pt x="64" y="366"/>
                    <a:pt x="64" y="366"/>
                  </a:cubicBezTo>
                  <a:cubicBezTo>
                    <a:pt x="64" y="367"/>
                    <a:pt x="63" y="367"/>
                    <a:pt x="63" y="368"/>
                  </a:cubicBezTo>
                  <a:cubicBezTo>
                    <a:pt x="66" y="369"/>
                    <a:pt x="70" y="367"/>
                    <a:pt x="73" y="368"/>
                  </a:cubicBezTo>
                  <a:cubicBezTo>
                    <a:pt x="73" y="367"/>
                    <a:pt x="75" y="366"/>
                    <a:pt x="76" y="364"/>
                  </a:cubicBezTo>
                  <a:cubicBezTo>
                    <a:pt x="87" y="354"/>
                    <a:pt x="97" y="343"/>
                    <a:pt x="109" y="333"/>
                  </a:cubicBezTo>
                  <a:cubicBezTo>
                    <a:pt x="110" y="332"/>
                    <a:pt x="111" y="331"/>
                    <a:pt x="113" y="331"/>
                  </a:cubicBezTo>
                  <a:cubicBezTo>
                    <a:pt x="111" y="335"/>
                    <a:pt x="107" y="335"/>
                    <a:pt x="105" y="339"/>
                  </a:cubicBezTo>
                  <a:cubicBezTo>
                    <a:pt x="100" y="342"/>
                    <a:pt x="96" y="346"/>
                    <a:pt x="91" y="351"/>
                  </a:cubicBezTo>
                  <a:cubicBezTo>
                    <a:pt x="89" y="352"/>
                    <a:pt x="88" y="354"/>
                    <a:pt x="87" y="355"/>
                  </a:cubicBezTo>
                  <a:cubicBezTo>
                    <a:pt x="87" y="355"/>
                    <a:pt x="87" y="355"/>
                    <a:pt x="86" y="355"/>
                  </a:cubicBezTo>
                  <a:cubicBezTo>
                    <a:pt x="84" y="359"/>
                    <a:pt x="82" y="360"/>
                    <a:pt x="79" y="363"/>
                  </a:cubicBezTo>
                  <a:cubicBezTo>
                    <a:pt x="78" y="365"/>
                    <a:pt x="77" y="366"/>
                    <a:pt x="76" y="368"/>
                  </a:cubicBezTo>
                  <a:cubicBezTo>
                    <a:pt x="83" y="369"/>
                    <a:pt x="87" y="364"/>
                    <a:pt x="91" y="360"/>
                  </a:cubicBezTo>
                  <a:cubicBezTo>
                    <a:pt x="94" y="357"/>
                    <a:pt x="97" y="353"/>
                    <a:pt x="100" y="351"/>
                  </a:cubicBezTo>
                  <a:cubicBezTo>
                    <a:pt x="107" y="344"/>
                    <a:pt x="113" y="337"/>
                    <a:pt x="119" y="333"/>
                  </a:cubicBezTo>
                  <a:cubicBezTo>
                    <a:pt x="120" y="332"/>
                    <a:pt x="123" y="328"/>
                    <a:pt x="124" y="330"/>
                  </a:cubicBezTo>
                  <a:cubicBezTo>
                    <a:pt x="112" y="339"/>
                    <a:pt x="102" y="351"/>
                    <a:pt x="92" y="362"/>
                  </a:cubicBezTo>
                  <a:cubicBezTo>
                    <a:pt x="91" y="362"/>
                    <a:pt x="91" y="362"/>
                    <a:pt x="90" y="362"/>
                  </a:cubicBezTo>
                  <a:cubicBezTo>
                    <a:pt x="90" y="363"/>
                    <a:pt x="88" y="365"/>
                    <a:pt x="86" y="366"/>
                  </a:cubicBezTo>
                  <a:cubicBezTo>
                    <a:pt x="87" y="367"/>
                    <a:pt x="86" y="367"/>
                    <a:pt x="86" y="368"/>
                  </a:cubicBezTo>
                  <a:cubicBezTo>
                    <a:pt x="88" y="368"/>
                    <a:pt x="90" y="367"/>
                    <a:pt x="92" y="367"/>
                  </a:cubicBezTo>
                  <a:cubicBezTo>
                    <a:pt x="106" y="355"/>
                    <a:pt x="119" y="342"/>
                    <a:pt x="133" y="328"/>
                  </a:cubicBezTo>
                  <a:cubicBezTo>
                    <a:pt x="123" y="328"/>
                    <a:pt x="111" y="329"/>
                    <a:pt x="101" y="330"/>
                  </a:cubicBezTo>
                  <a:close/>
                  <a:moveTo>
                    <a:pt x="108" y="132"/>
                  </a:moveTo>
                  <a:cubicBezTo>
                    <a:pt x="107" y="132"/>
                    <a:pt x="106" y="133"/>
                    <a:pt x="105" y="134"/>
                  </a:cubicBezTo>
                  <a:cubicBezTo>
                    <a:pt x="106" y="134"/>
                    <a:pt x="108" y="134"/>
                    <a:pt x="108" y="133"/>
                  </a:cubicBezTo>
                  <a:cubicBezTo>
                    <a:pt x="108" y="133"/>
                    <a:pt x="108" y="133"/>
                    <a:pt x="108" y="132"/>
                  </a:cubicBezTo>
                  <a:close/>
                  <a:moveTo>
                    <a:pt x="102" y="134"/>
                  </a:moveTo>
                  <a:cubicBezTo>
                    <a:pt x="104" y="131"/>
                    <a:pt x="110" y="131"/>
                    <a:pt x="107" y="125"/>
                  </a:cubicBezTo>
                  <a:cubicBezTo>
                    <a:pt x="106" y="125"/>
                    <a:pt x="106" y="127"/>
                    <a:pt x="104" y="126"/>
                  </a:cubicBezTo>
                  <a:cubicBezTo>
                    <a:pt x="102" y="128"/>
                    <a:pt x="99" y="131"/>
                    <a:pt x="97" y="132"/>
                  </a:cubicBezTo>
                  <a:cubicBezTo>
                    <a:pt x="96" y="133"/>
                    <a:pt x="95" y="134"/>
                    <a:pt x="95" y="135"/>
                  </a:cubicBezTo>
                  <a:cubicBezTo>
                    <a:pt x="97" y="135"/>
                    <a:pt x="99" y="134"/>
                    <a:pt x="102" y="134"/>
                  </a:cubicBezTo>
                  <a:close/>
                  <a:moveTo>
                    <a:pt x="91" y="135"/>
                  </a:moveTo>
                  <a:cubicBezTo>
                    <a:pt x="95" y="131"/>
                    <a:pt x="103" y="127"/>
                    <a:pt x="107" y="123"/>
                  </a:cubicBezTo>
                  <a:cubicBezTo>
                    <a:pt x="109" y="120"/>
                    <a:pt x="106" y="112"/>
                    <a:pt x="106" y="108"/>
                  </a:cubicBezTo>
                  <a:cubicBezTo>
                    <a:pt x="106" y="107"/>
                    <a:pt x="107" y="106"/>
                    <a:pt x="106" y="105"/>
                  </a:cubicBezTo>
                  <a:cubicBezTo>
                    <a:pt x="101" y="107"/>
                    <a:pt x="98" y="110"/>
                    <a:pt x="94" y="113"/>
                  </a:cubicBezTo>
                  <a:cubicBezTo>
                    <a:pt x="94" y="114"/>
                    <a:pt x="94" y="113"/>
                    <a:pt x="93" y="113"/>
                  </a:cubicBezTo>
                  <a:cubicBezTo>
                    <a:pt x="85" y="119"/>
                    <a:pt x="77" y="126"/>
                    <a:pt x="69" y="132"/>
                  </a:cubicBezTo>
                  <a:cubicBezTo>
                    <a:pt x="69" y="134"/>
                    <a:pt x="68" y="135"/>
                    <a:pt x="67" y="136"/>
                  </a:cubicBezTo>
                  <a:cubicBezTo>
                    <a:pt x="71" y="136"/>
                    <a:pt x="73" y="135"/>
                    <a:pt x="75" y="136"/>
                  </a:cubicBezTo>
                  <a:cubicBezTo>
                    <a:pt x="84" y="136"/>
                    <a:pt x="88" y="128"/>
                    <a:pt x="95" y="125"/>
                  </a:cubicBezTo>
                  <a:cubicBezTo>
                    <a:pt x="98" y="122"/>
                    <a:pt x="101" y="120"/>
                    <a:pt x="105" y="117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01" y="122"/>
                    <a:pt x="95" y="124"/>
                    <a:pt x="92" y="129"/>
                  </a:cubicBezTo>
                  <a:cubicBezTo>
                    <a:pt x="91" y="128"/>
                    <a:pt x="91" y="129"/>
                    <a:pt x="90" y="129"/>
                  </a:cubicBezTo>
                  <a:cubicBezTo>
                    <a:pt x="89" y="132"/>
                    <a:pt x="85" y="132"/>
                    <a:pt x="84" y="135"/>
                  </a:cubicBezTo>
                  <a:cubicBezTo>
                    <a:pt x="87" y="135"/>
                    <a:pt x="89" y="135"/>
                    <a:pt x="91" y="135"/>
                  </a:cubicBezTo>
                  <a:close/>
                  <a:moveTo>
                    <a:pt x="78" y="118"/>
                  </a:moveTo>
                  <a:cubicBezTo>
                    <a:pt x="84" y="110"/>
                    <a:pt x="94" y="105"/>
                    <a:pt x="102" y="99"/>
                  </a:cubicBezTo>
                  <a:cubicBezTo>
                    <a:pt x="96" y="97"/>
                    <a:pt x="93" y="101"/>
                    <a:pt x="89" y="102"/>
                  </a:cubicBezTo>
                  <a:cubicBezTo>
                    <a:pt x="83" y="107"/>
                    <a:pt x="76" y="110"/>
                    <a:pt x="71" y="116"/>
                  </a:cubicBezTo>
                  <a:cubicBezTo>
                    <a:pt x="70" y="116"/>
                    <a:pt x="68" y="119"/>
                    <a:pt x="66" y="118"/>
                  </a:cubicBezTo>
                  <a:cubicBezTo>
                    <a:pt x="74" y="111"/>
                    <a:pt x="83" y="107"/>
                    <a:pt x="91" y="99"/>
                  </a:cubicBezTo>
                  <a:cubicBezTo>
                    <a:pt x="84" y="98"/>
                    <a:pt x="78" y="100"/>
                    <a:pt x="71" y="100"/>
                  </a:cubicBezTo>
                  <a:cubicBezTo>
                    <a:pt x="71" y="101"/>
                    <a:pt x="71" y="101"/>
                    <a:pt x="71" y="102"/>
                  </a:cubicBezTo>
                  <a:cubicBezTo>
                    <a:pt x="62" y="107"/>
                    <a:pt x="54" y="112"/>
                    <a:pt x="49" y="118"/>
                  </a:cubicBezTo>
                  <a:cubicBezTo>
                    <a:pt x="46" y="119"/>
                    <a:pt x="45" y="120"/>
                    <a:pt x="44" y="122"/>
                  </a:cubicBezTo>
                  <a:cubicBezTo>
                    <a:pt x="42" y="122"/>
                    <a:pt x="40" y="124"/>
                    <a:pt x="39" y="126"/>
                  </a:cubicBezTo>
                  <a:cubicBezTo>
                    <a:pt x="37" y="127"/>
                    <a:pt x="35" y="127"/>
                    <a:pt x="33" y="129"/>
                  </a:cubicBezTo>
                  <a:cubicBezTo>
                    <a:pt x="32" y="129"/>
                    <a:pt x="32" y="131"/>
                    <a:pt x="30" y="131"/>
                  </a:cubicBezTo>
                  <a:cubicBezTo>
                    <a:pt x="28" y="132"/>
                    <a:pt x="28" y="133"/>
                    <a:pt x="27" y="133"/>
                  </a:cubicBezTo>
                  <a:cubicBezTo>
                    <a:pt x="25" y="135"/>
                    <a:pt x="23" y="135"/>
                    <a:pt x="22" y="139"/>
                  </a:cubicBezTo>
                  <a:cubicBezTo>
                    <a:pt x="24" y="138"/>
                    <a:pt x="29" y="138"/>
                    <a:pt x="31" y="138"/>
                  </a:cubicBezTo>
                  <a:cubicBezTo>
                    <a:pt x="31" y="137"/>
                    <a:pt x="31" y="137"/>
                    <a:pt x="31" y="136"/>
                  </a:cubicBezTo>
                  <a:cubicBezTo>
                    <a:pt x="34" y="135"/>
                    <a:pt x="37" y="132"/>
                    <a:pt x="40" y="131"/>
                  </a:cubicBezTo>
                  <a:cubicBezTo>
                    <a:pt x="41" y="128"/>
                    <a:pt x="44" y="128"/>
                    <a:pt x="46" y="126"/>
                  </a:cubicBezTo>
                  <a:cubicBezTo>
                    <a:pt x="48" y="125"/>
                    <a:pt x="49" y="122"/>
                    <a:pt x="51" y="123"/>
                  </a:cubicBezTo>
                  <a:cubicBezTo>
                    <a:pt x="51" y="121"/>
                    <a:pt x="52" y="121"/>
                    <a:pt x="53" y="120"/>
                  </a:cubicBezTo>
                  <a:cubicBezTo>
                    <a:pt x="55" y="119"/>
                    <a:pt x="58" y="116"/>
                    <a:pt x="61" y="114"/>
                  </a:cubicBezTo>
                  <a:cubicBezTo>
                    <a:pt x="66" y="111"/>
                    <a:pt x="71" y="107"/>
                    <a:pt x="75" y="104"/>
                  </a:cubicBezTo>
                  <a:cubicBezTo>
                    <a:pt x="76" y="103"/>
                    <a:pt x="79" y="100"/>
                    <a:pt x="80" y="103"/>
                  </a:cubicBezTo>
                  <a:cubicBezTo>
                    <a:pt x="79" y="105"/>
                    <a:pt x="76" y="106"/>
                    <a:pt x="73" y="106"/>
                  </a:cubicBezTo>
                  <a:cubicBezTo>
                    <a:pt x="72" y="108"/>
                    <a:pt x="72" y="109"/>
                    <a:pt x="70" y="110"/>
                  </a:cubicBezTo>
                  <a:cubicBezTo>
                    <a:pt x="70" y="110"/>
                    <a:pt x="70" y="109"/>
                    <a:pt x="69" y="109"/>
                  </a:cubicBezTo>
                  <a:cubicBezTo>
                    <a:pt x="64" y="113"/>
                    <a:pt x="60" y="117"/>
                    <a:pt x="54" y="120"/>
                  </a:cubicBezTo>
                  <a:cubicBezTo>
                    <a:pt x="48" y="126"/>
                    <a:pt x="40" y="130"/>
                    <a:pt x="34" y="137"/>
                  </a:cubicBezTo>
                  <a:cubicBezTo>
                    <a:pt x="40" y="138"/>
                    <a:pt x="45" y="137"/>
                    <a:pt x="52" y="137"/>
                  </a:cubicBezTo>
                  <a:cubicBezTo>
                    <a:pt x="52" y="137"/>
                    <a:pt x="52" y="136"/>
                    <a:pt x="53" y="135"/>
                  </a:cubicBezTo>
                  <a:cubicBezTo>
                    <a:pt x="60" y="132"/>
                    <a:pt x="65" y="126"/>
                    <a:pt x="72" y="123"/>
                  </a:cubicBezTo>
                  <a:cubicBezTo>
                    <a:pt x="72" y="123"/>
                    <a:pt x="72" y="123"/>
                    <a:pt x="72" y="123"/>
                  </a:cubicBezTo>
                  <a:cubicBezTo>
                    <a:pt x="73" y="121"/>
                    <a:pt x="75" y="119"/>
                    <a:pt x="78" y="118"/>
                  </a:cubicBezTo>
                  <a:close/>
                  <a:moveTo>
                    <a:pt x="99" y="102"/>
                  </a:moveTo>
                  <a:cubicBezTo>
                    <a:pt x="99" y="102"/>
                    <a:pt x="99" y="103"/>
                    <a:pt x="98" y="103"/>
                  </a:cubicBezTo>
                  <a:cubicBezTo>
                    <a:pt x="97" y="103"/>
                    <a:pt x="94" y="105"/>
                    <a:pt x="92" y="106"/>
                  </a:cubicBezTo>
                  <a:cubicBezTo>
                    <a:pt x="87" y="110"/>
                    <a:pt x="82" y="114"/>
                    <a:pt x="78" y="119"/>
                  </a:cubicBezTo>
                  <a:cubicBezTo>
                    <a:pt x="73" y="122"/>
                    <a:pt x="69" y="126"/>
                    <a:pt x="64" y="129"/>
                  </a:cubicBezTo>
                  <a:cubicBezTo>
                    <a:pt x="63" y="130"/>
                    <a:pt x="63" y="131"/>
                    <a:pt x="62" y="131"/>
                  </a:cubicBezTo>
                  <a:cubicBezTo>
                    <a:pt x="61" y="133"/>
                    <a:pt x="58" y="135"/>
                    <a:pt x="57" y="137"/>
                  </a:cubicBezTo>
                  <a:cubicBezTo>
                    <a:pt x="63" y="138"/>
                    <a:pt x="64" y="134"/>
                    <a:pt x="67" y="133"/>
                  </a:cubicBezTo>
                  <a:cubicBezTo>
                    <a:pt x="76" y="125"/>
                    <a:pt x="87" y="117"/>
                    <a:pt x="96" y="110"/>
                  </a:cubicBezTo>
                  <a:cubicBezTo>
                    <a:pt x="100" y="107"/>
                    <a:pt x="103" y="103"/>
                    <a:pt x="106" y="102"/>
                  </a:cubicBezTo>
                  <a:cubicBezTo>
                    <a:pt x="106" y="101"/>
                    <a:pt x="107" y="100"/>
                    <a:pt x="106" y="99"/>
                  </a:cubicBezTo>
                  <a:cubicBezTo>
                    <a:pt x="103" y="100"/>
                    <a:pt x="102" y="102"/>
                    <a:pt x="99" y="102"/>
                  </a:cubicBezTo>
                  <a:close/>
                  <a:moveTo>
                    <a:pt x="104" y="270"/>
                  </a:moveTo>
                  <a:cubicBezTo>
                    <a:pt x="103" y="273"/>
                    <a:pt x="101" y="275"/>
                    <a:pt x="98" y="276"/>
                  </a:cubicBezTo>
                  <a:cubicBezTo>
                    <a:pt x="96" y="280"/>
                    <a:pt x="92" y="283"/>
                    <a:pt x="89" y="287"/>
                  </a:cubicBezTo>
                  <a:cubicBezTo>
                    <a:pt x="85" y="289"/>
                    <a:pt x="83" y="293"/>
                    <a:pt x="79" y="295"/>
                  </a:cubicBezTo>
                  <a:cubicBezTo>
                    <a:pt x="77" y="297"/>
                    <a:pt x="76" y="299"/>
                    <a:pt x="73" y="301"/>
                  </a:cubicBezTo>
                  <a:cubicBezTo>
                    <a:pt x="72" y="304"/>
                    <a:pt x="68" y="305"/>
                    <a:pt x="68" y="308"/>
                  </a:cubicBezTo>
                  <a:cubicBezTo>
                    <a:pt x="70" y="308"/>
                    <a:pt x="71" y="307"/>
                    <a:pt x="73" y="307"/>
                  </a:cubicBezTo>
                  <a:cubicBezTo>
                    <a:pt x="74" y="304"/>
                    <a:pt x="77" y="302"/>
                    <a:pt x="80" y="300"/>
                  </a:cubicBezTo>
                  <a:cubicBezTo>
                    <a:pt x="87" y="293"/>
                    <a:pt x="93" y="285"/>
                    <a:pt x="100" y="279"/>
                  </a:cubicBezTo>
                  <a:cubicBezTo>
                    <a:pt x="102" y="276"/>
                    <a:pt x="106" y="273"/>
                    <a:pt x="107" y="270"/>
                  </a:cubicBezTo>
                  <a:cubicBezTo>
                    <a:pt x="107" y="270"/>
                    <a:pt x="106" y="270"/>
                    <a:pt x="104" y="270"/>
                  </a:cubicBezTo>
                  <a:close/>
                  <a:moveTo>
                    <a:pt x="89" y="279"/>
                  </a:moveTo>
                  <a:cubicBezTo>
                    <a:pt x="87" y="281"/>
                    <a:pt x="86" y="282"/>
                    <a:pt x="84" y="283"/>
                  </a:cubicBezTo>
                  <a:cubicBezTo>
                    <a:pt x="82" y="285"/>
                    <a:pt x="81" y="288"/>
                    <a:pt x="79" y="287"/>
                  </a:cubicBezTo>
                  <a:cubicBezTo>
                    <a:pt x="78" y="290"/>
                    <a:pt x="77" y="291"/>
                    <a:pt x="75" y="292"/>
                  </a:cubicBezTo>
                  <a:cubicBezTo>
                    <a:pt x="72" y="297"/>
                    <a:pt x="68" y="300"/>
                    <a:pt x="64" y="304"/>
                  </a:cubicBezTo>
                  <a:cubicBezTo>
                    <a:pt x="64" y="306"/>
                    <a:pt x="63" y="308"/>
                    <a:pt x="60" y="308"/>
                  </a:cubicBezTo>
                  <a:cubicBezTo>
                    <a:pt x="60" y="306"/>
                    <a:pt x="62" y="305"/>
                    <a:pt x="63" y="304"/>
                  </a:cubicBezTo>
                  <a:cubicBezTo>
                    <a:pt x="67" y="300"/>
                    <a:pt x="71" y="294"/>
                    <a:pt x="75" y="290"/>
                  </a:cubicBezTo>
                  <a:cubicBezTo>
                    <a:pt x="81" y="283"/>
                    <a:pt x="89" y="278"/>
                    <a:pt x="94" y="271"/>
                  </a:cubicBezTo>
                  <a:cubicBezTo>
                    <a:pt x="92" y="272"/>
                    <a:pt x="90" y="271"/>
                    <a:pt x="88" y="272"/>
                  </a:cubicBezTo>
                  <a:cubicBezTo>
                    <a:pt x="87" y="273"/>
                    <a:pt x="89" y="272"/>
                    <a:pt x="88" y="273"/>
                  </a:cubicBezTo>
                  <a:cubicBezTo>
                    <a:pt x="85" y="275"/>
                    <a:pt x="83" y="278"/>
                    <a:pt x="80" y="279"/>
                  </a:cubicBezTo>
                  <a:cubicBezTo>
                    <a:pt x="78" y="283"/>
                    <a:pt x="74" y="286"/>
                    <a:pt x="71" y="290"/>
                  </a:cubicBezTo>
                  <a:cubicBezTo>
                    <a:pt x="71" y="290"/>
                    <a:pt x="71" y="290"/>
                    <a:pt x="70" y="290"/>
                  </a:cubicBezTo>
                  <a:cubicBezTo>
                    <a:pt x="65" y="297"/>
                    <a:pt x="59" y="302"/>
                    <a:pt x="55" y="308"/>
                  </a:cubicBezTo>
                  <a:cubicBezTo>
                    <a:pt x="59" y="308"/>
                    <a:pt x="62" y="309"/>
                    <a:pt x="66" y="308"/>
                  </a:cubicBezTo>
                  <a:cubicBezTo>
                    <a:pt x="66" y="308"/>
                    <a:pt x="66" y="307"/>
                    <a:pt x="66" y="307"/>
                  </a:cubicBezTo>
                  <a:cubicBezTo>
                    <a:pt x="77" y="294"/>
                    <a:pt x="91" y="285"/>
                    <a:pt x="101" y="271"/>
                  </a:cubicBezTo>
                  <a:cubicBezTo>
                    <a:pt x="97" y="270"/>
                    <a:pt x="92" y="276"/>
                    <a:pt x="89" y="279"/>
                  </a:cubicBezTo>
                  <a:close/>
                  <a:moveTo>
                    <a:pt x="98" y="241"/>
                  </a:moveTo>
                  <a:cubicBezTo>
                    <a:pt x="99" y="239"/>
                    <a:pt x="99" y="237"/>
                    <a:pt x="98" y="235"/>
                  </a:cubicBezTo>
                  <a:cubicBezTo>
                    <a:pt x="95" y="237"/>
                    <a:pt x="94" y="239"/>
                    <a:pt x="92" y="241"/>
                  </a:cubicBezTo>
                  <a:cubicBezTo>
                    <a:pt x="92" y="241"/>
                    <a:pt x="91" y="241"/>
                    <a:pt x="91" y="241"/>
                  </a:cubicBezTo>
                  <a:cubicBezTo>
                    <a:pt x="91" y="244"/>
                    <a:pt x="87" y="245"/>
                    <a:pt x="86" y="248"/>
                  </a:cubicBezTo>
                  <a:cubicBezTo>
                    <a:pt x="94" y="249"/>
                    <a:pt x="94" y="243"/>
                    <a:pt x="98" y="241"/>
                  </a:cubicBezTo>
                  <a:close/>
                  <a:moveTo>
                    <a:pt x="98" y="231"/>
                  </a:moveTo>
                  <a:cubicBezTo>
                    <a:pt x="94" y="232"/>
                    <a:pt x="93" y="235"/>
                    <a:pt x="90" y="236"/>
                  </a:cubicBezTo>
                  <a:cubicBezTo>
                    <a:pt x="88" y="241"/>
                    <a:pt x="82" y="243"/>
                    <a:pt x="79" y="248"/>
                  </a:cubicBezTo>
                  <a:cubicBezTo>
                    <a:pt x="81" y="248"/>
                    <a:pt x="82" y="248"/>
                    <a:pt x="84" y="248"/>
                  </a:cubicBezTo>
                  <a:cubicBezTo>
                    <a:pt x="89" y="243"/>
                    <a:pt x="93" y="237"/>
                    <a:pt x="98" y="233"/>
                  </a:cubicBezTo>
                  <a:cubicBezTo>
                    <a:pt x="98" y="232"/>
                    <a:pt x="98" y="231"/>
                    <a:pt x="98" y="231"/>
                  </a:cubicBezTo>
                  <a:close/>
                  <a:moveTo>
                    <a:pt x="95" y="247"/>
                  </a:moveTo>
                  <a:cubicBezTo>
                    <a:pt x="96" y="247"/>
                    <a:pt x="97" y="247"/>
                    <a:pt x="97" y="247"/>
                  </a:cubicBezTo>
                  <a:cubicBezTo>
                    <a:pt x="98" y="246"/>
                    <a:pt x="98" y="245"/>
                    <a:pt x="98" y="244"/>
                  </a:cubicBezTo>
                  <a:cubicBezTo>
                    <a:pt x="96" y="244"/>
                    <a:pt x="96" y="246"/>
                    <a:pt x="95" y="247"/>
                  </a:cubicBezTo>
                  <a:close/>
                  <a:moveTo>
                    <a:pt x="79" y="246"/>
                  </a:moveTo>
                  <a:cubicBezTo>
                    <a:pt x="82" y="243"/>
                    <a:pt x="85" y="240"/>
                    <a:pt x="88" y="238"/>
                  </a:cubicBezTo>
                  <a:cubicBezTo>
                    <a:pt x="91" y="235"/>
                    <a:pt x="93" y="230"/>
                    <a:pt x="97" y="229"/>
                  </a:cubicBezTo>
                  <a:cubicBezTo>
                    <a:pt x="97" y="227"/>
                    <a:pt x="97" y="225"/>
                    <a:pt x="96" y="224"/>
                  </a:cubicBezTo>
                  <a:cubicBezTo>
                    <a:pt x="92" y="226"/>
                    <a:pt x="90" y="230"/>
                    <a:pt x="86" y="232"/>
                  </a:cubicBezTo>
                  <a:cubicBezTo>
                    <a:pt x="86" y="234"/>
                    <a:pt x="86" y="233"/>
                    <a:pt x="85" y="234"/>
                  </a:cubicBezTo>
                  <a:cubicBezTo>
                    <a:pt x="81" y="236"/>
                    <a:pt x="80" y="240"/>
                    <a:pt x="76" y="242"/>
                  </a:cubicBezTo>
                  <a:cubicBezTo>
                    <a:pt x="75" y="245"/>
                    <a:pt x="72" y="245"/>
                    <a:pt x="71" y="248"/>
                  </a:cubicBezTo>
                  <a:cubicBezTo>
                    <a:pt x="75" y="250"/>
                    <a:pt x="76" y="248"/>
                    <a:pt x="79" y="246"/>
                  </a:cubicBezTo>
                  <a:close/>
                  <a:moveTo>
                    <a:pt x="92" y="330"/>
                  </a:moveTo>
                  <a:cubicBezTo>
                    <a:pt x="89" y="334"/>
                    <a:pt x="84" y="336"/>
                    <a:pt x="81" y="340"/>
                  </a:cubicBezTo>
                  <a:cubicBezTo>
                    <a:pt x="79" y="340"/>
                    <a:pt x="79" y="343"/>
                    <a:pt x="78" y="342"/>
                  </a:cubicBezTo>
                  <a:cubicBezTo>
                    <a:pt x="78" y="343"/>
                    <a:pt x="77" y="344"/>
                    <a:pt x="76" y="344"/>
                  </a:cubicBezTo>
                  <a:cubicBezTo>
                    <a:pt x="75" y="345"/>
                    <a:pt x="75" y="347"/>
                    <a:pt x="73" y="347"/>
                  </a:cubicBezTo>
                  <a:cubicBezTo>
                    <a:pt x="71" y="350"/>
                    <a:pt x="68" y="353"/>
                    <a:pt x="65" y="355"/>
                  </a:cubicBezTo>
                  <a:cubicBezTo>
                    <a:pt x="63" y="359"/>
                    <a:pt x="60" y="360"/>
                    <a:pt x="58" y="363"/>
                  </a:cubicBezTo>
                  <a:cubicBezTo>
                    <a:pt x="58" y="363"/>
                    <a:pt x="58" y="364"/>
                    <a:pt x="57" y="364"/>
                  </a:cubicBezTo>
                  <a:cubicBezTo>
                    <a:pt x="55" y="365"/>
                    <a:pt x="55" y="369"/>
                    <a:pt x="52" y="368"/>
                  </a:cubicBezTo>
                  <a:cubicBezTo>
                    <a:pt x="52" y="366"/>
                    <a:pt x="54" y="366"/>
                    <a:pt x="55" y="365"/>
                  </a:cubicBezTo>
                  <a:cubicBezTo>
                    <a:pt x="58" y="360"/>
                    <a:pt x="63" y="356"/>
                    <a:pt x="67" y="352"/>
                  </a:cubicBezTo>
                  <a:cubicBezTo>
                    <a:pt x="69" y="349"/>
                    <a:pt x="71" y="347"/>
                    <a:pt x="74" y="344"/>
                  </a:cubicBezTo>
                  <a:cubicBezTo>
                    <a:pt x="79" y="340"/>
                    <a:pt x="84" y="336"/>
                    <a:pt x="88" y="331"/>
                  </a:cubicBezTo>
                  <a:cubicBezTo>
                    <a:pt x="87" y="330"/>
                    <a:pt x="86" y="331"/>
                    <a:pt x="85" y="331"/>
                  </a:cubicBezTo>
                  <a:cubicBezTo>
                    <a:pt x="84" y="331"/>
                    <a:pt x="85" y="332"/>
                    <a:pt x="84" y="333"/>
                  </a:cubicBezTo>
                  <a:cubicBezTo>
                    <a:pt x="81" y="333"/>
                    <a:pt x="80" y="336"/>
                    <a:pt x="77" y="336"/>
                  </a:cubicBezTo>
                  <a:cubicBezTo>
                    <a:pt x="76" y="339"/>
                    <a:pt x="73" y="340"/>
                    <a:pt x="71" y="342"/>
                  </a:cubicBezTo>
                  <a:cubicBezTo>
                    <a:pt x="70" y="344"/>
                    <a:pt x="68" y="346"/>
                    <a:pt x="66" y="347"/>
                  </a:cubicBezTo>
                  <a:cubicBezTo>
                    <a:pt x="65" y="349"/>
                    <a:pt x="64" y="350"/>
                    <a:pt x="62" y="351"/>
                  </a:cubicBezTo>
                  <a:cubicBezTo>
                    <a:pt x="59" y="356"/>
                    <a:pt x="54" y="358"/>
                    <a:pt x="51" y="363"/>
                  </a:cubicBezTo>
                  <a:cubicBezTo>
                    <a:pt x="50" y="363"/>
                    <a:pt x="50" y="363"/>
                    <a:pt x="49" y="363"/>
                  </a:cubicBezTo>
                  <a:cubicBezTo>
                    <a:pt x="49" y="366"/>
                    <a:pt x="45" y="366"/>
                    <a:pt x="45" y="370"/>
                  </a:cubicBezTo>
                  <a:cubicBezTo>
                    <a:pt x="49" y="369"/>
                    <a:pt x="54" y="369"/>
                    <a:pt x="59" y="369"/>
                  </a:cubicBezTo>
                  <a:cubicBezTo>
                    <a:pt x="73" y="356"/>
                    <a:pt x="86" y="343"/>
                    <a:pt x="99" y="330"/>
                  </a:cubicBezTo>
                  <a:cubicBezTo>
                    <a:pt x="96" y="330"/>
                    <a:pt x="94" y="330"/>
                    <a:pt x="92" y="330"/>
                  </a:cubicBezTo>
                  <a:close/>
                  <a:moveTo>
                    <a:pt x="96" y="220"/>
                  </a:moveTo>
                  <a:cubicBezTo>
                    <a:pt x="94" y="221"/>
                    <a:pt x="91" y="224"/>
                    <a:pt x="89" y="224"/>
                  </a:cubicBezTo>
                  <a:cubicBezTo>
                    <a:pt x="88" y="227"/>
                    <a:pt x="85" y="228"/>
                    <a:pt x="83" y="230"/>
                  </a:cubicBezTo>
                  <a:cubicBezTo>
                    <a:pt x="79" y="233"/>
                    <a:pt x="77" y="237"/>
                    <a:pt x="73" y="240"/>
                  </a:cubicBezTo>
                  <a:cubicBezTo>
                    <a:pt x="72" y="241"/>
                    <a:pt x="70" y="243"/>
                    <a:pt x="69" y="244"/>
                  </a:cubicBezTo>
                  <a:cubicBezTo>
                    <a:pt x="68" y="246"/>
                    <a:pt x="66" y="247"/>
                    <a:pt x="64" y="248"/>
                  </a:cubicBezTo>
                  <a:cubicBezTo>
                    <a:pt x="65" y="249"/>
                    <a:pt x="67" y="249"/>
                    <a:pt x="68" y="249"/>
                  </a:cubicBezTo>
                  <a:cubicBezTo>
                    <a:pt x="77" y="239"/>
                    <a:pt x="86" y="231"/>
                    <a:pt x="96" y="222"/>
                  </a:cubicBezTo>
                  <a:cubicBezTo>
                    <a:pt x="96" y="221"/>
                    <a:pt x="96" y="221"/>
                    <a:pt x="96" y="220"/>
                  </a:cubicBezTo>
                  <a:close/>
                  <a:moveTo>
                    <a:pt x="92" y="216"/>
                  </a:moveTo>
                  <a:cubicBezTo>
                    <a:pt x="92" y="217"/>
                    <a:pt x="92" y="218"/>
                    <a:pt x="91" y="218"/>
                  </a:cubicBezTo>
                  <a:cubicBezTo>
                    <a:pt x="90" y="218"/>
                    <a:pt x="89" y="218"/>
                    <a:pt x="89" y="218"/>
                  </a:cubicBezTo>
                  <a:cubicBezTo>
                    <a:pt x="87" y="220"/>
                    <a:pt x="86" y="222"/>
                    <a:pt x="83" y="223"/>
                  </a:cubicBezTo>
                  <a:cubicBezTo>
                    <a:pt x="80" y="227"/>
                    <a:pt x="75" y="230"/>
                    <a:pt x="72" y="234"/>
                  </a:cubicBezTo>
                  <a:cubicBezTo>
                    <a:pt x="71" y="234"/>
                    <a:pt x="71" y="234"/>
                    <a:pt x="71" y="234"/>
                  </a:cubicBezTo>
                  <a:cubicBezTo>
                    <a:pt x="70" y="236"/>
                    <a:pt x="69" y="237"/>
                    <a:pt x="67" y="238"/>
                  </a:cubicBezTo>
                  <a:cubicBezTo>
                    <a:pt x="64" y="242"/>
                    <a:pt x="59" y="245"/>
                    <a:pt x="57" y="249"/>
                  </a:cubicBezTo>
                  <a:cubicBezTo>
                    <a:pt x="59" y="249"/>
                    <a:pt x="60" y="249"/>
                    <a:pt x="62" y="249"/>
                  </a:cubicBezTo>
                  <a:cubicBezTo>
                    <a:pt x="72" y="238"/>
                    <a:pt x="83" y="229"/>
                    <a:pt x="94" y="219"/>
                  </a:cubicBezTo>
                  <a:cubicBezTo>
                    <a:pt x="95" y="218"/>
                    <a:pt x="95" y="219"/>
                    <a:pt x="95" y="219"/>
                  </a:cubicBezTo>
                  <a:cubicBezTo>
                    <a:pt x="95" y="218"/>
                    <a:pt x="95" y="218"/>
                    <a:pt x="95" y="217"/>
                  </a:cubicBezTo>
                  <a:cubicBezTo>
                    <a:pt x="94" y="217"/>
                    <a:pt x="94" y="216"/>
                    <a:pt x="92" y="216"/>
                  </a:cubicBezTo>
                  <a:close/>
                  <a:moveTo>
                    <a:pt x="83" y="217"/>
                  </a:moveTo>
                  <a:cubicBezTo>
                    <a:pt x="83" y="217"/>
                    <a:pt x="83" y="218"/>
                    <a:pt x="83" y="219"/>
                  </a:cubicBezTo>
                  <a:cubicBezTo>
                    <a:pt x="82" y="220"/>
                    <a:pt x="80" y="222"/>
                    <a:pt x="78" y="221"/>
                  </a:cubicBezTo>
                  <a:cubicBezTo>
                    <a:pt x="76" y="223"/>
                    <a:pt x="74" y="225"/>
                    <a:pt x="72" y="226"/>
                  </a:cubicBezTo>
                  <a:cubicBezTo>
                    <a:pt x="70" y="229"/>
                    <a:pt x="68" y="231"/>
                    <a:pt x="65" y="233"/>
                  </a:cubicBezTo>
                  <a:cubicBezTo>
                    <a:pt x="63" y="236"/>
                    <a:pt x="60" y="239"/>
                    <a:pt x="57" y="240"/>
                  </a:cubicBezTo>
                  <a:cubicBezTo>
                    <a:pt x="55" y="244"/>
                    <a:pt x="52" y="246"/>
                    <a:pt x="49" y="250"/>
                  </a:cubicBezTo>
                  <a:cubicBezTo>
                    <a:pt x="51" y="249"/>
                    <a:pt x="53" y="249"/>
                    <a:pt x="54" y="250"/>
                  </a:cubicBezTo>
                  <a:cubicBezTo>
                    <a:pt x="54" y="249"/>
                    <a:pt x="54" y="248"/>
                    <a:pt x="55" y="248"/>
                  </a:cubicBezTo>
                  <a:cubicBezTo>
                    <a:pt x="67" y="238"/>
                    <a:pt x="77" y="227"/>
                    <a:pt x="88" y="217"/>
                  </a:cubicBezTo>
                  <a:cubicBezTo>
                    <a:pt x="86" y="217"/>
                    <a:pt x="85" y="217"/>
                    <a:pt x="83" y="217"/>
                  </a:cubicBezTo>
                  <a:close/>
                  <a:moveTo>
                    <a:pt x="79" y="272"/>
                  </a:moveTo>
                  <a:cubicBezTo>
                    <a:pt x="78" y="273"/>
                    <a:pt x="79" y="273"/>
                    <a:pt x="79" y="275"/>
                  </a:cubicBezTo>
                  <a:cubicBezTo>
                    <a:pt x="78" y="275"/>
                    <a:pt x="77" y="276"/>
                    <a:pt x="76" y="277"/>
                  </a:cubicBezTo>
                  <a:cubicBezTo>
                    <a:pt x="70" y="279"/>
                    <a:pt x="67" y="286"/>
                    <a:pt x="62" y="290"/>
                  </a:cubicBezTo>
                  <a:cubicBezTo>
                    <a:pt x="62" y="291"/>
                    <a:pt x="61" y="292"/>
                    <a:pt x="59" y="293"/>
                  </a:cubicBezTo>
                  <a:cubicBezTo>
                    <a:pt x="57" y="297"/>
                    <a:pt x="53" y="298"/>
                    <a:pt x="51" y="302"/>
                  </a:cubicBezTo>
                  <a:cubicBezTo>
                    <a:pt x="51" y="302"/>
                    <a:pt x="51" y="303"/>
                    <a:pt x="50" y="302"/>
                  </a:cubicBezTo>
                  <a:cubicBezTo>
                    <a:pt x="49" y="305"/>
                    <a:pt x="46" y="306"/>
                    <a:pt x="45" y="309"/>
                  </a:cubicBezTo>
                  <a:cubicBezTo>
                    <a:pt x="47" y="309"/>
                    <a:pt x="49" y="309"/>
                    <a:pt x="52" y="308"/>
                  </a:cubicBezTo>
                  <a:cubicBezTo>
                    <a:pt x="52" y="308"/>
                    <a:pt x="52" y="308"/>
                    <a:pt x="52" y="307"/>
                  </a:cubicBezTo>
                  <a:cubicBezTo>
                    <a:pt x="54" y="305"/>
                    <a:pt x="57" y="304"/>
                    <a:pt x="59" y="301"/>
                  </a:cubicBezTo>
                  <a:cubicBezTo>
                    <a:pt x="61" y="300"/>
                    <a:pt x="62" y="296"/>
                    <a:pt x="65" y="296"/>
                  </a:cubicBezTo>
                  <a:cubicBezTo>
                    <a:pt x="65" y="296"/>
                    <a:pt x="65" y="295"/>
                    <a:pt x="65" y="295"/>
                  </a:cubicBezTo>
                  <a:cubicBezTo>
                    <a:pt x="66" y="294"/>
                    <a:pt x="67" y="292"/>
                    <a:pt x="68" y="292"/>
                  </a:cubicBezTo>
                  <a:cubicBezTo>
                    <a:pt x="71" y="288"/>
                    <a:pt x="74" y="287"/>
                    <a:pt x="76" y="283"/>
                  </a:cubicBezTo>
                  <a:cubicBezTo>
                    <a:pt x="76" y="283"/>
                    <a:pt x="76" y="283"/>
                    <a:pt x="77" y="283"/>
                  </a:cubicBezTo>
                  <a:cubicBezTo>
                    <a:pt x="77" y="282"/>
                    <a:pt x="77" y="282"/>
                    <a:pt x="77" y="282"/>
                  </a:cubicBezTo>
                  <a:cubicBezTo>
                    <a:pt x="80" y="279"/>
                    <a:pt x="83" y="275"/>
                    <a:pt x="87" y="272"/>
                  </a:cubicBezTo>
                  <a:cubicBezTo>
                    <a:pt x="84" y="272"/>
                    <a:pt x="82" y="272"/>
                    <a:pt x="79" y="272"/>
                  </a:cubicBezTo>
                  <a:close/>
                  <a:moveTo>
                    <a:pt x="76" y="218"/>
                  </a:moveTo>
                  <a:cubicBezTo>
                    <a:pt x="77" y="218"/>
                    <a:pt x="77" y="219"/>
                    <a:pt x="77" y="219"/>
                  </a:cubicBezTo>
                  <a:cubicBezTo>
                    <a:pt x="76" y="220"/>
                    <a:pt x="75" y="222"/>
                    <a:pt x="73" y="221"/>
                  </a:cubicBezTo>
                  <a:cubicBezTo>
                    <a:pt x="63" y="231"/>
                    <a:pt x="52" y="240"/>
                    <a:pt x="44" y="250"/>
                  </a:cubicBezTo>
                  <a:cubicBezTo>
                    <a:pt x="44" y="250"/>
                    <a:pt x="45" y="250"/>
                    <a:pt x="47" y="250"/>
                  </a:cubicBezTo>
                  <a:cubicBezTo>
                    <a:pt x="47" y="249"/>
                    <a:pt x="48" y="248"/>
                    <a:pt x="49" y="247"/>
                  </a:cubicBezTo>
                  <a:cubicBezTo>
                    <a:pt x="51" y="246"/>
                    <a:pt x="53" y="243"/>
                    <a:pt x="55" y="241"/>
                  </a:cubicBezTo>
                  <a:cubicBezTo>
                    <a:pt x="64" y="233"/>
                    <a:pt x="73" y="225"/>
                    <a:pt x="80" y="217"/>
                  </a:cubicBezTo>
                  <a:cubicBezTo>
                    <a:pt x="78" y="217"/>
                    <a:pt x="77" y="217"/>
                    <a:pt x="76" y="218"/>
                  </a:cubicBezTo>
                  <a:close/>
                  <a:moveTo>
                    <a:pt x="75" y="331"/>
                  </a:moveTo>
                  <a:cubicBezTo>
                    <a:pt x="75" y="332"/>
                    <a:pt x="75" y="332"/>
                    <a:pt x="75" y="333"/>
                  </a:cubicBezTo>
                  <a:cubicBezTo>
                    <a:pt x="74" y="333"/>
                    <a:pt x="74" y="335"/>
                    <a:pt x="72" y="335"/>
                  </a:cubicBezTo>
                  <a:cubicBezTo>
                    <a:pt x="72" y="335"/>
                    <a:pt x="72" y="335"/>
                    <a:pt x="72" y="335"/>
                  </a:cubicBezTo>
                  <a:cubicBezTo>
                    <a:pt x="69" y="337"/>
                    <a:pt x="67" y="341"/>
                    <a:pt x="65" y="342"/>
                  </a:cubicBezTo>
                  <a:cubicBezTo>
                    <a:pt x="63" y="344"/>
                    <a:pt x="62" y="347"/>
                    <a:pt x="59" y="348"/>
                  </a:cubicBezTo>
                  <a:cubicBezTo>
                    <a:pt x="54" y="357"/>
                    <a:pt x="45" y="361"/>
                    <a:pt x="40" y="370"/>
                  </a:cubicBezTo>
                  <a:cubicBezTo>
                    <a:pt x="41" y="370"/>
                    <a:pt x="42" y="370"/>
                    <a:pt x="44" y="370"/>
                  </a:cubicBezTo>
                  <a:cubicBezTo>
                    <a:pt x="44" y="369"/>
                    <a:pt x="44" y="369"/>
                    <a:pt x="44" y="368"/>
                  </a:cubicBezTo>
                  <a:cubicBezTo>
                    <a:pt x="57" y="356"/>
                    <a:pt x="68" y="343"/>
                    <a:pt x="81" y="331"/>
                  </a:cubicBezTo>
                  <a:cubicBezTo>
                    <a:pt x="80" y="330"/>
                    <a:pt x="77" y="331"/>
                    <a:pt x="75" y="331"/>
                  </a:cubicBezTo>
                  <a:close/>
                  <a:moveTo>
                    <a:pt x="43" y="308"/>
                  </a:moveTo>
                  <a:cubicBezTo>
                    <a:pt x="44" y="307"/>
                    <a:pt x="46" y="306"/>
                    <a:pt x="47" y="305"/>
                  </a:cubicBezTo>
                  <a:cubicBezTo>
                    <a:pt x="48" y="302"/>
                    <a:pt x="52" y="300"/>
                    <a:pt x="53" y="297"/>
                  </a:cubicBezTo>
                  <a:cubicBezTo>
                    <a:pt x="54" y="297"/>
                    <a:pt x="54" y="297"/>
                    <a:pt x="54" y="298"/>
                  </a:cubicBezTo>
                  <a:cubicBezTo>
                    <a:pt x="56" y="295"/>
                    <a:pt x="58" y="293"/>
                    <a:pt x="60" y="290"/>
                  </a:cubicBezTo>
                  <a:cubicBezTo>
                    <a:pt x="60" y="291"/>
                    <a:pt x="60" y="291"/>
                    <a:pt x="61" y="291"/>
                  </a:cubicBezTo>
                  <a:cubicBezTo>
                    <a:pt x="65" y="284"/>
                    <a:pt x="72" y="279"/>
                    <a:pt x="77" y="273"/>
                  </a:cubicBezTo>
                  <a:cubicBezTo>
                    <a:pt x="72" y="272"/>
                    <a:pt x="66" y="273"/>
                    <a:pt x="59" y="273"/>
                  </a:cubicBezTo>
                  <a:cubicBezTo>
                    <a:pt x="59" y="274"/>
                    <a:pt x="59" y="274"/>
                    <a:pt x="59" y="275"/>
                  </a:cubicBezTo>
                  <a:cubicBezTo>
                    <a:pt x="56" y="279"/>
                    <a:pt x="51" y="281"/>
                    <a:pt x="47" y="285"/>
                  </a:cubicBezTo>
                  <a:cubicBezTo>
                    <a:pt x="47" y="285"/>
                    <a:pt x="47" y="285"/>
                    <a:pt x="47" y="285"/>
                  </a:cubicBezTo>
                  <a:cubicBezTo>
                    <a:pt x="40" y="294"/>
                    <a:pt x="30" y="301"/>
                    <a:pt x="24" y="310"/>
                  </a:cubicBezTo>
                  <a:cubicBezTo>
                    <a:pt x="27" y="310"/>
                    <a:pt x="30" y="310"/>
                    <a:pt x="32" y="310"/>
                  </a:cubicBezTo>
                  <a:cubicBezTo>
                    <a:pt x="35" y="307"/>
                    <a:pt x="38" y="305"/>
                    <a:pt x="40" y="302"/>
                  </a:cubicBezTo>
                  <a:cubicBezTo>
                    <a:pt x="41" y="303"/>
                    <a:pt x="41" y="302"/>
                    <a:pt x="41" y="302"/>
                  </a:cubicBezTo>
                  <a:cubicBezTo>
                    <a:pt x="42" y="300"/>
                    <a:pt x="44" y="298"/>
                    <a:pt x="46" y="297"/>
                  </a:cubicBezTo>
                  <a:cubicBezTo>
                    <a:pt x="46" y="296"/>
                    <a:pt x="46" y="296"/>
                    <a:pt x="46" y="295"/>
                  </a:cubicBezTo>
                  <a:cubicBezTo>
                    <a:pt x="50" y="293"/>
                    <a:pt x="51" y="290"/>
                    <a:pt x="55" y="287"/>
                  </a:cubicBezTo>
                  <a:cubicBezTo>
                    <a:pt x="55" y="287"/>
                    <a:pt x="55" y="287"/>
                    <a:pt x="55" y="286"/>
                  </a:cubicBezTo>
                  <a:cubicBezTo>
                    <a:pt x="60" y="283"/>
                    <a:pt x="63" y="279"/>
                    <a:pt x="67" y="276"/>
                  </a:cubicBezTo>
                  <a:cubicBezTo>
                    <a:pt x="67" y="274"/>
                    <a:pt x="69" y="275"/>
                    <a:pt x="70" y="274"/>
                  </a:cubicBezTo>
                  <a:cubicBezTo>
                    <a:pt x="70" y="274"/>
                    <a:pt x="71" y="274"/>
                    <a:pt x="71" y="275"/>
                  </a:cubicBezTo>
                  <a:cubicBezTo>
                    <a:pt x="70" y="277"/>
                    <a:pt x="67" y="277"/>
                    <a:pt x="65" y="278"/>
                  </a:cubicBezTo>
                  <a:cubicBezTo>
                    <a:pt x="64" y="282"/>
                    <a:pt x="60" y="283"/>
                    <a:pt x="58" y="286"/>
                  </a:cubicBezTo>
                  <a:cubicBezTo>
                    <a:pt x="56" y="287"/>
                    <a:pt x="55" y="288"/>
                    <a:pt x="54" y="290"/>
                  </a:cubicBezTo>
                  <a:cubicBezTo>
                    <a:pt x="54" y="290"/>
                    <a:pt x="54" y="290"/>
                    <a:pt x="54" y="290"/>
                  </a:cubicBezTo>
                  <a:cubicBezTo>
                    <a:pt x="52" y="293"/>
                    <a:pt x="48" y="294"/>
                    <a:pt x="46" y="298"/>
                  </a:cubicBezTo>
                  <a:cubicBezTo>
                    <a:pt x="42" y="300"/>
                    <a:pt x="41" y="306"/>
                    <a:pt x="37" y="307"/>
                  </a:cubicBezTo>
                  <a:cubicBezTo>
                    <a:pt x="37" y="309"/>
                    <a:pt x="35" y="308"/>
                    <a:pt x="36" y="310"/>
                  </a:cubicBezTo>
                  <a:cubicBezTo>
                    <a:pt x="38" y="310"/>
                    <a:pt x="40" y="309"/>
                    <a:pt x="43" y="308"/>
                  </a:cubicBezTo>
                  <a:close/>
                  <a:moveTo>
                    <a:pt x="72" y="217"/>
                  </a:moveTo>
                  <a:cubicBezTo>
                    <a:pt x="70" y="219"/>
                    <a:pt x="67" y="220"/>
                    <a:pt x="64" y="222"/>
                  </a:cubicBezTo>
                  <a:cubicBezTo>
                    <a:pt x="63" y="225"/>
                    <a:pt x="60" y="227"/>
                    <a:pt x="58" y="228"/>
                  </a:cubicBezTo>
                  <a:cubicBezTo>
                    <a:pt x="52" y="236"/>
                    <a:pt x="43" y="241"/>
                    <a:pt x="37" y="250"/>
                  </a:cubicBezTo>
                  <a:cubicBezTo>
                    <a:pt x="38" y="251"/>
                    <a:pt x="39" y="250"/>
                    <a:pt x="41" y="251"/>
                  </a:cubicBezTo>
                  <a:cubicBezTo>
                    <a:pt x="42" y="250"/>
                    <a:pt x="42" y="249"/>
                    <a:pt x="42" y="248"/>
                  </a:cubicBezTo>
                  <a:cubicBezTo>
                    <a:pt x="53" y="238"/>
                    <a:pt x="64" y="227"/>
                    <a:pt x="76" y="218"/>
                  </a:cubicBezTo>
                  <a:cubicBezTo>
                    <a:pt x="75" y="217"/>
                    <a:pt x="72" y="218"/>
                    <a:pt x="72" y="217"/>
                  </a:cubicBezTo>
                  <a:close/>
                  <a:moveTo>
                    <a:pt x="62" y="101"/>
                  </a:moveTo>
                  <a:cubicBezTo>
                    <a:pt x="62" y="101"/>
                    <a:pt x="62" y="102"/>
                    <a:pt x="62" y="102"/>
                  </a:cubicBezTo>
                  <a:cubicBezTo>
                    <a:pt x="56" y="106"/>
                    <a:pt x="49" y="108"/>
                    <a:pt x="45" y="113"/>
                  </a:cubicBezTo>
                  <a:cubicBezTo>
                    <a:pt x="45" y="113"/>
                    <a:pt x="45" y="113"/>
                    <a:pt x="44" y="113"/>
                  </a:cubicBezTo>
                  <a:cubicBezTo>
                    <a:pt x="44" y="114"/>
                    <a:pt x="43" y="115"/>
                    <a:pt x="42" y="114"/>
                  </a:cubicBezTo>
                  <a:cubicBezTo>
                    <a:pt x="41" y="117"/>
                    <a:pt x="38" y="118"/>
                    <a:pt x="36" y="120"/>
                  </a:cubicBezTo>
                  <a:cubicBezTo>
                    <a:pt x="31" y="123"/>
                    <a:pt x="27" y="127"/>
                    <a:pt x="22" y="130"/>
                  </a:cubicBezTo>
                  <a:cubicBezTo>
                    <a:pt x="23" y="132"/>
                    <a:pt x="23" y="131"/>
                    <a:pt x="22" y="133"/>
                  </a:cubicBezTo>
                  <a:cubicBezTo>
                    <a:pt x="21" y="133"/>
                    <a:pt x="20" y="133"/>
                    <a:pt x="19" y="133"/>
                  </a:cubicBezTo>
                  <a:cubicBezTo>
                    <a:pt x="20" y="131"/>
                    <a:pt x="21" y="130"/>
                    <a:pt x="23" y="129"/>
                  </a:cubicBezTo>
                  <a:cubicBezTo>
                    <a:pt x="30" y="122"/>
                    <a:pt x="39" y="117"/>
                    <a:pt x="46" y="110"/>
                  </a:cubicBezTo>
                  <a:cubicBezTo>
                    <a:pt x="47" y="110"/>
                    <a:pt x="47" y="110"/>
                    <a:pt x="47" y="110"/>
                  </a:cubicBezTo>
                  <a:cubicBezTo>
                    <a:pt x="50" y="106"/>
                    <a:pt x="56" y="105"/>
                    <a:pt x="59" y="101"/>
                  </a:cubicBezTo>
                  <a:cubicBezTo>
                    <a:pt x="56" y="101"/>
                    <a:pt x="54" y="102"/>
                    <a:pt x="52" y="101"/>
                  </a:cubicBezTo>
                  <a:cubicBezTo>
                    <a:pt x="46" y="108"/>
                    <a:pt x="37" y="111"/>
                    <a:pt x="30" y="118"/>
                  </a:cubicBezTo>
                  <a:cubicBezTo>
                    <a:pt x="28" y="118"/>
                    <a:pt x="28" y="120"/>
                    <a:pt x="27" y="120"/>
                  </a:cubicBezTo>
                  <a:cubicBezTo>
                    <a:pt x="20" y="124"/>
                    <a:pt x="15" y="131"/>
                    <a:pt x="8" y="135"/>
                  </a:cubicBezTo>
                  <a:cubicBezTo>
                    <a:pt x="8" y="137"/>
                    <a:pt x="7" y="137"/>
                    <a:pt x="6" y="138"/>
                  </a:cubicBezTo>
                  <a:cubicBezTo>
                    <a:pt x="4" y="138"/>
                    <a:pt x="3" y="138"/>
                    <a:pt x="3" y="139"/>
                  </a:cubicBezTo>
                  <a:cubicBezTo>
                    <a:pt x="7" y="140"/>
                    <a:pt x="14" y="139"/>
                    <a:pt x="18" y="139"/>
                  </a:cubicBezTo>
                  <a:cubicBezTo>
                    <a:pt x="20" y="135"/>
                    <a:pt x="23" y="134"/>
                    <a:pt x="26" y="133"/>
                  </a:cubicBezTo>
                  <a:cubicBezTo>
                    <a:pt x="29" y="131"/>
                    <a:pt x="32" y="129"/>
                    <a:pt x="34" y="127"/>
                  </a:cubicBezTo>
                  <a:cubicBezTo>
                    <a:pt x="38" y="124"/>
                    <a:pt x="43" y="120"/>
                    <a:pt x="47" y="118"/>
                  </a:cubicBezTo>
                  <a:cubicBezTo>
                    <a:pt x="49" y="117"/>
                    <a:pt x="50" y="115"/>
                    <a:pt x="52" y="114"/>
                  </a:cubicBezTo>
                  <a:cubicBezTo>
                    <a:pt x="54" y="113"/>
                    <a:pt x="54" y="112"/>
                    <a:pt x="55" y="111"/>
                  </a:cubicBezTo>
                  <a:cubicBezTo>
                    <a:pt x="60" y="108"/>
                    <a:pt x="65" y="104"/>
                    <a:pt x="69" y="101"/>
                  </a:cubicBezTo>
                  <a:cubicBezTo>
                    <a:pt x="67" y="100"/>
                    <a:pt x="65" y="100"/>
                    <a:pt x="62" y="101"/>
                  </a:cubicBezTo>
                  <a:close/>
                  <a:moveTo>
                    <a:pt x="69" y="331"/>
                  </a:moveTo>
                  <a:cubicBezTo>
                    <a:pt x="64" y="335"/>
                    <a:pt x="61" y="339"/>
                    <a:pt x="56" y="342"/>
                  </a:cubicBezTo>
                  <a:cubicBezTo>
                    <a:pt x="57" y="343"/>
                    <a:pt x="56" y="343"/>
                    <a:pt x="56" y="344"/>
                  </a:cubicBezTo>
                  <a:cubicBezTo>
                    <a:pt x="55" y="344"/>
                    <a:pt x="54" y="345"/>
                    <a:pt x="53" y="345"/>
                  </a:cubicBezTo>
                  <a:cubicBezTo>
                    <a:pt x="50" y="351"/>
                    <a:pt x="44" y="354"/>
                    <a:pt x="41" y="359"/>
                  </a:cubicBezTo>
                  <a:cubicBezTo>
                    <a:pt x="40" y="360"/>
                    <a:pt x="39" y="361"/>
                    <a:pt x="38" y="361"/>
                  </a:cubicBezTo>
                  <a:cubicBezTo>
                    <a:pt x="38" y="363"/>
                    <a:pt x="36" y="364"/>
                    <a:pt x="35" y="364"/>
                  </a:cubicBezTo>
                  <a:cubicBezTo>
                    <a:pt x="34" y="367"/>
                    <a:pt x="31" y="368"/>
                    <a:pt x="31" y="370"/>
                  </a:cubicBezTo>
                  <a:cubicBezTo>
                    <a:pt x="33" y="370"/>
                    <a:pt x="34" y="370"/>
                    <a:pt x="36" y="370"/>
                  </a:cubicBezTo>
                  <a:cubicBezTo>
                    <a:pt x="49" y="358"/>
                    <a:pt x="61" y="345"/>
                    <a:pt x="73" y="332"/>
                  </a:cubicBezTo>
                  <a:cubicBezTo>
                    <a:pt x="73" y="332"/>
                    <a:pt x="73" y="332"/>
                    <a:pt x="73" y="331"/>
                  </a:cubicBezTo>
                  <a:cubicBezTo>
                    <a:pt x="72" y="331"/>
                    <a:pt x="70" y="331"/>
                    <a:pt x="69" y="331"/>
                  </a:cubicBezTo>
                  <a:close/>
                  <a:moveTo>
                    <a:pt x="54" y="219"/>
                  </a:moveTo>
                  <a:cubicBezTo>
                    <a:pt x="52" y="220"/>
                    <a:pt x="48" y="224"/>
                    <a:pt x="45" y="227"/>
                  </a:cubicBezTo>
                  <a:cubicBezTo>
                    <a:pt x="45" y="227"/>
                    <a:pt x="44" y="229"/>
                    <a:pt x="44" y="229"/>
                  </a:cubicBezTo>
                  <a:cubicBezTo>
                    <a:pt x="43" y="230"/>
                    <a:pt x="42" y="230"/>
                    <a:pt x="42" y="230"/>
                  </a:cubicBezTo>
                  <a:cubicBezTo>
                    <a:pt x="41" y="231"/>
                    <a:pt x="41" y="232"/>
                    <a:pt x="40" y="233"/>
                  </a:cubicBezTo>
                  <a:cubicBezTo>
                    <a:pt x="40" y="233"/>
                    <a:pt x="39" y="233"/>
                    <a:pt x="39" y="233"/>
                  </a:cubicBezTo>
                  <a:cubicBezTo>
                    <a:pt x="38" y="233"/>
                    <a:pt x="39" y="235"/>
                    <a:pt x="38" y="234"/>
                  </a:cubicBezTo>
                  <a:cubicBezTo>
                    <a:pt x="38" y="235"/>
                    <a:pt x="37" y="235"/>
                    <a:pt x="36" y="235"/>
                  </a:cubicBezTo>
                  <a:cubicBezTo>
                    <a:pt x="35" y="237"/>
                    <a:pt x="33" y="239"/>
                    <a:pt x="31" y="240"/>
                  </a:cubicBezTo>
                  <a:cubicBezTo>
                    <a:pt x="31" y="240"/>
                    <a:pt x="31" y="241"/>
                    <a:pt x="31" y="241"/>
                  </a:cubicBezTo>
                  <a:cubicBezTo>
                    <a:pt x="27" y="242"/>
                    <a:pt x="27" y="247"/>
                    <a:pt x="23" y="249"/>
                  </a:cubicBezTo>
                  <a:cubicBezTo>
                    <a:pt x="23" y="246"/>
                    <a:pt x="25" y="245"/>
                    <a:pt x="27" y="243"/>
                  </a:cubicBezTo>
                  <a:cubicBezTo>
                    <a:pt x="35" y="235"/>
                    <a:pt x="44" y="228"/>
                    <a:pt x="51" y="219"/>
                  </a:cubicBezTo>
                  <a:cubicBezTo>
                    <a:pt x="46" y="219"/>
                    <a:pt x="40" y="219"/>
                    <a:pt x="35" y="220"/>
                  </a:cubicBezTo>
                  <a:cubicBezTo>
                    <a:pt x="35" y="220"/>
                    <a:pt x="36" y="221"/>
                    <a:pt x="36" y="221"/>
                  </a:cubicBezTo>
                  <a:cubicBezTo>
                    <a:pt x="36" y="222"/>
                    <a:pt x="31" y="226"/>
                    <a:pt x="30" y="227"/>
                  </a:cubicBezTo>
                  <a:cubicBezTo>
                    <a:pt x="29" y="227"/>
                    <a:pt x="28" y="227"/>
                    <a:pt x="28" y="228"/>
                  </a:cubicBezTo>
                  <a:cubicBezTo>
                    <a:pt x="27" y="229"/>
                    <a:pt x="26" y="230"/>
                    <a:pt x="25" y="231"/>
                  </a:cubicBezTo>
                  <a:cubicBezTo>
                    <a:pt x="23" y="234"/>
                    <a:pt x="20" y="235"/>
                    <a:pt x="19" y="238"/>
                  </a:cubicBezTo>
                  <a:cubicBezTo>
                    <a:pt x="19" y="238"/>
                    <a:pt x="18" y="238"/>
                    <a:pt x="18" y="238"/>
                  </a:cubicBezTo>
                  <a:cubicBezTo>
                    <a:pt x="15" y="242"/>
                    <a:pt x="12" y="244"/>
                    <a:pt x="10" y="249"/>
                  </a:cubicBezTo>
                  <a:cubicBezTo>
                    <a:pt x="9" y="248"/>
                    <a:pt x="8" y="249"/>
                    <a:pt x="8" y="248"/>
                  </a:cubicBezTo>
                  <a:cubicBezTo>
                    <a:pt x="16" y="238"/>
                    <a:pt x="26" y="229"/>
                    <a:pt x="34" y="220"/>
                  </a:cubicBezTo>
                  <a:cubicBezTo>
                    <a:pt x="30" y="220"/>
                    <a:pt x="28" y="220"/>
                    <a:pt x="24" y="220"/>
                  </a:cubicBezTo>
                  <a:cubicBezTo>
                    <a:pt x="21" y="224"/>
                    <a:pt x="18" y="227"/>
                    <a:pt x="14" y="229"/>
                  </a:cubicBezTo>
                  <a:cubicBezTo>
                    <a:pt x="12" y="232"/>
                    <a:pt x="9" y="234"/>
                    <a:pt x="7" y="236"/>
                  </a:cubicBezTo>
                  <a:cubicBezTo>
                    <a:pt x="7" y="237"/>
                    <a:pt x="7" y="238"/>
                    <a:pt x="7" y="240"/>
                  </a:cubicBezTo>
                  <a:cubicBezTo>
                    <a:pt x="9" y="239"/>
                    <a:pt x="11" y="236"/>
                    <a:pt x="13" y="234"/>
                  </a:cubicBezTo>
                  <a:cubicBezTo>
                    <a:pt x="16" y="231"/>
                    <a:pt x="19" y="229"/>
                    <a:pt x="22" y="227"/>
                  </a:cubicBezTo>
                  <a:cubicBezTo>
                    <a:pt x="23" y="225"/>
                    <a:pt x="25" y="221"/>
                    <a:pt x="28" y="223"/>
                  </a:cubicBezTo>
                  <a:cubicBezTo>
                    <a:pt x="24" y="226"/>
                    <a:pt x="20" y="230"/>
                    <a:pt x="15" y="233"/>
                  </a:cubicBezTo>
                  <a:cubicBezTo>
                    <a:pt x="14" y="237"/>
                    <a:pt x="8" y="239"/>
                    <a:pt x="7" y="244"/>
                  </a:cubicBezTo>
                  <a:cubicBezTo>
                    <a:pt x="6" y="247"/>
                    <a:pt x="8" y="248"/>
                    <a:pt x="7" y="252"/>
                  </a:cubicBezTo>
                  <a:cubicBezTo>
                    <a:pt x="14" y="251"/>
                    <a:pt x="20" y="251"/>
                    <a:pt x="26" y="251"/>
                  </a:cubicBezTo>
                  <a:cubicBezTo>
                    <a:pt x="33" y="243"/>
                    <a:pt x="41" y="236"/>
                    <a:pt x="48" y="229"/>
                  </a:cubicBezTo>
                  <a:cubicBezTo>
                    <a:pt x="49" y="229"/>
                    <a:pt x="49" y="228"/>
                    <a:pt x="50" y="228"/>
                  </a:cubicBezTo>
                  <a:cubicBezTo>
                    <a:pt x="51" y="227"/>
                    <a:pt x="51" y="227"/>
                    <a:pt x="51" y="226"/>
                  </a:cubicBezTo>
                  <a:cubicBezTo>
                    <a:pt x="53" y="225"/>
                    <a:pt x="55" y="223"/>
                    <a:pt x="56" y="222"/>
                  </a:cubicBezTo>
                  <a:cubicBezTo>
                    <a:pt x="58" y="221"/>
                    <a:pt x="60" y="219"/>
                    <a:pt x="62" y="220"/>
                  </a:cubicBezTo>
                  <a:cubicBezTo>
                    <a:pt x="61" y="222"/>
                    <a:pt x="56" y="224"/>
                    <a:pt x="54" y="226"/>
                  </a:cubicBezTo>
                  <a:cubicBezTo>
                    <a:pt x="51" y="229"/>
                    <a:pt x="48" y="230"/>
                    <a:pt x="45" y="234"/>
                  </a:cubicBezTo>
                  <a:cubicBezTo>
                    <a:pt x="43" y="234"/>
                    <a:pt x="43" y="237"/>
                    <a:pt x="42" y="238"/>
                  </a:cubicBezTo>
                  <a:cubicBezTo>
                    <a:pt x="41" y="238"/>
                    <a:pt x="41" y="238"/>
                    <a:pt x="40" y="238"/>
                  </a:cubicBezTo>
                  <a:cubicBezTo>
                    <a:pt x="39" y="240"/>
                    <a:pt x="38" y="242"/>
                    <a:pt x="36" y="242"/>
                  </a:cubicBezTo>
                  <a:cubicBezTo>
                    <a:pt x="34" y="246"/>
                    <a:pt x="30" y="247"/>
                    <a:pt x="28" y="251"/>
                  </a:cubicBezTo>
                  <a:cubicBezTo>
                    <a:pt x="31" y="251"/>
                    <a:pt x="33" y="251"/>
                    <a:pt x="35" y="250"/>
                  </a:cubicBezTo>
                  <a:cubicBezTo>
                    <a:pt x="35" y="250"/>
                    <a:pt x="35" y="249"/>
                    <a:pt x="35" y="249"/>
                  </a:cubicBezTo>
                  <a:cubicBezTo>
                    <a:pt x="46" y="238"/>
                    <a:pt x="57" y="229"/>
                    <a:pt x="67" y="218"/>
                  </a:cubicBezTo>
                  <a:cubicBezTo>
                    <a:pt x="62" y="219"/>
                    <a:pt x="57" y="217"/>
                    <a:pt x="54" y="219"/>
                  </a:cubicBezTo>
                  <a:close/>
                  <a:moveTo>
                    <a:pt x="62" y="72"/>
                  </a:moveTo>
                  <a:cubicBezTo>
                    <a:pt x="61" y="71"/>
                    <a:pt x="62" y="69"/>
                    <a:pt x="61" y="69"/>
                  </a:cubicBezTo>
                  <a:cubicBezTo>
                    <a:pt x="57" y="72"/>
                    <a:pt x="53" y="74"/>
                    <a:pt x="51" y="78"/>
                  </a:cubicBezTo>
                  <a:cubicBezTo>
                    <a:pt x="56" y="78"/>
                    <a:pt x="59" y="74"/>
                    <a:pt x="62" y="72"/>
                  </a:cubicBezTo>
                  <a:close/>
                  <a:moveTo>
                    <a:pt x="59" y="77"/>
                  </a:moveTo>
                  <a:cubicBezTo>
                    <a:pt x="60" y="77"/>
                    <a:pt x="61" y="76"/>
                    <a:pt x="62" y="76"/>
                  </a:cubicBezTo>
                  <a:cubicBezTo>
                    <a:pt x="62" y="76"/>
                    <a:pt x="62" y="75"/>
                    <a:pt x="62" y="75"/>
                  </a:cubicBezTo>
                  <a:cubicBezTo>
                    <a:pt x="61" y="75"/>
                    <a:pt x="58" y="75"/>
                    <a:pt x="59" y="77"/>
                  </a:cubicBezTo>
                  <a:close/>
                  <a:moveTo>
                    <a:pt x="30" y="80"/>
                  </a:moveTo>
                  <a:cubicBezTo>
                    <a:pt x="40" y="74"/>
                    <a:pt x="48" y="65"/>
                    <a:pt x="58" y="59"/>
                  </a:cubicBezTo>
                  <a:cubicBezTo>
                    <a:pt x="58" y="58"/>
                    <a:pt x="60" y="57"/>
                    <a:pt x="61" y="55"/>
                  </a:cubicBezTo>
                  <a:cubicBezTo>
                    <a:pt x="61" y="54"/>
                    <a:pt x="60" y="52"/>
                    <a:pt x="60" y="50"/>
                  </a:cubicBezTo>
                  <a:cubicBezTo>
                    <a:pt x="60" y="47"/>
                    <a:pt x="62" y="43"/>
                    <a:pt x="59" y="43"/>
                  </a:cubicBezTo>
                  <a:cubicBezTo>
                    <a:pt x="58" y="43"/>
                    <a:pt x="59" y="43"/>
                    <a:pt x="59" y="44"/>
                  </a:cubicBezTo>
                  <a:cubicBezTo>
                    <a:pt x="57" y="45"/>
                    <a:pt x="55" y="47"/>
                    <a:pt x="53" y="47"/>
                  </a:cubicBezTo>
                  <a:cubicBezTo>
                    <a:pt x="51" y="49"/>
                    <a:pt x="48" y="51"/>
                    <a:pt x="46" y="54"/>
                  </a:cubicBezTo>
                  <a:cubicBezTo>
                    <a:pt x="41" y="56"/>
                    <a:pt x="38" y="60"/>
                    <a:pt x="34" y="63"/>
                  </a:cubicBezTo>
                  <a:cubicBezTo>
                    <a:pt x="30" y="66"/>
                    <a:pt x="26" y="69"/>
                    <a:pt x="23" y="72"/>
                  </a:cubicBezTo>
                  <a:cubicBezTo>
                    <a:pt x="19" y="73"/>
                    <a:pt x="16" y="78"/>
                    <a:pt x="13" y="80"/>
                  </a:cubicBezTo>
                  <a:cubicBezTo>
                    <a:pt x="14" y="78"/>
                    <a:pt x="12" y="80"/>
                    <a:pt x="12" y="79"/>
                  </a:cubicBezTo>
                  <a:cubicBezTo>
                    <a:pt x="12" y="77"/>
                    <a:pt x="14" y="77"/>
                    <a:pt x="15" y="76"/>
                  </a:cubicBezTo>
                  <a:cubicBezTo>
                    <a:pt x="18" y="75"/>
                    <a:pt x="21" y="71"/>
                    <a:pt x="23" y="71"/>
                  </a:cubicBezTo>
                  <a:cubicBezTo>
                    <a:pt x="23" y="70"/>
                    <a:pt x="23" y="70"/>
                    <a:pt x="24" y="70"/>
                  </a:cubicBezTo>
                  <a:cubicBezTo>
                    <a:pt x="35" y="61"/>
                    <a:pt x="46" y="52"/>
                    <a:pt x="56" y="43"/>
                  </a:cubicBezTo>
                  <a:cubicBezTo>
                    <a:pt x="54" y="43"/>
                    <a:pt x="53" y="43"/>
                    <a:pt x="49" y="43"/>
                  </a:cubicBezTo>
                  <a:cubicBezTo>
                    <a:pt x="49" y="43"/>
                    <a:pt x="49" y="44"/>
                    <a:pt x="49" y="45"/>
                  </a:cubicBezTo>
                  <a:cubicBezTo>
                    <a:pt x="46" y="46"/>
                    <a:pt x="45" y="49"/>
                    <a:pt x="42" y="49"/>
                  </a:cubicBezTo>
                  <a:cubicBezTo>
                    <a:pt x="39" y="53"/>
                    <a:pt x="35" y="56"/>
                    <a:pt x="30" y="59"/>
                  </a:cubicBezTo>
                  <a:cubicBezTo>
                    <a:pt x="28" y="63"/>
                    <a:pt x="23" y="65"/>
                    <a:pt x="20" y="68"/>
                  </a:cubicBezTo>
                  <a:cubicBezTo>
                    <a:pt x="17" y="70"/>
                    <a:pt x="14" y="73"/>
                    <a:pt x="11" y="75"/>
                  </a:cubicBezTo>
                  <a:cubicBezTo>
                    <a:pt x="11" y="76"/>
                    <a:pt x="10" y="77"/>
                    <a:pt x="10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9"/>
                    <a:pt x="7" y="79"/>
                    <a:pt x="7" y="81"/>
                  </a:cubicBezTo>
                  <a:cubicBezTo>
                    <a:pt x="12" y="81"/>
                    <a:pt x="15" y="81"/>
                    <a:pt x="21" y="81"/>
                  </a:cubicBezTo>
                  <a:cubicBezTo>
                    <a:pt x="33" y="72"/>
                    <a:pt x="44" y="63"/>
                    <a:pt x="55" y="55"/>
                  </a:cubicBezTo>
                  <a:cubicBezTo>
                    <a:pt x="56" y="54"/>
                    <a:pt x="56" y="52"/>
                    <a:pt x="58" y="53"/>
                  </a:cubicBezTo>
                  <a:cubicBezTo>
                    <a:pt x="58" y="53"/>
                    <a:pt x="59" y="53"/>
                    <a:pt x="58" y="54"/>
                  </a:cubicBezTo>
                  <a:cubicBezTo>
                    <a:pt x="57" y="55"/>
                    <a:pt x="55" y="57"/>
                    <a:pt x="53" y="57"/>
                  </a:cubicBezTo>
                  <a:cubicBezTo>
                    <a:pt x="53" y="57"/>
                    <a:pt x="52" y="58"/>
                    <a:pt x="52" y="58"/>
                  </a:cubicBezTo>
                  <a:cubicBezTo>
                    <a:pt x="51" y="58"/>
                    <a:pt x="51" y="58"/>
                    <a:pt x="51" y="59"/>
                  </a:cubicBezTo>
                  <a:cubicBezTo>
                    <a:pt x="50" y="60"/>
                    <a:pt x="49" y="60"/>
                    <a:pt x="48" y="61"/>
                  </a:cubicBezTo>
                  <a:cubicBezTo>
                    <a:pt x="44" y="64"/>
                    <a:pt x="41" y="68"/>
                    <a:pt x="36" y="70"/>
                  </a:cubicBezTo>
                  <a:cubicBezTo>
                    <a:pt x="35" y="71"/>
                    <a:pt x="35" y="72"/>
                    <a:pt x="34" y="73"/>
                  </a:cubicBezTo>
                  <a:cubicBezTo>
                    <a:pt x="31" y="74"/>
                    <a:pt x="29" y="77"/>
                    <a:pt x="25" y="78"/>
                  </a:cubicBezTo>
                  <a:cubicBezTo>
                    <a:pt x="26" y="79"/>
                    <a:pt x="25" y="79"/>
                    <a:pt x="25" y="80"/>
                  </a:cubicBezTo>
                  <a:cubicBezTo>
                    <a:pt x="27" y="80"/>
                    <a:pt x="28" y="80"/>
                    <a:pt x="30" y="80"/>
                  </a:cubicBezTo>
                  <a:close/>
                  <a:moveTo>
                    <a:pt x="47" y="78"/>
                  </a:moveTo>
                  <a:cubicBezTo>
                    <a:pt x="51" y="74"/>
                    <a:pt x="56" y="71"/>
                    <a:pt x="61" y="67"/>
                  </a:cubicBezTo>
                  <a:cubicBezTo>
                    <a:pt x="61" y="65"/>
                    <a:pt x="61" y="61"/>
                    <a:pt x="60" y="59"/>
                  </a:cubicBezTo>
                  <a:cubicBezTo>
                    <a:pt x="58" y="60"/>
                    <a:pt x="56" y="62"/>
                    <a:pt x="53" y="63"/>
                  </a:cubicBezTo>
                  <a:cubicBezTo>
                    <a:pt x="52" y="66"/>
                    <a:pt x="50" y="67"/>
                    <a:pt x="48" y="68"/>
                  </a:cubicBezTo>
                  <a:cubicBezTo>
                    <a:pt x="47" y="68"/>
                    <a:pt x="47" y="69"/>
                    <a:pt x="46" y="70"/>
                  </a:cubicBezTo>
                  <a:cubicBezTo>
                    <a:pt x="44" y="70"/>
                    <a:pt x="43" y="72"/>
                    <a:pt x="42" y="74"/>
                  </a:cubicBezTo>
                  <a:cubicBezTo>
                    <a:pt x="39" y="75"/>
                    <a:pt x="36" y="77"/>
                    <a:pt x="34" y="79"/>
                  </a:cubicBezTo>
                  <a:cubicBezTo>
                    <a:pt x="36" y="79"/>
                    <a:pt x="37" y="79"/>
                    <a:pt x="39" y="79"/>
                  </a:cubicBezTo>
                  <a:cubicBezTo>
                    <a:pt x="46" y="73"/>
                    <a:pt x="53" y="68"/>
                    <a:pt x="60" y="62"/>
                  </a:cubicBezTo>
                  <a:cubicBezTo>
                    <a:pt x="60" y="63"/>
                    <a:pt x="61" y="63"/>
                    <a:pt x="61" y="64"/>
                  </a:cubicBezTo>
                  <a:cubicBezTo>
                    <a:pt x="53" y="69"/>
                    <a:pt x="47" y="73"/>
                    <a:pt x="41" y="79"/>
                  </a:cubicBezTo>
                  <a:cubicBezTo>
                    <a:pt x="43" y="79"/>
                    <a:pt x="45" y="79"/>
                    <a:pt x="47" y="78"/>
                  </a:cubicBezTo>
                  <a:close/>
                  <a:moveTo>
                    <a:pt x="50" y="332"/>
                  </a:moveTo>
                  <a:cubicBezTo>
                    <a:pt x="46" y="334"/>
                    <a:pt x="43" y="338"/>
                    <a:pt x="39" y="341"/>
                  </a:cubicBezTo>
                  <a:cubicBezTo>
                    <a:pt x="37" y="343"/>
                    <a:pt x="35" y="346"/>
                    <a:pt x="32" y="347"/>
                  </a:cubicBezTo>
                  <a:cubicBezTo>
                    <a:pt x="30" y="349"/>
                    <a:pt x="29" y="353"/>
                    <a:pt x="26" y="353"/>
                  </a:cubicBezTo>
                  <a:cubicBezTo>
                    <a:pt x="26" y="354"/>
                    <a:pt x="26" y="354"/>
                    <a:pt x="26" y="354"/>
                  </a:cubicBezTo>
                  <a:cubicBezTo>
                    <a:pt x="20" y="358"/>
                    <a:pt x="17" y="364"/>
                    <a:pt x="11" y="368"/>
                  </a:cubicBezTo>
                  <a:cubicBezTo>
                    <a:pt x="12" y="369"/>
                    <a:pt x="11" y="369"/>
                    <a:pt x="11" y="369"/>
                  </a:cubicBezTo>
                  <a:cubicBezTo>
                    <a:pt x="10" y="370"/>
                    <a:pt x="10" y="370"/>
                    <a:pt x="9" y="371"/>
                  </a:cubicBezTo>
                  <a:cubicBezTo>
                    <a:pt x="9" y="371"/>
                    <a:pt x="9" y="371"/>
                    <a:pt x="9" y="372"/>
                  </a:cubicBezTo>
                  <a:cubicBezTo>
                    <a:pt x="11" y="373"/>
                    <a:pt x="13" y="371"/>
                    <a:pt x="14" y="373"/>
                  </a:cubicBezTo>
                  <a:cubicBezTo>
                    <a:pt x="15" y="372"/>
                    <a:pt x="14" y="371"/>
                    <a:pt x="16" y="372"/>
                  </a:cubicBezTo>
                  <a:cubicBezTo>
                    <a:pt x="25" y="363"/>
                    <a:pt x="33" y="355"/>
                    <a:pt x="42" y="346"/>
                  </a:cubicBezTo>
                  <a:cubicBezTo>
                    <a:pt x="44" y="343"/>
                    <a:pt x="48" y="340"/>
                    <a:pt x="50" y="337"/>
                  </a:cubicBezTo>
                  <a:cubicBezTo>
                    <a:pt x="53" y="336"/>
                    <a:pt x="55" y="333"/>
                    <a:pt x="58" y="333"/>
                  </a:cubicBezTo>
                  <a:cubicBezTo>
                    <a:pt x="58" y="333"/>
                    <a:pt x="58" y="333"/>
                    <a:pt x="58" y="333"/>
                  </a:cubicBezTo>
                  <a:cubicBezTo>
                    <a:pt x="54" y="337"/>
                    <a:pt x="49" y="340"/>
                    <a:pt x="46" y="344"/>
                  </a:cubicBezTo>
                  <a:cubicBezTo>
                    <a:pt x="45" y="344"/>
                    <a:pt x="45" y="345"/>
                    <a:pt x="44" y="345"/>
                  </a:cubicBezTo>
                  <a:cubicBezTo>
                    <a:pt x="44" y="347"/>
                    <a:pt x="42" y="348"/>
                    <a:pt x="41" y="350"/>
                  </a:cubicBezTo>
                  <a:cubicBezTo>
                    <a:pt x="40" y="348"/>
                    <a:pt x="39" y="351"/>
                    <a:pt x="39" y="352"/>
                  </a:cubicBezTo>
                  <a:cubicBezTo>
                    <a:pt x="37" y="352"/>
                    <a:pt x="37" y="354"/>
                    <a:pt x="35" y="354"/>
                  </a:cubicBezTo>
                  <a:cubicBezTo>
                    <a:pt x="31" y="361"/>
                    <a:pt x="24" y="364"/>
                    <a:pt x="20" y="371"/>
                  </a:cubicBezTo>
                  <a:cubicBezTo>
                    <a:pt x="28" y="373"/>
                    <a:pt x="31" y="367"/>
                    <a:pt x="35" y="362"/>
                  </a:cubicBezTo>
                  <a:cubicBezTo>
                    <a:pt x="40" y="357"/>
                    <a:pt x="46" y="352"/>
                    <a:pt x="50" y="348"/>
                  </a:cubicBezTo>
                  <a:cubicBezTo>
                    <a:pt x="52" y="346"/>
                    <a:pt x="53" y="344"/>
                    <a:pt x="54" y="343"/>
                  </a:cubicBezTo>
                  <a:cubicBezTo>
                    <a:pt x="58" y="339"/>
                    <a:pt x="62" y="336"/>
                    <a:pt x="65" y="332"/>
                  </a:cubicBezTo>
                  <a:cubicBezTo>
                    <a:pt x="65" y="332"/>
                    <a:pt x="65" y="332"/>
                    <a:pt x="65" y="331"/>
                  </a:cubicBezTo>
                  <a:cubicBezTo>
                    <a:pt x="60" y="332"/>
                    <a:pt x="55" y="332"/>
                    <a:pt x="50" y="332"/>
                  </a:cubicBezTo>
                  <a:close/>
                  <a:moveTo>
                    <a:pt x="53" y="272"/>
                  </a:moveTo>
                  <a:cubicBezTo>
                    <a:pt x="52" y="273"/>
                    <a:pt x="52" y="275"/>
                    <a:pt x="51" y="276"/>
                  </a:cubicBezTo>
                  <a:cubicBezTo>
                    <a:pt x="50" y="276"/>
                    <a:pt x="50" y="276"/>
                    <a:pt x="49" y="276"/>
                  </a:cubicBezTo>
                  <a:cubicBezTo>
                    <a:pt x="48" y="278"/>
                    <a:pt x="47" y="279"/>
                    <a:pt x="45" y="280"/>
                  </a:cubicBezTo>
                  <a:cubicBezTo>
                    <a:pt x="45" y="282"/>
                    <a:pt x="42" y="282"/>
                    <a:pt x="42" y="284"/>
                  </a:cubicBezTo>
                  <a:cubicBezTo>
                    <a:pt x="39" y="287"/>
                    <a:pt x="35" y="291"/>
                    <a:pt x="32" y="294"/>
                  </a:cubicBezTo>
                  <a:cubicBezTo>
                    <a:pt x="27" y="297"/>
                    <a:pt x="24" y="303"/>
                    <a:pt x="19" y="306"/>
                  </a:cubicBezTo>
                  <a:cubicBezTo>
                    <a:pt x="19" y="307"/>
                    <a:pt x="18" y="308"/>
                    <a:pt x="17" y="308"/>
                  </a:cubicBezTo>
                  <a:cubicBezTo>
                    <a:pt x="19" y="303"/>
                    <a:pt x="23" y="301"/>
                    <a:pt x="26" y="298"/>
                  </a:cubicBezTo>
                  <a:cubicBezTo>
                    <a:pt x="27" y="297"/>
                    <a:pt x="28" y="296"/>
                    <a:pt x="29" y="295"/>
                  </a:cubicBezTo>
                  <a:cubicBezTo>
                    <a:pt x="33" y="292"/>
                    <a:pt x="36" y="288"/>
                    <a:pt x="40" y="285"/>
                  </a:cubicBezTo>
                  <a:cubicBezTo>
                    <a:pt x="43" y="281"/>
                    <a:pt x="47" y="277"/>
                    <a:pt x="50" y="273"/>
                  </a:cubicBezTo>
                  <a:cubicBezTo>
                    <a:pt x="47" y="273"/>
                    <a:pt x="46" y="274"/>
                    <a:pt x="44" y="274"/>
                  </a:cubicBezTo>
                  <a:cubicBezTo>
                    <a:pt x="33" y="285"/>
                    <a:pt x="21" y="297"/>
                    <a:pt x="10" y="309"/>
                  </a:cubicBezTo>
                  <a:cubicBezTo>
                    <a:pt x="9" y="310"/>
                    <a:pt x="9" y="309"/>
                    <a:pt x="8" y="309"/>
                  </a:cubicBezTo>
                  <a:cubicBezTo>
                    <a:pt x="8" y="310"/>
                    <a:pt x="8" y="310"/>
                    <a:pt x="8" y="311"/>
                  </a:cubicBezTo>
                  <a:cubicBezTo>
                    <a:pt x="13" y="311"/>
                    <a:pt x="15" y="310"/>
                    <a:pt x="20" y="311"/>
                  </a:cubicBezTo>
                  <a:cubicBezTo>
                    <a:pt x="25" y="307"/>
                    <a:pt x="27" y="303"/>
                    <a:pt x="32" y="300"/>
                  </a:cubicBezTo>
                  <a:cubicBezTo>
                    <a:pt x="32" y="299"/>
                    <a:pt x="32" y="299"/>
                    <a:pt x="32" y="298"/>
                  </a:cubicBezTo>
                  <a:cubicBezTo>
                    <a:pt x="34" y="298"/>
                    <a:pt x="34" y="296"/>
                    <a:pt x="36" y="296"/>
                  </a:cubicBezTo>
                  <a:cubicBezTo>
                    <a:pt x="37" y="293"/>
                    <a:pt x="39" y="291"/>
                    <a:pt x="41" y="291"/>
                  </a:cubicBezTo>
                  <a:cubicBezTo>
                    <a:pt x="41" y="290"/>
                    <a:pt x="41" y="290"/>
                    <a:pt x="41" y="289"/>
                  </a:cubicBezTo>
                  <a:cubicBezTo>
                    <a:pt x="47" y="284"/>
                    <a:pt x="53" y="279"/>
                    <a:pt x="58" y="273"/>
                  </a:cubicBezTo>
                  <a:cubicBezTo>
                    <a:pt x="56" y="273"/>
                    <a:pt x="54" y="273"/>
                    <a:pt x="53" y="272"/>
                  </a:cubicBezTo>
                  <a:close/>
                  <a:moveTo>
                    <a:pt x="5" y="135"/>
                  </a:moveTo>
                  <a:cubicBezTo>
                    <a:pt x="12" y="132"/>
                    <a:pt x="19" y="125"/>
                    <a:pt x="24" y="121"/>
                  </a:cubicBezTo>
                  <a:cubicBezTo>
                    <a:pt x="24" y="121"/>
                    <a:pt x="23" y="121"/>
                    <a:pt x="23" y="121"/>
                  </a:cubicBezTo>
                  <a:cubicBezTo>
                    <a:pt x="28" y="119"/>
                    <a:pt x="30" y="116"/>
                    <a:pt x="34" y="114"/>
                  </a:cubicBezTo>
                  <a:cubicBezTo>
                    <a:pt x="38" y="109"/>
                    <a:pt x="45" y="107"/>
                    <a:pt x="49" y="102"/>
                  </a:cubicBezTo>
                  <a:cubicBezTo>
                    <a:pt x="47" y="101"/>
                    <a:pt x="45" y="102"/>
                    <a:pt x="43" y="102"/>
                  </a:cubicBezTo>
                  <a:cubicBezTo>
                    <a:pt x="41" y="102"/>
                    <a:pt x="42" y="102"/>
                    <a:pt x="41" y="103"/>
                  </a:cubicBezTo>
                  <a:cubicBezTo>
                    <a:pt x="38" y="105"/>
                    <a:pt x="35" y="106"/>
                    <a:pt x="32" y="108"/>
                  </a:cubicBezTo>
                  <a:cubicBezTo>
                    <a:pt x="32" y="108"/>
                    <a:pt x="32" y="109"/>
                    <a:pt x="32" y="109"/>
                  </a:cubicBezTo>
                  <a:cubicBezTo>
                    <a:pt x="29" y="110"/>
                    <a:pt x="28" y="113"/>
                    <a:pt x="25" y="113"/>
                  </a:cubicBezTo>
                  <a:cubicBezTo>
                    <a:pt x="25" y="114"/>
                    <a:pt x="25" y="115"/>
                    <a:pt x="24" y="115"/>
                  </a:cubicBezTo>
                  <a:cubicBezTo>
                    <a:pt x="21" y="116"/>
                    <a:pt x="20" y="119"/>
                    <a:pt x="17" y="120"/>
                  </a:cubicBezTo>
                  <a:cubicBezTo>
                    <a:pt x="17" y="121"/>
                    <a:pt x="17" y="121"/>
                    <a:pt x="16" y="122"/>
                  </a:cubicBezTo>
                  <a:cubicBezTo>
                    <a:pt x="14" y="122"/>
                    <a:pt x="14" y="125"/>
                    <a:pt x="12" y="125"/>
                  </a:cubicBezTo>
                  <a:cubicBezTo>
                    <a:pt x="10" y="129"/>
                    <a:pt x="1" y="130"/>
                    <a:pt x="4" y="137"/>
                  </a:cubicBezTo>
                  <a:cubicBezTo>
                    <a:pt x="4" y="137"/>
                    <a:pt x="4" y="135"/>
                    <a:pt x="5" y="135"/>
                  </a:cubicBezTo>
                  <a:close/>
                  <a:moveTo>
                    <a:pt x="40" y="44"/>
                  </a:moveTo>
                  <a:cubicBezTo>
                    <a:pt x="40" y="44"/>
                    <a:pt x="40" y="45"/>
                    <a:pt x="40" y="45"/>
                  </a:cubicBezTo>
                  <a:cubicBezTo>
                    <a:pt x="28" y="53"/>
                    <a:pt x="19" y="63"/>
                    <a:pt x="7" y="72"/>
                  </a:cubicBezTo>
                  <a:cubicBezTo>
                    <a:pt x="7" y="72"/>
                    <a:pt x="7" y="73"/>
                    <a:pt x="6" y="74"/>
                  </a:cubicBezTo>
                  <a:cubicBezTo>
                    <a:pt x="6" y="75"/>
                    <a:pt x="5" y="74"/>
                    <a:pt x="4" y="75"/>
                  </a:cubicBezTo>
                  <a:cubicBezTo>
                    <a:pt x="4" y="76"/>
                    <a:pt x="4" y="78"/>
                    <a:pt x="5" y="79"/>
                  </a:cubicBezTo>
                  <a:cubicBezTo>
                    <a:pt x="19" y="68"/>
                    <a:pt x="34" y="56"/>
                    <a:pt x="47" y="43"/>
                  </a:cubicBezTo>
                  <a:cubicBezTo>
                    <a:pt x="45" y="43"/>
                    <a:pt x="44" y="43"/>
                    <a:pt x="40" y="44"/>
                  </a:cubicBezTo>
                  <a:close/>
                  <a:moveTo>
                    <a:pt x="41" y="163"/>
                  </a:moveTo>
                  <a:cubicBezTo>
                    <a:pt x="28" y="162"/>
                    <a:pt x="15" y="165"/>
                    <a:pt x="4" y="165"/>
                  </a:cubicBezTo>
                  <a:cubicBezTo>
                    <a:pt x="5" y="178"/>
                    <a:pt x="4" y="186"/>
                    <a:pt x="5" y="199"/>
                  </a:cubicBezTo>
                  <a:cubicBezTo>
                    <a:pt x="13" y="200"/>
                    <a:pt x="19" y="198"/>
                    <a:pt x="24" y="198"/>
                  </a:cubicBezTo>
                  <a:cubicBezTo>
                    <a:pt x="28" y="198"/>
                    <a:pt x="31" y="197"/>
                    <a:pt x="34" y="197"/>
                  </a:cubicBezTo>
                  <a:cubicBezTo>
                    <a:pt x="37" y="197"/>
                    <a:pt x="40" y="197"/>
                    <a:pt x="43" y="197"/>
                  </a:cubicBezTo>
                  <a:cubicBezTo>
                    <a:pt x="45" y="186"/>
                    <a:pt x="42" y="173"/>
                    <a:pt x="41" y="163"/>
                  </a:cubicBezTo>
                  <a:close/>
                  <a:moveTo>
                    <a:pt x="24" y="334"/>
                  </a:moveTo>
                  <a:cubicBezTo>
                    <a:pt x="22" y="337"/>
                    <a:pt x="19" y="339"/>
                    <a:pt x="17" y="342"/>
                  </a:cubicBezTo>
                  <a:cubicBezTo>
                    <a:pt x="17" y="342"/>
                    <a:pt x="16" y="342"/>
                    <a:pt x="16" y="342"/>
                  </a:cubicBezTo>
                  <a:cubicBezTo>
                    <a:pt x="14" y="345"/>
                    <a:pt x="12" y="348"/>
                    <a:pt x="9" y="349"/>
                  </a:cubicBezTo>
                  <a:cubicBezTo>
                    <a:pt x="9" y="351"/>
                    <a:pt x="9" y="353"/>
                    <a:pt x="9" y="355"/>
                  </a:cubicBezTo>
                  <a:cubicBezTo>
                    <a:pt x="16" y="349"/>
                    <a:pt x="23" y="341"/>
                    <a:pt x="30" y="335"/>
                  </a:cubicBezTo>
                  <a:cubicBezTo>
                    <a:pt x="30" y="335"/>
                    <a:pt x="32" y="335"/>
                    <a:pt x="31" y="336"/>
                  </a:cubicBezTo>
                  <a:cubicBezTo>
                    <a:pt x="24" y="343"/>
                    <a:pt x="15" y="349"/>
                    <a:pt x="9" y="359"/>
                  </a:cubicBezTo>
                  <a:cubicBezTo>
                    <a:pt x="9" y="360"/>
                    <a:pt x="9" y="361"/>
                    <a:pt x="9" y="362"/>
                  </a:cubicBezTo>
                  <a:cubicBezTo>
                    <a:pt x="10" y="362"/>
                    <a:pt x="10" y="361"/>
                    <a:pt x="11" y="361"/>
                  </a:cubicBezTo>
                  <a:cubicBezTo>
                    <a:pt x="11" y="361"/>
                    <a:pt x="11" y="360"/>
                    <a:pt x="11" y="360"/>
                  </a:cubicBezTo>
                  <a:cubicBezTo>
                    <a:pt x="13" y="357"/>
                    <a:pt x="17" y="355"/>
                    <a:pt x="20" y="352"/>
                  </a:cubicBezTo>
                  <a:cubicBezTo>
                    <a:pt x="24" y="349"/>
                    <a:pt x="29" y="345"/>
                    <a:pt x="33" y="341"/>
                  </a:cubicBezTo>
                  <a:cubicBezTo>
                    <a:pt x="35" y="339"/>
                    <a:pt x="36" y="335"/>
                    <a:pt x="39" y="336"/>
                  </a:cubicBezTo>
                  <a:cubicBezTo>
                    <a:pt x="39" y="336"/>
                    <a:pt x="40" y="336"/>
                    <a:pt x="39" y="337"/>
                  </a:cubicBezTo>
                  <a:cubicBezTo>
                    <a:pt x="36" y="339"/>
                    <a:pt x="31" y="343"/>
                    <a:pt x="28" y="347"/>
                  </a:cubicBezTo>
                  <a:cubicBezTo>
                    <a:pt x="27" y="348"/>
                    <a:pt x="24" y="351"/>
                    <a:pt x="23" y="351"/>
                  </a:cubicBezTo>
                  <a:cubicBezTo>
                    <a:pt x="19" y="356"/>
                    <a:pt x="11" y="359"/>
                    <a:pt x="10" y="368"/>
                  </a:cubicBezTo>
                  <a:cubicBezTo>
                    <a:pt x="11" y="367"/>
                    <a:pt x="13" y="365"/>
                    <a:pt x="14" y="364"/>
                  </a:cubicBezTo>
                  <a:cubicBezTo>
                    <a:pt x="24" y="353"/>
                    <a:pt x="35" y="343"/>
                    <a:pt x="45" y="333"/>
                  </a:cubicBezTo>
                  <a:cubicBezTo>
                    <a:pt x="45" y="333"/>
                    <a:pt x="46" y="333"/>
                    <a:pt x="46" y="332"/>
                  </a:cubicBezTo>
                  <a:cubicBezTo>
                    <a:pt x="40" y="334"/>
                    <a:pt x="30" y="332"/>
                    <a:pt x="24" y="334"/>
                  </a:cubicBezTo>
                  <a:close/>
                  <a:moveTo>
                    <a:pt x="20" y="54"/>
                  </a:moveTo>
                  <a:cubicBezTo>
                    <a:pt x="18" y="57"/>
                    <a:pt x="13" y="61"/>
                    <a:pt x="9" y="64"/>
                  </a:cubicBezTo>
                  <a:cubicBezTo>
                    <a:pt x="7" y="66"/>
                    <a:pt x="6" y="68"/>
                    <a:pt x="4" y="69"/>
                  </a:cubicBezTo>
                  <a:cubicBezTo>
                    <a:pt x="4" y="70"/>
                    <a:pt x="4" y="71"/>
                    <a:pt x="4" y="72"/>
                  </a:cubicBezTo>
                  <a:cubicBezTo>
                    <a:pt x="16" y="65"/>
                    <a:pt x="27" y="53"/>
                    <a:pt x="38" y="44"/>
                  </a:cubicBezTo>
                  <a:cubicBezTo>
                    <a:pt x="28" y="43"/>
                    <a:pt x="26" y="51"/>
                    <a:pt x="20" y="54"/>
                  </a:cubicBezTo>
                  <a:close/>
                  <a:moveTo>
                    <a:pt x="24" y="293"/>
                  </a:moveTo>
                  <a:cubicBezTo>
                    <a:pt x="24" y="293"/>
                    <a:pt x="24" y="293"/>
                    <a:pt x="25" y="293"/>
                  </a:cubicBezTo>
                  <a:cubicBezTo>
                    <a:pt x="29" y="286"/>
                    <a:pt x="38" y="281"/>
                    <a:pt x="43" y="273"/>
                  </a:cubicBezTo>
                  <a:cubicBezTo>
                    <a:pt x="35" y="273"/>
                    <a:pt x="28" y="274"/>
                    <a:pt x="20" y="274"/>
                  </a:cubicBezTo>
                  <a:cubicBezTo>
                    <a:pt x="19" y="275"/>
                    <a:pt x="17" y="277"/>
                    <a:pt x="16" y="278"/>
                  </a:cubicBezTo>
                  <a:cubicBezTo>
                    <a:pt x="14" y="280"/>
                    <a:pt x="12" y="283"/>
                    <a:pt x="10" y="285"/>
                  </a:cubicBezTo>
                  <a:cubicBezTo>
                    <a:pt x="9" y="287"/>
                    <a:pt x="7" y="288"/>
                    <a:pt x="9" y="291"/>
                  </a:cubicBezTo>
                  <a:cubicBezTo>
                    <a:pt x="10" y="291"/>
                    <a:pt x="10" y="290"/>
                    <a:pt x="11" y="290"/>
                  </a:cubicBezTo>
                  <a:cubicBezTo>
                    <a:pt x="11" y="289"/>
                    <a:pt x="11" y="289"/>
                    <a:pt x="11" y="289"/>
                  </a:cubicBezTo>
                  <a:cubicBezTo>
                    <a:pt x="16" y="284"/>
                    <a:pt x="21" y="279"/>
                    <a:pt x="25" y="275"/>
                  </a:cubicBezTo>
                  <a:cubicBezTo>
                    <a:pt x="26" y="275"/>
                    <a:pt x="27" y="275"/>
                    <a:pt x="27" y="276"/>
                  </a:cubicBezTo>
                  <a:cubicBezTo>
                    <a:pt x="25" y="277"/>
                    <a:pt x="24" y="278"/>
                    <a:pt x="22" y="279"/>
                  </a:cubicBezTo>
                  <a:cubicBezTo>
                    <a:pt x="22" y="279"/>
                    <a:pt x="22" y="280"/>
                    <a:pt x="22" y="281"/>
                  </a:cubicBezTo>
                  <a:cubicBezTo>
                    <a:pt x="19" y="281"/>
                    <a:pt x="19" y="284"/>
                    <a:pt x="17" y="284"/>
                  </a:cubicBezTo>
                  <a:cubicBezTo>
                    <a:pt x="16" y="287"/>
                    <a:pt x="14" y="288"/>
                    <a:pt x="12" y="289"/>
                  </a:cubicBezTo>
                  <a:cubicBezTo>
                    <a:pt x="12" y="292"/>
                    <a:pt x="9" y="292"/>
                    <a:pt x="9" y="294"/>
                  </a:cubicBezTo>
                  <a:cubicBezTo>
                    <a:pt x="8" y="298"/>
                    <a:pt x="9" y="303"/>
                    <a:pt x="8" y="308"/>
                  </a:cubicBezTo>
                  <a:cubicBezTo>
                    <a:pt x="14" y="304"/>
                    <a:pt x="19" y="298"/>
                    <a:pt x="24" y="293"/>
                  </a:cubicBezTo>
                  <a:close/>
                  <a:moveTo>
                    <a:pt x="27" y="106"/>
                  </a:moveTo>
                  <a:cubicBezTo>
                    <a:pt x="27" y="106"/>
                    <a:pt x="26" y="106"/>
                    <a:pt x="26" y="106"/>
                  </a:cubicBezTo>
                  <a:cubicBezTo>
                    <a:pt x="25" y="108"/>
                    <a:pt x="23" y="108"/>
                    <a:pt x="22" y="110"/>
                  </a:cubicBezTo>
                  <a:cubicBezTo>
                    <a:pt x="19" y="109"/>
                    <a:pt x="19" y="113"/>
                    <a:pt x="17" y="113"/>
                  </a:cubicBezTo>
                  <a:cubicBezTo>
                    <a:pt x="15" y="116"/>
                    <a:pt x="12" y="116"/>
                    <a:pt x="11" y="119"/>
                  </a:cubicBezTo>
                  <a:cubicBezTo>
                    <a:pt x="11" y="119"/>
                    <a:pt x="10" y="118"/>
                    <a:pt x="10" y="118"/>
                  </a:cubicBezTo>
                  <a:cubicBezTo>
                    <a:pt x="8" y="122"/>
                    <a:pt x="4" y="123"/>
                    <a:pt x="3" y="127"/>
                  </a:cubicBezTo>
                  <a:cubicBezTo>
                    <a:pt x="3" y="128"/>
                    <a:pt x="3" y="129"/>
                    <a:pt x="3" y="130"/>
                  </a:cubicBezTo>
                  <a:cubicBezTo>
                    <a:pt x="8" y="128"/>
                    <a:pt x="11" y="123"/>
                    <a:pt x="15" y="122"/>
                  </a:cubicBezTo>
                  <a:cubicBezTo>
                    <a:pt x="16" y="120"/>
                    <a:pt x="18" y="118"/>
                    <a:pt x="20" y="118"/>
                  </a:cubicBezTo>
                  <a:cubicBezTo>
                    <a:pt x="20" y="117"/>
                    <a:pt x="21" y="117"/>
                    <a:pt x="21" y="116"/>
                  </a:cubicBezTo>
                  <a:cubicBezTo>
                    <a:pt x="27" y="112"/>
                    <a:pt x="32" y="107"/>
                    <a:pt x="38" y="103"/>
                  </a:cubicBezTo>
                  <a:cubicBezTo>
                    <a:pt x="38" y="102"/>
                    <a:pt x="38" y="102"/>
                    <a:pt x="38" y="102"/>
                  </a:cubicBezTo>
                  <a:cubicBezTo>
                    <a:pt x="32" y="101"/>
                    <a:pt x="30" y="104"/>
                    <a:pt x="27" y="106"/>
                  </a:cubicBezTo>
                  <a:close/>
                  <a:moveTo>
                    <a:pt x="27" y="44"/>
                  </a:moveTo>
                  <a:cubicBezTo>
                    <a:pt x="28" y="45"/>
                    <a:pt x="27" y="46"/>
                    <a:pt x="27" y="46"/>
                  </a:cubicBezTo>
                  <a:cubicBezTo>
                    <a:pt x="28" y="45"/>
                    <a:pt x="29" y="45"/>
                    <a:pt x="30" y="44"/>
                  </a:cubicBezTo>
                  <a:cubicBezTo>
                    <a:pt x="29" y="44"/>
                    <a:pt x="28" y="45"/>
                    <a:pt x="27" y="44"/>
                  </a:cubicBezTo>
                  <a:close/>
                  <a:moveTo>
                    <a:pt x="22" y="103"/>
                  </a:moveTo>
                  <a:cubicBezTo>
                    <a:pt x="22" y="103"/>
                    <a:pt x="22" y="103"/>
                    <a:pt x="22" y="104"/>
                  </a:cubicBezTo>
                  <a:cubicBezTo>
                    <a:pt x="19" y="106"/>
                    <a:pt x="16" y="108"/>
                    <a:pt x="13" y="110"/>
                  </a:cubicBezTo>
                  <a:cubicBezTo>
                    <a:pt x="13" y="110"/>
                    <a:pt x="12" y="110"/>
                    <a:pt x="12" y="110"/>
                  </a:cubicBezTo>
                  <a:cubicBezTo>
                    <a:pt x="11" y="112"/>
                    <a:pt x="10" y="114"/>
                    <a:pt x="8" y="113"/>
                  </a:cubicBezTo>
                  <a:cubicBezTo>
                    <a:pt x="7" y="117"/>
                    <a:pt x="1" y="118"/>
                    <a:pt x="3" y="124"/>
                  </a:cubicBezTo>
                  <a:cubicBezTo>
                    <a:pt x="12" y="116"/>
                    <a:pt x="21" y="109"/>
                    <a:pt x="30" y="102"/>
                  </a:cubicBezTo>
                  <a:cubicBezTo>
                    <a:pt x="27" y="102"/>
                    <a:pt x="24" y="102"/>
                    <a:pt x="22" y="103"/>
                  </a:cubicBezTo>
                  <a:close/>
                  <a:moveTo>
                    <a:pt x="5" y="65"/>
                  </a:moveTo>
                  <a:cubicBezTo>
                    <a:pt x="5" y="66"/>
                    <a:pt x="6" y="64"/>
                    <a:pt x="7" y="64"/>
                  </a:cubicBezTo>
                  <a:cubicBezTo>
                    <a:pt x="13" y="59"/>
                    <a:pt x="20" y="54"/>
                    <a:pt x="25" y="48"/>
                  </a:cubicBezTo>
                  <a:cubicBezTo>
                    <a:pt x="17" y="52"/>
                    <a:pt x="11" y="58"/>
                    <a:pt x="5" y="65"/>
                  </a:cubicBezTo>
                  <a:close/>
                  <a:moveTo>
                    <a:pt x="14" y="45"/>
                  </a:moveTo>
                  <a:cubicBezTo>
                    <a:pt x="11" y="48"/>
                    <a:pt x="6" y="50"/>
                    <a:pt x="3" y="54"/>
                  </a:cubicBezTo>
                  <a:cubicBezTo>
                    <a:pt x="4" y="55"/>
                    <a:pt x="3" y="56"/>
                    <a:pt x="4" y="57"/>
                  </a:cubicBezTo>
                  <a:cubicBezTo>
                    <a:pt x="7" y="54"/>
                    <a:pt x="11" y="51"/>
                    <a:pt x="14" y="48"/>
                  </a:cubicBezTo>
                  <a:cubicBezTo>
                    <a:pt x="16" y="47"/>
                    <a:pt x="18" y="44"/>
                    <a:pt x="19" y="46"/>
                  </a:cubicBezTo>
                  <a:cubicBezTo>
                    <a:pt x="16" y="50"/>
                    <a:pt x="8" y="54"/>
                    <a:pt x="4" y="59"/>
                  </a:cubicBezTo>
                  <a:cubicBezTo>
                    <a:pt x="3" y="60"/>
                    <a:pt x="3" y="62"/>
                    <a:pt x="4" y="63"/>
                  </a:cubicBezTo>
                  <a:cubicBezTo>
                    <a:pt x="11" y="57"/>
                    <a:pt x="17" y="51"/>
                    <a:pt x="25" y="45"/>
                  </a:cubicBezTo>
                  <a:cubicBezTo>
                    <a:pt x="21" y="45"/>
                    <a:pt x="18" y="44"/>
                    <a:pt x="14" y="45"/>
                  </a:cubicBezTo>
                  <a:close/>
                  <a:moveTo>
                    <a:pt x="11" y="106"/>
                  </a:moveTo>
                  <a:cubicBezTo>
                    <a:pt x="10" y="106"/>
                    <a:pt x="10" y="106"/>
                    <a:pt x="9" y="106"/>
                  </a:cubicBezTo>
                  <a:cubicBezTo>
                    <a:pt x="8" y="110"/>
                    <a:pt x="1" y="111"/>
                    <a:pt x="3" y="118"/>
                  </a:cubicBezTo>
                  <a:cubicBezTo>
                    <a:pt x="8" y="112"/>
                    <a:pt x="15" y="107"/>
                    <a:pt x="22" y="102"/>
                  </a:cubicBezTo>
                  <a:cubicBezTo>
                    <a:pt x="18" y="103"/>
                    <a:pt x="12" y="103"/>
                    <a:pt x="11" y="106"/>
                  </a:cubicBezTo>
                  <a:close/>
                  <a:moveTo>
                    <a:pt x="17" y="222"/>
                  </a:moveTo>
                  <a:cubicBezTo>
                    <a:pt x="14" y="226"/>
                    <a:pt x="7" y="228"/>
                    <a:pt x="7" y="234"/>
                  </a:cubicBezTo>
                  <a:cubicBezTo>
                    <a:pt x="11" y="229"/>
                    <a:pt x="16" y="226"/>
                    <a:pt x="20" y="221"/>
                  </a:cubicBezTo>
                  <a:cubicBezTo>
                    <a:pt x="19" y="221"/>
                    <a:pt x="18" y="222"/>
                    <a:pt x="17" y="222"/>
                  </a:cubicBezTo>
                  <a:close/>
                  <a:moveTo>
                    <a:pt x="9" y="342"/>
                  </a:moveTo>
                  <a:cubicBezTo>
                    <a:pt x="9" y="344"/>
                    <a:pt x="9" y="346"/>
                    <a:pt x="9" y="347"/>
                  </a:cubicBezTo>
                  <a:cubicBezTo>
                    <a:pt x="13" y="343"/>
                    <a:pt x="17" y="339"/>
                    <a:pt x="21" y="334"/>
                  </a:cubicBezTo>
                  <a:cubicBezTo>
                    <a:pt x="15" y="335"/>
                    <a:pt x="13" y="339"/>
                    <a:pt x="9" y="342"/>
                  </a:cubicBezTo>
                  <a:close/>
                  <a:moveTo>
                    <a:pt x="3" y="45"/>
                  </a:moveTo>
                  <a:cubicBezTo>
                    <a:pt x="2" y="47"/>
                    <a:pt x="3" y="49"/>
                    <a:pt x="3" y="51"/>
                  </a:cubicBezTo>
                  <a:cubicBezTo>
                    <a:pt x="6" y="49"/>
                    <a:pt x="9" y="47"/>
                    <a:pt x="12" y="45"/>
                  </a:cubicBezTo>
                  <a:cubicBezTo>
                    <a:pt x="9" y="44"/>
                    <a:pt x="6" y="45"/>
                    <a:pt x="3" y="45"/>
                  </a:cubicBezTo>
                  <a:close/>
                  <a:moveTo>
                    <a:pt x="7" y="222"/>
                  </a:moveTo>
                  <a:cubicBezTo>
                    <a:pt x="7" y="224"/>
                    <a:pt x="7" y="227"/>
                    <a:pt x="8" y="228"/>
                  </a:cubicBezTo>
                  <a:cubicBezTo>
                    <a:pt x="10" y="226"/>
                    <a:pt x="13" y="224"/>
                    <a:pt x="15" y="221"/>
                  </a:cubicBezTo>
                  <a:cubicBezTo>
                    <a:pt x="13" y="221"/>
                    <a:pt x="10" y="222"/>
                    <a:pt x="7" y="222"/>
                  </a:cubicBezTo>
                  <a:close/>
                  <a:moveTo>
                    <a:pt x="8" y="274"/>
                  </a:moveTo>
                  <a:cubicBezTo>
                    <a:pt x="9" y="278"/>
                    <a:pt x="7" y="281"/>
                    <a:pt x="9" y="284"/>
                  </a:cubicBezTo>
                  <a:cubicBezTo>
                    <a:pt x="11" y="281"/>
                    <a:pt x="14" y="278"/>
                    <a:pt x="17" y="275"/>
                  </a:cubicBezTo>
                  <a:cubicBezTo>
                    <a:pt x="14" y="274"/>
                    <a:pt x="11" y="276"/>
                    <a:pt x="8" y="274"/>
                  </a:cubicBezTo>
                  <a:close/>
                  <a:moveTo>
                    <a:pt x="4" y="104"/>
                  </a:moveTo>
                  <a:cubicBezTo>
                    <a:pt x="4" y="105"/>
                    <a:pt x="4" y="108"/>
                    <a:pt x="4" y="110"/>
                  </a:cubicBezTo>
                  <a:cubicBezTo>
                    <a:pt x="6" y="108"/>
                    <a:pt x="9" y="106"/>
                    <a:pt x="11" y="104"/>
                  </a:cubicBezTo>
                  <a:cubicBezTo>
                    <a:pt x="8" y="104"/>
                    <a:pt x="6" y="104"/>
                    <a:pt x="4" y="104"/>
                  </a:cubicBezTo>
                  <a:close/>
                  <a:moveTo>
                    <a:pt x="9" y="336"/>
                  </a:moveTo>
                  <a:cubicBezTo>
                    <a:pt x="9" y="337"/>
                    <a:pt x="8" y="339"/>
                    <a:pt x="9" y="340"/>
                  </a:cubicBezTo>
                  <a:cubicBezTo>
                    <a:pt x="11" y="339"/>
                    <a:pt x="13" y="337"/>
                    <a:pt x="14" y="335"/>
                  </a:cubicBezTo>
                  <a:cubicBezTo>
                    <a:pt x="13" y="335"/>
                    <a:pt x="10" y="336"/>
                    <a:pt x="9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5" name="Freeform 110">
              <a:extLst>
                <a:ext uri="{FF2B5EF4-FFF2-40B4-BE49-F238E27FC236}">
                  <a16:creationId xmlns:a16="http://schemas.microsoft.com/office/drawing/2014/main" id="{2CA4A2D6-C986-5B08-DBFD-426D7D853133}"/>
                </a:ext>
              </a:extLst>
            </p:cNvPr>
            <p:cNvSpPr/>
            <p:nvPr/>
          </p:nvSpPr>
          <p:spPr bwMode="auto">
            <a:xfrm>
              <a:off x="7750176" y="2328863"/>
              <a:ext cx="225425" cy="168275"/>
            </a:xfrm>
            <a:custGeom>
              <a:avLst/>
              <a:gdLst>
                <a:gd name="T0" fmla="*/ 22 w 24"/>
                <a:gd name="T1" fmla="*/ 2 h 18"/>
                <a:gd name="T2" fmla="*/ 24 w 24"/>
                <a:gd name="T3" fmla="*/ 0 h 18"/>
                <a:gd name="T4" fmla="*/ 13 w 24"/>
                <a:gd name="T5" fmla="*/ 10 h 18"/>
                <a:gd name="T6" fmla="*/ 12 w 24"/>
                <a:gd name="T7" fmla="*/ 9 h 18"/>
                <a:gd name="T8" fmla="*/ 5 w 24"/>
                <a:gd name="T9" fmla="*/ 15 h 18"/>
                <a:gd name="T10" fmla="*/ 5 w 24"/>
                <a:gd name="T11" fmla="*/ 16 h 18"/>
                <a:gd name="T12" fmla="*/ 1 w 24"/>
                <a:gd name="T13" fmla="*/ 17 h 18"/>
                <a:gd name="T14" fmla="*/ 4 w 24"/>
                <a:gd name="T15" fmla="*/ 12 h 18"/>
                <a:gd name="T16" fmla="*/ 21 w 24"/>
                <a:gd name="T17" fmla="*/ 2 h 18"/>
                <a:gd name="T18" fmla="*/ 21 w 24"/>
                <a:gd name="T19" fmla="*/ 2 h 18"/>
                <a:gd name="T20" fmla="*/ 22 w 24"/>
                <a:gd name="T2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8">
                  <a:moveTo>
                    <a:pt x="22" y="2"/>
                  </a:moveTo>
                  <a:cubicBezTo>
                    <a:pt x="21" y="1"/>
                    <a:pt x="23" y="0"/>
                    <a:pt x="24" y="0"/>
                  </a:cubicBezTo>
                  <a:cubicBezTo>
                    <a:pt x="21" y="4"/>
                    <a:pt x="15" y="5"/>
                    <a:pt x="13" y="10"/>
                  </a:cubicBezTo>
                  <a:cubicBezTo>
                    <a:pt x="12" y="10"/>
                    <a:pt x="12" y="9"/>
                    <a:pt x="12" y="9"/>
                  </a:cubicBezTo>
                  <a:cubicBezTo>
                    <a:pt x="10" y="12"/>
                    <a:pt x="8" y="14"/>
                    <a:pt x="5" y="15"/>
                  </a:cubicBezTo>
                  <a:cubicBezTo>
                    <a:pt x="5" y="15"/>
                    <a:pt x="5" y="16"/>
                    <a:pt x="5" y="16"/>
                  </a:cubicBezTo>
                  <a:cubicBezTo>
                    <a:pt x="4" y="17"/>
                    <a:pt x="3" y="18"/>
                    <a:pt x="1" y="17"/>
                  </a:cubicBezTo>
                  <a:cubicBezTo>
                    <a:pt x="0" y="14"/>
                    <a:pt x="4" y="15"/>
                    <a:pt x="4" y="12"/>
                  </a:cubicBezTo>
                  <a:cubicBezTo>
                    <a:pt x="11" y="11"/>
                    <a:pt x="15" y="4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sp>
        <p:nvSpPr>
          <p:cNvPr id="46" name="TextBox 35">
            <a:extLst>
              <a:ext uri="{FF2B5EF4-FFF2-40B4-BE49-F238E27FC236}">
                <a16:creationId xmlns:a16="http://schemas.microsoft.com/office/drawing/2014/main" id="{A148EC8D-ABBF-9B84-AAC8-E5BFE5F95F55}"/>
              </a:ext>
            </a:extLst>
          </p:cNvPr>
          <p:cNvSpPr txBox="1"/>
          <p:nvPr/>
        </p:nvSpPr>
        <p:spPr>
          <a:xfrm>
            <a:off x="5945357" y="2779677"/>
            <a:ext cx="41829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C8C77DE-4388-F560-692E-2F835C3F5F4F}"/>
              </a:ext>
            </a:extLst>
          </p:cNvPr>
          <p:cNvSpPr txBox="1"/>
          <p:nvPr/>
        </p:nvSpPr>
        <p:spPr>
          <a:xfrm>
            <a:off x="5223848" y="2779677"/>
            <a:ext cx="65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84E9645-34C7-A898-75EB-319BB9A0961D}"/>
              </a:ext>
            </a:extLst>
          </p:cNvPr>
          <p:cNvCxnSpPr/>
          <p:nvPr/>
        </p:nvCxnSpPr>
        <p:spPr>
          <a:xfrm>
            <a:off x="5769095" y="2824969"/>
            <a:ext cx="6604" cy="305058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  <p:sp>
        <p:nvSpPr>
          <p:cNvPr id="49" name="TextBox 35">
            <a:extLst>
              <a:ext uri="{FF2B5EF4-FFF2-40B4-BE49-F238E27FC236}">
                <a16:creationId xmlns:a16="http://schemas.microsoft.com/office/drawing/2014/main" id="{42D6D53A-9E2D-FA4B-4764-ABC2E12810DF}"/>
              </a:ext>
            </a:extLst>
          </p:cNvPr>
          <p:cNvSpPr txBox="1"/>
          <p:nvPr/>
        </p:nvSpPr>
        <p:spPr>
          <a:xfrm>
            <a:off x="5945357" y="3344856"/>
            <a:ext cx="41829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B09ED7-BB4E-5B72-08B8-605AF0E7D9DD}"/>
              </a:ext>
            </a:extLst>
          </p:cNvPr>
          <p:cNvSpPr txBox="1"/>
          <p:nvPr/>
        </p:nvSpPr>
        <p:spPr>
          <a:xfrm>
            <a:off x="5223848" y="3344856"/>
            <a:ext cx="65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AC50EB6-0E16-DBBE-9DEF-F505902D74D9}"/>
              </a:ext>
            </a:extLst>
          </p:cNvPr>
          <p:cNvCxnSpPr/>
          <p:nvPr/>
        </p:nvCxnSpPr>
        <p:spPr>
          <a:xfrm>
            <a:off x="5769095" y="3390148"/>
            <a:ext cx="6604" cy="305058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  <p:sp>
        <p:nvSpPr>
          <p:cNvPr id="52" name="TextBox 35">
            <a:extLst>
              <a:ext uri="{FF2B5EF4-FFF2-40B4-BE49-F238E27FC236}">
                <a16:creationId xmlns:a16="http://schemas.microsoft.com/office/drawing/2014/main" id="{F04D13BB-75A4-77B2-F421-24F6839B5630}"/>
              </a:ext>
            </a:extLst>
          </p:cNvPr>
          <p:cNvSpPr txBox="1"/>
          <p:nvPr/>
        </p:nvSpPr>
        <p:spPr>
          <a:xfrm>
            <a:off x="5945357" y="3913714"/>
            <a:ext cx="41829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6273594-F6C1-2030-AFC9-8337C8E49DFB}"/>
              </a:ext>
            </a:extLst>
          </p:cNvPr>
          <p:cNvSpPr txBox="1"/>
          <p:nvPr/>
        </p:nvSpPr>
        <p:spPr>
          <a:xfrm>
            <a:off x="5223848" y="3913714"/>
            <a:ext cx="65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FDC7DA4-F448-47AB-02D8-3095C9F45159}"/>
              </a:ext>
            </a:extLst>
          </p:cNvPr>
          <p:cNvCxnSpPr/>
          <p:nvPr/>
        </p:nvCxnSpPr>
        <p:spPr>
          <a:xfrm>
            <a:off x="5769095" y="3959006"/>
            <a:ext cx="6604" cy="305058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  <p:sp>
        <p:nvSpPr>
          <p:cNvPr id="55" name="TextBox 35">
            <a:extLst>
              <a:ext uri="{FF2B5EF4-FFF2-40B4-BE49-F238E27FC236}">
                <a16:creationId xmlns:a16="http://schemas.microsoft.com/office/drawing/2014/main" id="{E58ACCD6-189A-28AB-FCF4-5319E867141A}"/>
              </a:ext>
            </a:extLst>
          </p:cNvPr>
          <p:cNvSpPr txBox="1"/>
          <p:nvPr/>
        </p:nvSpPr>
        <p:spPr>
          <a:xfrm>
            <a:off x="5945357" y="4478893"/>
            <a:ext cx="41829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6B0BF02-7E99-03D4-99EA-5D4A906B48E6}"/>
              </a:ext>
            </a:extLst>
          </p:cNvPr>
          <p:cNvSpPr txBox="1"/>
          <p:nvPr/>
        </p:nvSpPr>
        <p:spPr>
          <a:xfrm>
            <a:off x="5223848" y="4478893"/>
            <a:ext cx="65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7E4AA0C-D394-F8F6-B0E1-7A9DA221AAAE}"/>
              </a:ext>
            </a:extLst>
          </p:cNvPr>
          <p:cNvCxnSpPr/>
          <p:nvPr/>
        </p:nvCxnSpPr>
        <p:spPr>
          <a:xfrm>
            <a:off x="5769095" y="4524185"/>
            <a:ext cx="6604" cy="305058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  <p:sp>
        <p:nvSpPr>
          <p:cNvPr id="58" name="TextBox 35">
            <a:extLst>
              <a:ext uri="{FF2B5EF4-FFF2-40B4-BE49-F238E27FC236}">
                <a16:creationId xmlns:a16="http://schemas.microsoft.com/office/drawing/2014/main" id="{9184045F-83C9-5657-8AAA-D768333D0C0E}"/>
              </a:ext>
            </a:extLst>
          </p:cNvPr>
          <p:cNvSpPr txBox="1"/>
          <p:nvPr/>
        </p:nvSpPr>
        <p:spPr>
          <a:xfrm>
            <a:off x="5945357" y="5029798"/>
            <a:ext cx="41829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B793428-20BD-A2BD-5AFC-7E51121ED52B}"/>
              </a:ext>
            </a:extLst>
          </p:cNvPr>
          <p:cNvSpPr txBox="1"/>
          <p:nvPr/>
        </p:nvSpPr>
        <p:spPr>
          <a:xfrm>
            <a:off x="5223848" y="5029798"/>
            <a:ext cx="65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05</a:t>
            </a:r>
            <a:endParaRPr lang="zh-CN" altLang="en-US" sz="24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83DFB4C-EB74-BEDD-99E7-D8B3A7E4E04A}"/>
              </a:ext>
            </a:extLst>
          </p:cNvPr>
          <p:cNvCxnSpPr/>
          <p:nvPr/>
        </p:nvCxnSpPr>
        <p:spPr>
          <a:xfrm>
            <a:off x="5769095" y="5075090"/>
            <a:ext cx="6604" cy="305058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  <p:sp>
        <p:nvSpPr>
          <p:cNvPr id="61" name="TextBox 35">
            <a:extLst>
              <a:ext uri="{FF2B5EF4-FFF2-40B4-BE49-F238E27FC236}">
                <a16:creationId xmlns:a16="http://schemas.microsoft.com/office/drawing/2014/main" id="{B1791EE1-74F4-C89E-8429-A51C79E06D3B}"/>
              </a:ext>
            </a:extLst>
          </p:cNvPr>
          <p:cNvSpPr txBox="1"/>
          <p:nvPr/>
        </p:nvSpPr>
        <p:spPr>
          <a:xfrm>
            <a:off x="5945357" y="5594977"/>
            <a:ext cx="418292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DF4520C-D4EB-6490-6E92-8C8FDD0E676F}"/>
              </a:ext>
            </a:extLst>
          </p:cNvPr>
          <p:cNvSpPr txBox="1"/>
          <p:nvPr/>
        </p:nvSpPr>
        <p:spPr>
          <a:xfrm>
            <a:off x="5223848" y="5594977"/>
            <a:ext cx="65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06</a:t>
            </a:r>
            <a:endParaRPr lang="zh-CN" altLang="en-US" sz="24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5657A1A-657C-B559-FAEC-C0C2333A0190}"/>
              </a:ext>
            </a:extLst>
          </p:cNvPr>
          <p:cNvCxnSpPr/>
          <p:nvPr/>
        </p:nvCxnSpPr>
        <p:spPr>
          <a:xfrm>
            <a:off x="5769095" y="5640269"/>
            <a:ext cx="6604" cy="305058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424070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9" grpId="0"/>
      <p:bldP spid="50" grpId="0"/>
      <p:bldP spid="52" grpId="0"/>
      <p:bldP spid="53" grpId="0"/>
      <p:bldP spid="55" grpId="0"/>
      <p:bldP spid="56" grpId="0"/>
      <p:bldP spid="58" grpId="0"/>
      <p:bldP spid="59" grpId="0"/>
      <p:bldP spid="61" grpId="0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EA0D3EE8-5057-4680-F502-4B0D86201058}"/>
              </a:ext>
            </a:extLst>
          </p:cNvPr>
          <p:cNvGrpSpPr/>
          <p:nvPr/>
        </p:nvGrpSpPr>
        <p:grpSpPr>
          <a:xfrm>
            <a:off x="4583113" y="2586352"/>
            <a:ext cx="405868" cy="480733"/>
            <a:chOff x="9869488" y="3889375"/>
            <a:chExt cx="1695450" cy="2008188"/>
          </a:xfrm>
          <a:solidFill>
            <a:srgbClr val="5B9BD5">
              <a:lumMod val="50000"/>
            </a:srgbClr>
          </a:solidFill>
        </p:grpSpPr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70CD25E6-953F-DE17-276A-DF414C5E0CE3}"/>
                </a:ext>
              </a:extLst>
            </p:cNvPr>
            <p:cNvSpPr/>
            <p:nvPr/>
          </p:nvSpPr>
          <p:spPr bwMode="auto">
            <a:xfrm>
              <a:off x="9869488" y="3937000"/>
              <a:ext cx="1647825" cy="1843088"/>
            </a:xfrm>
            <a:custGeom>
              <a:avLst/>
              <a:gdLst>
                <a:gd name="T0" fmla="*/ 10 w 140"/>
                <a:gd name="T1" fmla="*/ 157 h 157"/>
                <a:gd name="T2" fmla="*/ 9 w 140"/>
                <a:gd name="T3" fmla="*/ 157 h 157"/>
                <a:gd name="T4" fmla="*/ 8 w 140"/>
                <a:gd name="T5" fmla="*/ 155 h 157"/>
                <a:gd name="T6" fmla="*/ 1 w 140"/>
                <a:gd name="T7" fmla="*/ 38 h 157"/>
                <a:gd name="T8" fmla="*/ 2 w 140"/>
                <a:gd name="T9" fmla="*/ 36 h 157"/>
                <a:gd name="T10" fmla="*/ 5 w 140"/>
                <a:gd name="T11" fmla="*/ 38 h 157"/>
                <a:gd name="T12" fmla="*/ 12 w 140"/>
                <a:gd name="T13" fmla="*/ 152 h 157"/>
                <a:gd name="T14" fmla="*/ 135 w 140"/>
                <a:gd name="T15" fmla="*/ 121 h 157"/>
                <a:gd name="T16" fmla="*/ 107 w 140"/>
                <a:gd name="T17" fmla="*/ 2 h 157"/>
                <a:gd name="T18" fmla="*/ 108 w 140"/>
                <a:gd name="T19" fmla="*/ 0 h 157"/>
                <a:gd name="T20" fmla="*/ 111 w 140"/>
                <a:gd name="T21" fmla="*/ 2 h 157"/>
                <a:gd name="T22" fmla="*/ 140 w 140"/>
                <a:gd name="T23" fmla="*/ 122 h 157"/>
                <a:gd name="T24" fmla="*/ 140 w 140"/>
                <a:gd name="T25" fmla="*/ 123 h 157"/>
                <a:gd name="T26" fmla="*/ 138 w 140"/>
                <a:gd name="T27" fmla="*/ 124 h 157"/>
                <a:gd name="T28" fmla="*/ 11 w 140"/>
                <a:gd name="T29" fmla="*/ 157 h 157"/>
                <a:gd name="T30" fmla="*/ 10 w 140"/>
                <a:gd name="T3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0" h="157">
                  <a:moveTo>
                    <a:pt x="10" y="157"/>
                  </a:moveTo>
                  <a:cubicBezTo>
                    <a:pt x="9" y="157"/>
                    <a:pt x="9" y="157"/>
                    <a:pt x="9" y="157"/>
                  </a:cubicBezTo>
                  <a:cubicBezTo>
                    <a:pt x="8" y="157"/>
                    <a:pt x="8" y="156"/>
                    <a:pt x="8" y="155"/>
                  </a:cubicBezTo>
                  <a:cubicBezTo>
                    <a:pt x="10" y="116"/>
                    <a:pt x="8" y="77"/>
                    <a:pt x="1" y="38"/>
                  </a:cubicBezTo>
                  <a:cubicBezTo>
                    <a:pt x="0" y="37"/>
                    <a:pt x="1" y="36"/>
                    <a:pt x="2" y="36"/>
                  </a:cubicBezTo>
                  <a:cubicBezTo>
                    <a:pt x="3" y="36"/>
                    <a:pt x="4" y="37"/>
                    <a:pt x="5" y="38"/>
                  </a:cubicBezTo>
                  <a:cubicBezTo>
                    <a:pt x="12" y="75"/>
                    <a:pt x="14" y="114"/>
                    <a:pt x="12" y="152"/>
                  </a:cubicBezTo>
                  <a:cubicBezTo>
                    <a:pt x="52" y="137"/>
                    <a:pt x="93" y="126"/>
                    <a:pt x="135" y="121"/>
                  </a:cubicBezTo>
                  <a:cubicBezTo>
                    <a:pt x="121" y="83"/>
                    <a:pt x="111" y="43"/>
                    <a:pt x="107" y="2"/>
                  </a:cubicBezTo>
                  <a:cubicBezTo>
                    <a:pt x="106" y="1"/>
                    <a:pt x="107" y="0"/>
                    <a:pt x="108" y="0"/>
                  </a:cubicBezTo>
                  <a:cubicBezTo>
                    <a:pt x="109" y="0"/>
                    <a:pt x="110" y="1"/>
                    <a:pt x="111" y="2"/>
                  </a:cubicBezTo>
                  <a:cubicBezTo>
                    <a:pt x="115" y="43"/>
                    <a:pt x="125" y="83"/>
                    <a:pt x="140" y="122"/>
                  </a:cubicBezTo>
                  <a:cubicBezTo>
                    <a:pt x="140" y="122"/>
                    <a:pt x="140" y="123"/>
                    <a:pt x="140" y="123"/>
                  </a:cubicBezTo>
                  <a:cubicBezTo>
                    <a:pt x="140" y="124"/>
                    <a:pt x="139" y="124"/>
                    <a:pt x="138" y="124"/>
                  </a:cubicBezTo>
                  <a:cubicBezTo>
                    <a:pt x="95" y="130"/>
                    <a:pt x="52" y="141"/>
                    <a:pt x="11" y="157"/>
                  </a:cubicBezTo>
                  <a:cubicBezTo>
                    <a:pt x="10" y="157"/>
                    <a:pt x="10" y="157"/>
                    <a:pt x="10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C7D028E5-E574-53FE-C208-2A22AA402FD6}"/>
                </a:ext>
              </a:extLst>
            </p:cNvPr>
            <p:cNvSpPr/>
            <p:nvPr/>
          </p:nvSpPr>
          <p:spPr bwMode="auto">
            <a:xfrm>
              <a:off x="10599738" y="3889375"/>
              <a:ext cx="576263" cy="293688"/>
            </a:xfrm>
            <a:custGeom>
              <a:avLst/>
              <a:gdLst>
                <a:gd name="T0" fmla="*/ 2 w 49"/>
                <a:gd name="T1" fmla="*/ 25 h 25"/>
                <a:gd name="T2" fmla="*/ 1 w 49"/>
                <a:gd name="T3" fmla="*/ 24 h 25"/>
                <a:gd name="T4" fmla="*/ 2 w 49"/>
                <a:gd name="T5" fmla="*/ 21 h 25"/>
                <a:gd name="T6" fmla="*/ 39 w 49"/>
                <a:gd name="T7" fmla="*/ 3 h 25"/>
                <a:gd name="T8" fmla="*/ 43 w 49"/>
                <a:gd name="T9" fmla="*/ 2 h 25"/>
                <a:gd name="T10" fmla="*/ 44 w 49"/>
                <a:gd name="T11" fmla="*/ 1 h 25"/>
                <a:gd name="T12" fmla="*/ 45 w 49"/>
                <a:gd name="T13" fmla="*/ 1 h 25"/>
                <a:gd name="T14" fmla="*/ 48 w 49"/>
                <a:gd name="T15" fmla="*/ 0 h 25"/>
                <a:gd name="T16" fmla="*/ 49 w 49"/>
                <a:gd name="T17" fmla="*/ 3 h 25"/>
                <a:gd name="T18" fmla="*/ 44 w 49"/>
                <a:gd name="T19" fmla="*/ 6 h 25"/>
                <a:gd name="T20" fmla="*/ 41 w 49"/>
                <a:gd name="T21" fmla="*/ 7 h 25"/>
                <a:gd name="T22" fmla="*/ 3 w 49"/>
                <a:gd name="T23" fmla="*/ 25 h 25"/>
                <a:gd name="T24" fmla="*/ 2 w 49"/>
                <a:gd name="T2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25">
                  <a:moveTo>
                    <a:pt x="2" y="25"/>
                  </a:moveTo>
                  <a:cubicBezTo>
                    <a:pt x="2" y="25"/>
                    <a:pt x="1" y="25"/>
                    <a:pt x="1" y="24"/>
                  </a:cubicBezTo>
                  <a:cubicBezTo>
                    <a:pt x="0" y="23"/>
                    <a:pt x="1" y="22"/>
                    <a:pt x="2" y="21"/>
                  </a:cubicBezTo>
                  <a:cubicBezTo>
                    <a:pt x="15" y="16"/>
                    <a:pt x="27" y="10"/>
                    <a:pt x="39" y="3"/>
                  </a:cubicBezTo>
                  <a:cubicBezTo>
                    <a:pt x="40" y="3"/>
                    <a:pt x="42" y="2"/>
                    <a:pt x="43" y="2"/>
                  </a:cubicBezTo>
                  <a:cubicBezTo>
                    <a:pt x="43" y="2"/>
                    <a:pt x="44" y="2"/>
                    <a:pt x="44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7" y="0"/>
                    <a:pt x="48" y="0"/>
                  </a:cubicBezTo>
                  <a:cubicBezTo>
                    <a:pt x="49" y="1"/>
                    <a:pt x="49" y="2"/>
                    <a:pt x="49" y="3"/>
                  </a:cubicBezTo>
                  <a:cubicBezTo>
                    <a:pt x="48" y="5"/>
                    <a:pt x="47" y="5"/>
                    <a:pt x="44" y="6"/>
                  </a:cubicBezTo>
                  <a:cubicBezTo>
                    <a:pt x="43" y="6"/>
                    <a:pt x="42" y="6"/>
                    <a:pt x="41" y="7"/>
                  </a:cubicBezTo>
                  <a:cubicBezTo>
                    <a:pt x="29" y="13"/>
                    <a:pt x="16" y="20"/>
                    <a:pt x="3" y="25"/>
                  </a:cubicBezTo>
                  <a:cubicBezTo>
                    <a:pt x="3" y="25"/>
                    <a:pt x="3" y="25"/>
                    <a:pt x="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5" name="Freeform 83">
              <a:extLst>
                <a:ext uri="{FF2B5EF4-FFF2-40B4-BE49-F238E27FC236}">
                  <a16:creationId xmlns:a16="http://schemas.microsoft.com/office/drawing/2014/main" id="{32340B6A-AB41-0DA6-2E3B-3790B170F4CC}"/>
                </a:ext>
              </a:extLst>
            </p:cNvPr>
            <p:cNvSpPr/>
            <p:nvPr/>
          </p:nvSpPr>
          <p:spPr bwMode="auto">
            <a:xfrm>
              <a:off x="9917113" y="4254500"/>
              <a:ext cx="411163" cy="152400"/>
            </a:xfrm>
            <a:custGeom>
              <a:avLst/>
              <a:gdLst>
                <a:gd name="T0" fmla="*/ 2 w 35"/>
                <a:gd name="T1" fmla="*/ 13 h 13"/>
                <a:gd name="T2" fmla="*/ 0 w 35"/>
                <a:gd name="T3" fmla="*/ 12 h 13"/>
                <a:gd name="T4" fmla="*/ 1 w 35"/>
                <a:gd name="T5" fmla="*/ 9 h 13"/>
                <a:gd name="T6" fmla="*/ 32 w 35"/>
                <a:gd name="T7" fmla="*/ 1 h 13"/>
                <a:gd name="T8" fmla="*/ 34 w 35"/>
                <a:gd name="T9" fmla="*/ 2 h 13"/>
                <a:gd name="T10" fmla="*/ 33 w 35"/>
                <a:gd name="T11" fmla="*/ 4 h 13"/>
                <a:gd name="T12" fmla="*/ 2 w 35"/>
                <a:gd name="T13" fmla="*/ 13 h 13"/>
                <a:gd name="T14" fmla="*/ 2 w 35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2" y="7"/>
                    <a:pt x="22" y="4"/>
                    <a:pt x="32" y="1"/>
                  </a:cubicBezTo>
                  <a:cubicBezTo>
                    <a:pt x="33" y="0"/>
                    <a:pt x="34" y="1"/>
                    <a:pt x="34" y="2"/>
                  </a:cubicBezTo>
                  <a:cubicBezTo>
                    <a:pt x="35" y="3"/>
                    <a:pt x="34" y="4"/>
                    <a:pt x="33" y="4"/>
                  </a:cubicBezTo>
                  <a:cubicBezTo>
                    <a:pt x="23" y="8"/>
                    <a:pt x="13" y="11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B7C8F04A-D560-FB8B-30C1-5084ECB54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34613" y="3913188"/>
              <a:ext cx="458788" cy="635000"/>
            </a:xfrm>
            <a:custGeom>
              <a:avLst/>
              <a:gdLst>
                <a:gd name="T0" fmla="*/ 11 w 39"/>
                <a:gd name="T1" fmla="*/ 54 h 54"/>
                <a:gd name="T2" fmla="*/ 11 w 39"/>
                <a:gd name="T3" fmla="*/ 54 h 54"/>
                <a:gd name="T4" fmla="*/ 9 w 39"/>
                <a:gd name="T5" fmla="*/ 54 h 54"/>
                <a:gd name="T6" fmla="*/ 7 w 39"/>
                <a:gd name="T7" fmla="*/ 52 h 54"/>
                <a:gd name="T8" fmla="*/ 0 w 39"/>
                <a:gd name="T9" fmla="*/ 18 h 54"/>
                <a:gd name="T10" fmla="*/ 1 w 39"/>
                <a:gd name="T11" fmla="*/ 12 h 54"/>
                <a:gd name="T12" fmla="*/ 7 w 39"/>
                <a:gd name="T13" fmla="*/ 7 h 54"/>
                <a:gd name="T14" fmla="*/ 25 w 39"/>
                <a:gd name="T15" fmla="*/ 0 h 54"/>
                <a:gd name="T16" fmla="*/ 27 w 39"/>
                <a:gd name="T17" fmla="*/ 0 h 54"/>
                <a:gd name="T18" fmla="*/ 28 w 39"/>
                <a:gd name="T19" fmla="*/ 2 h 54"/>
                <a:gd name="T20" fmla="*/ 33 w 39"/>
                <a:gd name="T21" fmla="*/ 19 h 54"/>
                <a:gd name="T22" fmla="*/ 39 w 39"/>
                <a:gd name="T23" fmla="*/ 40 h 54"/>
                <a:gd name="T24" fmla="*/ 11 w 39"/>
                <a:gd name="T25" fmla="*/ 54 h 54"/>
                <a:gd name="T26" fmla="*/ 25 w 39"/>
                <a:gd name="T27" fmla="*/ 5 h 54"/>
                <a:gd name="T28" fmla="*/ 9 w 39"/>
                <a:gd name="T29" fmla="*/ 11 h 54"/>
                <a:gd name="T30" fmla="*/ 5 w 39"/>
                <a:gd name="T31" fmla="*/ 14 h 54"/>
                <a:gd name="T32" fmla="*/ 4 w 39"/>
                <a:gd name="T33" fmla="*/ 17 h 54"/>
                <a:gd name="T34" fmla="*/ 11 w 39"/>
                <a:gd name="T35" fmla="*/ 50 h 54"/>
                <a:gd name="T36" fmla="*/ 35 w 39"/>
                <a:gd name="T37" fmla="*/ 39 h 54"/>
                <a:gd name="T38" fmla="*/ 30 w 39"/>
                <a:gd name="T39" fmla="*/ 21 h 54"/>
                <a:gd name="T40" fmla="*/ 25 w 39"/>
                <a:gd name="T41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54">
                  <a:moveTo>
                    <a:pt x="11" y="54"/>
                  </a:moveTo>
                  <a:cubicBezTo>
                    <a:pt x="11" y="54"/>
                    <a:pt x="11" y="54"/>
                    <a:pt x="11" y="54"/>
                  </a:cubicBezTo>
                  <a:cubicBezTo>
                    <a:pt x="10" y="54"/>
                    <a:pt x="10" y="54"/>
                    <a:pt x="9" y="54"/>
                  </a:cubicBezTo>
                  <a:cubicBezTo>
                    <a:pt x="8" y="54"/>
                    <a:pt x="8" y="53"/>
                    <a:pt x="7" y="52"/>
                  </a:cubicBezTo>
                  <a:cubicBezTo>
                    <a:pt x="7" y="41"/>
                    <a:pt x="4" y="27"/>
                    <a:pt x="0" y="18"/>
                  </a:cubicBezTo>
                  <a:cubicBezTo>
                    <a:pt x="0" y="16"/>
                    <a:pt x="0" y="14"/>
                    <a:pt x="1" y="12"/>
                  </a:cubicBezTo>
                  <a:cubicBezTo>
                    <a:pt x="2" y="10"/>
                    <a:pt x="5" y="8"/>
                    <a:pt x="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8" y="1"/>
                    <a:pt x="28" y="1"/>
                    <a:pt x="28" y="2"/>
                  </a:cubicBezTo>
                  <a:cubicBezTo>
                    <a:pt x="28" y="5"/>
                    <a:pt x="31" y="12"/>
                    <a:pt x="33" y="19"/>
                  </a:cubicBezTo>
                  <a:cubicBezTo>
                    <a:pt x="37" y="30"/>
                    <a:pt x="39" y="36"/>
                    <a:pt x="39" y="40"/>
                  </a:cubicBezTo>
                  <a:cubicBezTo>
                    <a:pt x="38" y="48"/>
                    <a:pt x="17" y="54"/>
                    <a:pt x="11" y="54"/>
                  </a:cubicBezTo>
                  <a:close/>
                  <a:moveTo>
                    <a:pt x="25" y="5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7" y="12"/>
                    <a:pt x="5" y="13"/>
                    <a:pt x="5" y="14"/>
                  </a:cubicBezTo>
                  <a:cubicBezTo>
                    <a:pt x="4" y="15"/>
                    <a:pt x="4" y="16"/>
                    <a:pt x="4" y="17"/>
                  </a:cubicBezTo>
                  <a:cubicBezTo>
                    <a:pt x="7" y="25"/>
                    <a:pt x="10" y="38"/>
                    <a:pt x="11" y="50"/>
                  </a:cubicBezTo>
                  <a:cubicBezTo>
                    <a:pt x="20" y="49"/>
                    <a:pt x="35" y="43"/>
                    <a:pt x="35" y="39"/>
                  </a:cubicBezTo>
                  <a:cubicBezTo>
                    <a:pt x="35" y="37"/>
                    <a:pt x="32" y="28"/>
                    <a:pt x="30" y="21"/>
                  </a:cubicBezTo>
                  <a:cubicBezTo>
                    <a:pt x="27" y="15"/>
                    <a:pt x="25" y="9"/>
                    <a:pt x="2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0F80F746-0128-CFE2-AA48-637C056D1E6B}"/>
                </a:ext>
              </a:extLst>
            </p:cNvPr>
            <p:cNvSpPr/>
            <p:nvPr/>
          </p:nvSpPr>
          <p:spPr bwMode="auto">
            <a:xfrm>
              <a:off x="10245726" y="5568950"/>
              <a:ext cx="1249363" cy="328613"/>
            </a:xfrm>
            <a:custGeom>
              <a:avLst/>
              <a:gdLst>
                <a:gd name="T0" fmla="*/ 2 w 106"/>
                <a:gd name="T1" fmla="*/ 28 h 28"/>
                <a:gd name="T2" fmla="*/ 1 w 106"/>
                <a:gd name="T3" fmla="*/ 28 h 28"/>
                <a:gd name="T4" fmla="*/ 0 w 106"/>
                <a:gd name="T5" fmla="*/ 26 h 28"/>
                <a:gd name="T6" fmla="*/ 0 w 106"/>
                <a:gd name="T7" fmla="*/ 6 h 28"/>
                <a:gd name="T8" fmla="*/ 2 w 106"/>
                <a:gd name="T9" fmla="*/ 4 h 28"/>
                <a:gd name="T10" fmla="*/ 2 w 106"/>
                <a:gd name="T11" fmla="*/ 4 h 28"/>
                <a:gd name="T12" fmla="*/ 4 w 106"/>
                <a:gd name="T13" fmla="*/ 6 h 28"/>
                <a:gd name="T14" fmla="*/ 4 w 106"/>
                <a:gd name="T15" fmla="*/ 22 h 28"/>
                <a:gd name="T16" fmla="*/ 27 w 106"/>
                <a:gd name="T17" fmla="*/ 15 h 28"/>
                <a:gd name="T18" fmla="*/ 103 w 106"/>
                <a:gd name="T19" fmla="*/ 0 h 28"/>
                <a:gd name="T20" fmla="*/ 106 w 106"/>
                <a:gd name="T21" fmla="*/ 2 h 28"/>
                <a:gd name="T22" fmla="*/ 104 w 106"/>
                <a:gd name="T23" fmla="*/ 4 h 28"/>
                <a:gd name="T24" fmla="*/ 28 w 106"/>
                <a:gd name="T25" fmla="*/ 19 h 28"/>
                <a:gd name="T26" fmla="*/ 3 w 106"/>
                <a:gd name="T27" fmla="*/ 28 h 28"/>
                <a:gd name="T28" fmla="*/ 2 w 106"/>
                <a:gd name="T2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28">
                  <a:moveTo>
                    <a:pt x="2" y="28"/>
                  </a:moveTo>
                  <a:cubicBezTo>
                    <a:pt x="2" y="28"/>
                    <a:pt x="2" y="28"/>
                    <a:pt x="1" y="28"/>
                  </a:cubicBezTo>
                  <a:cubicBezTo>
                    <a:pt x="1" y="28"/>
                    <a:pt x="0" y="27"/>
                    <a:pt x="0" y="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11" y="18"/>
                    <a:pt x="20" y="16"/>
                    <a:pt x="27" y="1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6" y="1"/>
                    <a:pt x="106" y="2"/>
                  </a:cubicBezTo>
                  <a:cubicBezTo>
                    <a:pt x="106" y="3"/>
                    <a:pt x="105" y="4"/>
                    <a:pt x="104" y="4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19" y="20"/>
                    <a:pt x="10" y="22"/>
                    <a:pt x="3" y="28"/>
                  </a:cubicBezTo>
                  <a:cubicBezTo>
                    <a:pt x="3" y="28"/>
                    <a:pt x="3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8" name="Freeform 89">
              <a:extLst>
                <a:ext uri="{FF2B5EF4-FFF2-40B4-BE49-F238E27FC236}">
                  <a16:creationId xmlns:a16="http://schemas.microsoft.com/office/drawing/2014/main" id="{CD753389-D841-9284-CE8C-C82F69DC9671}"/>
                </a:ext>
              </a:extLst>
            </p:cNvPr>
            <p:cNvSpPr/>
            <p:nvPr/>
          </p:nvSpPr>
          <p:spPr bwMode="auto">
            <a:xfrm>
              <a:off x="11164888" y="4041775"/>
              <a:ext cx="400050" cy="1585913"/>
            </a:xfrm>
            <a:custGeom>
              <a:avLst/>
              <a:gdLst>
                <a:gd name="T0" fmla="*/ 25 w 34"/>
                <a:gd name="T1" fmla="*/ 135 h 135"/>
                <a:gd name="T2" fmla="*/ 19 w 34"/>
                <a:gd name="T3" fmla="*/ 133 h 135"/>
                <a:gd name="T4" fmla="*/ 19 w 34"/>
                <a:gd name="T5" fmla="*/ 130 h 135"/>
                <a:gd name="T6" fmla="*/ 22 w 34"/>
                <a:gd name="T7" fmla="*/ 130 h 135"/>
                <a:gd name="T8" fmla="*/ 30 w 34"/>
                <a:gd name="T9" fmla="*/ 130 h 135"/>
                <a:gd name="T10" fmla="*/ 19 w 34"/>
                <a:gd name="T11" fmla="*/ 42 h 135"/>
                <a:gd name="T12" fmla="*/ 18 w 34"/>
                <a:gd name="T13" fmla="*/ 6 h 135"/>
                <a:gd name="T14" fmla="*/ 2 w 34"/>
                <a:gd name="T15" fmla="*/ 8 h 135"/>
                <a:gd name="T16" fmla="*/ 0 w 34"/>
                <a:gd name="T17" fmla="*/ 6 h 135"/>
                <a:gd name="T18" fmla="*/ 2 w 34"/>
                <a:gd name="T19" fmla="*/ 4 h 135"/>
                <a:gd name="T20" fmla="*/ 19 w 34"/>
                <a:gd name="T21" fmla="*/ 1 h 135"/>
                <a:gd name="T22" fmla="*/ 21 w 34"/>
                <a:gd name="T23" fmla="*/ 1 h 135"/>
                <a:gd name="T24" fmla="*/ 22 w 34"/>
                <a:gd name="T25" fmla="*/ 3 h 135"/>
                <a:gd name="T26" fmla="*/ 23 w 34"/>
                <a:gd name="T27" fmla="*/ 42 h 135"/>
                <a:gd name="T28" fmla="*/ 34 w 34"/>
                <a:gd name="T29" fmla="*/ 132 h 135"/>
                <a:gd name="T30" fmla="*/ 33 w 34"/>
                <a:gd name="T31" fmla="*/ 134 h 135"/>
                <a:gd name="T32" fmla="*/ 25 w 34"/>
                <a:gd name="T3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135">
                  <a:moveTo>
                    <a:pt x="25" y="135"/>
                  </a:moveTo>
                  <a:cubicBezTo>
                    <a:pt x="23" y="135"/>
                    <a:pt x="21" y="135"/>
                    <a:pt x="19" y="133"/>
                  </a:cubicBezTo>
                  <a:cubicBezTo>
                    <a:pt x="18" y="132"/>
                    <a:pt x="18" y="131"/>
                    <a:pt x="19" y="130"/>
                  </a:cubicBezTo>
                  <a:cubicBezTo>
                    <a:pt x="20" y="130"/>
                    <a:pt x="21" y="129"/>
                    <a:pt x="22" y="130"/>
                  </a:cubicBezTo>
                  <a:cubicBezTo>
                    <a:pt x="24" y="132"/>
                    <a:pt x="27" y="131"/>
                    <a:pt x="30" y="130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7" y="30"/>
                    <a:pt x="16" y="18"/>
                    <a:pt x="18" y="6"/>
                  </a:cubicBezTo>
                  <a:cubicBezTo>
                    <a:pt x="12" y="8"/>
                    <a:pt x="7" y="8"/>
                    <a:pt x="2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8" y="5"/>
                    <a:pt x="14" y="3"/>
                    <a:pt x="19" y="1"/>
                  </a:cubicBezTo>
                  <a:cubicBezTo>
                    <a:pt x="20" y="0"/>
                    <a:pt x="21" y="0"/>
                    <a:pt x="21" y="1"/>
                  </a:cubicBezTo>
                  <a:cubicBezTo>
                    <a:pt x="22" y="1"/>
                    <a:pt x="22" y="2"/>
                    <a:pt x="22" y="3"/>
                  </a:cubicBezTo>
                  <a:cubicBezTo>
                    <a:pt x="19" y="16"/>
                    <a:pt x="21" y="29"/>
                    <a:pt x="23" y="42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4" y="133"/>
                    <a:pt x="34" y="133"/>
                    <a:pt x="33" y="134"/>
                  </a:cubicBezTo>
                  <a:cubicBezTo>
                    <a:pt x="31" y="134"/>
                    <a:pt x="28" y="135"/>
                    <a:pt x="25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509DCA58-3B50-E985-B4F9-0E9C913CCCC0}"/>
              </a:ext>
            </a:extLst>
          </p:cNvPr>
          <p:cNvSpPr txBox="1"/>
          <p:nvPr/>
        </p:nvSpPr>
        <p:spPr>
          <a:xfrm>
            <a:off x="5112965" y="2586352"/>
            <a:ext cx="265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单击输入标题文字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EDE33DC-0814-4017-D01F-6AEC059EAA9F}"/>
              </a:ext>
            </a:extLst>
          </p:cNvPr>
          <p:cNvSpPr/>
          <p:nvPr/>
        </p:nvSpPr>
        <p:spPr>
          <a:xfrm>
            <a:off x="5112965" y="2923069"/>
            <a:ext cx="5528695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请在此处填入你需要的内容。请在此处填入你需要的内容。请在此处填入你需要的内容。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A0CE6B6-3C5E-A13F-814E-60F3614A9908}"/>
              </a:ext>
            </a:extLst>
          </p:cNvPr>
          <p:cNvGrpSpPr/>
          <p:nvPr/>
        </p:nvGrpSpPr>
        <p:grpSpPr>
          <a:xfrm>
            <a:off x="4583113" y="3979028"/>
            <a:ext cx="405868" cy="480733"/>
            <a:chOff x="9869488" y="3889375"/>
            <a:chExt cx="1695450" cy="2008188"/>
          </a:xfrm>
          <a:solidFill>
            <a:srgbClr val="5B9BD5">
              <a:lumMod val="50000"/>
            </a:srgbClr>
          </a:solidFill>
        </p:grpSpPr>
        <p:sp>
          <p:nvSpPr>
            <p:cNvPr id="42" name="Freeform 81">
              <a:extLst>
                <a:ext uri="{FF2B5EF4-FFF2-40B4-BE49-F238E27FC236}">
                  <a16:creationId xmlns:a16="http://schemas.microsoft.com/office/drawing/2014/main" id="{A94B2497-42C4-3E9D-DE2D-F6125ED4A67E}"/>
                </a:ext>
              </a:extLst>
            </p:cNvPr>
            <p:cNvSpPr/>
            <p:nvPr/>
          </p:nvSpPr>
          <p:spPr bwMode="auto">
            <a:xfrm>
              <a:off x="9869488" y="3937000"/>
              <a:ext cx="1647825" cy="1843088"/>
            </a:xfrm>
            <a:custGeom>
              <a:avLst/>
              <a:gdLst>
                <a:gd name="T0" fmla="*/ 10 w 140"/>
                <a:gd name="T1" fmla="*/ 157 h 157"/>
                <a:gd name="T2" fmla="*/ 9 w 140"/>
                <a:gd name="T3" fmla="*/ 157 h 157"/>
                <a:gd name="T4" fmla="*/ 8 w 140"/>
                <a:gd name="T5" fmla="*/ 155 h 157"/>
                <a:gd name="T6" fmla="*/ 1 w 140"/>
                <a:gd name="T7" fmla="*/ 38 h 157"/>
                <a:gd name="T8" fmla="*/ 2 w 140"/>
                <a:gd name="T9" fmla="*/ 36 h 157"/>
                <a:gd name="T10" fmla="*/ 5 w 140"/>
                <a:gd name="T11" fmla="*/ 38 h 157"/>
                <a:gd name="T12" fmla="*/ 12 w 140"/>
                <a:gd name="T13" fmla="*/ 152 h 157"/>
                <a:gd name="T14" fmla="*/ 135 w 140"/>
                <a:gd name="T15" fmla="*/ 121 h 157"/>
                <a:gd name="T16" fmla="*/ 107 w 140"/>
                <a:gd name="T17" fmla="*/ 2 h 157"/>
                <a:gd name="T18" fmla="*/ 108 w 140"/>
                <a:gd name="T19" fmla="*/ 0 h 157"/>
                <a:gd name="T20" fmla="*/ 111 w 140"/>
                <a:gd name="T21" fmla="*/ 2 h 157"/>
                <a:gd name="T22" fmla="*/ 140 w 140"/>
                <a:gd name="T23" fmla="*/ 122 h 157"/>
                <a:gd name="T24" fmla="*/ 140 w 140"/>
                <a:gd name="T25" fmla="*/ 123 h 157"/>
                <a:gd name="T26" fmla="*/ 138 w 140"/>
                <a:gd name="T27" fmla="*/ 124 h 157"/>
                <a:gd name="T28" fmla="*/ 11 w 140"/>
                <a:gd name="T29" fmla="*/ 157 h 157"/>
                <a:gd name="T30" fmla="*/ 10 w 140"/>
                <a:gd name="T3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0" h="157">
                  <a:moveTo>
                    <a:pt x="10" y="157"/>
                  </a:moveTo>
                  <a:cubicBezTo>
                    <a:pt x="9" y="157"/>
                    <a:pt x="9" y="157"/>
                    <a:pt x="9" y="157"/>
                  </a:cubicBezTo>
                  <a:cubicBezTo>
                    <a:pt x="8" y="157"/>
                    <a:pt x="8" y="156"/>
                    <a:pt x="8" y="155"/>
                  </a:cubicBezTo>
                  <a:cubicBezTo>
                    <a:pt x="10" y="116"/>
                    <a:pt x="8" y="77"/>
                    <a:pt x="1" y="38"/>
                  </a:cubicBezTo>
                  <a:cubicBezTo>
                    <a:pt x="0" y="37"/>
                    <a:pt x="1" y="36"/>
                    <a:pt x="2" y="36"/>
                  </a:cubicBezTo>
                  <a:cubicBezTo>
                    <a:pt x="3" y="36"/>
                    <a:pt x="4" y="37"/>
                    <a:pt x="5" y="38"/>
                  </a:cubicBezTo>
                  <a:cubicBezTo>
                    <a:pt x="12" y="75"/>
                    <a:pt x="14" y="114"/>
                    <a:pt x="12" y="152"/>
                  </a:cubicBezTo>
                  <a:cubicBezTo>
                    <a:pt x="52" y="137"/>
                    <a:pt x="93" y="126"/>
                    <a:pt x="135" y="121"/>
                  </a:cubicBezTo>
                  <a:cubicBezTo>
                    <a:pt x="121" y="83"/>
                    <a:pt x="111" y="43"/>
                    <a:pt x="107" y="2"/>
                  </a:cubicBezTo>
                  <a:cubicBezTo>
                    <a:pt x="106" y="1"/>
                    <a:pt x="107" y="0"/>
                    <a:pt x="108" y="0"/>
                  </a:cubicBezTo>
                  <a:cubicBezTo>
                    <a:pt x="109" y="0"/>
                    <a:pt x="110" y="1"/>
                    <a:pt x="111" y="2"/>
                  </a:cubicBezTo>
                  <a:cubicBezTo>
                    <a:pt x="115" y="43"/>
                    <a:pt x="125" y="83"/>
                    <a:pt x="140" y="122"/>
                  </a:cubicBezTo>
                  <a:cubicBezTo>
                    <a:pt x="140" y="122"/>
                    <a:pt x="140" y="123"/>
                    <a:pt x="140" y="123"/>
                  </a:cubicBezTo>
                  <a:cubicBezTo>
                    <a:pt x="140" y="124"/>
                    <a:pt x="139" y="124"/>
                    <a:pt x="138" y="124"/>
                  </a:cubicBezTo>
                  <a:cubicBezTo>
                    <a:pt x="95" y="130"/>
                    <a:pt x="52" y="141"/>
                    <a:pt x="11" y="157"/>
                  </a:cubicBezTo>
                  <a:cubicBezTo>
                    <a:pt x="10" y="157"/>
                    <a:pt x="10" y="157"/>
                    <a:pt x="10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3" name="Freeform 82">
              <a:extLst>
                <a:ext uri="{FF2B5EF4-FFF2-40B4-BE49-F238E27FC236}">
                  <a16:creationId xmlns:a16="http://schemas.microsoft.com/office/drawing/2014/main" id="{97E17D39-F398-2C29-149D-0211C9D4E1AE}"/>
                </a:ext>
              </a:extLst>
            </p:cNvPr>
            <p:cNvSpPr/>
            <p:nvPr/>
          </p:nvSpPr>
          <p:spPr bwMode="auto">
            <a:xfrm>
              <a:off x="10599738" y="3889375"/>
              <a:ext cx="576263" cy="293688"/>
            </a:xfrm>
            <a:custGeom>
              <a:avLst/>
              <a:gdLst>
                <a:gd name="T0" fmla="*/ 2 w 49"/>
                <a:gd name="T1" fmla="*/ 25 h 25"/>
                <a:gd name="T2" fmla="*/ 1 w 49"/>
                <a:gd name="T3" fmla="*/ 24 h 25"/>
                <a:gd name="T4" fmla="*/ 2 w 49"/>
                <a:gd name="T5" fmla="*/ 21 h 25"/>
                <a:gd name="T6" fmla="*/ 39 w 49"/>
                <a:gd name="T7" fmla="*/ 3 h 25"/>
                <a:gd name="T8" fmla="*/ 43 w 49"/>
                <a:gd name="T9" fmla="*/ 2 h 25"/>
                <a:gd name="T10" fmla="*/ 44 w 49"/>
                <a:gd name="T11" fmla="*/ 1 h 25"/>
                <a:gd name="T12" fmla="*/ 45 w 49"/>
                <a:gd name="T13" fmla="*/ 1 h 25"/>
                <a:gd name="T14" fmla="*/ 48 w 49"/>
                <a:gd name="T15" fmla="*/ 0 h 25"/>
                <a:gd name="T16" fmla="*/ 49 w 49"/>
                <a:gd name="T17" fmla="*/ 3 h 25"/>
                <a:gd name="T18" fmla="*/ 44 w 49"/>
                <a:gd name="T19" fmla="*/ 6 h 25"/>
                <a:gd name="T20" fmla="*/ 41 w 49"/>
                <a:gd name="T21" fmla="*/ 7 h 25"/>
                <a:gd name="T22" fmla="*/ 3 w 49"/>
                <a:gd name="T23" fmla="*/ 25 h 25"/>
                <a:gd name="T24" fmla="*/ 2 w 49"/>
                <a:gd name="T2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25">
                  <a:moveTo>
                    <a:pt x="2" y="25"/>
                  </a:moveTo>
                  <a:cubicBezTo>
                    <a:pt x="2" y="25"/>
                    <a:pt x="1" y="25"/>
                    <a:pt x="1" y="24"/>
                  </a:cubicBezTo>
                  <a:cubicBezTo>
                    <a:pt x="0" y="23"/>
                    <a:pt x="1" y="22"/>
                    <a:pt x="2" y="21"/>
                  </a:cubicBezTo>
                  <a:cubicBezTo>
                    <a:pt x="15" y="16"/>
                    <a:pt x="27" y="10"/>
                    <a:pt x="39" y="3"/>
                  </a:cubicBezTo>
                  <a:cubicBezTo>
                    <a:pt x="40" y="3"/>
                    <a:pt x="42" y="2"/>
                    <a:pt x="43" y="2"/>
                  </a:cubicBezTo>
                  <a:cubicBezTo>
                    <a:pt x="43" y="2"/>
                    <a:pt x="44" y="2"/>
                    <a:pt x="44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7" y="0"/>
                    <a:pt x="48" y="0"/>
                  </a:cubicBezTo>
                  <a:cubicBezTo>
                    <a:pt x="49" y="1"/>
                    <a:pt x="49" y="2"/>
                    <a:pt x="49" y="3"/>
                  </a:cubicBezTo>
                  <a:cubicBezTo>
                    <a:pt x="48" y="5"/>
                    <a:pt x="47" y="5"/>
                    <a:pt x="44" y="6"/>
                  </a:cubicBezTo>
                  <a:cubicBezTo>
                    <a:pt x="43" y="6"/>
                    <a:pt x="42" y="6"/>
                    <a:pt x="41" y="7"/>
                  </a:cubicBezTo>
                  <a:cubicBezTo>
                    <a:pt x="29" y="13"/>
                    <a:pt x="16" y="20"/>
                    <a:pt x="3" y="25"/>
                  </a:cubicBezTo>
                  <a:cubicBezTo>
                    <a:pt x="3" y="25"/>
                    <a:pt x="3" y="25"/>
                    <a:pt x="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4" name="Freeform 83">
              <a:extLst>
                <a:ext uri="{FF2B5EF4-FFF2-40B4-BE49-F238E27FC236}">
                  <a16:creationId xmlns:a16="http://schemas.microsoft.com/office/drawing/2014/main" id="{BA06B535-F81B-970A-A2C1-B6BF1F71DC64}"/>
                </a:ext>
              </a:extLst>
            </p:cNvPr>
            <p:cNvSpPr/>
            <p:nvPr/>
          </p:nvSpPr>
          <p:spPr bwMode="auto">
            <a:xfrm>
              <a:off x="9917113" y="4254500"/>
              <a:ext cx="411163" cy="152400"/>
            </a:xfrm>
            <a:custGeom>
              <a:avLst/>
              <a:gdLst>
                <a:gd name="T0" fmla="*/ 2 w 35"/>
                <a:gd name="T1" fmla="*/ 13 h 13"/>
                <a:gd name="T2" fmla="*/ 0 w 35"/>
                <a:gd name="T3" fmla="*/ 12 h 13"/>
                <a:gd name="T4" fmla="*/ 1 w 35"/>
                <a:gd name="T5" fmla="*/ 9 h 13"/>
                <a:gd name="T6" fmla="*/ 32 w 35"/>
                <a:gd name="T7" fmla="*/ 1 h 13"/>
                <a:gd name="T8" fmla="*/ 34 w 35"/>
                <a:gd name="T9" fmla="*/ 2 h 13"/>
                <a:gd name="T10" fmla="*/ 33 w 35"/>
                <a:gd name="T11" fmla="*/ 4 h 13"/>
                <a:gd name="T12" fmla="*/ 2 w 35"/>
                <a:gd name="T13" fmla="*/ 13 h 13"/>
                <a:gd name="T14" fmla="*/ 2 w 35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2" y="7"/>
                    <a:pt x="22" y="4"/>
                    <a:pt x="32" y="1"/>
                  </a:cubicBezTo>
                  <a:cubicBezTo>
                    <a:pt x="33" y="0"/>
                    <a:pt x="34" y="1"/>
                    <a:pt x="34" y="2"/>
                  </a:cubicBezTo>
                  <a:cubicBezTo>
                    <a:pt x="35" y="3"/>
                    <a:pt x="34" y="4"/>
                    <a:pt x="33" y="4"/>
                  </a:cubicBezTo>
                  <a:cubicBezTo>
                    <a:pt x="23" y="8"/>
                    <a:pt x="13" y="11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5" name="Freeform 84">
              <a:extLst>
                <a:ext uri="{FF2B5EF4-FFF2-40B4-BE49-F238E27FC236}">
                  <a16:creationId xmlns:a16="http://schemas.microsoft.com/office/drawing/2014/main" id="{1D8952F1-5F9B-6D2B-C50B-60F12FCCD1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34613" y="3913188"/>
              <a:ext cx="458788" cy="635000"/>
            </a:xfrm>
            <a:custGeom>
              <a:avLst/>
              <a:gdLst>
                <a:gd name="T0" fmla="*/ 11 w 39"/>
                <a:gd name="T1" fmla="*/ 54 h 54"/>
                <a:gd name="T2" fmla="*/ 11 w 39"/>
                <a:gd name="T3" fmla="*/ 54 h 54"/>
                <a:gd name="T4" fmla="*/ 9 w 39"/>
                <a:gd name="T5" fmla="*/ 54 h 54"/>
                <a:gd name="T6" fmla="*/ 7 w 39"/>
                <a:gd name="T7" fmla="*/ 52 h 54"/>
                <a:gd name="T8" fmla="*/ 0 w 39"/>
                <a:gd name="T9" fmla="*/ 18 h 54"/>
                <a:gd name="T10" fmla="*/ 1 w 39"/>
                <a:gd name="T11" fmla="*/ 12 h 54"/>
                <a:gd name="T12" fmla="*/ 7 w 39"/>
                <a:gd name="T13" fmla="*/ 7 h 54"/>
                <a:gd name="T14" fmla="*/ 25 w 39"/>
                <a:gd name="T15" fmla="*/ 0 h 54"/>
                <a:gd name="T16" fmla="*/ 27 w 39"/>
                <a:gd name="T17" fmla="*/ 0 h 54"/>
                <a:gd name="T18" fmla="*/ 28 w 39"/>
                <a:gd name="T19" fmla="*/ 2 h 54"/>
                <a:gd name="T20" fmla="*/ 33 w 39"/>
                <a:gd name="T21" fmla="*/ 19 h 54"/>
                <a:gd name="T22" fmla="*/ 39 w 39"/>
                <a:gd name="T23" fmla="*/ 40 h 54"/>
                <a:gd name="T24" fmla="*/ 11 w 39"/>
                <a:gd name="T25" fmla="*/ 54 h 54"/>
                <a:gd name="T26" fmla="*/ 25 w 39"/>
                <a:gd name="T27" fmla="*/ 5 h 54"/>
                <a:gd name="T28" fmla="*/ 9 w 39"/>
                <a:gd name="T29" fmla="*/ 11 h 54"/>
                <a:gd name="T30" fmla="*/ 5 w 39"/>
                <a:gd name="T31" fmla="*/ 14 h 54"/>
                <a:gd name="T32" fmla="*/ 4 w 39"/>
                <a:gd name="T33" fmla="*/ 17 h 54"/>
                <a:gd name="T34" fmla="*/ 11 w 39"/>
                <a:gd name="T35" fmla="*/ 50 h 54"/>
                <a:gd name="T36" fmla="*/ 35 w 39"/>
                <a:gd name="T37" fmla="*/ 39 h 54"/>
                <a:gd name="T38" fmla="*/ 30 w 39"/>
                <a:gd name="T39" fmla="*/ 21 h 54"/>
                <a:gd name="T40" fmla="*/ 25 w 39"/>
                <a:gd name="T41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54">
                  <a:moveTo>
                    <a:pt x="11" y="54"/>
                  </a:moveTo>
                  <a:cubicBezTo>
                    <a:pt x="11" y="54"/>
                    <a:pt x="11" y="54"/>
                    <a:pt x="11" y="54"/>
                  </a:cubicBezTo>
                  <a:cubicBezTo>
                    <a:pt x="10" y="54"/>
                    <a:pt x="10" y="54"/>
                    <a:pt x="9" y="54"/>
                  </a:cubicBezTo>
                  <a:cubicBezTo>
                    <a:pt x="8" y="54"/>
                    <a:pt x="8" y="53"/>
                    <a:pt x="7" y="52"/>
                  </a:cubicBezTo>
                  <a:cubicBezTo>
                    <a:pt x="7" y="41"/>
                    <a:pt x="4" y="27"/>
                    <a:pt x="0" y="18"/>
                  </a:cubicBezTo>
                  <a:cubicBezTo>
                    <a:pt x="0" y="16"/>
                    <a:pt x="0" y="14"/>
                    <a:pt x="1" y="12"/>
                  </a:cubicBezTo>
                  <a:cubicBezTo>
                    <a:pt x="2" y="10"/>
                    <a:pt x="5" y="8"/>
                    <a:pt x="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8" y="1"/>
                    <a:pt x="28" y="1"/>
                    <a:pt x="28" y="2"/>
                  </a:cubicBezTo>
                  <a:cubicBezTo>
                    <a:pt x="28" y="5"/>
                    <a:pt x="31" y="12"/>
                    <a:pt x="33" y="19"/>
                  </a:cubicBezTo>
                  <a:cubicBezTo>
                    <a:pt x="37" y="30"/>
                    <a:pt x="39" y="36"/>
                    <a:pt x="39" y="40"/>
                  </a:cubicBezTo>
                  <a:cubicBezTo>
                    <a:pt x="38" y="48"/>
                    <a:pt x="17" y="54"/>
                    <a:pt x="11" y="54"/>
                  </a:cubicBezTo>
                  <a:close/>
                  <a:moveTo>
                    <a:pt x="25" y="5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7" y="12"/>
                    <a:pt x="5" y="13"/>
                    <a:pt x="5" y="14"/>
                  </a:cubicBezTo>
                  <a:cubicBezTo>
                    <a:pt x="4" y="15"/>
                    <a:pt x="4" y="16"/>
                    <a:pt x="4" y="17"/>
                  </a:cubicBezTo>
                  <a:cubicBezTo>
                    <a:pt x="7" y="25"/>
                    <a:pt x="10" y="38"/>
                    <a:pt x="11" y="50"/>
                  </a:cubicBezTo>
                  <a:cubicBezTo>
                    <a:pt x="20" y="49"/>
                    <a:pt x="35" y="43"/>
                    <a:pt x="35" y="39"/>
                  </a:cubicBezTo>
                  <a:cubicBezTo>
                    <a:pt x="35" y="37"/>
                    <a:pt x="32" y="28"/>
                    <a:pt x="30" y="21"/>
                  </a:cubicBezTo>
                  <a:cubicBezTo>
                    <a:pt x="27" y="15"/>
                    <a:pt x="25" y="9"/>
                    <a:pt x="2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6" name="Freeform 88">
              <a:extLst>
                <a:ext uri="{FF2B5EF4-FFF2-40B4-BE49-F238E27FC236}">
                  <a16:creationId xmlns:a16="http://schemas.microsoft.com/office/drawing/2014/main" id="{2E09D5AC-808A-3731-9ADD-1E857C0FC7D0}"/>
                </a:ext>
              </a:extLst>
            </p:cNvPr>
            <p:cNvSpPr/>
            <p:nvPr/>
          </p:nvSpPr>
          <p:spPr bwMode="auto">
            <a:xfrm>
              <a:off x="10245726" y="5568950"/>
              <a:ext cx="1249363" cy="328613"/>
            </a:xfrm>
            <a:custGeom>
              <a:avLst/>
              <a:gdLst>
                <a:gd name="T0" fmla="*/ 2 w 106"/>
                <a:gd name="T1" fmla="*/ 28 h 28"/>
                <a:gd name="T2" fmla="*/ 1 w 106"/>
                <a:gd name="T3" fmla="*/ 28 h 28"/>
                <a:gd name="T4" fmla="*/ 0 w 106"/>
                <a:gd name="T5" fmla="*/ 26 h 28"/>
                <a:gd name="T6" fmla="*/ 0 w 106"/>
                <a:gd name="T7" fmla="*/ 6 h 28"/>
                <a:gd name="T8" fmla="*/ 2 w 106"/>
                <a:gd name="T9" fmla="*/ 4 h 28"/>
                <a:gd name="T10" fmla="*/ 2 w 106"/>
                <a:gd name="T11" fmla="*/ 4 h 28"/>
                <a:gd name="T12" fmla="*/ 4 w 106"/>
                <a:gd name="T13" fmla="*/ 6 h 28"/>
                <a:gd name="T14" fmla="*/ 4 w 106"/>
                <a:gd name="T15" fmla="*/ 22 h 28"/>
                <a:gd name="T16" fmla="*/ 27 w 106"/>
                <a:gd name="T17" fmla="*/ 15 h 28"/>
                <a:gd name="T18" fmla="*/ 103 w 106"/>
                <a:gd name="T19" fmla="*/ 0 h 28"/>
                <a:gd name="T20" fmla="*/ 106 w 106"/>
                <a:gd name="T21" fmla="*/ 2 h 28"/>
                <a:gd name="T22" fmla="*/ 104 w 106"/>
                <a:gd name="T23" fmla="*/ 4 h 28"/>
                <a:gd name="T24" fmla="*/ 28 w 106"/>
                <a:gd name="T25" fmla="*/ 19 h 28"/>
                <a:gd name="T26" fmla="*/ 3 w 106"/>
                <a:gd name="T27" fmla="*/ 28 h 28"/>
                <a:gd name="T28" fmla="*/ 2 w 106"/>
                <a:gd name="T2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28">
                  <a:moveTo>
                    <a:pt x="2" y="28"/>
                  </a:moveTo>
                  <a:cubicBezTo>
                    <a:pt x="2" y="28"/>
                    <a:pt x="2" y="28"/>
                    <a:pt x="1" y="28"/>
                  </a:cubicBezTo>
                  <a:cubicBezTo>
                    <a:pt x="1" y="28"/>
                    <a:pt x="0" y="27"/>
                    <a:pt x="0" y="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11" y="18"/>
                    <a:pt x="20" y="16"/>
                    <a:pt x="27" y="1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6" y="1"/>
                    <a:pt x="106" y="2"/>
                  </a:cubicBezTo>
                  <a:cubicBezTo>
                    <a:pt x="106" y="3"/>
                    <a:pt x="105" y="4"/>
                    <a:pt x="104" y="4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19" y="20"/>
                    <a:pt x="10" y="22"/>
                    <a:pt x="3" y="28"/>
                  </a:cubicBezTo>
                  <a:cubicBezTo>
                    <a:pt x="3" y="28"/>
                    <a:pt x="3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7" name="Freeform 89">
              <a:extLst>
                <a:ext uri="{FF2B5EF4-FFF2-40B4-BE49-F238E27FC236}">
                  <a16:creationId xmlns:a16="http://schemas.microsoft.com/office/drawing/2014/main" id="{07FD2AB5-5C6F-7403-D74F-5171804421EF}"/>
                </a:ext>
              </a:extLst>
            </p:cNvPr>
            <p:cNvSpPr/>
            <p:nvPr/>
          </p:nvSpPr>
          <p:spPr bwMode="auto">
            <a:xfrm>
              <a:off x="11164888" y="4041775"/>
              <a:ext cx="400050" cy="1585913"/>
            </a:xfrm>
            <a:custGeom>
              <a:avLst/>
              <a:gdLst>
                <a:gd name="T0" fmla="*/ 25 w 34"/>
                <a:gd name="T1" fmla="*/ 135 h 135"/>
                <a:gd name="T2" fmla="*/ 19 w 34"/>
                <a:gd name="T3" fmla="*/ 133 h 135"/>
                <a:gd name="T4" fmla="*/ 19 w 34"/>
                <a:gd name="T5" fmla="*/ 130 h 135"/>
                <a:gd name="T6" fmla="*/ 22 w 34"/>
                <a:gd name="T7" fmla="*/ 130 h 135"/>
                <a:gd name="T8" fmla="*/ 30 w 34"/>
                <a:gd name="T9" fmla="*/ 130 h 135"/>
                <a:gd name="T10" fmla="*/ 19 w 34"/>
                <a:gd name="T11" fmla="*/ 42 h 135"/>
                <a:gd name="T12" fmla="*/ 18 w 34"/>
                <a:gd name="T13" fmla="*/ 6 h 135"/>
                <a:gd name="T14" fmla="*/ 2 w 34"/>
                <a:gd name="T15" fmla="*/ 8 h 135"/>
                <a:gd name="T16" fmla="*/ 0 w 34"/>
                <a:gd name="T17" fmla="*/ 6 h 135"/>
                <a:gd name="T18" fmla="*/ 2 w 34"/>
                <a:gd name="T19" fmla="*/ 4 h 135"/>
                <a:gd name="T20" fmla="*/ 19 w 34"/>
                <a:gd name="T21" fmla="*/ 1 h 135"/>
                <a:gd name="T22" fmla="*/ 21 w 34"/>
                <a:gd name="T23" fmla="*/ 1 h 135"/>
                <a:gd name="T24" fmla="*/ 22 w 34"/>
                <a:gd name="T25" fmla="*/ 3 h 135"/>
                <a:gd name="T26" fmla="*/ 23 w 34"/>
                <a:gd name="T27" fmla="*/ 42 h 135"/>
                <a:gd name="T28" fmla="*/ 34 w 34"/>
                <a:gd name="T29" fmla="*/ 132 h 135"/>
                <a:gd name="T30" fmla="*/ 33 w 34"/>
                <a:gd name="T31" fmla="*/ 134 h 135"/>
                <a:gd name="T32" fmla="*/ 25 w 34"/>
                <a:gd name="T3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135">
                  <a:moveTo>
                    <a:pt x="25" y="135"/>
                  </a:moveTo>
                  <a:cubicBezTo>
                    <a:pt x="23" y="135"/>
                    <a:pt x="21" y="135"/>
                    <a:pt x="19" y="133"/>
                  </a:cubicBezTo>
                  <a:cubicBezTo>
                    <a:pt x="18" y="132"/>
                    <a:pt x="18" y="131"/>
                    <a:pt x="19" y="130"/>
                  </a:cubicBezTo>
                  <a:cubicBezTo>
                    <a:pt x="20" y="130"/>
                    <a:pt x="21" y="129"/>
                    <a:pt x="22" y="130"/>
                  </a:cubicBezTo>
                  <a:cubicBezTo>
                    <a:pt x="24" y="132"/>
                    <a:pt x="27" y="131"/>
                    <a:pt x="30" y="130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7" y="30"/>
                    <a:pt x="16" y="18"/>
                    <a:pt x="18" y="6"/>
                  </a:cubicBezTo>
                  <a:cubicBezTo>
                    <a:pt x="12" y="8"/>
                    <a:pt x="7" y="8"/>
                    <a:pt x="2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8" y="5"/>
                    <a:pt x="14" y="3"/>
                    <a:pt x="19" y="1"/>
                  </a:cubicBezTo>
                  <a:cubicBezTo>
                    <a:pt x="20" y="0"/>
                    <a:pt x="21" y="0"/>
                    <a:pt x="21" y="1"/>
                  </a:cubicBezTo>
                  <a:cubicBezTo>
                    <a:pt x="22" y="1"/>
                    <a:pt x="22" y="2"/>
                    <a:pt x="22" y="3"/>
                  </a:cubicBezTo>
                  <a:cubicBezTo>
                    <a:pt x="19" y="16"/>
                    <a:pt x="21" y="29"/>
                    <a:pt x="23" y="42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4" y="133"/>
                    <a:pt x="34" y="133"/>
                    <a:pt x="33" y="134"/>
                  </a:cubicBezTo>
                  <a:cubicBezTo>
                    <a:pt x="31" y="134"/>
                    <a:pt x="28" y="135"/>
                    <a:pt x="25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1C9D0745-4E13-88E8-9C76-9EED16238471}"/>
              </a:ext>
            </a:extLst>
          </p:cNvPr>
          <p:cNvSpPr txBox="1"/>
          <p:nvPr/>
        </p:nvSpPr>
        <p:spPr>
          <a:xfrm>
            <a:off x="5112965" y="3979028"/>
            <a:ext cx="265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单击输入标题文字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3C8F0DB-2AA9-7659-3712-9BF2F4F8196F}"/>
              </a:ext>
            </a:extLst>
          </p:cNvPr>
          <p:cNvSpPr/>
          <p:nvPr/>
        </p:nvSpPr>
        <p:spPr>
          <a:xfrm>
            <a:off x="5112965" y="4315745"/>
            <a:ext cx="5528695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请在此处填入你需要的内容。请在此处填入你需要的内容。请在此处填入你需要的内容。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3313D62-708A-0BC8-83EE-ADB35B4375FD}"/>
              </a:ext>
            </a:extLst>
          </p:cNvPr>
          <p:cNvGrpSpPr/>
          <p:nvPr/>
        </p:nvGrpSpPr>
        <p:grpSpPr>
          <a:xfrm>
            <a:off x="4583113" y="5371704"/>
            <a:ext cx="405868" cy="480733"/>
            <a:chOff x="9869488" y="3889375"/>
            <a:chExt cx="1695450" cy="2008188"/>
          </a:xfrm>
          <a:solidFill>
            <a:srgbClr val="5B9BD5">
              <a:lumMod val="50000"/>
            </a:srgbClr>
          </a:solidFill>
        </p:grpSpPr>
        <p:sp>
          <p:nvSpPr>
            <p:cNvPr id="51" name="Freeform 81">
              <a:extLst>
                <a:ext uri="{FF2B5EF4-FFF2-40B4-BE49-F238E27FC236}">
                  <a16:creationId xmlns:a16="http://schemas.microsoft.com/office/drawing/2014/main" id="{8A777D6A-07A1-CF8F-252D-5E6B50E4B07E}"/>
                </a:ext>
              </a:extLst>
            </p:cNvPr>
            <p:cNvSpPr/>
            <p:nvPr/>
          </p:nvSpPr>
          <p:spPr bwMode="auto">
            <a:xfrm>
              <a:off x="9869488" y="3937000"/>
              <a:ext cx="1647825" cy="1843088"/>
            </a:xfrm>
            <a:custGeom>
              <a:avLst/>
              <a:gdLst>
                <a:gd name="T0" fmla="*/ 10 w 140"/>
                <a:gd name="T1" fmla="*/ 157 h 157"/>
                <a:gd name="T2" fmla="*/ 9 w 140"/>
                <a:gd name="T3" fmla="*/ 157 h 157"/>
                <a:gd name="T4" fmla="*/ 8 w 140"/>
                <a:gd name="T5" fmla="*/ 155 h 157"/>
                <a:gd name="T6" fmla="*/ 1 w 140"/>
                <a:gd name="T7" fmla="*/ 38 h 157"/>
                <a:gd name="T8" fmla="*/ 2 w 140"/>
                <a:gd name="T9" fmla="*/ 36 h 157"/>
                <a:gd name="T10" fmla="*/ 5 w 140"/>
                <a:gd name="T11" fmla="*/ 38 h 157"/>
                <a:gd name="T12" fmla="*/ 12 w 140"/>
                <a:gd name="T13" fmla="*/ 152 h 157"/>
                <a:gd name="T14" fmla="*/ 135 w 140"/>
                <a:gd name="T15" fmla="*/ 121 h 157"/>
                <a:gd name="T16" fmla="*/ 107 w 140"/>
                <a:gd name="T17" fmla="*/ 2 h 157"/>
                <a:gd name="T18" fmla="*/ 108 w 140"/>
                <a:gd name="T19" fmla="*/ 0 h 157"/>
                <a:gd name="T20" fmla="*/ 111 w 140"/>
                <a:gd name="T21" fmla="*/ 2 h 157"/>
                <a:gd name="T22" fmla="*/ 140 w 140"/>
                <a:gd name="T23" fmla="*/ 122 h 157"/>
                <a:gd name="T24" fmla="*/ 140 w 140"/>
                <a:gd name="T25" fmla="*/ 123 h 157"/>
                <a:gd name="T26" fmla="*/ 138 w 140"/>
                <a:gd name="T27" fmla="*/ 124 h 157"/>
                <a:gd name="T28" fmla="*/ 11 w 140"/>
                <a:gd name="T29" fmla="*/ 157 h 157"/>
                <a:gd name="T30" fmla="*/ 10 w 140"/>
                <a:gd name="T31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0" h="157">
                  <a:moveTo>
                    <a:pt x="10" y="157"/>
                  </a:moveTo>
                  <a:cubicBezTo>
                    <a:pt x="9" y="157"/>
                    <a:pt x="9" y="157"/>
                    <a:pt x="9" y="157"/>
                  </a:cubicBezTo>
                  <a:cubicBezTo>
                    <a:pt x="8" y="157"/>
                    <a:pt x="8" y="156"/>
                    <a:pt x="8" y="155"/>
                  </a:cubicBezTo>
                  <a:cubicBezTo>
                    <a:pt x="10" y="116"/>
                    <a:pt x="8" y="77"/>
                    <a:pt x="1" y="38"/>
                  </a:cubicBezTo>
                  <a:cubicBezTo>
                    <a:pt x="0" y="37"/>
                    <a:pt x="1" y="36"/>
                    <a:pt x="2" y="36"/>
                  </a:cubicBezTo>
                  <a:cubicBezTo>
                    <a:pt x="3" y="36"/>
                    <a:pt x="4" y="37"/>
                    <a:pt x="5" y="38"/>
                  </a:cubicBezTo>
                  <a:cubicBezTo>
                    <a:pt x="12" y="75"/>
                    <a:pt x="14" y="114"/>
                    <a:pt x="12" y="152"/>
                  </a:cubicBezTo>
                  <a:cubicBezTo>
                    <a:pt x="52" y="137"/>
                    <a:pt x="93" y="126"/>
                    <a:pt x="135" y="121"/>
                  </a:cubicBezTo>
                  <a:cubicBezTo>
                    <a:pt x="121" y="83"/>
                    <a:pt x="111" y="43"/>
                    <a:pt x="107" y="2"/>
                  </a:cubicBezTo>
                  <a:cubicBezTo>
                    <a:pt x="106" y="1"/>
                    <a:pt x="107" y="0"/>
                    <a:pt x="108" y="0"/>
                  </a:cubicBezTo>
                  <a:cubicBezTo>
                    <a:pt x="109" y="0"/>
                    <a:pt x="110" y="1"/>
                    <a:pt x="111" y="2"/>
                  </a:cubicBezTo>
                  <a:cubicBezTo>
                    <a:pt x="115" y="43"/>
                    <a:pt x="125" y="83"/>
                    <a:pt x="140" y="122"/>
                  </a:cubicBezTo>
                  <a:cubicBezTo>
                    <a:pt x="140" y="122"/>
                    <a:pt x="140" y="123"/>
                    <a:pt x="140" y="123"/>
                  </a:cubicBezTo>
                  <a:cubicBezTo>
                    <a:pt x="140" y="124"/>
                    <a:pt x="139" y="124"/>
                    <a:pt x="138" y="124"/>
                  </a:cubicBezTo>
                  <a:cubicBezTo>
                    <a:pt x="95" y="130"/>
                    <a:pt x="52" y="141"/>
                    <a:pt x="11" y="157"/>
                  </a:cubicBezTo>
                  <a:cubicBezTo>
                    <a:pt x="10" y="157"/>
                    <a:pt x="10" y="157"/>
                    <a:pt x="10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2" name="Freeform 82">
              <a:extLst>
                <a:ext uri="{FF2B5EF4-FFF2-40B4-BE49-F238E27FC236}">
                  <a16:creationId xmlns:a16="http://schemas.microsoft.com/office/drawing/2014/main" id="{3E687708-0A8A-8210-8DB5-24C1326BFDAB}"/>
                </a:ext>
              </a:extLst>
            </p:cNvPr>
            <p:cNvSpPr/>
            <p:nvPr/>
          </p:nvSpPr>
          <p:spPr bwMode="auto">
            <a:xfrm>
              <a:off x="10599738" y="3889375"/>
              <a:ext cx="576263" cy="293688"/>
            </a:xfrm>
            <a:custGeom>
              <a:avLst/>
              <a:gdLst>
                <a:gd name="T0" fmla="*/ 2 w 49"/>
                <a:gd name="T1" fmla="*/ 25 h 25"/>
                <a:gd name="T2" fmla="*/ 1 w 49"/>
                <a:gd name="T3" fmla="*/ 24 h 25"/>
                <a:gd name="T4" fmla="*/ 2 w 49"/>
                <a:gd name="T5" fmla="*/ 21 h 25"/>
                <a:gd name="T6" fmla="*/ 39 w 49"/>
                <a:gd name="T7" fmla="*/ 3 h 25"/>
                <a:gd name="T8" fmla="*/ 43 w 49"/>
                <a:gd name="T9" fmla="*/ 2 h 25"/>
                <a:gd name="T10" fmla="*/ 44 w 49"/>
                <a:gd name="T11" fmla="*/ 1 h 25"/>
                <a:gd name="T12" fmla="*/ 45 w 49"/>
                <a:gd name="T13" fmla="*/ 1 h 25"/>
                <a:gd name="T14" fmla="*/ 48 w 49"/>
                <a:gd name="T15" fmla="*/ 0 h 25"/>
                <a:gd name="T16" fmla="*/ 49 w 49"/>
                <a:gd name="T17" fmla="*/ 3 h 25"/>
                <a:gd name="T18" fmla="*/ 44 w 49"/>
                <a:gd name="T19" fmla="*/ 6 h 25"/>
                <a:gd name="T20" fmla="*/ 41 w 49"/>
                <a:gd name="T21" fmla="*/ 7 h 25"/>
                <a:gd name="T22" fmla="*/ 3 w 49"/>
                <a:gd name="T23" fmla="*/ 25 h 25"/>
                <a:gd name="T24" fmla="*/ 2 w 49"/>
                <a:gd name="T2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25">
                  <a:moveTo>
                    <a:pt x="2" y="25"/>
                  </a:moveTo>
                  <a:cubicBezTo>
                    <a:pt x="2" y="25"/>
                    <a:pt x="1" y="25"/>
                    <a:pt x="1" y="24"/>
                  </a:cubicBezTo>
                  <a:cubicBezTo>
                    <a:pt x="0" y="23"/>
                    <a:pt x="1" y="22"/>
                    <a:pt x="2" y="21"/>
                  </a:cubicBezTo>
                  <a:cubicBezTo>
                    <a:pt x="15" y="16"/>
                    <a:pt x="27" y="10"/>
                    <a:pt x="39" y="3"/>
                  </a:cubicBezTo>
                  <a:cubicBezTo>
                    <a:pt x="40" y="3"/>
                    <a:pt x="42" y="2"/>
                    <a:pt x="43" y="2"/>
                  </a:cubicBezTo>
                  <a:cubicBezTo>
                    <a:pt x="43" y="2"/>
                    <a:pt x="44" y="2"/>
                    <a:pt x="44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7" y="0"/>
                    <a:pt x="48" y="0"/>
                  </a:cubicBezTo>
                  <a:cubicBezTo>
                    <a:pt x="49" y="1"/>
                    <a:pt x="49" y="2"/>
                    <a:pt x="49" y="3"/>
                  </a:cubicBezTo>
                  <a:cubicBezTo>
                    <a:pt x="48" y="5"/>
                    <a:pt x="47" y="5"/>
                    <a:pt x="44" y="6"/>
                  </a:cubicBezTo>
                  <a:cubicBezTo>
                    <a:pt x="43" y="6"/>
                    <a:pt x="42" y="6"/>
                    <a:pt x="41" y="7"/>
                  </a:cubicBezTo>
                  <a:cubicBezTo>
                    <a:pt x="29" y="13"/>
                    <a:pt x="16" y="20"/>
                    <a:pt x="3" y="25"/>
                  </a:cubicBezTo>
                  <a:cubicBezTo>
                    <a:pt x="3" y="25"/>
                    <a:pt x="3" y="25"/>
                    <a:pt x="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3" name="Freeform 83">
              <a:extLst>
                <a:ext uri="{FF2B5EF4-FFF2-40B4-BE49-F238E27FC236}">
                  <a16:creationId xmlns:a16="http://schemas.microsoft.com/office/drawing/2014/main" id="{F78E4536-4817-1ED3-00D5-8FDBF90468E5}"/>
                </a:ext>
              </a:extLst>
            </p:cNvPr>
            <p:cNvSpPr/>
            <p:nvPr/>
          </p:nvSpPr>
          <p:spPr bwMode="auto">
            <a:xfrm>
              <a:off x="9917113" y="4254500"/>
              <a:ext cx="411163" cy="152400"/>
            </a:xfrm>
            <a:custGeom>
              <a:avLst/>
              <a:gdLst>
                <a:gd name="T0" fmla="*/ 2 w 35"/>
                <a:gd name="T1" fmla="*/ 13 h 13"/>
                <a:gd name="T2" fmla="*/ 0 w 35"/>
                <a:gd name="T3" fmla="*/ 12 h 13"/>
                <a:gd name="T4" fmla="*/ 1 w 35"/>
                <a:gd name="T5" fmla="*/ 9 h 13"/>
                <a:gd name="T6" fmla="*/ 32 w 35"/>
                <a:gd name="T7" fmla="*/ 1 h 13"/>
                <a:gd name="T8" fmla="*/ 34 w 35"/>
                <a:gd name="T9" fmla="*/ 2 h 13"/>
                <a:gd name="T10" fmla="*/ 33 w 35"/>
                <a:gd name="T11" fmla="*/ 4 h 13"/>
                <a:gd name="T12" fmla="*/ 2 w 35"/>
                <a:gd name="T13" fmla="*/ 13 h 13"/>
                <a:gd name="T14" fmla="*/ 2 w 35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2" y="7"/>
                    <a:pt x="22" y="4"/>
                    <a:pt x="32" y="1"/>
                  </a:cubicBezTo>
                  <a:cubicBezTo>
                    <a:pt x="33" y="0"/>
                    <a:pt x="34" y="1"/>
                    <a:pt x="34" y="2"/>
                  </a:cubicBezTo>
                  <a:cubicBezTo>
                    <a:pt x="35" y="3"/>
                    <a:pt x="34" y="4"/>
                    <a:pt x="33" y="4"/>
                  </a:cubicBezTo>
                  <a:cubicBezTo>
                    <a:pt x="23" y="8"/>
                    <a:pt x="13" y="11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79D717DF-F119-ED15-0216-8A8BA9E946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34613" y="3913188"/>
              <a:ext cx="458788" cy="635000"/>
            </a:xfrm>
            <a:custGeom>
              <a:avLst/>
              <a:gdLst>
                <a:gd name="T0" fmla="*/ 11 w 39"/>
                <a:gd name="T1" fmla="*/ 54 h 54"/>
                <a:gd name="T2" fmla="*/ 11 w 39"/>
                <a:gd name="T3" fmla="*/ 54 h 54"/>
                <a:gd name="T4" fmla="*/ 9 w 39"/>
                <a:gd name="T5" fmla="*/ 54 h 54"/>
                <a:gd name="T6" fmla="*/ 7 w 39"/>
                <a:gd name="T7" fmla="*/ 52 h 54"/>
                <a:gd name="T8" fmla="*/ 0 w 39"/>
                <a:gd name="T9" fmla="*/ 18 h 54"/>
                <a:gd name="T10" fmla="*/ 1 w 39"/>
                <a:gd name="T11" fmla="*/ 12 h 54"/>
                <a:gd name="T12" fmla="*/ 7 w 39"/>
                <a:gd name="T13" fmla="*/ 7 h 54"/>
                <a:gd name="T14" fmla="*/ 25 w 39"/>
                <a:gd name="T15" fmla="*/ 0 h 54"/>
                <a:gd name="T16" fmla="*/ 27 w 39"/>
                <a:gd name="T17" fmla="*/ 0 h 54"/>
                <a:gd name="T18" fmla="*/ 28 w 39"/>
                <a:gd name="T19" fmla="*/ 2 h 54"/>
                <a:gd name="T20" fmla="*/ 33 w 39"/>
                <a:gd name="T21" fmla="*/ 19 h 54"/>
                <a:gd name="T22" fmla="*/ 39 w 39"/>
                <a:gd name="T23" fmla="*/ 40 h 54"/>
                <a:gd name="T24" fmla="*/ 11 w 39"/>
                <a:gd name="T25" fmla="*/ 54 h 54"/>
                <a:gd name="T26" fmla="*/ 25 w 39"/>
                <a:gd name="T27" fmla="*/ 5 h 54"/>
                <a:gd name="T28" fmla="*/ 9 w 39"/>
                <a:gd name="T29" fmla="*/ 11 h 54"/>
                <a:gd name="T30" fmla="*/ 5 w 39"/>
                <a:gd name="T31" fmla="*/ 14 h 54"/>
                <a:gd name="T32" fmla="*/ 4 w 39"/>
                <a:gd name="T33" fmla="*/ 17 h 54"/>
                <a:gd name="T34" fmla="*/ 11 w 39"/>
                <a:gd name="T35" fmla="*/ 50 h 54"/>
                <a:gd name="T36" fmla="*/ 35 w 39"/>
                <a:gd name="T37" fmla="*/ 39 h 54"/>
                <a:gd name="T38" fmla="*/ 30 w 39"/>
                <a:gd name="T39" fmla="*/ 21 h 54"/>
                <a:gd name="T40" fmla="*/ 25 w 39"/>
                <a:gd name="T41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54">
                  <a:moveTo>
                    <a:pt x="11" y="54"/>
                  </a:moveTo>
                  <a:cubicBezTo>
                    <a:pt x="11" y="54"/>
                    <a:pt x="11" y="54"/>
                    <a:pt x="11" y="54"/>
                  </a:cubicBezTo>
                  <a:cubicBezTo>
                    <a:pt x="10" y="54"/>
                    <a:pt x="10" y="54"/>
                    <a:pt x="9" y="54"/>
                  </a:cubicBezTo>
                  <a:cubicBezTo>
                    <a:pt x="8" y="54"/>
                    <a:pt x="8" y="53"/>
                    <a:pt x="7" y="52"/>
                  </a:cubicBezTo>
                  <a:cubicBezTo>
                    <a:pt x="7" y="41"/>
                    <a:pt x="4" y="27"/>
                    <a:pt x="0" y="18"/>
                  </a:cubicBezTo>
                  <a:cubicBezTo>
                    <a:pt x="0" y="16"/>
                    <a:pt x="0" y="14"/>
                    <a:pt x="1" y="12"/>
                  </a:cubicBezTo>
                  <a:cubicBezTo>
                    <a:pt x="2" y="10"/>
                    <a:pt x="5" y="8"/>
                    <a:pt x="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8" y="1"/>
                    <a:pt x="28" y="1"/>
                    <a:pt x="28" y="2"/>
                  </a:cubicBezTo>
                  <a:cubicBezTo>
                    <a:pt x="28" y="5"/>
                    <a:pt x="31" y="12"/>
                    <a:pt x="33" y="19"/>
                  </a:cubicBezTo>
                  <a:cubicBezTo>
                    <a:pt x="37" y="30"/>
                    <a:pt x="39" y="36"/>
                    <a:pt x="39" y="40"/>
                  </a:cubicBezTo>
                  <a:cubicBezTo>
                    <a:pt x="38" y="48"/>
                    <a:pt x="17" y="54"/>
                    <a:pt x="11" y="54"/>
                  </a:cubicBezTo>
                  <a:close/>
                  <a:moveTo>
                    <a:pt x="25" y="5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7" y="12"/>
                    <a:pt x="5" y="13"/>
                    <a:pt x="5" y="14"/>
                  </a:cubicBezTo>
                  <a:cubicBezTo>
                    <a:pt x="4" y="15"/>
                    <a:pt x="4" y="16"/>
                    <a:pt x="4" y="17"/>
                  </a:cubicBezTo>
                  <a:cubicBezTo>
                    <a:pt x="7" y="25"/>
                    <a:pt x="10" y="38"/>
                    <a:pt x="11" y="50"/>
                  </a:cubicBezTo>
                  <a:cubicBezTo>
                    <a:pt x="20" y="49"/>
                    <a:pt x="35" y="43"/>
                    <a:pt x="35" y="39"/>
                  </a:cubicBezTo>
                  <a:cubicBezTo>
                    <a:pt x="35" y="37"/>
                    <a:pt x="32" y="28"/>
                    <a:pt x="30" y="21"/>
                  </a:cubicBezTo>
                  <a:cubicBezTo>
                    <a:pt x="27" y="15"/>
                    <a:pt x="25" y="9"/>
                    <a:pt x="2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5" name="Freeform 88">
              <a:extLst>
                <a:ext uri="{FF2B5EF4-FFF2-40B4-BE49-F238E27FC236}">
                  <a16:creationId xmlns:a16="http://schemas.microsoft.com/office/drawing/2014/main" id="{8BF61631-D5A7-F5D3-6941-A917EC037BD1}"/>
                </a:ext>
              </a:extLst>
            </p:cNvPr>
            <p:cNvSpPr/>
            <p:nvPr/>
          </p:nvSpPr>
          <p:spPr bwMode="auto">
            <a:xfrm>
              <a:off x="10245726" y="5568950"/>
              <a:ext cx="1249363" cy="328613"/>
            </a:xfrm>
            <a:custGeom>
              <a:avLst/>
              <a:gdLst>
                <a:gd name="T0" fmla="*/ 2 w 106"/>
                <a:gd name="T1" fmla="*/ 28 h 28"/>
                <a:gd name="T2" fmla="*/ 1 w 106"/>
                <a:gd name="T3" fmla="*/ 28 h 28"/>
                <a:gd name="T4" fmla="*/ 0 w 106"/>
                <a:gd name="T5" fmla="*/ 26 h 28"/>
                <a:gd name="T6" fmla="*/ 0 w 106"/>
                <a:gd name="T7" fmla="*/ 6 h 28"/>
                <a:gd name="T8" fmla="*/ 2 w 106"/>
                <a:gd name="T9" fmla="*/ 4 h 28"/>
                <a:gd name="T10" fmla="*/ 2 w 106"/>
                <a:gd name="T11" fmla="*/ 4 h 28"/>
                <a:gd name="T12" fmla="*/ 4 w 106"/>
                <a:gd name="T13" fmla="*/ 6 h 28"/>
                <a:gd name="T14" fmla="*/ 4 w 106"/>
                <a:gd name="T15" fmla="*/ 22 h 28"/>
                <a:gd name="T16" fmla="*/ 27 w 106"/>
                <a:gd name="T17" fmla="*/ 15 h 28"/>
                <a:gd name="T18" fmla="*/ 103 w 106"/>
                <a:gd name="T19" fmla="*/ 0 h 28"/>
                <a:gd name="T20" fmla="*/ 106 w 106"/>
                <a:gd name="T21" fmla="*/ 2 h 28"/>
                <a:gd name="T22" fmla="*/ 104 w 106"/>
                <a:gd name="T23" fmla="*/ 4 h 28"/>
                <a:gd name="T24" fmla="*/ 28 w 106"/>
                <a:gd name="T25" fmla="*/ 19 h 28"/>
                <a:gd name="T26" fmla="*/ 3 w 106"/>
                <a:gd name="T27" fmla="*/ 28 h 28"/>
                <a:gd name="T28" fmla="*/ 2 w 106"/>
                <a:gd name="T2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28">
                  <a:moveTo>
                    <a:pt x="2" y="28"/>
                  </a:moveTo>
                  <a:cubicBezTo>
                    <a:pt x="2" y="28"/>
                    <a:pt x="2" y="28"/>
                    <a:pt x="1" y="28"/>
                  </a:cubicBezTo>
                  <a:cubicBezTo>
                    <a:pt x="1" y="28"/>
                    <a:pt x="0" y="27"/>
                    <a:pt x="0" y="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4" y="5"/>
                    <a:pt x="4" y="6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11" y="18"/>
                    <a:pt x="20" y="16"/>
                    <a:pt x="27" y="1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6" y="1"/>
                    <a:pt x="106" y="2"/>
                  </a:cubicBezTo>
                  <a:cubicBezTo>
                    <a:pt x="106" y="3"/>
                    <a:pt x="105" y="4"/>
                    <a:pt x="104" y="4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19" y="20"/>
                    <a:pt x="10" y="22"/>
                    <a:pt x="3" y="28"/>
                  </a:cubicBezTo>
                  <a:cubicBezTo>
                    <a:pt x="3" y="28"/>
                    <a:pt x="3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6" name="Freeform 89">
              <a:extLst>
                <a:ext uri="{FF2B5EF4-FFF2-40B4-BE49-F238E27FC236}">
                  <a16:creationId xmlns:a16="http://schemas.microsoft.com/office/drawing/2014/main" id="{907FB94F-CB09-820D-471D-DDDE967B40CE}"/>
                </a:ext>
              </a:extLst>
            </p:cNvPr>
            <p:cNvSpPr/>
            <p:nvPr/>
          </p:nvSpPr>
          <p:spPr bwMode="auto">
            <a:xfrm>
              <a:off x="11164888" y="4041775"/>
              <a:ext cx="400050" cy="1585913"/>
            </a:xfrm>
            <a:custGeom>
              <a:avLst/>
              <a:gdLst>
                <a:gd name="T0" fmla="*/ 25 w 34"/>
                <a:gd name="T1" fmla="*/ 135 h 135"/>
                <a:gd name="T2" fmla="*/ 19 w 34"/>
                <a:gd name="T3" fmla="*/ 133 h 135"/>
                <a:gd name="T4" fmla="*/ 19 w 34"/>
                <a:gd name="T5" fmla="*/ 130 h 135"/>
                <a:gd name="T6" fmla="*/ 22 w 34"/>
                <a:gd name="T7" fmla="*/ 130 h 135"/>
                <a:gd name="T8" fmla="*/ 30 w 34"/>
                <a:gd name="T9" fmla="*/ 130 h 135"/>
                <a:gd name="T10" fmla="*/ 19 w 34"/>
                <a:gd name="T11" fmla="*/ 42 h 135"/>
                <a:gd name="T12" fmla="*/ 18 w 34"/>
                <a:gd name="T13" fmla="*/ 6 h 135"/>
                <a:gd name="T14" fmla="*/ 2 w 34"/>
                <a:gd name="T15" fmla="*/ 8 h 135"/>
                <a:gd name="T16" fmla="*/ 0 w 34"/>
                <a:gd name="T17" fmla="*/ 6 h 135"/>
                <a:gd name="T18" fmla="*/ 2 w 34"/>
                <a:gd name="T19" fmla="*/ 4 h 135"/>
                <a:gd name="T20" fmla="*/ 19 w 34"/>
                <a:gd name="T21" fmla="*/ 1 h 135"/>
                <a:gd name="T22" fmla="*/ 21 w 34"/>
                <a:gd name="T23" fmla="*/ 1 h 135"/>
                <a:gd name="T24" fmla="*/ 22 w 34"/>
                <a:gd name="T25" fmla="*/ 3 h 135"/>
                <a:gd name="T26" fmla="*/ 23 w 34"/>
                <a:gd name="T27" fmla="*/ 42 h 135"/>
                <a:gd name="T28" fmla="*/ 34 w 34"/>
                <a:gd name="T29" fmla="*/ 132 h 135"/>
                <a:gd name="T30" fmla="*/ 33 w 34"/>
                <a:gd name="T31" fmla="*/ 134 h 135"/>
                <a:gd name="T32" fmla="*/ 25 w 34"/>
                <a:gd name="T3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135">
                  <a:moveTo>
                    <a:pt x="25" y="135"/>
                  </a:moveTo>
                  <a:cubicBezTo>
                    <a:pt x="23" y="135"/>
                    <a:pt x="21" y="135"/>
                    <a:pt x="19" y="133"/>
                  </a:cubicBezTo>
                  <a:cubicBezTo>
                    <a:pt x="18" y="132"/>
                    <a:pt x="18" y="131"/>
                    <a:pt x="19" y="130"/>
                  </a:cubicBezTo>
                  <a:cubicBezTo>
                    <a:pt x="20" y="130"/>
                    <a:pt x="21" y="129"/>
                    <a:pt x="22" y="130"/>
                  </a:cubicBezTo>
                  <a:cubicBezTo>
                    <a:pt x="24" y="132"/>
                    <a:pt x="27" y="131"/>
                    <a:pt x="30" y="130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7" y="30"/>
                    <a:pt x="16" y="18"/>
                    <a:pt x="18" y="6"/>
                  </a:cubicBezTo>
                  <a:cubicBezTo>
                    <a:pt x="12" y="8"/>
                    <a:pt x="7" y="8"/>
                    <a:pt x="2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8" y="5"/>
                    <a:pt x="14" y="3"/>
                    <a:pt x="19" y="1"/>
                  </a:cubicBezTo>
                  <a:cubicBezTo>
                    <a:pt x="20" y="0"/>
                    <a:pt x="21" y="0"/>
                    <a:pt x="21" y="1"/>
                  </a:cubicBezTo>
                  <a:cubicBezTo>
                    <a:pt x="22" y="1"/>
                    <a:pt x="22" y="2"/>
                    <a:pt x="22" y="3"/>
                  </a:cubicBezTo>
                  <a:cubicBezTo>
                    <a:pt x="19" y="16"/>
                    <a:pt x="21" y="29"/>
                    <a:pt x="23" y="42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4" y="133"/>
                    <a:pt x="34" y="133"/>
                    <a:pt x="33" y="134"/>
                  </a:cubicBezTo>
                  <a:cubicBezTo>
                    <a:pt x="31" y="134"/>
                    <a:pt x="28" y="135"/>
                    <a:pt x="25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BF2382C8-6ABE-0F44-FD66-2C5C10FF6B10}"/>
              </a:ext>
            </a:extLst>
          </p:cNvPr>
          <p:cNvSpPr txBox="1"/>
          <p:nvPr/>
        </p:nvSpPr>
        <p:spPr>
          <a:xfrm>
            <a:off x="5112965" y="5371704"/>
            <a:ext cx="265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单击输入标题文字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227C3AF-6354-3DC8-D656-79420AC7321D}"/>
              </a:ext>
            </a:extLst>
          </p:cNvPr>
          <p:cNvSpPr/>
          <p:nvPr/>
        </p:nvSpPr>
        <p:spPr>
          <a:xfrm>
            <a:off x="5112965" y="5708421"/>
            <a:ext cx="5528695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请在此处填入你需要的内容。请在此处填入你需要的内容。请在此处填入你需要的内容。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1C9E564-65D1-9683-DEDA-EB62F27BB088}"/>
              </a:ext>
            </a:extLst>
          </p:cNvPr>
          <p:cNvGrpSpPr/>
          <p:nvPr/>
        </p:nvGrpSpPr>
        <p:grpSpPr>
          <a:xfrm>
            <a:off x="1224533" y="2688649"/>
            <a:ext cx="2769841" cy="3649695"/>
            <a:chOff x="877887" y="2081213"/>
            <a:chExt cx="2193926" cy="2890838"/>
          </a:xfrm>
          <a:solidFill>
            <a:srgbClr val="5B9BD5">
              <a:lumMod val="50000"/>
            </a:srgbClr>
          </a:solidFill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B60F386B-14B2-E239-F645-FB68F092BA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6563" y="4433888"/>
              <a:ext cx="1143000" cy="538163"/>
            </a:xfrm>
            <a:custGeom>
              <a:avLst/>
              <a:gdLst>
                <a:gd name="T0" fmla="*/ 88 w 303"/>
                <a:gd name="T1" fmla="*/ 0 h 143"/>
                <a:gd name="T2" fmla="*/ 31 w 303"/>
                <a:gd name="T3" fmla="*/ 60 h 143"/>
                <a:gd name="T4" fmla="*/ 303 w 303"/>
                <a:gd name="T5" fmla="*/ 39 h 143"/>
                <a:gd name="T6" fmla="*/ 290 w 303"/>
                <a:gd name="T7" fmla="*/ 99 h 143"/>
                <a:gd name="T8" fmla="*/ 10 w 303"/>
                <a:gd name="T9" fmla="*/ 103 h 143"/>
                <a:gd name="T10" fmla="*/ 88 w 303"/>
                <a:gd name="T11" fmla="*/ 0 h 143"/>
                <a:gd name="T12" fmla="*/ 271 w 303"/>
                <a:gd name="T13" fmla="*/ 71 h 143"/>
                <a:gd name="T14" fmla="*/ 19 w 303"/>
                <a:gd name="T15" fmla="*/ 75 h 143"/>
                <a:gd name="T16" fmla="*/ 202 w 303"/>
                <a:gd name="T17" fmla="*/ 114 h 143"/>
                <a:gd name="T18" fmla="*/ 279 w 303"/>
                <a:gd name="T19" fmla="*/ 75 h 143"/>
                <a:gd name="T20" fmla="*/ 271 w 303"/>
                <a:gd name="T21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3" h="143">
                  <a:moveTo>
                    <a:pt x="88" y="0"/>
                  </a:moveTo>
                  <a:cubicBezTo>
                    <a:pt x="69" y="20"/>
                    <a:pt x="41" y="31"/>
                    <a:pt x="31" y="60"/>
                  </a:cubicBezTo>
                  <a:cubicBezTo>
                    <a:pt x="107" y="124"/>
                    <a:pt x="241" y="93"/>
                    <a:pt x="303" y="39"/>
                  </a:cubicBezTo>
                  <a:cubicBezTo>
                    <a:pt x="294" y="57"/>
                    <a:pt x="289" y="83"/>
                    <a:pt x="290" y="99"/>
                  </a:cubicBezTo>
                  <a:cubicBezTo>
                    <a:pt x="206" y="128"/>
                    <a:pt x="99" y="143"/>
                    <a:pt x="10" y="103"/>
                  </a:cubicBezTo>
                  <a:cubicBezTo>
                    <a:pt x="0" y="47"/>
                    <a:pt x="42" y="12"/>
                    <a:pt x="88" y="0"/>
                  </a:cubicBezTo>
                  <a:close/>
                  <a:moveTo>
                    <a:pt x="271" y="71"/>
                  </a:moveTo>
                  <a:cubicBezTo>
                    <a:pt x="215" y="126"/>
                    <a:pt x="74" y="109"/>
                    <a:pt x="19" y="75"/>
                  </a:cubicBezTo>
                  <a:cubicBezTo>
                    <a:pt x="38" y="129"/>
                    <a:pt x="141" y="113"/>
                    <a:pt x="202" y="114"/>
                  </a:cubicBezTo>
                  <a:cubicBezTo>
                    <a:pt x="224" y="97"/>
                    <a:pt x="269" y="105"/>
                    <a:pt x="279" y="75"/>
                  </a:cubicBezTo>
                  <a:cubicBezTo>
                    <a:pt x="278" y="72"/>
                    <a:pt x="275" y="70"/>
                    <a:pt x="271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8C20A6FC-3400-A40E-36D8-453684FC8D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887" y="2081213"/>
              <a:ext cx="2193926" cy="2528888"/>
            </a:xfrm>
            <a:custGeom>
              <a:avLst/>
              <a:gdLst>
                <a:gd name="T0" fmla="*/ 471 w 582"/>
                <a:gd name="T1" fmla="*/ 128 h 672"/>
                <a:gd name="T2" fmla="*/ 486 w 582"/>
                <a:gd name="T3" fmla="*/ 476 h 672"/>
                <a:gd name="T4" fmla="*/ 424 w 582"/>
                <a:gd name="T5" fmla="*/ 631 h 672"/>
                <a:gd name="T6" fmla="*/ 197 w 582"/>
                <a:gd name="T7" fmla="*/ 532 h 672"/>
                <a:gd name="T8" fmla="*/ 95 w 582"/>
                <a:gd name="T9" fmla="*/ 122 h 672"/>
                <a:gd name="T10" fmla="*/ 20 w 582"/>
                <a:gd name="T11" fmla="*/ 309 h 672"/>
                <a:gd name="T12" fmla="*/ 340 w 582"/>
                <a:gd name="T13" fmla="*/ 578 h 672"/>
                <a:gd name="T14" fmla="*/ 373 w 582"/>
                <a:gd name="T15" fmla="*/ 554 h 672"/>
                <a:gd name="T16" fmla="*/ 69 w 582"/>
                <a:gd name="T17" fmla="*/ 250 h 672"/>
                <a:gd name="T18" fmla="*/ 252 w 582"/>
                <a:gd name="T19" fmla="*/ 21 h 672"/>
                <a:gd name="T20" fmla="*/ 374 w 582"/>
                <a:gd name="T21" fmla="*/ 494 h 672"/>
                <a:gd name="T22" fmla="*/ 113 w 582"/>
                <a:gd name="T23" fmla="*/ 295 h 672"/>
                <a:gd name="T24" fmla="*/ 244 w 582"/>
                <a:gd name="T25" fmla="*/ 69 h 672"/>
                <a:gd name="T26" fmla="*/ 319 w 582"/>
                <a:gd name="T27" fmla="*/ 98 h 672"/>
                <a:gd name="T28" fmla="*/ 354 w 582"/>
                <a:gd name="T29" fmla="*/ 170 h 672"/>
                <a:gd name="T30" fmla="*/ 222 w 582"/>
                <a:gd name="T31" fmla="*/ 204 h 672"/>
                <a:gd name="T32" fmla="*/ 222 w 582"/>
                <a:gd name="T33" fmla="*/ 204 h 672"/>
                <a:gd name="T34" fmla="*/ 287 w 582"/>
                <a:gd name="T35" fmla="*/ 117 h 672"/>
                <a:gd name="T36" fmla="*/ 383 w 582"/>
                <a:gd name="T37" fmla="*/ 151 h 672"/>
                <a:gd name="T38" fmla="*/ 158 w 582"/>
                <a:gd name="T39" fmla="*/ 215 h 672"/>
                <a:gd name="T40" fmla="*/ 158 w 582"/>
                <a:gd name="T41" fmla="*/ 215 h 672"/>
                <a:gd name="T42" fmla="*/ 502 w 582"/>
                <a:gd name="T43" fmla="*/ 188 h 672"/>
                <a:gd name="T44" fmla="*/ 405 w 582"/>
                <a:gd name="T45" fmla="*/ 267 h 672"/>
                <a:gd name="T46" fmla="*/ 142 w 582"/>
                <a:gd name="T47" fmla="*/ 211 h 672"/>
                <a:gd name="T48" fmla="*/ 365 w 582"/>
                <a:gd name="T49" fmla="*/ 282 h 672"/>
                <a:gd name="T50" fmla="*/ 365 w 582"/>
                <a:gd name="T51" fmla="*/ 282 h 672"/>
                <a:gd name="T52" fmla="*/ 357 w 582"/>
                <a:gd name="T53" fmla="*/ 286 h 672"/>
                <a:gd name="T54" fmla="*/ 469 w 582"/>
                <a:gd name="T55" fmla="*/ 248 h 672"/>
                <a:gd name="T56" fmla="*/ 469 w 582"/>
                <a:gd name="T57" fmla="*/ 248 h 672"/>
                <a:gd name="T58" fmla="*/ 280 w 582"/>
                <a:gd name="T59" fmla="*/ 313 h 672"/>
                <a:gd name="T60" fmla="*/ 153 w 582"/>
                <a:gd name="T61" fmla="*/ 231 h 672"/>
                <a:gd name="T62" fmla="*/ 206 w 582"/>
                <a:gd name="T63" fmla="*/ 220 h 672"/>
                <a:gd name="T64" fmla="*/ 138 w 582"/>
                <a:gd name="T65" fmla="*/ 223 h 672"/>
                <a:gd name="T66" fmla="*/ 411 w 582"/>
                <a:gd name="T67" fmla="*/ 383 h 672"/>
                <a:gd name="T68" fmla="*/ 368 w 582"/>
                <a:gd name="T69" fmla="*/ 294 h 672"/>
                <a:gd name="T70" fmla="*/ 368 w 582"/>
                <a:gd name="T71" fmla="*/ 294 h 672"/>
                <a:gd name="T72" fmla="*/ 371 w 582"/>
                <a:gd name="T73" fmla="*/ 402 h 672"/>
                <a:gd name="T74" fmla="*/ 236 w 582"/>
                <a:gd name="T75" fmla="*/ 336 h 672"/>
                <a:gd name="T76" fmla="*/ 236 w 582"/>
                <a:gd name="T77" fmla="*/ 336 h 672"/>
                <a:gd name="T78" fmla="*/ 132 w 582"/>
                <a:gd name="T79" fmla="*/ 335 h 672"/>
                <a:gd name="T80" fmla="*/ 275 w 582"/>
                <a:gd name="T81" fmla="*/ 421 h 672"/>
                <a:gd name="T82" fmla="*/ 411 w 582"/>
                <a:gd name="T83" fmla="*/ 419 h 672"/>
                <a:gd name="T84" fmla="*/ 383 w 582"/>
                <a:gd name="T85" fmla="*/ 427 h 672"/>
                <a:gd name="T86" fmla="*/ 359 w 582"/>
                <a:gd name="T87" fmla="*/ 422 h 672"/>
                <a:gd name="T88" fmla="*/ 359 w 582"/>
                <a:gd name="T89" fmla="*/ 422 h 672"/>
                <a:gd name="T90" fmla="*/ 347 w 582"/>
                <a:gd name="T91" fmla="*/ 434 h 672"/>
                <a:gd name="T92" fmla="*/ 258 w 582"/>
                <a:gd name="T93" fmla="*/ 44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82" h="672">
                  <a:moveTo>
                    <a:pt x="288" y="17"/>
                  </a:moveTo>
                  <a:cubicBezTo>
                    <a:pt x="289" y="43"/>
                    <a:pt x="270" y="46"/>
                    <a:pt x="280" y="81"/>
                  </a:cubicBezTo>
                  <a:cubicBezTo>
                    <a:pt x="365" y="76"/>
                    <a:pt x="414" y="106"/>
                    <a:pt x="471" y="128"/>
                  </a:cubicBezTo>
                  <a:cubicBezTo>
                    <a:pt x="582" y="211"/>
                    <a:pt x="522" y="416"/>
                    <a:pt x="390" y="439"/>
                  </a:cubicBezTo>
                  <a:cubicBezTo>
                    <a:pt x="397" y="457"/>
                    <a:pt x="413" y="467"/>
                    <a:pt x="422" y="483"/>
                  </a:cubicBezTo>
                  <a:cubicBezTo>
                    <a:pt x="440" y="478"/>
                    <a:pt x="467" y="456"/>
                    <a:pt x="486" y="476"/>
                  </a:cubicBezTo>
                  <a:cubicBezTo>
                    <a:pt x="482" y="530"/>
                    <a:pt x="431" y="536"/>
                    <a:pt x="389" y="551"/>
                  </a:cubicBezTo>
                  <a:cubicBezTo>
                    <a:pt x="364" y="626"/>
                    <a:pt x="498" y="619"/>
                    <a:pt x="483" y="672"/>
                  </a:cubicBezTo>
                  <a:cubicBezTo>
                    <a:pt x="462" y="659"/>
                    <a:pt x="459" y="630"/>
                    <a:pt x="424" y="631"/>
                  </a:cubicBezTo>
                  <a:cubicBezTo>
                    <a:pt x="393" y="642"/>
                    <a:pt x="344" y="649"/>
                    <a:pt x="316" y="630"/>
                  </a:cubicBezTo>
                  <a:cubicBezTo>
                    <a:pt x="317" y="609"/>
                    <a:pt x="329" y="600"/>
                    <a:pt x="325" y="574"/>
                  </a:cubicBezTo>
                  <a:cubicBezTo>
                    <a:pt x="298" y="544"/>
                    <a:pt x="242" y="543"/>
                    <a:pt x="197" y="532"/>
                  </a:cubicBezTo>
                  <a:cubicBezTo>
                    <a:pt x="153" y="521"/>
                    <a:pt x="124" y="495"/>
                    <a:pt x="86" y="478"/>
                  </a:cubicBezTo>
                  <a:cubicBezTo>
                    <a:pt x="56" y="447"/>
                    <a:pt x="28" y="414"/>
                    <a:pt x="11" y="369"/>
                  </a:cubicBezTo>
                  <a:cubicBezTo>
                    <a:pt x="0" y="269"/>
                    <a:pt x="39" y="182"/>
                    <a:pt x="95" y="122"/>
                  </a:cubicBezTo>
                  <a:cubicBezTo>
                    <a:pt x="144" y="71"/>
                    <a:pt x="216" y="0"/>
                    <a:pt x="288" y="17"/>
                  </a:cubicBezTo>
                  <a:close/>
                  <a:moveTo>
                    <a:pt x="252" y="21"/>
                  </a:moveTo>
                  <a:cubicBezTo>
                    <a:pt x="147" y="84"/>
                    <a:pt x="30" y="159"/>
                    <a:pt x="20" y="309"/>
                  </a:cubicBezTo>
                  <a:cubicBezTo>
                    <a:pt x="10" y="459"/>
                    <a:pt x="150" y="505"/>
                    <a:pt x="277" y="541"/>
                  </a:cubicBezTo>
                  <a:cubicBezTo>
                    <a:pt x="291" y="540"/>
                    <a:pt x="296" y="535"/>
                    <a:pt x="309" y="541"/>
                  </a:cubicBezTo>
                  <a:cubicBezTo>
                    <a:pt x="321" y="552"/>
                    <a:pt x="336" y="560"/>
                    <a:pt x="340" y="578"/>
                  </a:cubicBezTo>
                  <a:cubicBezTo>
                    <a:pt x="333" y="596"/>
                    <a:pt x="343" y="607"/>
                    <a:pt x="332" y="622"/>
                  </a:cubicBezTo>
                  <a:cubicBezTo>
                    <a:pt x="348" y="630"/>
                    <a:pt x="385" y="636"/>
                    <a:pt x="400" y="623"/>
                  </a:cubicBezTo>
                  <a:cubicBezTo>
                    <a:pt x="392" y="599"/>
                    <a:pt x="370" y="589"/>
                    <a:pt x="373" y="554"/>
                  </a:cubicBezTo>
                  <a:cubicBezTo>
                    <a:pt x="395" y="520"/>
                    <a:pt x="464" y="535"/>
                    <a:pt x="470" y="484"/>
                  </a:cubicBezTo>
                  <a:cubicBezTo>
                    <a:pt x="337" y="543"/>
                    <a:pt x="109" y="513"/>
                    <a:pt x="71" y="370"/>
                  </a:cubicBezTo>
                  <a:cubicBezTo>
                    <a:pt x="61" y="336"/>
                    <a:pt x="64" y="289"/>
                    <a:pt x="69" y="250"/>
                  </a:cubicBezTo>
                  <a:cubicBezTo>
                    <a:pt x="85" y="207"/>
                    <a:pt x="105" y="168"/>
                    <a:pt x="131" y="135"/>
                  </a:cubicBezTo>
                  <a:cubicBezTo>
                    <a:pt x="178" y="97"/>
                    <a:pt x="233" y="67"/>
                    <a:pt x="272" y="21"/>
                  </a:cubicBezTo>
                  <a:cubicBezTo>
                    <a:pt x="266" y="21"/>
                    <a:pt x="259" y="21"/>
                    <a:pt x="252" y="21"/>
                  </a:cubicBezTo>
                  <a:close/>
                  <a:moveTo>
                    <a:pt x="244" y="69"/>
                  </a:moveTo>
                  <a:cubicBezTo>
                    <a:pt x="114" y="114"/>
                    <a:pt x="2" y="329"/>
                    <a:pt x="138" y="447"/>
                  </a:cubicBezTo>
                  <a:cubicBezTo>
                    <a:pt x="189" y="491"/>
                    <a:pt x="283" y="513"/>
                    <a:pt x="374" y="494"/>
                  </a:cubicBezTo>
                  <a:cubicBezTo>
                    <a:pt x="377" y="477"/>
                    <a:pt x="369" y="470"/>
                    <a:pt x="370" y="454"/>
                  </a:cubicBezTo>
                  <a:cubicBezTo>
                    <a:pt x="308" y="472"/>
                    <a:pt x="226" y="464"/>
                    <a:pt x="174" y="440"/>
                  </a:cubicBezTo>
                  <a:cubicBezTo>
                    <a:pt x="150" y="401"/>
                    <a:pt x="112" y="357"/>
                    <a:pt x="113" y="295"/>
                  </a:cubicBezTo>
                  <a:cubicBezTo>
                    <a:pt x="113" y="240"/>
                    <a:pt x="134" y="194"/>
                    <a:pt x="162" y="159"/>
                  </a:cubicBezTo>
                  <a:cubicBezTo>
                    <a:pt x="192" y="132"/>
                    <a:pt x="234" y="117"/>
                    <a:pt x="259" y="85"/>
                  </a:cubicBezTo>
                  <a:cubicBezTo>
                    <a:pt x="252" y="81"/>
                    <a:pt x="253" y="70"/>
                    <a:pt x="244" y="69"/>
                  </a:cubicBezTo>
                  <a:close/>
                  <a:moveTo>
                    <a:pt x="399" y="143"/>
                  </a:moveTo>
                  <a:cubicBezTo>
                    <a:pt x="409" y="139"/>
                    <a:pt x="412" y="127"/>
                    <a:pt x="419" y="119"/>
                  </a:cubicBezTo>
                  <a:cubicBezTo>
                    <a:pt x="393" y="108"/>
                    <a:pt x="353" y="89"/>
                    <a:pt x="319" y="98"/>
                  </a:cubicBezTo>
                  <a:cubicBezTo>
                    <a:pt x="352" y="107"/>
                    <a:pt x="368" y="132"/>
                    <a:pt x="399" y="143"/>
                  </a:cubicBezTo>
                  <a:close/>
                  <a:moveTo>
                    <a:pt x="338" y="178"/>
                  </a:moveTo>
                  <a:cubicBezTo>
                    <a:pt x="341" y="173"/>
                    <a:pt x="347" y="171"/>
                    <a:pt x="354" y="170"/>
                  </a:cubicBezTo>
                  <a:cubicBezTo>
                    <a:pt x="340" y="147"/>
                    <a:pt x="318" y="111"/>
                    <a:pt x="295" y="109"/>
                  </a:cubicBezTo>
                  <a:cubicBezTo>
                    <a:pt x="312" y="130"/>
                    <a:pt x="316" y="163"/>
                    <a:pt x="338" y="178"/>
                  </a:cubicBezTo>
                  <a:close/>
                  <a:moveTo>
                    <a:pt x="222" y="204"/>
                  </a:moveTo>
                  <a:cubicBezTo>
                    <a:pt x="243" y="206"/>
                    <a:pt x="255" y="198"/>
                    <a:pt x="274" y="197"/>
                  </a:cubicBezTo>
                  <a:cubicBezTo>
                    <a:pt x="270" y="166"/>
                    <a:pt x="277" y="124"/>
                    <a:pt x="267" y="109"/>
                  </a:cubicBezTo>
                  <a:cubicBezTo>
                    <a:pt x="249" y="137"/>
                    <a:pt x="228" y="164"/>
                    <a:pt x="222" y="204"/>
                  </a:cubicBezTo>
                  <a:close/>
                  <a:moveTo>
                    <a:pt x="286" y="189"/>
                  </a:moveTo>
                  <a:cubicBezTo>
                    <a:pt x="302" y="189"/>
                    <a:pt x="317" y="188"/>
                    <a:pt x="322" y="178"/>
                  </a:cubicBezTo>
                  <a:cubicBezTo>
                    <a:pt x="307" y="161"/>
                    <a:pt x="302" y="134"/>
                    <a:pt x="287" y="117"/>
                  </a:cubicBezTo>
                  <a:cubicBezTo>
                    <a:pt x="278" y="135"/>
                    <a:pt x="282" y="170"/>
                    <a:pt x="286" y="189"/>
                  </a:cubicBezTo>
                  <a:close/>
                  <a:moveTo>
                    <a:pt x="370" y="162"/>
                  </a:moveTo>
                  <a:cubicBezTo>
                    <a:pt x="369" y="153"/>
                    <a:pt x="382" y="158"/>
                    <a:pt x="383" y="151"/>
                  </a:cubicBezTo>
                  <a:cubicBezTo>
                    <a:pt x="367" y="143"/>
                    <a:pt x="349" y="118"/>
                    <a:pt x="335" y="122"/>
                  </a:cubicBezTo>
                  <a:cubicBezTo>
                    <a:pt x="348" y="134"/>
                    <a:pt x="354" y="153"/>
                    <a:pt x="370" y="162"/>
                  </a:cubicBezTo>
                  <a:close/>
                  <a:moveTo>
                    <a:pt x="158" y="215"/>
                  </a:moveTo>
                  <a:cubicBezTo>
                    <a:pt x="180" y="218"/>
                    <a:pt x="191" y="209"/>
                    <a:pt x="210" y="208"/>
                  </a:cubicBezTo>
                  <a:cubicBezTo>
                    <a:pt x="209" y="175"/>
                    <a:pt x="246" y="141"/>
                    <a:pt x="235" y="124"/>
                  </a:cubicBezTo>
                  <a:cubicBezTo>
                    <a:pt x="205" y="151"/>
                    <a:pt x="174" y="175"/>
                    <a:pt x="158" y="215"/>
                  </a:cubicBezTo>
                  <a:close/>
                  <a:moveTo>
                    <a:pt x="406" y="155"/>
                  </a:moveTo>
                  <a:cubicBezTo>
                    <a:pt x="441" y="166"/>
                    <a:pt x="445" y="207"/>
                    <a:pt x="469" y="228"/>
                  </a:cubicBezTo>
                  <a:cubicBezTo>
                    <a:pt x="480" y="214"/>
                    <a:pt x="493" y="204"/>
                    <a:pt x="502" y="188"/>
                  </a:cubicBezTo>
                  <a:cubicBezTo>
                    <a:pt x="492" y="152"/>
                    <a:pt x="429" y="97"/>
                    <a:pt x="406" y="155"/>
                  </a:cubicBezTo>
                  <a:close/>
                  <a:moveTo>
                    <a:pt x="370" y="170"/>
                  </a:moveTo>
                  <a:cubicBezTo>
                    <a:pt x="382" y="202"/>
                    <a:pt x="396" y="232"/>
                    <a:pt x="405" y="267"/>
                  </a:cubicBezTo>
                  <a:cubicBezTo>
                    <a:pt x="425" y="263"/>
                    <a:pt x="435" y="249"/>
                    <a:pt x="453" y="244"/>
                  </a:cubicBezTo>
                  <a:cubicBezTo>
                    <a:pt x="443" y="202"/>
                    <a:pt x="413" y="144"/>
                    <a:pt x="370" y="170"/>
                  </a:cubicBezTo>
                  <a:close/>
                  <a:moveTo>
                    <a:pt x="142" y="211"/>
                  </a:moveTo>
                  <a:cubicBezTo>
                    <a:pt x="154" y="208"/>
                    <a:pt x="164" y="183"/>
                    <a:pt x="162" y="179"/>
                  </a:cubicBezTo>
                  <a:cubicBezTo>
                    <a:pt x="156" y="190"/>
                    <a:pt x="147" y="199"/>
                    <a:pt x="142" y="211"/>
                  </a:cubicBezTo>
                  <a:close/>
                  <a:moveTo>
                    <a:pt x="365" y="282"/>
                  </a:moveTo>
                  <a:cubicBezTo>
                    <a:pt x="379" y="285"/>
                    <a:pt x="380" y="274"/>
                    <a:pt x="393" y="275"/>
                  </a:cubicBezTo>
                  <a:cubicBezTo>
                    <a:pt x="387" y="237"/>
                    <a:pt x="379" y="201"/>
                    <a:pt x="354" y="182"/>
                  </a:cubicBezTo>
                  <a:cubicBezTo>
                    <a:pt x="319" y="197"/>
                    <a:pt x="372" y="244"/>
                    <a:pt x="365" y="282"/>
                  </a:cubicBezTo>
                  <a:close/>
                  <a:moveTo>
                    <a:pt x="286" y="205"/>
                  </a:moveTo>
                  <a:cubicBezTo>
                    <a:pt x="287" y="238"/>
                    <a:pt x="287" y="268"/>
                    <a:pt x="292" y="305"/>
                  </a:cubicBezTo>
                  <a:cubicBezTo>
                    <a:pt x="320" y="305"/>
                    <a:pt x="334" y="292"/>
                    <a:pt x="357" y="286"/>
                  </a:cubicBezTo>
                  <a:cubicBezTo>
                    <a:pt x="346" y="254"/>
                    <a:pt x="345" y="214"/>
                    <a:pt x="322" y="194"/>
                  </a:cubicBezTo>
                  <a:cubicBezTo>
                    <a:pt x="309" y="196"/>
                    <a:pt x="297" y="201"/>
                    <a:pt x="286" y="205"/>
                  </a:cubicBezTo>
                  <a:close/>
                  <a:moveTo>
                    <a:pt x="469" y="248"/>
                  </a:moveTo>
                  <a:cubicBezTo>
                    <a:pt x="480" y="279"/>
                    <a:pt x="480" y="316"/>
                    <a:pt x="472" y="352"/>
                  </a:cubicBezTo>
                  <a:cubicBezTo>
                    <a:pt x="516" y="338"/>
                    <a:pt x="539" y="244"/>
                    <a:pt x="506" y="200"/>
                  </a:cubicBezTo>
                  <a:cubicBezTo>
                    <a:pt x="499" y="222"/>
                    <a:pt x="475" y="226"/>
                    <a:pt x="469" y="248"/>
                  </a:cubicBezTo>
                  <a:close/>
                  <a:moveTo>
                    <a:pt x="218" y="216"/>
                  </a:moveTo>
                  <a:cubicBezTo>
                    <a:pt x="209" y="250"/>
                    <a:pt x="218" y="296"/>
                    <a:pt x="228" y="324"/>
                  </a:cubicBezTo>
                  <a:cubicBezTo>
                    <a:pt x="250" y="325"/>
                    <a:pt x="262" y="316"/>
                    <a:pt x="280" y="313"/>
                  </a:cubicBezTo>
                  <a:cubicBezTo>
                    <a:pt x="275" y="280"/>
                    <a:pt x="285" y="232"/>
                    <a:pt x="270" y="209"/>
                  </a:cubicBezTo>
                  <a:cubicBezTo>
                    <a:pt x="253" y="212"/>
                    <a:pt x="237" y="216"/>
                    <a:pt x="218" y="216"/>
                  </a:cubicBezTo>
                  <a:close/>
                  <a:moveTo>
                    <a:pt x="153" y="231"/>
                  </a:moveTo>
                  <a:cubicBezTo>
                    <a:pt x="153" y="273"/>
                    <a:pt x="143" y="287"/>
                    <a:pt x="156" y="323"/>
                  </a:cubicBezTo>
                  <a:cubicBezTo>
                    <a:pt x="175" y="324"/>
                    <a:pt x="193" y="324"/>
                    <a:pt x="212" y="324"/>
                  </a:cubicBezTo>
                  <a:cubicBezTo>
                    <a:pt x="209" y="290"/>
                    <a:pt x="202" y="261"/>
                    <a:pt x="206" y="220"/>
                  </a:cubicBezTo>
                  <a:cubicBezTo>
                    <a:pt x="187" y="223"/>
                    <a:pt x="168" y="225"/>
                    <a:pt x="153" y="231"/>
                  </a:cubicBezTo>
                  <a:close/>
                  <a:moveTo>
                    <a:pt x="144" y="319"/>
                  </a:moveTo>
                  <a:cubicBezTo>
                    <a:pt x="130" y="287"/>
                    <a:pt x="152" y="243"/>
                    <a:pt x="138" y="223"/>
                  </a:cubicBezTo>
                  <a:cubicBezTo>
                    <a:pt x="131" y="245"/>
                    <a:pt x="108" y="327"/>
                    <a:pt x="144" y="319"/>
                  </a:cubicBezTo>
                  <a:close/>
                  <a:moveTo>
                    <a:pt x="409" y="279"/>
                  </a:moveTo>
                  <a:cubicBezTo>
                    <a:pt x="405" y="318"/>
                    <a:pt x="415" y="344"/>
                    <a:pt x="411" y="383"/>
                  </a:cubicBezTo>
                  <a:cubicBezTo>
                    <a:pt x="470" y="382"/>
                    <a:pt x="472" y="305"/>
                    <a:pt x="461" y="256"/>
                  </a:cubicBezTo>
                  <a:cubicBezTo>
                    <a:pt x="439" y="259"/>
                    <a:pt x="428" y="273"/>
                    <a:pt x="409" y="279"/>
                  </a:cubicBezTo>
                  <a:close/>
                  <a:moveTo>
                    <a:pt x="368" y="294"/>
                  </a:moveTo>
                  <a:cubicBezTo>
                    <a:pt x="374" y="330"/>
                    <a:pt x="377" y="368"/>
                    <a:pt x="391" y="395"/>
                  </a:cubicBezTo>
                  <a:cubicBezTo>
                    <a:pt x="410" y="361"/>
                    <a:pt x="394" y="325"/>
                    <a:pt x="397" y="287"/>
                  </a:cubicBezTo>
                  <a:cubicBezTo>
                    <a:pt x="382" y="284"/>
                    <a:pt x="381" y="295"/>
                    <a:pt x="368" y="294"/>
                  </a:cubicBezTo>
                  <a:close/>
                  <a:moveTo>
                    <a:pt x="296" y="325"/>
                  </a:moveTo>
                  <a:cubicBezTo>
                    <a:pt x="309" y="358"/>
                    <a:pt x="313" y="401"/>
                    <a:pt x="351" y="410"/>
                  </a:cubicBezTo>
                  <a:cubicBezTo>
                    <a:pt x="358" y="408"/>
                    <a:pt x="361" y="402"/>
                    <a:pt x="371" y="402"/>
                  </a:cubicBezTo>
                  <a:cubicBezTo>
                    <a:pt x="374" y="362"/>
                    <a:pt x="361" y="338"/>
                    <a:pt x="360" y="302"/>
                  </a:cubicBezTo>
                  <a:cubicBezTo>
                    <a:pt x="333" y="304"/>
                    <a:pt x="311" y="311"/>
                    <a:pt x="296" y="325"/>
                  </a:cubicBezTo>
                  <a:close/>
                  <a:moveTo>
                    <a:pt x="236" y="336"/>
                  </a:moveTo>
                  <a:cubicBezTo>
                    <a:pt x="243" y="383"/>
                    <a:pt x="271" y="427"/>
                    <a:pt x="323" y="418"/>
                  </a:cubicBezTo>
                  <a:cubicBezTo>
                    <a:pt x="317" y="395"/>
                    <a:pt x="288" y="363"/>
                    <a:pt x="284" y="325"/>
                  </a:cubicBezTo>
                  <a:cubicBezTo>
                    <a:pt x="264" y="325"/>
                    <a:pt x="256" y="336"/>
                    <a:pt x="236" y="336"/>
                  </a:cubicBezTo>
                  <a:close/>
                  <a:moveTo>
                    <a:pt x="207" y="424"/>
                  </a:moveTo>
                  <a:cubicBezTo>
                    <a:pt x="172" y="406"/>
                    <a:pt x="168" y="359"/>
                    <a:pt x="140" y="335"/>
                  </a:cubicBezTo>
                  <a:cubicBezTo>
                    <a:pt x="137" y="335"/>
                    <a:pt x="135" y="335"/>
                    <a:pt x="132" y="335"/>
                  </a:cubicBezTo>
                  <a:cubicBezTo>
                    <a:pt x="143" y="375"/>
                    <a:pt x="165" y="426"/>
                    <a:pt x="207" y="424"/>
                  </a:cubicBezTo>
                  <a:close/>
                  <a:moveTo>
                    <a:pt x="164" y="339"/>
                  </a:moveTo>
                  <a:cubicBezTo>
                    <a:pt x="181" y="382"/>
                    <a:pt x="212" y="448"/>
                    <a:pt x="275" y="421"/>
                  </a:cubicBezTo>
                  <a:cubicBezTo>
                    <a:pt x="245" y="404"/>
                    <a:pt x="231" y="372"/>
                    <a:pt x="220" y="336"/>
                  </a:cubicBezTo>
                  <a:cubicBezTo>
                    <a:pt x="199" y="335"/>
                    <a:pt x="180" y="336"/>
                    <a:pt x="164" y="339"/>
                  </a:cubicBezTo>
                  <a:close/>
                  <a:moveTo>
                    <a:pt x="411" y="419"/>
                  </a:moveTo>
                  <a:cubicBezTo>
                    <a:pt x="424" y="411"/>
                    <a:pt x="455" y="400"/>
                    <a:pt x="443" y="379"/>
                  </a:cubicBezTo>
                  <a:cubicBezTo>
                    <a:pt x="433" y="391"/>
                    <a:pt x="395" y="394"/>
                    <a:pt x="411" y="419"/>
                  </a:cubicBezTo>
                  <a:close/>
                  <a:moveTo>
                    <a:pt x="383" y="427"/>
                  </a:moveTo>
                  <a:cubicBezTo>
                    <a:pt x="394" y="427"/>
                    <a:pt x="394" y="417"/>
                    <a:pt x="395" y="407"/>
                  </a:cubicBezTo>
                  <a:cubicBezTo>
                    <a:pt x="382" y="405"/>
                    <a:pt x="382" y="415"/>
                    <a:pt x="383" y="427"/>
                  </a:cubicBezTo>
                  <a:close/>
                  <a:moveTo>
                    <a:pt x="359" y="422"/>
                  </a:moveTo>
                  <a:cubicBezTo>
                    <a:pt x="367" y="423"/>
                    <a:pt x="359" y="440"/>
                    <a:pt x="370" y="438"/>
                  </a:cubicBezTo>
                  <a:cubicBezTo>
                    <a:pt x="368" y="431"/>
                    <a:pt x="376" y="415"/>
                    <a:pt x="367" y="414"/>
                  </a:cubicBezTo>
                  <a:cubicBezTo>
                    <a:pt x="367" y="420"/>
                    <a:pt x="360" y="418"/>
                    <a:pt x="359" y="422"/>
                  </a:cubicBezTo>
                  <a:close/>
                  <a:moveTo>
                    <a:pt x="347" y="434"/>
                  </a:moveTo>
                  <a:cubicBezTo>
                    <a:pt x="353" y="423"/>
                    <a:pt x="329" y="423"/>
                    <a:pt x="331" y="430"/>
                  </a:cubicBezTo>
                  <a:cubicBezTo>
                    <a:pt x="338" y="429"/>
                    <a:pt x="339" y="434"/>
                    <a:pt x="347" y="434"/>
                  </a:cubicBezTo>
                  <a:close/>
                  <a:moveTo>
                    <a:pt x="258" y="445"/>
                  </a:moveTo>
                  <a:cubicBezTo>
                    <a:pt x="285" y="446"/>
                    <a:pt x="311" y="454"/>
                    <a:pt x="330" y="442"/>
                  </a:cubicBezTo>
                  <a:cubicBezTo>
                    <a:pt x="316" y="430"/>
                    <a:pt x="269" y="429"/>
                    <a:pt x="258" y="4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05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8" grpId="0"/>
      <p:bldP spid="49" grpId="0"/>
      <p:bldP spid="57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31EEF8B-3D85-26E4-89D3-72A0E3F1D4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06" y="2972430"/>
            <a:ext cx="3019738" cy="2956560"/>
          </a:xfrm>
          <a:prstGeom prst="ellipse">
            <a:avLst/>
          </a:prstGeom>
          <a:noFill/>
          <a:ln>
            <a:solidFill>
              <a:sysClr val="window" lastClr="FFFFFF">
                <a:lumMod val="50000"/>
              </a:sysClr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4ECDF93-3E15-5596-7A37-3C87FB9C3499}"/>
              </a:ext>
            </a:extLst>
          </p:cNvPr>
          <p:cNvSpPr/>
          <p:nvPr/>
        </p:nvSpPr>
        <p:spPr>
          <a:xfrm>
            <a:off x="1419533" y="3444195"/>
            <a:ext cx="3078971" cy="983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请在此处填入你需要的内容。请在此处填入你需要的内容。请在此处填入你需要的内容。请在此处填入你需要的内容。请在此处填入你需要的内容。</a:t>
            </a:r>
            <a:endParaRPr lang="en-US" altLang="zh-CN" sz="11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74E685-3DC6-1D93-8F0D-E6739710037C}"/>
              </a:ext>
            </a:extLst>
          </p:cNvPr>
          <p:cNvSpPr txBox="1"/>
          <p:nvPr/>
        </p:nvSpPr>
        <p:spPr>
          <a:xfrm>
            <a:off x="1394041" y="2972430"/>
            <a:ext cx="18601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添加你的标题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1ED31A-F3E6-0513-3384-66A13886955B}"/>
              </a:ext>
            </a:extLst>
          </p:cNvPr>
          <p:cNvSpPr/>
          <p:nvPr/>
        </p:nvSpPr>
        <p:spPr>
          <a:xfrm>
            <a:off x="1419532" y="5136966"/>
            <a:ext cx="3078971" cy="983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请在此处填入你需要的内容。请在此处填入你需要的内容。请在此处填入你需要的内容。请在此处填入你需要的内容。请在此处填入你需要的内容。</a:t>
            </a:r>
            <a:endParaRPr lang="en-US" altLang="zh-CN" sz="11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 dirty="0">
              <a:solidFill>
                <a:prstClr val="black"/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38C8F0-84B0-287C-1A6F-11849E9B9E45}"/>
              </a:ext>
            </a:extLst>
          </p:cNvPr>
          <p:cNvSpPr txBox="1"/>
          <p:nvPr/>
        </p:nvSpPr>
        <p:spPr>
          <a:xfrm>
            <a:off x="1368549" y="4582968"/>
            <a:ext cx="18601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添加你的标题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7A55DC6-99BA-EC04-83E8-035BC06F9F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806" y="2972430"/>
            <a:ext cx="3019738" cy="2956560"/>
          </a:xfrm>
          <a:prstGeom prst="ellipse">
            <a:avLst/>
          </a:prstGeom>
          <a:noFill/>
          <a:ln>
            <a:solidFill>
              <a:sysClr val="window" lastClr="FFFFFF">
                <a:lumMod val="50000"/>
              </a:sysClr>
            </a:solidFill>
          </a:ln>
        </p:spPr>
      </p:pic>
    </p:spTree>
    <p:extLst>
      <p:ext uri="{BB962C8B-B14F-4D97-AF65-F5344CB8AC3E}">
        <p14:creationId xmlns:p14="http://schemas.microsoft.com/office/powerpoint/2010/main" val="364044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419F5314-B3C7-8F50-7F11-16EDA05AC2F5}"/>
              </a:ext>
            </a:extLst>
          </p:cNvPr>
          <p:cNvGrpSpPr/>
          <p:nvPr/>
        </p:nvGrpSpPr>
        <p:grpSpPr>
          <a:xfrm>
            <a:off x="1368549" y="2309877"/>
            <a:ext cx="3888432" cy="3954720"/>
            <a:chOff x="1338262" y="1174750"/>
            <a:chExt cx="4656138" cy="4735513"/>
          </a:xfrm>
          <a:solidFill>
            <a:srgbClr val="5B9BD5">
              <a:lumMod val="50000"/>
            </a:srgbClr>
          </a:solidFill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652B2901-7A60-FB2A-95F1-2AE0A4CA32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6025" y="2373313"/>
              <a:ext cx="330200" cy="258763"/>
            </a:xfrm>
            <a:custGeom>
              <a:avLst/>
              <a:gdLst>
                <a:gd name="T0" fmla="*/ 154 w 158"/>
                <a:gd name="T1" fmla="*/ 47 h 124"/>
                <a:gd name="T2" fmla="*/ 95 w 158"/>
                <a:gd name="T3" fmla="*/ 25 h 124"/>
                <a:gd name="T4" fmla="*/ 90 w 158"/>
                <a:gd name="T5" fmla="*/ 34 h 124"/>
                <a:gd name="T6" fmla="*/ 80 w 158"/>
                <a:gd name="T7" fmla="*/ 30 h 124"/>
                <a:gd name="T8" fmla="*/ 64 w 158"/>
                <a:gd name="T9" fmla="*/ 29 h 124"/>
                <a:gd name="T10" fmla="*/ 51 w 158"/>
                <a:gd name="T11" fmla="*/ 37 h 124"/>
                <a:gd name="T12" fmla="*/ 43 w 158"/>
                <a:gd name="T13" fmla="*/ 46 h 124"/>
                <a:gd name="T14" fmla="*/ 27 w 158"/>
                <a:gd name="T15" fmla="*/ 45 h 124"/>
                <a:gd name="T16" fmla="*/ 0 w 158"/>
                <a:gd name="T17" fmla="*/ 63 h 124"/>
                <a:gd name="T18" fmla="*/ 7 w 158"/>
                <a:gd name="T19" fmla="*/ 76 h 124"/>
                <a:gd name="T20" fmla="*/ 17 w 158"/>
                <a:gd name="T21" fmla="*/ 78 h 124"/>
                <a:gd name="T22" fmla="*/ 27 w 158"/>
                <a:gd name="T23" fmla="*/ 79 h 124"/>
                <a:gd name="T24" fmla="*/ 15 w 158"/>
                <a:gd name="T25" fmla="*/ 89 h 124"/>
                <a:gd name="T26" fmla="*/ 21 w 158"/>
                <a:gd name="T27" fmla="*/ 98 h 124"/>
                <a:gd name="T28" fmla="*/ 40 w 158"/>
                <a:gd name="T29" fmla="*/ 110 h 124"/>
                <a:gd name="T30" fmla="*/ 57 w 158"/>
                <a:gd name="T31" fmla="*/ 119 h 124"/>
                <a:gd name="T32" fmla="*/ 97 w 158"/>
                <a:gd name="T33" fmla="*/ 117 h 124"/>
                <a:gd name="T34" fmla="*/ 139 w 158"/>
                <a:gd name="T35" fmla="*/ 86 h 124"/>
                <a:gd name="T36" fmla="*/ 154 w 158"/>
                <a:gd name="T37" fmla="*/ 47 h 124"/>
                <a:gd name="T38" fmla="*/ 131 w 158"/>
                <a:gd name="T39" fmla="*/ 78 h 124"/>
                <a:gd name="T40" fmla="*/ 89 w 158"/>
                <a:gd name="T41" fmla="*/ 108 h 124"/>
                <a:gd name="T42" fmla="*/ 44 w 158"/>
                <a:gd name="T43" fmla="*/ 98 h 124"/>
                <a:gd name="T44" fmla="*/ 35 w 158"/>
                <a:gd name="T45" fmla="*/ 87 h 124"/>
                <a:gd name="T46" fmla="*/ 39 w 158"/>
                <a:gd name="T47" fmla="*/ 84 h 124"/>
                <a:gd name="T48" fmla="*/ 41 w 158"/>
                <a:gd name="T49" fmla="*/ 82 h 124"/>
                <a:gd name="T50" fmla="*/ 42 w 158"/>
                <a:gd name="T51" fmla="*/ 77 h 124"/>
                <a:gd name="T52" fmla="*/ 26 w 158"/>
                <a:gd name="T53" fmla="*/ 69 h 124"/>
                <a:gd name="T54" fmla="*/ 17 w 158"/>
                <a:gd name="T55" fmla="*/ 69 h 124"/>
                <a:gd name="T56" fmla="*/ 20 w 158"/>
                <a:gd name="T57" fmla="*/ 56 h 124"/>
                <a:gd name="T58" fmla="*/ 28 w 158"/>
                <a:gd name="T59" fmla="*/ 57 h 124"/>
                <a:gd name="T60" fmla="*/ 56 w 158"/>
                <a:gd name="T61" fmla="*/ 51 h 124"/>
                <a:gd name="T62" fmla="*/ 80 w 158"/>
                <a:gd name="T63" fmla="*/ 44 h 124"/>
                <a:gd name="T64" fmla="*/ 91 w 158"/>
                <a:gd name="T65" fmla="*/ 48 h 124"/>
                <a:gd name="T66" fmla="*/ 100 w 158"/>
                <a:gd name="T67" fmla="*/ 40 h 124"/>
                <a:gd name="T68" fmla="*/ 122 w 158"/>
                <a:gd name="T69" fmla="*/ 27 h 124"/>
                <a:gd name="T70" fmla="*/ 143 w 158"/>
                <a:gd name="T71" fmla="*/ 50 h 124"/>
                <a:gd name="T72" fmla="*/ 131 w 158"/>
                <a:gd name="T73" fmla="*/ 7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" h="124">
                  <a:moveTo>
                    <a:pt x="154" y="47"/>
                  </a:moveTo>
                  <a:cubicBezTo>
                    <a:pt x="148" y="23"/>
                    <a:pt x="114" y="0"/>
                    <a:pt x="95" y="25"/>
                  </a:cubicBezTo>
                  <a:cubicBezTo>
                    <a:pt x="93" y="27"/>
                    <a:pt x="91" y="34"/>
                    <a:pt x="90" y="34"/>
                  </a:cubicBezTo>
                  <a:cubicBezTo>
                    <a:pt x="87" y="36"/>
                    <a:pt x="83" y="31"/>
                    <a:pt x="80" y="30"/>
                  </a:cubicBezTo>
                  <a:cubicBezTo>
                    <a:pt x="75" y="28"/>
                    <a:pt x="70" y="27"/>
                    <a:pt x="64" y="29"/>
                  </a:cubicBezTo>
                  <a:cubicBezTo>
                    <a:pt x="59" y="30"/>
                    <a:pt x="54" y="33"/>
                    <a:pt x="51" y="37"/>
                  </a:cubicBezTo>
                  <a:cubicBezTo>
                    <a:pt x="48" y="42"/>
                    <a:pt x="49" y="44"/>
                    <a:pt x="43" y="46"/>
                  </a:cubicBezTo>
                  <a:cubicBezTo>
                    <a:pt x="37" y="49"/>
                    <a:pt x="33" y="46"/>
                    <a:pt x="27" y="45"/>
                  </a:cubicBezTo>
                  <a:cubicBezTo>
                    <a:pt x="15" y="43"/>
                    <a:pt x="0" y="49"/>
                    <a:pt x="0" y="63"/>
                  </a:cubicBezTo>
                  <a:cubicBezTo>
                    <a:pt x="0" y="68"/>
                    <a:pt x="2" y="73"/>
                    <a:pt x="7" y="76"/>
                  </a:cubicBezTo>
                  <a:cubicBezTo>
                    <a:pt x="10" y="78"/>
                    <a:pt x="14" y="77"/>
                    <a:pt x="17" y="78"/>
                  </a:cubicBezTo>
                  <a:cubicBezTo>
                    <a:pt x="21" y="78"/>
                    <a:pt x="24" y="78"/>
                    <a:pt x="27" y="79"/>
                  </a:cubicBezTo>
                  <a:cubicBezTo>
                    <a:pt x="23" y="81"/>
                    <a:pt x="19" y="85"/>
                    <a:pt x="15" y="89"/>
                  </a:cubicBezTo>
                  <a:cubicBezTo>
                    <a:pt x="12" y="93"/>
                    <a:pt x="15" y="100"/>
                    <a:pt x="21" y="98"/>
                  </a:cubicBezTo>
                  <a:cubicBezTo>
                    <a:pt x="30" y="95"/>
                    <a:pt x="34" y="105"/>
                    <a:pt x="40" y="110"/>
                  </a:cubicBezTo>
                  <a:cubicBezTo>
                    <a:pt x="45" y="114"/>
                    <a:pt x="50" y="117"/>
                    <a:pt x="57" y="119"/>
                  </a:cubicBezTo>
                  <a:cubicBezTo>
                    <a:pt x="70" y="124"/>
                    <a:pt x="84" y="122"/>
                    <a:pt x="97" y="117"/>
                  </a:cubicBezTo>
                  <a:cubicBezTo>
                    <a:pt x="113" y="110"/>
                    <a:pt x="127" y="99"/>
                    <a:pt x="139" y="86"/>
                  </a:cubicBezTo>
                  <a:cubicBezTo>
                    <a:pt x="150" y="76"/>
                    <a:pt x="158" y="63"/>
                    <a:pt x="154" y="47"/>
                  </a:cubicBezTo>
                  <a:close/>
                  <a:moveTo>
                    <a:pt x="131" y="78"/>
                  </a:moveTo>
                  <a:cubicBezTo>
                    <a:pt x="119" y="90"/>
                    <a:pt x="105" y="103"/>
                    <a:pt x="89" y="108"/>
                  </a:cubicBezTo>
                  <a:cubicBezTo>
                    <a:pt x="74" y="113"/>
                    <a:pt x="55" y="111"/>
                    <a:pt x="44" y="98"/>
                  </a:cubicBezTo>
                  <a:cubicBezTo>
                    <a:pt x="41" y="94"/>
                    <a:pt x="40" y="90"/>
                    <a:pt x="35" y="87"/>
                  </a:cubicBezTo>
                  <a:cubicBezTo>
                    <a:pt x="37" y="86"/>
                    <a:pt x="38" y="85"/>
                    <a:pt x="39" y="84"/>
                  </a:cubicBezTo>
                  <a:cubicBezTo>
                    <a:pt x="40" y="84"/>
                    <a:pt x="41" y="83"/>
                    <a:pt x="41" y="82"/>
                  </a:cubicBezTo>
                  <a:cubicBezTo>
                    <a:pt x="43" y="81"/>
                    <a:pt x="43" y="79"/>
                    <a:pt x="42" y="77"/>
                  </a:cubicBezTo>
                  <a:cubicBezTo>
                    <a:pt x="37" y="73"/>
                    <a:pt x="32" y="70"/>
                    <a:pt x="26" y="69"/>
                  </a:cubicBezTo>
                  <a:cubicBezTo>
                    <a:pt x="24" y="69"/>
                    <a:pt x="19" y="69"/>
                    <a:pt x="17" y="69"/>
                  </a:cubicBezTo>
                  <a:cubicBezTo>
                    <a:pt x="13" y="60"/>
                    <a:pt x="14" y="55"/>
                    <a:pt x="20" y="56"/>
                  </a:cubicBezTo>
                  <a:cubicBezTo>
                    <a:pt x="23" y="55"/>
                    <a:pt x="25" y="56"/>
                    <a:pt x="28" y="57"/>
                  </a:cubicBezTo>
                  <a:cubicBezTo>
                    <a:pt x="39" y="59"/>
                    <a:pt x="49" y="62"/>
                    <a:pt x="56" y="51"/>
                  </a:cubicBezTo>
                  <a:cubicBezTo>
                    <a:pt x="63" y="41"/>
                    <a:pt x="67" y="35"/>
                    <a:pt x="80" y="44"/>
                  </a:cubicBezTo>
                  <a:cubicBezTo>
                    <a:pt x="83" y="46"/>
                    <a:pt x="86" y="49"/>
                    <a:pt x="91" y="48"/>
                  </a:cubicBezTo>
                  <a:cubicBezTo>
                    <a:pt x="95" y="47"/>
                    <a:pt x="98" y="44"/>
                    <a:pt x="100" y="40"/>
                  </a:cubicBezTo>
                  <a:cubicBezTo>
                    <a:pt x="105" y="31"/>
                    <a:pt x="110" y="24"/>
                    <a:pt x="122" y="27"/>
                  </a:cubicBezTo>
                  <a:cubicBezTo>
                    <a:pt x="132" y="29"/>
                    <a:pt x="141" y="40"/>
                    <a:pt x="143" y="50"/>
                  </a:cubicBezTo>
                  <a:cubicBezTo>
                    <a:pt x="146" y="62"/>
                    <a:pt x="139" y="71"/>
                    <a:pt x="131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78ECE61F-0EE7-48D5-527C-78F9D1D218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9450" y="1449388"/>
              <a:ext cx="341313" cy="292100"/>
            </a:xfrm>
            <a:custGeom>
              <a:avLst/>
              <a:gdLst>
                <a:gd name="T0" fmla="*/ 161 w 163"/>
                <a:gd name="T1" fmla="*/ 13 h 140"/>
                <a:gd name="T2" fmla="*/ 122 w 163"/>
                <a:gd name="T3" fmla="*/ 9 h 140"/>
                <a:gd name="T4" fmla="*/ 114 w 163"/>
                <a:gd name="T5" fmla="*/ 15 h 140"/>
                <a:gd name="T6" fmla="*/ 106 w 163"/>
                <a:gd name="T7" fmla="*/ 10 h 140"/>
                <a:gd name="T8" fmla="*/ 92 w 163"/>
                <a:gd name="T9" fmla="*/ 7 h 140"/>
                <a:gd name="T10" fmla="*/ 90 w 163"/>
                <a:gd name="T11" fmla="*/ 9 h 140"/>
                <a:gd name="T12" fmla="*/ 81 w 163"/>
                <a:gd name="T13" fmla="*/ 11 h 140"/>
                <a:gd name="T14" fmla="*/ 75 w 163"/>
                <a:gd name="T15" fmla="*/ 24 h 140"/>
                <a:gd name="T16" fmla="*/ 82 w 163"/>
                <a:gd name="T17" fmla="*/ 41 h 140"/>
                <a:gd name="T18" fmla="*/ 71 w 163"/>
                <a:gd name="T19" fmla="*/ 41 h 140"/>
                <a:gd name="T20" fmla="*/ 64 w 163"/>
                <a:gd name="T21" fmla="*/ 33 h 140"/>
                <a:gd name="T22" fmla="*/ 55 w 163"/>
                <a:gd name="T23" fmla="*/ 30 h 140"/>
                <a:gd name="T24" fmla="*/ 39 w 163"/>
                <a:gd name="T25" fmla="*/ 40 h 140"/>
                <a:gd name="T26" fmla="*/ 29 w 163"/>
                <a:gd name="T27" fmla="*/ 48 h 140"/>
                <a:gd name="T28" fmla="*/ 17 w 163"/>
                <a:gd name="T29" fmla="*/ 48 h 140"/>
                <a:gd name="T30" fmla="*/ 3 w 163"/>
                <a:gd name="T31" fmla="*/ 60 h 140"/>
                <a:gd name="T32" fmla="*/ 35 w 163"/>
                <a:gd name="T33" fmla="*/ 91 h 140"/>
                <a:gd name="T34" fmla="*/ 43 w 163"/>
                <a:gd name="T35" fmla="*/ 123 h 140"/>
                <a:gd name="T36" fmla="*/ 58 w 163"/>
                <a:gd name="T37" fmla="*/ 119 h 140"/>
                <a:gd name="T38" fmla="*/ 70 w 163"/>
                <a:gd name="T39" fmla="*/ 115 h 140"/>
                <a:gd name="T40" fmla="*/ 76 w 163"/>
                <a:gd name="T41" fmla="*/ 123 h 140"/>
                <a:gd name="T42" fmla="*/ 84 w 163"/>
                <a:gd name="T43" fmla="*/ 132 h 140"/>
                <a:gd name="T44" fmla="*/ 111 w 163"/>
                <a:gd name="T45" fmla="*/ 127 h 140"/>
                <a:gd name="T46" fmla="*/ 108 w 163"/>
                <a:gd name="T47" fmla="*/ 104 h 140"/>
                <a:gd name="T48" fmla="*/ 109 w 163"/>
                <a:gd name="T49" fmla="*/ 60 h 140"/>
                <a:gd name="T50" fmla="*/ 109 w 163"/>
                <a:gd name="T51" fmla="*/ 60 h 140"/>
                <a:gd name="T52" fmla="*/ 110 w 163"/>
                <a:gd name="T53" fmla="*/ 57 h 140"/>
                <a:gd name="T54" fmla="*/ 107 w 163"/>
                <a:gd name="T55" fmla="*/ 47 h 140"/>
                <a:gd name="T56" fmla="*/ 120 w 163"/>
                <a:gd name="T57" fmla="*/ 54 h 140"/>
                <a:gd name="T58" fmla="*/ 134 w 163"/>
                <a:gd name="T59" fmla="*/ 56 h 140"/>
                <a:gd name="T60" fmla="*/ 162 w 163"/>
                <a:gd name="T61" fmla="*/ 19 h 140"/>
                <a:gd name="T62" fmla="*/ 161 w 163"/>
                <a:gd name="T63" fmla="*/ 13 h 140"/>
                <a:gd name="T64" fmla="*/ 98 w 163"/>
                <a:gd name="T65" fmla="*/ 96 h 140"/>
                <a:gd name="T66" fmla="*/ 101 w 163"/>
                <a:gd name="T67" fmla="*/ 115 h 140"/>
                <a:gd name="T68" fmla="*/ 95 w 163"/>
                <a:gd name="T69" fmla="*/ 126 h 140"/>
                <a:gd name="T70" fmla="*/ 85 w 163"/>
                <a:gd name="T71" fmla="*/ 116 h 140"/>
                <a:gd name="T72" fmla="*/ 66 w 163"/>
                <a:gd name="T73" fmla="*/ 102 h 140"/>
                <a:gd name="T74" fmla="*/ 56 w 163"/>
                <a:gd name="T75" fmla="*/ 105 h 140"/>
                <a:gd name="T76" fmla="*/ 52 w 163"/>
                <a:gd name="T77" fmla="*/ 108 h 140"/>
                <a:gd name="T78" fmla="*/ 49 w 163"/>
                <a:gd name="T79" fmla="*/ 90 h 140"/>
                <a:gd name="T80" fmla="*/ 45 w 163"/>
                <a:gd name="T81" fmla="*/ 82 h 140"/>
                <a:gd name="T82" fmla="*/ 26 w 163"/>
                <a:gd name="T83" fmla="*/ 75 h 140"/>
                <a:gd name="T84" fmla="*/ 20 w 163"/>
                <a:gd name="T85" fmla="*/ 72 h 140"/>
                <a:gd name="T86" fmla="*/ 23 w 163"/>
                <a:gd name="T87" fmla="*/ 59 h 140"/>
                <a:gd name="T88" fmla="*/ 30 w 163"/>
                <a:gd name="T89" fmla="*/ 60 h 140"/>
                <a:gd name="T90" fmla="*/ 47 w 163"/>
                <a:gd name="T91" fmla="*/ 53 h 140"/>
                <a:gd name="T92" fmla="*/ 55 w 163"/>
                <a:gd name="T93" fmla="*/ 42 h 140"/>
                <a:gd name="T94" fmla="*/ 61 w 163"/>
                <a:gd name="T95" fmla="*/ 47 h 140"/>
                <a:gd name="T96" fmla="*/ 68 w 163"/>
                <a:gd name="T97" fmla="*/ 53 h 140"/>
                <a:gd name="T98" fmla="*/ 101 w 163"/>
                <a:gd name="T99" fmla="*/ 59 h 140"/>
                <a:gd name="T100" fmla="*/ 102 w 163"/>
                <a:gd name="T101" fmla="*/ 61 h 140"/>
                <a:gd name="T102" fmla="*/ 98 w 163"/>
                <a:gd name="T103" fmla="*/ 96 h 140"/>
                <a:gd name="T104" fmla="*/ 136 w 163"/>
                <a:gd name="T105" fmla="*/ 41 h 140"/>
                <a:gd name="T106" fmla="*/ 116 w 163"/>
                <a:gd name="T107" fmla="*/ 39 h 140"/>
                <a:gd name="T108" fmla="*/ 97 w 163"/>
                <a:gd name="T109" fmla="*/ 36 h 140"/>
                <a:gd name="T110" fmla="*/ 84 w 163"/>
                <a:gd name="T111" fmla="*/ 27 h 140"/>
                <a:gd name="T112" fmla="*/ 92 w 163"/>
                <a:gd name="T113" fmla="*/ 15 h 140"/>
                <a:gd name="T114" fmla="*/ 93 w 163"/>
                <a:gd name="T115" fmla="*/ 15 h 140"/>
                <a:gd name="T116" fmla="*/ 115 w 163"/>
                <a:gd name="T117" fmla="*/ 27 h 140"/>
                <a:gd name="T118" fmla="*/ 127 w 163"/>
                <a:gd name="T119" fmla="*/ 18 h 140"/>
                <a:gd name="T120" fmla="*/ 151 w 163"/>
                <a:gd name="T121" fmla="*/ 19 h 140"/>
                <a:gd name="T122" fmla="*/ 136 w 163"/>
                <a:gd name="T123" fmla="*/ 4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" h="140">
                  <a:moveTo>
                    <a:pt x="161" y="13"/>
                  </a:moveTo>
                  <a:cubicBezTo>
                    <a:pt x="151" y="2"/>
                    <a:pt x="134" y="0"/>
                    <a:pt x="122" y="9"/>
                  </a:cubicBezTo>
                  <a:cubicBezTo>
                    <a:pt x="120" y="10"/>
                    <a:pt x="117" y="15"/>
                    <a:pt x="114" y="15"/>
                  </a:cubicBezTo>
                  <a:cubicBezTo>
                    <a:pt x="111" y="16"/>
                    <a:pt x="108" y="11"/>
                    <a:pt x="106" y="10"/>
                  </a:cubicBezTo>
                  <a:cubicBezTo>
                    <a:pt x="102" y="6"/>
                    <a:pt x="97" y="4"/>
                    <a:pt x="92" y="7"/>
                  </a:cubicBezTo>
                  <a:cubicBezTo>
                    <a:pt x="91" y="8"/>
                    <a:pt x="91" y="9"/>
                    <a:pt x="90" y="9"/>
                  </a:cubicBezTo>
                  <a:cubicBezTo>
                    <a:pt x="86" y="8"/>
                    <a:pt x="84" y="8"/>
                    <a:pt x="81" y="11"/>
                  </a:cubicBezTo>
                  <a:cubicBezTo>
                    <a:pt x="77" y="14"/>
                    <a:pt x="75" y="19"/>
                    <a:pt x="75" y="24"/>
                  </a:cubicBezTo>
                  <a:cubicBezTo>
                    <a:pt x="74" y="31"/>
                    <a:pt x="77" y="37"/>
                    <a:pt x="82" y="41"/>
                  </a:cubicBezTo>
                  <a:cubicBezTo>
                    <a:pt x="78" y="42"/>
                    <a:pt x="74" y="43"/>
                    <a:pt x="71" y="41"/>
                  </a:cubicBezTo>
                  <a:cubicBezTo>
                    <a:pt x="68" y="39"/>
                    <a:pt x="67" y="35"/>
                    <a:pt x="64" y="33"/>
                  </a:cubicBezTo>
                  <a:cubicBezTo>
                    <a:pt x="61" y="31"/>
                    <a:pt x="58" y="30"/>
                    <a:pt x="55" y="30"/>
                  </a:cubicBezTo>
                  <a:cubicBezTo>
                    <a:pt x="48" y="30"/>
                    <a:pt x="42" y="34"/>
                    <a:pt x="39" y="40"/>
                  </a:cubicBezTo>
                  <a:cubicBezTo>
                    <a:pt x="36" y="46"/>
                    <a:pt x="36" y="48"/>
                    <a:pt x="29" y="48"/>
                  </a:cubicBezTo>
                  <a:cubicBezTo>
                    <a:pt x="25" y="48"/>
                    <a:pt x="21" y="47"/>
                    <a:pt x="17" y="48"/>
                  </a:cubicBezTo>
                  <a:cubicBezTo>
                    <a:pt x="10" y="49"/>
                    <a:pt x="5" y="53"/>
                    <a:pt x="3" y="60"/>
                  </a:cubicBezTo>
                  <a:cubicBezTo>
                    <a:pt x="0" y="79"/>
                    <a:pt x="20" y="86"/>
                    <a:pt x="35" y="91"/>
                  </a:cubicBezTo>
                  <a:cubicBezTo>
                    <a:pt x="30" y="102"/>
                    <a:pt x="28" y="118"/>
                    <a:pt x="43" y="123"/>
                  </a:cubicBezTo>
                  <a:cubicBezTo>
                    <a:pt x="50" y="125"/>
                    <a:pt x="53" y="122"/>
                    <a:pt x="58" y="119"/>
                  </a:cubicBezTo>
                  <a:cubicBezTo>
                    <a:pt x="61" y="115"/>
                    <a:pt x="65" y="114"/>
                    <a:pt x="70" y="115"/>
                  </a:cubicBezTo>
                  <a:cubicBezTo>
                    <a:pt x="72" y="118"/>
                    <a:pt x="74" y="120"/>
                    <a:pt x="76" y="123"/>
                  </a:cubicBezTo>
                  <a:cubicBezTo>
                    <a:pt x="78" y="126"/>
                    <a:pt x="80" y="129"/>
                    <a:pt x="84" y="132"/>
                  </a:cubicBezTo>
                  <a:cubicBezTo>
                    <a:pt x="93" y="139"/>
                    <a:pt x="107" y="140"/>
                    <a:pt x="111" y="127"/>
                  </a:cubicBezTo>
                  <a:cubicBezTo>
                    <a:pt x="114" y="120"/>
                    <a:pt x="110" y="112"/>
                    <a:pt x="108" y="104"/>
                  </a:cubicBezTo>
                  <a:cubicBezTo>
                    <a:pt x="105" y="90"/>
                    <a:pt x="106" y="75"/>
                    <a:pt x="109" y="60"/>
                  </a:cubicBezTo>
                  <a:cubicBezTo>
                    <a:pt x="109" y="60"/>
                    <a:pt x="109" y="60"/>
                    <a:pt x="109" y="60"/>
                  </a:cubicBezTo>
                  <a:cubicBezTo>
                    <a:pt x="109" y="60"/>
                    <a:pt x="110" y="58"/>
                    <a:pt x="110" y="57"/>
                  </a:cubicBezTo>
                  <a:cubicBezTo>
                    <a:pt x="110" y="53"/>
                    <a:pt x="109" y="50"/>
                    <a:pt x="107" y="47"/>
                  </a:cubicBezTo>
                  <a:cubicBezTo>
                    <a:pt x="112" y="48"/>
                    <a:pt x="115" y="51"/>
                    <a:pt x="120" y="54"/>
                  </a:cubicBezTo>
                  <a:cubicBezTo>
                    <a:pt x="125" y="57"/>
                    <a:pt x="128" y="58"/>
                    <a:pt x="134" y="56"/>
                  </a:cubicBezTo>
                  <a:cubicBezTo>
                    <a:pt x="148" y="51"/>
                    <a:pt x="157" y="31"/>
                    <a:pt x="162" y="19"/>
                  </a:cubicBezTo>
                  <a:cubicBezTo>
                    <a:pt x="163" y="17"/>
                    <a:pt x="162" y="15"/>
                    <a:pt x="161" y="13"/>
                  </a:cubicBezTo>
                  <a:close/>
                  <a:moveTo>
                    <a:pt x="98" y="96"/>
                  </a:moveTo>
                  <a:cubicBezTo>
                    <a:pt x="99" y="103"/>
                    <a:pt x="100" y="108"/>
                    <a:pt x="101" y="115"/>
                  </a:cubicBezTo>
                  <a:cubicBezTo>
                    <a:pt x="102" y="118"/>
                    <a:pt x="101" y="125"/>
                    <a:pt x="95" y="126"/>
                  </a:cubicBezTo>
                  <a:cubicBezTo>
                    <a:pt x="91" y="126"/>
                    <a:pt x="87" y="118"/>
                    <a:pt x="85" y="116"/>
                  </a:cubicBezTo>
                  <a:cubicBezTo>
                    <a:pt x="80" y="109"/>
                    <a:pt x="75" y="102"/>
                    <a:pt x="66" y="102"/>
                  </a:cubicBezTo>
                  <a:cubicBezTo>
                    <a:pt x="62" y="101"/>
                    <a:pt x="59" y="103"/>
                    <a:pt x="56" y="105"/>
                  </a:cubicBezTo>
                  <a:cubicBezTo>
                    <a:pt x="54" y="105"/>
                    <a:pt x="53" y="108"/>
                    <a:pt x="52" y="108"/>
                  </a:cubicBezTo>
                  <a:cubicBezTo>
                    <a:pt x="35" y="112"/>
                    <a:pt x="47" y="93"/>
                    <a:pt x="49" y="90"/>
                  </a:cubicBezTo>
                  <a:cubicBezTo>
                    <a:pt x="51" y="87"/>
                    <a:pt x="49" y="83"/>
                    <a:pt x="45" y="82"/>
                  </a:cubicBezTo>
                  <a:cubicBezTo>
                    <a:pt x="39" y="80"/>
                    <a:pt x="32" y="78"/>
                    <a:pt x="26" y="75"/>
                  </a:cubicBezTo>
                  <a:cubicBezTo>
                    <a:pt x="24" y="74"/>
                    <a:pt x="22" y="73"/>
                    <a:pt x="20" y="72"/>
                  </a:cubicBezTo>
                  <a:cubicBezTo>
                    <a:pt x="16" y="62"/>
                    <a:pt x="17" y="58"/>
                    <a:pt x="23" y="59"/>
                  </a:cubicBezTo>
                  <a:cubicBezTo>
                    <a:pt x="25" y="59"/>
                    <a:pt x="28" y="60"/>
                    <a:pt x="30" y="60"/>
                  </a:cubicBezTo>
                  <a:cubicBezTo>
                    <a:pt x="38" y="61"/>
                    <a:pt x="43" y="59"/>
                    <a:pt x="47" y="53"/>
                  </a:cubicBezTo>
                  <a:cubicBezTo>
                    <a:pt x="50" y="49"/>
                    <a:pt x="47" y="41"/>
                    <a:pt x="55" y="42"/>
                  </a:cubicBezTo>
                  <a:cubicBezTo>
                    <a:pt x="58" y="42"/>
                    <a:pt x="59" y="45"/>
                    <a:pt x="61" y="47"/>
                  </a:cubicBezTo>
                  <a:cubicBezTo>
                    <a:pt x="63" y="49"/>
                    <a:pt x="65" y="52"/>
                    <a:pt x="68" y="53"/>
                  </a:cubicBezTo>
                  <a:cubicBezTo>
                    <a:pt x="81" y="59"/>
                    <a:pt x="92" y="42"/>
                    <a:pt x="101" y="59"/>
                  </a:cubicBezTo>
                  <a:cubicBezTo>
                    <a:pt x="102" y="60"/>
                    <a:pt x="102" y="60"/>
                    <a:pt x="102" y="61"/>
                  </a:cubicBezTo>
                  <a:cubicBezTo>
                    <a:pt x="99" y="72"/>
                    <a:pt x="97" y="84"/>
                    <a:pt x="98" y="96"/>
                  </a:cubicBezTo>
                  <a:close/>
                  <a:moveTo>
                    <a:pt x="136" y="41"/>
                  </a:moveTo>
                  <a:cubicBezTo>
                    <a:pt x="128" y="47"/>
                    <a:pt x="124" y="42"/>
                    <a:pt x="116" y="39"/>
                  </a:cubicBezTo>
                  <a:cubicBezTo>
                    <a:pt x="110" y="36"/>
                    <a:pt x="103" y="37"/>
                    <a:pt x="97" y="36"/>
                  </a:cubicBezTo>
                  <a:cubicBezTo>
                    <a:pt x="91" y="36"/>
                    <a:pt x="86" y="33"/>
                    <a:pt x="84" y="27"/>
                  </a:cubicBezTo>
                  <a:cubicBezTo>
                    <a:pt x="82" y="21"/>
                    <a:pt x="84" y="14"/>
                    <a:pt x="92" y="15"/>
                  </a:cubicBezTo>
                  <a:cubicBezTo>
                    <a:pt x="92" y="15"/>
                    <a:pt x="92" y="15"/>
                    <a:pt x="93" y="15"/>
                  </a:cubicBezTo>
                  <a:cubicBezTo>
                    <a:pt x="99" y="18"/>
                    <a:pt x="107" y="28"/>
                    <a:pt x="115" y="27"/>
                  </a:cubicBezTo>
                  <a:cubicBezTo>
                    <a:pt x="121" y="26"/>
                    <a:pt x="123" y="22"/>
                    <a:pt x="127" y="18"/>
                  </a:cubicBezTo>
                  <a:cubicBezTo>
                    <a:pt x="134" y="12"/>
                    <a:pt x="144" y="13"/>
                    <a:pt x="151" y="19"/>
                  </a:cubicBezTo>
                  <a:cubicBezTo>
                    <a:pt x="148" y="26"/>
                    <a:pt x="143" y="36"/>
                    <a:pt x="13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3FE6B640-74EB-9E0D-41AF-A742715D4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8262" y="1174750"/>
              <a:ext cx="4656138" cy="4735513"/>
            </a:xfrm>
            <a:custGeom>
              <a:avLst/>
              <a:gdLst>
                <a:gd name="T0" fmla="*/ 1293 w 2232"/>
                <a:gd name="T1" fmla="*/ 2239 h 2271"/>
                <a:gd name="T2" fmla="*/ 2171 w 2232"/>
                <a:gd name="T3" fmla="*/ 1217 h 2271"/>
                <a:gd name="T4" fmla="*/ 1849 w 2232"/>
                <a:gd name="T5" fmla="*/ 1244 h 2271"/>
                <a:gd name="T6" fmla="*/ 1661 w 2232"/>
                <a:gd name="T7" fmla="*/ 1393 h 2271"/>
                <a:gd name="T8" fmla="*/ 1751 w 2232"/>
                <a:gd name="T9" fmla="*/ 1680 h 2271"/>
                <a:gd name="T10" fmla="*/ 1322 w 2232"/>
                <a:gd name="T11" fmla="*/ 2046 h 2271"/>
                <a:gd name="T12" fmla="*/ 948 w 2232"/>
                <a:gd name="T13" fmla="*/ 1812 h 2271"/>
                <a:gd name="T14" fmla="*/ 925 w 2232"/>
                <a:gd name="T15" fmla="*/ 1286 h 2271"/>
                <a:gd name="T16" fmla="*/ 1396 w 2232"/>
                <a:gd name="T17" fmla="*/ 1254 h 2271"/>
                <a:gd name="T18" fmla="*/ 1483 w 2232"/>
                <a:gd name="T19" fmla="*/ 1030 h 2271"/>
                <a:gd name="T20" fmla="*/ 1326 w 2232"/>
                <a:gd name="T21" fmla="*/ 1105 h 2271"/>
                <a:gd name="T22" fmla="*/ 1185 w 2232"/>
                <a:gd name="T23" fmla="*/ 1084 h 2271"/>
                <a:gd name="T24" fmla="*/ 964 w 2232"/>
                <a:gd name="T25" fmla="*/ 1171 h 2271"/>
                <a:gd name="T26" fmla="*/ 874 w 2232"/>
                <a:gd name="T27" fmla="*/ 1015 h 2271"/>
                <a:gd name="T28" fmla="*/ 1192 w 2232"/>
                <a:gd name="T29" fmla="*/ 806 h 2271"/>
                <a:gd name="T30" fmla="*/ 1122 w 2232"/>
                <a:gd name="T31" fmla="*/ 662 h 2271"/>
                <a:gd name="T32" fmla="*/ 1005 w 2232"/>
                <a:gd name="T33" fmla="*/ 613 h 2271"/>
                <a:gd name="T34" fmla="*/ 1299 w 2232"/>
                <a:gd name="T35" fmla="*/ 468 h 2271"/>
                <a:gd name="T36" fmla="*/ 1420 w 2232"/>
                <a:gd name="T37" fmla="*/ 436 h 2271"/>
                <a:gd name="T38" fmla="*/ 1648 w 2232"/>
                <a:gd name="T39" fmla="*/ 378 h 2271"/>
                <a:gd name="T40" fmla="*/ 1676 w 2232"/>
                <a:gd name="T41" fmla="*/ 237 h 2271"/>
                <a:gd name="T42" fmla="*/ 452 w 2232"/>
                <a:gd name="T43" fmla="*/ 246 h 2271"/>
                <a:gd name="T44" fmla="*/ 648 w 2232"/>
                <a:gd name="T45" fmla="*/ 288 h 2271"/>
                <a:gd name="T46" fmla="*/ 604 w 2232"/>
                <a:gd name="T47" fmla="*/ 450 h 2271"/>
                <a:gd name="T48" fmla="*/ 434 w 2232"/>
                <a:gd name="T49" fmla="*/ 666 h 2271"/>
                <a:gd name="T50" fmla="*/ 284 w 2232"/>
                <a:gd name="T51" fmla="*/ 718 h 2271"/>
                <a:gd name="T52" fmla="*/ 559 w 2232"/>
                <a:gd name="T53" fmla="*/ 514 h 2271"/>
                <a:gd name="T54" fmla="*/ 162 w 2232"/>
                <a:gd name="T55" fmla="*/ 804 h 2271"/>
                <a:gd name="T56" fmla="*/ 114 w 2232"/>
                <a:gd name="T57" fmla="*/ 683 h 2271"/>
                <a:gd name="T58" fmla="*/ 129 w 2232"/>
                <a:gd name="T59" fmla="*/ 918 h 2271"/>
                <a:gd name="T60" fmla="*/ 111 w 2232"/>
                <a:gd name="T61" fmla="*/ 1153 h 2271"/>
                <a:gd name="T62" fmla="*/ 117 w 2232"/>
                <a:gd name="T63" fmla="*/ 1586 h 2271"/>
                <a:gd name="T64" fmla="*/ 510 w 2232"/>
                <a:gd name="T65" fmla="*/ 1907 h 2271"/>
                <a:gd name="T66" fmla="*/ 706 w 2232"/>
                <a:gd name="T67" fmla="*/ 2177 h 2271"/>
                <a:gd name="T68" fmla="*/ 437 w 2232"/>
                <a:gd name="T69" fmla="*/ 1868 h 2271"/>
                <a:gd name="T70" fmla="*/ 117 w 2232"/>
                <a:gd name="T71" fmla="*/ 1498 h 2271"/>
                <a:gd name="T72" fmla="*/ 223 w 2232"/>
                <a:gd name="T73" fmla="*/ 1085 h 2271"/>
                <a:gd name="T74" fmla="*/ 69 w 2232"/>
                <a:gd name="T75" fmla="*/ 1034 h 2271"/>
                <a:gd name="T76" fmla="*/ 189 w 2232"/>
                <a:gd name="T77" fmla="*/ 795 h 2271"/>
                <a:gd name="T78" fmla="*/ 302 w 2232"/>
                <a:gd name="T79" fmla="*/ 475 h 2271"/>
                <a:gd name="T80" fmla="*/ 348 w 2232"/>
                <a:gd name="T81" fmla="*/ 845 h 2271"/>
                <a:gd name="T82" fmla="*/ 580 w 2232"/>
                <a:gd name="T83" fmla="*/ 465 h 2271"/>
                <a:gd name="T84" fmla="*/ 663 w 2232"/>
                <a:gd name="T85" fmla="*/ 332 h 2271"/>
                <a:gd name="T86" fmla="*/ 548 w 2232"/>
                <a:gd name="T87" fmla="*/ 196 h 2271"/>
                <a:gd name="T88" fmla="*/ 1650 w 2232"/>
                <a:gd name="T89" fmla="*/ 322 h 2271"/>
                <a:gd name="T90" fmla="*/ 1510 w 2232"/>
                <a:gd name="T91" fmla="*/ 384 h 2271"/>
                <a:gd name="T92" fmla="*/ 1371 w 2232"/>
                <a:gd name="T93" fmla="*/ 438 h 2271"/>
                <a:gd name="T94" fmla="*/ 938 w 2232"/>
                <a:gd name="T95" fmla="*/ 661 h 2271"/>
                <a:gd name="T96" fmla="*/ 1139 w 2232"/>
                <a:gd name="T97" fmla="*/ 573 h 2271"/>
                <a:gd name="T98" fmla="*/ 1204 w 2232"/>
                <a:gd name="T99" fmla="*/ 769 h 2271"/>
                <a:gd name="T100" fmla="*/ 868 w 2232"/>
                <a:gd name="T101" fmla="*/ 1024 h 2271"/>
                <a:gd name="T102" fmla="*/ 1002 w 2232"/>
                <a:gd name="T103" fmla="*/ 1141 h 2271"/>
                <a:gd name="T104" fmla="*/ 1153 w 2232"/>
                <a:gd name="T105" fmla="*/ 1022 h 2271"/>
                <a:gd name="T106" fmla="*/ 1430 w 2232"/>
                <a:gd name="T107" fmla="*/ 950 h 2271"/>
                <a:gd name="T108" fmla="*/ 1441 w 2232"/>
                <a:gd name="T109" fmla="*/ 1178 h 2271"/>
                <a:gd name="T110" fmla="*/ 1313 w 2232"/>
                <a:gd name="T111" fmla="*/ 1286 h 2271"/>
                <a:gd name="T112" fmla="*/ 824 w 2232"/>
                <a:gd name="T113" fmla="*/ 1386 h 2271"/>
                <a:gd name="T114" fmla="*/ 1106 w 2232"/>
                <a:gd name="T115" fmla="*/ 1781 h 2271"/>
                <a:gd name="T116" fmla="*/ 1374 w 2232"/>
                <a:gd name="T117" fmla="*/ 2149 h 2271"/>
                <a:gd name="T118" fmla="*/ 1833 w 2232"/>
                <a:gd name="T119" fmla="*/ 1502 h 2271"/>
                <a:gd name="T120" fmla="*/ 1871 w 2232"/>
                <a:gd name="T121" fmla="*/ 1262 h 2271"/>
                <a:gd name="T122" fmla="*/ 2186 w 2232"/>
                <a:gd name="T123" fmla="*/ 1293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32" h="2271">
                  <a:moveTo>
                    <a:pt x="2120" y="674"/>
                  </a:moveTo>
                  <a:cubicBezTo>
                    <a:pt x="2042" y="494"/>
                    <a:pt x="1914" y="336"/>
                    <a:pt x="1755" y="219"/>
                  </a:cubicBezTo>
                  <a:cubicBezTo>
                    <a:pt x="1595" y="101"/>
                    <a:pt x="1404" y="30"/>
                    <a:pt x="1204" y="15"/>
                  </a:cubicBezTo>
                  <a:cubicBezTo>
                    <a:pt x="1003" y="0"/>
                    <a:pt x="798" y="40"/>
                    <a:pt x="617" y="130"/>
                  </a:cubicBezTo>
                  <a:cubicBezTo>
                    <a:pt x="439" y="219"/>
                    <a:pt x="290" y="357"/>
                    <a:pt x="184" y="526"/>
                  </a:cubicBezTo>
                  <a:cubicBezTo>
                    <a:pt x="177" y="538"/>
                    <a:pt x="169" y="550"/>
                    <a:pt x="162" y="562"/>
                  </a:cubicBezTo>
                  <a:cubicBezTo>
                    <a:pt x="162" y="562"/>
                    <a:pt x="162" y="562"/>
                    <a:pt x="162" y="562"/>
                  </a:cubicBezTo>
                  <a:cubicBezTo>
                    <a:pt x="157" y="562"/>
                    <a:pt x="155" y="568"/>
                    <a:pt x="157" y="571"/>
                  </a:cubicBezTo>
                  <a:cubicBezTo>
                    <a:pt x="69" y="729"/>
                    <a:pt x="17" y="907"/>
                    <a:pt x="9" y="1087"/>
                  </a:cubicBezTo>
                  <a:cubicBezTo>
                    <a:pt x="0" y="1282"/>
                    <a:pt x="46" y="1476"/>
                    <a:pt x="135" y="1649"/>
                  </a:cubicBezTo>
                  <a:cubicBezTo>
                    <a:pt x="224" y="1820"/>
                    <a:pt x="354" y="1970"/>
                    <a:pt x="513" y="2079"/>
                  </a:cubicBezTo>
                  <a:cubicBezTo>
                    <a:pt x="546" y="2102"/>
                    <a:pt x="581" y="2123"/>
                    <a:pt x="616" y="2142"/>
                  </a:cubicBezTo>
                  <a:cubicBezTo>
                    <a:pt x="638" y="2159"/>
                    <a:pt x="665" y="2170"/>
                    <a:pt x="690" y="2181"/>
                  </a:cubicBezTo>
                  <a:cubicBezTo>
                    <a:pt x="716" y="2191"/>
                    <a:pt x="742" y="2201"/>
                    <a:pt x="769" y="2209"/>
                  </a:cubicBezTo>
                  <a:cubicBezTo>
                    <a:pt x="824" y="2226"/>
                    <a:pt x="881" y="2238"/>
                    <a:pt x="938" y="2246"/>
                  </a:cubicBezTo>
                  <a:cubicBezTo>
                    <a:pt x="1056" y="2261"/>
                    <a:pt x="1176" y="2257"/>
                    <a:pt x="1293" y="2239"/>
                  </a:cubicBezTo>
                  <a:cubicBezTo>
                    <a:pt x="1355" y="2229"/>
                    <a:pt x="1416" y="2216"/>
                    <a:pt x="1476" y="2199"/>
                  </a:cubicBezTo>
                  <a:cubicBezTo>
                    <a:pt x="1477" y="2200"/>
                    <a:pt x="1478" y="2200"/>
                    <a:pt x="1479" y="2199"/>
                  </a:cubicBezTo>
                  <a:cubicBezTo>
                    <a:pt x="1662" y="2138"/>
                    <a:pt x="1824" y="2023"/>
                    <a:pt x="1948" y="1875"/>
                  </a:cubicBezTo>
                  <a:cubicBezTo>
                    <a:pt x="2078" y="1719"/>
                    <a:pt x="2165" y="1530"/>
                    <a:pt x="2198" y="1330"/>
                  </a:cubicBezTo>
                  <a:cubicBezTo>
                    <a:pt x="2200" y="1319"/>
                    <a:pt x="2202" y="1308"/>
                    <a:pt x="2203" y="1297"/>
                  </a:cubicBezTo>
                  <a:cubicBezTo>
                    <a:pt x="2204" y="1297"/>
                    <a:pt x="2204" y="1296"/>
                    <a:pt x="2205" y="1296"/>
                  </a:cubicBezTo>
                  <a:cubicBezTo>
                    <a:pt x="2206" y="1293"/>
                    <a:pt x="2206" y="1291"/>
                    <a:pt x="2204" y="1289"/>
                  </a:cubicBezTo>
                  <a:cubicBezTo>
                    <a:pt x="2232" y="1081"/>
                    <a:pt x="2204" y="866"/>
                    <a:pt x="2120" y="674"/>
                  </a:cubicBezTo>
                  <a:close/>
                  <a:moveTo>
                    <a:pt x="1682" y="183"/>
                  </a:moveTo>
                  <a:cubicBezTo>
                    <a:pt x="1829" y="275"/>
                    <a:pt x="1954" y="402"/>
                    <a:pt x="2044" y="550"/>
                  </a:cubicBezTo>
                  <a:cubicBezTo>
                    <a:pt x="2155" y="735"/>
                    <a:pt x="2209" y="951"/>
                    <a:pt x="2203" y="1166"/>
                  </a:cubicBezTo>
                  <a:cubicBezTo>
                    <a:pt x="2202" y="1207"/>
                    <a:pt x="2199" y="1248"/>
                    <a:pt x="2194" y="1288"/>
                  </a:cubicBezTo>
                  <a:cubicBezTo>
                    <a:pt x="2193" y="1288"/>
                    <a:pt x="2193" y="1288"/>
                    <a:pt x="2193" y="1288"/>
                  </a:cubicBezTo>
                  <a:cubicBezTo>
                    <a:pt x="2191" y="1287"/>
                    <a:pt x="2189" y="1287"/>
                    <a:pt x="2187" y="1286"/>
                  </a:cubicBezTo>
                  <a:cubicBezTo>
                    <a:pt x="2185" y="1264"/>
                    <a:pt x="2184" y="1242"/>
                    <a:pt x="2182" y="1220"/>
                  </a:cubicBezTo>
                  <a:cubicBezTo>
                    <a:pt x="2182" y="1215"/>
                    <a:pt x="2174" y="1212"/>
                    <a:pt x="2171" y="1217"/>
                  </a:cubicBezTo>
                  <a:cubicBezTo>
                    <a:pt x="2151" y="1253"/>
                    <a:pt x="2134" y="1289"/>
                    <a:pt x="2119" y="1327"/>
                  </a:cubicBezTo>
                  <a:cubicBezTo>
                    <a:pt x="2111" y="1346"/>
                    <a:pt x="2105" y="1365"/>
                    <a:pt x="2099" y="1384"/>
                  </a:cubicBezTo>
                  <a:cubicBezTo>
                    <a:pt x="2096" y="1393"/>
                    <a:pt x="2094" y="1402"/>
                    <a:pt x="2091" y="1411"/>
                  </a:cubicBezTo>
                  <a:cubicBezTo>
                    <a:pt x="2090" y="1415"/>
                    <a:pt x="2088" y="1425"/>
                    <a:pt x="2083" y="1427"/>
                  </a:cubicBezTo>
                  <a:cubicBezTo>
                    <a:pt x="2081" y="1426"/>
                    <a:pt x="2078" y="1425"/>
                    <a:pt x="2076" y="1424"/>
                  </a:cubicBezTo>
                  <a:cubicBezTo>
                    <a:pt x="2075" y="1421"/>
                    <a:pt x="2074" y="1418"/>
                    <a:pt x="2073" y="1415"/>
                  </a:cubicBezTo>
                  <a:cubicBezTo>
                    <a:pt x="2069" y="1393"/>
                    <a:pt x="2066" y="1370"/>
                    <a:pt x="2065" y="1347"/>
                  </a:cubicBezTo>
                  <a:cubicBezTo>
                    <a:pt x="2064" y="1336"/>
                    <a:pt x="2064" y="1324"/>
                    <a:pt x="2064" y="1313"/>
                  </a:cubicBezTo>
                  <a:cubicBezTo>
                    <a:pt x="2065" y="1305"/>
                    <a:pt x="2066" y="1297"/>
                    <a:pt x="2065" y="1289"/>
                  </a:cubicBezTo>
                  <a:cubicBezTo>
                    <a:pt x="2063" y="1279"/>
                    <a:pt x="2053" y="1268"/>
                    <a:pt x="2041" y="1272"/>
                  </a:cubicBezTo>
                  <a:cubicBezTo>
                    <a:pt x="2035" y="1274"/>
                    <a:pt x="2035" y="1279"/>
                    <a:pt x="2031" y="1284"/>
                  </a:cubicBezTo>
                  <a:cubicBezTo>
                    <a:pt x="2025" y="1292"/>
                    <a:pt x="2017" y="1292"/>
                    <a:pt x="2014" y="1281"/>
                  </a:cubicBezTo>
                  <a:cubicBezTo>
                    <a:pt x="2011" y="1274"/>
                    <a:pt x="2014" y="1266"/>
                    <a:pt x="2016" y="1259"/>
                  </a:cubicBezTo>
                  <a:cubicBezTo>
                    <a:pt x="2017" y="1255"/>
                    <a:pt x="2014" y="1252"/>
                    <a:pt x="2010" y="1252"/>
                  </a:cubicBezTo>
                  <a:cubicBezTo>
                    <a:pt x="1974" y="1252"/>
                    <a:pt x="1938" y="1252"/>
                    <a:pt x="1902" y="1252"/>
                  </a:cubicBezTo>
                  <a:cubicBezTo>
                    <a:pt x="1884" y="1252"/>
                    <a:pt x="1865" y="1253"/>
                    <a:pt x="1849" y="1244"/>
                  </a:cubicBezTo>
                  <a:cubicBezTo>
                    <a:pt x="1835" y="1236"/>
                    <a:pt x="1823" y="1225"/>
                    <a:pt x="1811" y="1215"/>
                  </a:cubicBezTo>
                  <a:cubicBezTo>
                    <a:pt x="1795" y="1203"/>
                    <a:pt x="1765" y="1189"/>
                    <a:pt x="1747" y="1204"/>
                  </a:cubicBezTo>
                  <a:cubicBezTo>
                    <a:pt x="1737" y="1213"/>
                    <a:pt x="1745" y="1222"/>
                    <a:pt x="1751" y="1230"/>
                  </a:cubicBezTo>
                  <a:cubicBezTo>
                    <a:pt x="1761" y="1244"/>
                    <a:pt x="1771" y="1258"/>
                    <a:pt x="1782" y="1273"/>
                  </a:cubicBezTo>
                  <a:cubicBezTo>
                    <a:pt x="1783" y="1275"/>
                    <a:pt x="1785" y="1276"/>
                    <a:pt x="1788" y="1275"/>
                  </a:cubicBezTo>
                  <a:cubicBezTo>
                    <a:pt x="1795" y="1274"/>
                    <a:pt x="1803" y="1291"/>
                    <a:pt x="1808" y="1294"/>
                  </a:cubicBezTo>
                  <a:cubicBezTo>
                    <a:pt x="1814" y="1299"/>
                    <a:pt x="1822" y="1301"/>
                    <a:pt x="1829" y="1300"/>
                  </a:cubicBezTo>
                  <a:cubicBezTo>
                    <a:pt x="1845" y="1298"/>
                    <a:pt x="1855" y="1288"/>
                    <a:pt x="1864" y="1276"/>
                  </a:cubicBezTo>
                  <a:cubicBezTo>
                    <a:pt x="1869" y="1286"/>
                    <a:pt x="1875" y="1296"/>
                    <a:pt x="1884" y="1304"/>
                  </a:cubicBezTo>
                  <a:cubicBezTo>
                    <a:pt x="1891" y="1309"/>
                    <a:pt x="1900" y="1312"/>
                    <a:pt x="1904" y="1320"/>
                  </a:cubicBezTo>
                  <a:cubicBezTo>
                    <a:pt x="1910" y="1330"/>
                    <a:pt x="1902" y="1343"/>
                    <a:pt x="1896" y="1352"/>
                  </a:cubicBezTo>
                  <a:cubicBezTo>
                    <a:pt x="1884" y="1370"/>
                    <a:pt x="1871" y="1388"/>
                    <a:pt x="1859" y="1407"/>
                  </a:cubicBezTo>
                  <a:cubicBezTo>
                    <a:pt x="1847" y="1424"/>
                    <a:pt x="1836" y="1443"/>
                    <a:pt x="1820" y="1457"/>
                  </a:cubicBezTo>
                  <a:cubicBezTo>
                    <a:pt x="1796" y="1478"/>
                    <a:pt x="1744" y="1521"/>
                    <a:pt x="1714" y="1490"/>
                  </a:cubicBezTo>
                  <a:cubicBezTo>
                    <a:pt x="1700" y="1476"/>
                    <a:pt x="1704" y="1452"/>
                    <a:pt x="1695" y="1435"/>
                  </a:cubicBezTo>
                  <a:cubicBezTo>
                    <a:pt x="1687" y="1419"/>
                    <a:pt x="1673" y="1406"/>
                    <a:pt x="1661" y="1393"/>
                  </a:cubicBezTo>
                  <a:cubicBezTo>
                    <a:pt x="1628" y="1356"/>
                    <a:pt x="1596" y="1319"/>
                    <a:pt x="1563" y="1282"/>
                  </a:cubicBezTo>
                  <a:cubicBezTo>
                    <a:pt x="1560" y="1278"/>
                    <a:pt x="1554" y="1281"/>
                    <a:pt x="1554" y="1286"/>
                  </a:cubicBezTo>
                  <a:cubicBezTo>
                    <a:pt x="1554" y="1293"/>
                    <a:pt x="1546" y="1297"/>
                    <a:pt x="1539" y="1295"/>
                  </a:cubicBezTo>
                  <a:cubicBezTo>
                    <a:pt x="1535" y="1294"/>
                    <a:pt x="1531" y="1299"/>
                    <a:pt x="1533" y="1303"/>
                  </a:cubicBezTo>
                  <a:cubicBezTo>
                    <a:pt x="1570" y="1362"/>
                    <a:pt x="1633" y="1399"/>
                    <a:pt x="1670" y="1457"/>
                  </a:cubicBezTo>
                  <a:cubicBezTo>
                    <a:pt x="1688" y="1486"/>
                    <a:pt x="1697" y="1524"/>
                    <a:pt x="1726" y="1545"/>
                  </a:cubicBezTo>
                  <a:cubicBezTo>
                    <a:pt x="1738" y="1554"/>
                    <a:pt x="1753" y="1559"/>
                    <a:pt x="1768" y="1557"/>
                  </a:cubicBezTo>
                  <a:cubicBezTo>
                    <a:pt x="1783" y="1554"/>
                    <a:pt x="1794" y="1544"/>
                    <a:pt x="1804" y="1533"/>
                  </a:cubicBezTo>
                  <a:cubicBezTo>
                    <a:pt x="1809" y="1527"/>
                    <a:pt x="1814" y="1518"/>
                    <a:pt x="1821" y="1515"/>
                  </a:cubicBezTo>
                  <a:cubicBezTo>
                    <a:pt x="1821" y="1514"/>
                    <a:pt x="1822" y="1513"/>
                    <a:pt x="1823" y="1513"/>
                  </a:cubicBezTo>
                  <a:cubicBezTo>
                    <a:pt x="1827" y="1514"/>
                    <a:pt x="1831" y="1516"/>
                    <a:pt x="1834" y="1518"/>
                  </a:cubicBezTo>
                  <a:cubicBezTo>
                    <a:pt x="1835" y="1519"/>
                    <a:pt x="1835" y="1524"/>
                    <a:pt x="1835" y="1526"/>
                  </a:cubicBezTo>
                  <a:cubicBezTo>
                    <a:pt x="1835" y="1531"/>
                    <a:pt x="1834" y="1536"/>
                    <a:pt x="1833" y="1540"/>
                  </a:cubicBezTo>
                  <a:cubicBezTo>
                    <a:pt x="1830" y="1559"/>
                    <a:pt x="1824" y="1577"/>
                    <a:pt x="1816" y="1594"/>
                  </a:cubicBezTo>
                  <a:cubicBezTo>
                    <a:pt x="1808" y="1611"/>
                    <a:pt x="1798" y="1628"/>
                    <a:pt x="1785" y="1642"/>
                  </a:cubicBezTo>
                  <a:cubicBezTo>
                    <a:pt x="1774" y="1655"/>
                    <a:pt x="1759" y="1665"/>
                    <a:pt x="1751" y="1680"/>
                  </a:cubicBezTo>
                  <a:cubicBezTo>
                    <a:pt x="1743" y="1695"/>
                    <a:pt x="1743" y="1711"/>
                    <a:pt x="1732" y="1725"/>
                  </a:cubicBezTo>
                  <a:cubicBezTo>
                    <a:pt x="1723" y="1736"/>
                    <a:pt x="1711" y="1745"/>
                    <a:pt x="1702" y="1756"/>
                  </a:cubicBezTo>
                  <a:cubicBezTo>
                    <a:pt x="1694" y="1767"/>
                    <a:pt x="1688" y="1778"/>
                    <a:pt x="1688" y="1792"/>
                  </a:cubicBezTo>
                  <a:cubicBezTo>
                    <a:pt x="1688" y="1812"/>
                    <a:pt x="1692" y="1832"/>
                    <a:pt x="1692" y="1853"/>
                  </a:cubicBezTo>
                  <a:cubicBezTo>
                    <a:pt x="1692" y="1875"/>
                    <a:pt x="1691" y="1901"/>
                    <a:pt x="1676" y="1919"/>
                  </a:cubicBezTo>
                  <a:cubicBezTo>
                    <a:pt x="1665" y="1933"/>
                    <a:pt x="1647" y="1937"/>
                    <a:pt x="1632" y="1946"/>
                  </a:cubicBezTo>
                  <a:cubicBezTo>
                    <a:pt x="1620" y="1955"/>
                    <a:pt x="1612" y="1966"/>
                    <a:pt x="1611" y="1981"/>
                  </a:cubicBezTo>
                  <a:cubicBezTo>
                    <a:pt x="1611" y="1992"/>
                    <a:pt x="1615" y="2001"/>
                    <a:pt x="1615" y="2012"/>
                  </a:cubicBezTo>
                  <a:cubicBezTo>
                    <a:pt x="1616" y="2022"/>
                    <a:pt x="1606" y="2045"/>
                    <a:pt x="1592" y="2034"/>
                  </a:cubicBezTo>
                  <a:cubicBezTo>
                    <a:pt x="1589" y="2032"/>
                    <a:pt x="1584" y="2037"/>
                    <a:pt x="1587" y="2040"/>
                  </a:cubicBezTo>
                  <a:cubicBezTo>
                    <a:pt x="1587" y="2041"/>
                    <a:pt x="1586" y="2042"/>
                    <a:pt x="1587" y="2043"/>
                  </a:cubicBezTo>
                  <a:cubicBezTo>
                    <a:pt x="1588" y="2077"/>
                    <a:pt x="1561" y="2100"/>
                    <a:pt x="1533" y="2115"/>
                  </a:cubicBezTo>
                  <a:cubicBezTo>
                    <a:pt x="1506" y="2129"/>
                    <a:pt x="1477" y="2144"/>
                    <a:pt x="1447" y="2150"/>
                  </a:cubicBezTo>
                  <a:cubicBezTo>
                    <a:pt x="1420" y="2156"/>
                    <a:pt x="1390" y="2152"/>
                    <a:pt x="1370" y="2132"/>
                  </a:cubicBezTo>
                  <a:cubicBezTo>
                    <a:pt x="1351" y="2114"/>
                    <a:pt x="1354" y="2087"/>
                    <a:pt x="1343" y="2065"/>
                  </a:cubicBezTo>
                  <a:cubicBezTo>
                    <a:pt x="1338" y="2056"/>
                    <a:pt x="1331" y="2050"/>
                    <a:pt x="1322" y="2046"/>
                  </a:cubicBezTo>
                  <a:cubicBezTo>
                    <a:pt x="1316" y="2043"/>
                    <a:pt x="1309" y="2041"/>
                    <a:pt x="1305" y="2036"/>
                  </a:cubicBezTo>
                  <a:cubicBezTo>
                    <a:pt x="1297" y="2028"/>
                    <a:pt x="1299" y="2017"/>
                    <a:pt x="1301" y="2008"/>
                  </a:cubicBezTo>
                  <a:cubicBezTo>
                    <a:pt x="1306" y="1987"/>
                    <a:pt x="1320" y="1966"/>
                    <a:pt x="1311" y="1944"/>
                  </a:cubicBezTo>
                  <a:cubicBezTo>
                    <a:pt x="1307" y="1933"/>
                    <a:pt x="1295" y="1931"/>
                    <a:pt x="1290" y="1921"/>
                  </a:cubicBezTo>
                  <a:cubicBezTo>
                    <a:pt x="1284" y="1910"/>
                    <a:pt x="1289" y="1897"/>
                    <a:pt x="1282" y="1885"/>
                  </a:cubicBezTo>
                  <a:cubicBezTo>
                    <a:pt x="1278" y="1877"/>
                    <a:pt x="1271" y="1870"/>
                    <a:pt x="1262" y="1866"/>
                  </a:cubicBezTo>
                  <a:cubicBezTo>
                    <a:pt x="1252" y="1862"/>
                    <a:pt x="1238" y="1864"/>
                    <a:pt x="1229" y="1857"/>
                  </a:cubicBezTo>
                  <a:cubicBezTo>
                    <a:pt x="1218" y="1850"/>
                    <a:pt x="1232" y="1835"/>
                    <a:pt x="1234" y="1825"/>
                  </a:cubicBezTo>
                  <a:cubicBezTo>
                    <a:pt x="1237" y="1814"/>
                    <a:pt x="1236" y="1802"/>
                    <a:pt x="1232" y="1792"/>
                  </a:cubicBezTo>
                  <a:cubicBezTo>
                    <a:pt x="1227" y="1777"/>
                    <a:pt x="1209" y="1754"/>
                    <a:pt x="1191" y="1764"/>
                  </a:cubicBezTo>
                  <a:cubicBezTo>
                    <a:pt x="1182" y="1769"/>
                    <a:pt x="1178" y="1781"/>
                    <a:pt x="1167" y="1773"/>
                  </a:cubicBezTo>
                  <a:cubicBezTo>
                    <a:pt x="1159" y="1768"/>
                    <a:pt x="1153" y="1759"/>
                    <a:pt x="1144" y="1755"/>
                  </a:cubicBezTo>
                  <a:cubicBezTo>
                    <a:pt x="1123" y="1743"/>
                    <a:pt x="1114" y="1765"/>
                    <a:pt x="1098" y="1774"/>
                  </a:cubicBezTo>
                  <a:cubicBezTo>
                    <a:pt x="1085" y="1780"/>
                    <a:pt x="1070" y="1776"/>
                    <a:pt x="1056" y="1777"/>
                  </a:cubicBezTo>
                  <a:cubicBezTo>
                    <a:pt x="1043" y="1778"/>
                    <a:pt x="1032" y="1782"/>
                    <a:pt x="1021" y="1789"/>
                  </a:cubicBezTo>
                  <a:cubicBezTo>
                    <a:pt x="999" y="1800"/>
                    <a:pt x="974" y="1822"/>
                    <a:pt x="948" y="1812"/>
                  </a:cubicBezTo>
                  <a:cubicBezTo>
                    <a:pt x="934" y="1807"/>
                    <a:pt x="933" y="1792"/>
                    <a:pt x="922" y="1784"/>
                  </a:cubicBezTo>
                  <a:cubicBezTo>
                    <a:pt x="913" y="1777"/>
                    <a:pt x="900" y="1777"/>
                    <a:pt x="889" y="1773"/>
                  </a:cubicBezTo>
                  <a:cubicBezTo>
                    <a:pt x="862" y="1766"/>
                    <a:pt x="834" y="1750"/>
                    <a:pt x="816" y="1729"/>
                  </a:cubicBezTo>
                  <a:cubicBezTo>
                    <a:pt x="805" y="1716"/>
                    <a:pt x="811" y="1699"/>
                    <a:pt x="801" y="1686"/>
                  </a:cubicBezTo>
                  <a:cubicBezTo>
                    <a:pt x="792" y="1675"/>
                    <a:pt x="774" y="1674"/>
                    <a:pt x="775" y="1657"/>
                  </a:cubicBezTo>
                  <a:cubicBezTo>
                    <a:pt x="775" y="1643"/>
                    <a:pt x="783" y="1632"/>
                    <a:pt x="779" y="1618"/>
                  </a:cubicBezTo>
                  <a:cubicBezTo>
                    <a:pt x="775" y="1604"/>
                    <a:pt x="768" y="1593"/>
                    <a:pt x="765" y="1579"/>
                  </a:cubicBezTo>
                  <a:cubicBezTo>
                    <a:pt x="753" y="1526"/>
                    <a:pt x="778" y="1471"/>
                    <a:pt x="821" y="1440"/>
                  </a:cubicBezTo>
                  <a:cubicBezTo>
                    <a:pt x="825" y="1444"/>
                    <a:pt x="832" y="1439"/>
                    <a:pt x="829" y="1434"/>
                  </a:cubicBezTo>
                  <a:cubicBezTo>
                    <a:pt x="825" y="1425"/>
                    <a:pt x="819" y="1413"/>
                    <a:pt x="822" y="1403"/>
                  </a:cubicBezTo>
                  <a:cubicBezTo>
                    <a:pt x="825" y="1394"/>
                    <a:pt x="836" y="1394"/>
                    <a:pt x="842" y="1387"/>
                  </a:cubicBezTo>
                  <a:cubicBezTo>
                    <a:pt x="846" y="1382"/>
                    <a:pt x="846" y="1376"/>
                    <a:pt x="846" y="1370"/>
                  </a:cubicBezTo>
                  <a:cubicBezTo>
                    <a:pt x="846" y="1359"/>
                    <a:pt x="844" y="1351"/>
                    <a:pt x="851" y="1341"/>
                  </a:cubicBezTo>
                  <a:cubicBezTo>
                    <a:pt x="860" y="1327"/>
                    <a:pt x="872" y="1318"/>
                    <a:pt x="879" y="1303"/>
                  </a:cubicBezTo>
                  <a:cubicBezTo>
                    <a:pt x="883" y="1292"/>
                    <a:pt x="887" y="1281"/>
                    <a:pt x="901" y="1282"/>
                  </a:cubicBezTo>
                  <a:cubicBezTo>
                    <a:pt x="909" y="1282"/>
                    <a:pt x="917" y="1286"/>
                    <a:pt x="925" y="1286"/>
                  </a:cubicBezTo>
                  <a:cubicBezTo>
                    <a:pt x="931" y="1285"/>
                    <a:pt x="936" y="1283"/>
                    <a:pt x="940" y="1279"/>
                  </a:cubicBezTo>
                  <a:cubicBezTo>
                    <a:pt x="943" y="1275"/>
                    <a:pt x="945" y="1271"/>
                    <a:pt x="949" y="1267"/>
                  </a:cubicBezTo>
                  <a:cubicBezTo>
                    <a:pt x="953" y="1263"/>
                    <a:pt x="959" y="1262"/>
                    <a:pt x="965" y="1261"/>
                  </a:cubicBezTo>
                  <a:cubicBezTo>
                    <a:pt x="973" y="1259"/>
                    <a:pt x="981" y="1257"/>
                    <a:pt x="987" y="1253"/>
                  </a:cubicBezTo>
                  <a:cubicBezTo>
                    <a:pt x="996" y="1247"/>
                    <a:pt x="1003" y="1240"/>
                    <a:pt x="1013" y="1236"/>
                  </a:cubicBezTo>
                  <a:cubicBezTo>
                    <a:pt x="1034" y="1227"/>
                    <a:pt x="1057" y="1226"/>
                    <a:pt x="1079" y="1223"/>
                  </a:cubicBezTo>
                  <a:cubicBezTo>
                    <a:pt x="1101" y="1219"/>
                    <a:pt x="1123" y="1216"/>
                    <a:pt x="1145" y="1213"/>
                  </a:cubicBezTo>
                  <a:cubicBezTo>
                    <a:pt x="1143" y="1230"/>
                    <a:pt x="1142" y="1247"/>
                    <a:pt x="1141" y="1265"/>
                  </a:cubicBezTo>
                  <a:cubicBezTo>
                    <a:pt x="1140" y="1268"/>
                    <a:pt x="1143" y="1270"/>
                    <a:pt x="1146" y="1270"/>
                  </a:cubicBezTo>
                  <a:cubicBezTo>
                    <a:pt x="1171" y="1273"/>
                    <a:pt x="1197" y="1276"/>
                    <a:pt x="1221" y="1283"/>
                  </a:cubicBezTo>
                  <a:cubicBezTo>
                    <a:pt x="1233" y="1287"/>
                    <a:pt x="1243" y="1291"/>
                    <a:pt x="1254" y="1296"/>
                  </a:cubicBezTo>
                  <a:cubicBezTo>
                    <a:pt x="1264" y="1302"/>
                    <a:pt x="1273" y="1309"/>
                    <a:pt x="1283" y="1313"/>
                  </a:cubicBezTo>
                  <a:cubicBezTo>
                    <a:pt x="1297" y="1319"/>
                    <a:pt x="1313" y="1317"/>
                    <a:pt x="1320" y="1302"/>
                  </a:cubicBezTo>
                  <a:cubicBezTo>
                    <a:pt x="1327" y="1289"/>
                    <a:pt x="1322" y="1273"/>
                    <a:pt x="1325" y="1259"/>
                  </a:cubicBezTo>
                  <a:cubicBezTo>
                    <a:pt x="1331" y="1234"/>
                    <a:pt x="1359" y="1257"/>
                    <a:pt x="1374" y="1259"/>
                  </a:cubicBezTo>
                  <a:cubicBezTo>
                    <a:pt x="1382" y="1260"/>
                    <a:pt x="1388" y="1257"/>
                    <a:pt x="1396" y="1254"/>
                  </a:cubicBezTo>
                  <a:cubicBezTo>
                    <a:pt x="1410" y="1247"/>
                    <a:pt x="1426" y="1257"/>
                    <a:pt x="1440" y="1260"/>
                  </a:cubicBezTo>
                  <a:cubicBezTo>
                    <a:pt x="1482" y="1266"/>
                    <a:pt x="1525" y="1247"/>
                    <a:pt x="1551" y="1214"/>
                  </a:cubicBezTo>
                  <a:cubicBezTo>
                    <a:pt x="1563" y="1199"/>
                    <a:pt x="1577" y="1177"/>
                    <a:pt x="1568" y="1157"/>
                  </a:cubicBezTo>
                  <a:cubicBezTo>
                    <a:pt x="1565" y="1150"/>
                    <a:pt x="1558" y="1144"/>
                    <a:pt x="1550" y="1143"/>
                  </a:cubicBezTo>
                  <a:cubicBezTo>
                    <a:pt x="1550" y="1142"/>
                    <a:pt x="1550" y="1142"/>
                    <a:pt x="1549" y="1142"/>
                  </a:cubicBezTo>
                  <a:cubicBezTo>
                    <a:pt x="1544" y="1137"/>
                    <a:pt x="1538" y="1136"/>
                    <a:pt x="1531" y="1139"/>
                  </a:cubicBezTo>
                  <a:cubicBezTo>
                    <a:pt x="1521" y="1144"/>
                    <a:pt x="1519" y="1155"/>
                    <a:pt x="1511" y="1160"/>
                  </a:cubicBezTo>
                  <a:cubicBezTo>
                    <a:pt x="1503" y="1166"/>
                    <a:pt x="1494" y="1150"/>
                    <a:pt x="1485" y="1148"/>
                  </a:cubicBezTo>
                  <a:cubicBezTo>
                    <a:pt x="1476" y="1146"/>
                    <a:pt x="1468" y="1148"/>
                    <a:pt x="1460" y="1152"/>
                  </a:cubicBezTo>
                  <a:cubicBezTo>
                    <a:pt x="1450" y="1158"/>
                    <a:pt x="1441" y="1169"/>
                    <a:pt x="1429" y="1170"/>
                  </a:cubicBezTo>
                  <a:cubicBezTo>
                    <a:pt x="1411" y="1172"/>
                    <a:pt x="1419" y="1155"/>
                    <a:pt x="1417" y="1144"/>
                  </a:cubicBezTo>
                  <a:cubicBezTo>
                    <a:pt x="1414" y="1130"/>
                    <a:pt x="1400" y="1124"/>
                    <a:pt x="1387" y="1120"/>
                  </a:cubicBezTo>
                  <a:cubicBezTo>
                    <a:pt x="1395" y="1112"/>
                    <a:pt x="1402" y="1104"/>
                    <a:pt x="1410" y="1096"/>
                  </a:cubicBezTo>
                  <a:cubicBezTo>
                    <a:pt x="1419" y="1087"/>
                    <a:pt x="1429" y="1074"/>
                    <a:pt x="1440" y="1067"/>
                  </a:cubicBezTo>
                  <a:cubicBezTo>
                    <a:pt x="1448" y="1061"/>
                    <a:pt x="1459" y="1059"/>
                    <a:pt x="1466" y="1052"/>
                  </a:cubicBezTo>
                  <a:cubicBezTo>
                    <a:pt x="1472" y="1045"/>
                    <a:pt x="1474" y="1034"/>
                    <a:pt x="1483" y="1030"/>
                  </a:cubicBezTo>
                  <a:cubicBezTo>
                    <a:pt x="1497" y="1023"/>
                    <a:pt x="1516" y="1034"/>
                    <a:pt x="1529" y="1038"/>
                  </a:cubicBezTo>
                  <a:cubicBezTo>
                    <a:pt x="1541" y="1043"/>
                    <a:pt x="1555" y="1047"/>
                    <a:pt x="1568" y="1041"/>
                  </a:cubicBezTo>
                  <a:cubicBezTo>
                    <a:pt x="1582" y="1035"/>
                    <a:pt x="1588" y="1021"/>
                    <a:pt x="1586" y="1006"/>
                  </a:cubicBezTo>
                  <a:cubicBezTo>
                    <a:pt x="1583" y="987"/>
                    <a:pt x="1567" y="974"/>
                    <a:pt x="1550" y="966"/>
                  </a:cubicBezTo>
                  <a:cubicBezTo>
                    <a:pt x="1540" y="961"/>
                    <a:pt x="1529" y="957"/>
                    <a:pt x="1519" y="952"/>
                  </a:cubicBezTo>
                  <a:cubicBezTo>
                    <a:pt x="1509" y="948"/>
                    <a:pt x="1498" y="941"/>
                    <a:pt x="1487" y="944"/>
                  </a:cubicBezTo>
                  <a:cubicBezTo>
                    <a:pt x="1480" y="946"/>
                    <a:pt x="1476" y="952"/>
                    <a:pt x="1472" y="957"/>
                  </a:cubicBezTo>
                  <a:cubicBezTo>
                    <a:pt x="1466" y="964"/>
                    <a:pt x="1460" y="972"/>
                    <a:pt x="1454" y="960"/>
                  </a:cubicBezTo>
                  <a:cubicBezTo>
                    <a:pt x="1453" y="956"/>
                    <a:pt x="1453" y="952"/>
                    <a:pt x="1450" y="948"/>
                  </a:cubicBezTo>
                  <a:cubicBezTo>
                    <a:pt x="1443" y="936"/>
                    <a:pt x="1424" y="936"/>
                    <a:pt x="1416" y="947"/>
                  </a:cubicBezTo>
                  <a:cubicBezTo>
                    <a:pt x="1409" y="955"/>
                    <a:pt x="1412" y="965"/>
                    <a:pt x="1414" y="974"/>
                  </a:cubicBezTo>
                  <a:cubicBezTo>
                    <a:pt x="1416" y="992"/>
                    <a:pt x="1405" y="1007"/>
                    <a:pt x="1387" y="1010"/>
                  </a:cubicBezTo>
                  <a:cubicBezTo>
                    <a:pt x="1383" y="1011"/>
                    <a:pt x="1383" y="1016"/>
                    <a:pt x="1385" y="1019"/>
                  </a:cubicBezTo>
                  <a:cubicBezTo>
                    <a:pt x="1396" y="1032"/>
                    <a:pt x="1395" y="1054"/>
                    <a:pt x="1383" y="1067"/>
                  </a:cubicBezTo>
                  <a:cubicBezTo>
                    <a:pt x="1374" y="1078"/>
                    <a:pt x="1357" y="1079"/>
                    <a:pt x="1344" y="1085"/>
                  </a:cubicBezTo>
                  <a:cubicBezTo>
                    <a:pt x="1335" y="1089"/>
                    <a:pt x="1327" y="1095"/>
                    <a:pt x="1326" y="1105"/>
                  </a:cubicBezTo>
                  <a:cubicBezTo>
                    <a:pt x="1325" y="1112"/>
                    <a:pt x="1328" y="1119"/>
                    <a:pt x="1332" y="1124"/>
                  </a:cubicBezTo>
                  <a:cubicBezTo>
                    <a:pt x="1334" y="1127"/>
                    <a:pt x="1336" y="1129"/>
                    <a:pt x="1338" y="1131"/>
                  </a:cubicBezTo>
                  <a:cubicBezTo>
                    <a:pt x="1340" y="1134"/>
                    <a:pt x="1343" y="1136"/>
                    <a:pt x="1345" y="1139"/>
                  </a:cubicBezTo>
                  <a:cubicBezTo>
                    <a:pt x="1350" y="1145"/>
                    <a:pt x="1348" y="1149"/>
                    <a:pt x="1340" y="1153"/>
                  </a:cubicBezTo>
                  <a:cubicBezTo>
                    <a:pt x="1337" y="1152"/>
                    <a:pt x="1333" y="1155"/>
                    <a:pt x="1333" y="1158"/>
                  </a:cubicBezTo>
                  <a:cubicBezTo>
                    <a:pt x="1333" y="1165"/>
                    <a:pt x="1333" y="1171"/>
                    <a:pt x="1332" y="1177"/>
                  </a:cubicBezTo>
                  <a:cubicBezTo>
                    <a:pt x="1321" y="1169"/>
                    <a:pt x="1315" y="1157"/>
                    <a:pt x="1314" y="1144"/>
                  </a:cubicBezTo>
                  <a:cubicBezTo>
                    <a:pt x="1314" y="1139"/>
                    <a:pt x="1308" y="1137"/>
                    <a:pt x="1305" y="1140"/>
                  </a:cubicBezTo>
                  <a:cubicBezTo>
                    <a:pt x="1298" y="1146"/>
                    <a:pt x="1289" y="1138"/>
                    <a:pt x="1286" y="1133"/>
                  </a:cubicBezTo>
                  <a:cubicBezTo>
                    <a:pt x="1282" y="1127"/>
                    <a:pt x="1282" y="1120"/>
                    <a:pt x="1281" y="1113"/>
                  </a:cubicBezTo>
                  <a:cubicBezTo>
                    <a:pt x="1281" y="1106"/>
                    <a:pt x="1280" y="1098"/>
                    <a:pt x="1276" y="1091"/>
                  </a:cubicBezTo>
                  <a:cubicBezTo>
                    <a:pt x="1268" y="1075"/>
                    <a:pt x="1250" y="1071"/>
                    <a:pt x="1235" y="1063"/>
                  </a:cubicBezTo>
                  <a:cubicBezTo>
                    <a:pt x="1206" y="1048"/>
                    <a:pt x="1185" y="1000"/>
                    <a:pt x="1145" y="1017"/>
                  </a:cubicBezTo>
                  <a:cubicBezTo>
                    <a:pt x="1143" y="1017"/>
                    <a:pt x="1143" y="1019"/>
                    <a:pt x="1143" y="1020"/>
                  </a:cubicBezTo>
                  <a:cubicBezTo>
                    <a:pt x="1142" y="1021"/>
                    <a:pt x="1141" y="1023"/>
                    <a:pt x="1142" y="1025"/>
                  </a:cubicBezTo>
                  <a:cubicBezTo>
                    <a:pt x="1150" y="1049"/>
                    <a:pt x="1165" y="1069"/>
                    <a:pt x="1185" y="1084"/>
                  </a:cubicBezTo>
                  <a:cubicBezTo>
                    <a:pt x="1195" y="1091"/>
                    <a:pt x="1206" y="1097"/>
                    <a:pt x="1217" y="1101"/>
                  </a:cubicBezTo>
                  <a:cubicBezTo>
                    <a:pt x="1226" y="1104"/>
                    <a:pt x="1259" y="1106"/>
                    <a:pt x="1258" y="1121"/>
                  </a:cubicBezTo>
                  <a:cubicBezTo>
                    <a:pt x="1241" y="1115"/>
                    <a:pt x="1228" y="1139"/>
                    <a:pt x="1227" y="1154"/>
                  </a:cubicBezTo>
                  <a:cubicBezTo>
                    <a:pt x="1227" y="1162"/>
                    <a:pt x="1228" y="1171"/>
                    <a:pt x="1226" y="1179"/>
                  </a:cubicBezTo>
                  <a:cubicBezTo>
                    <a:pt x="1223" y="1191"/>
                    <a:pt x="1216" y="1178"/>
                    <a:pt x="1215" y="1171"/>
                  </a:cubicBezTo>
                  <a:cubicBezTo>
                    <a:pt x="1214" y="1158"/>
                    <a:pt x="1221" y="1144"/>
                    <a:pt x="1214" y="1132"/>
                  </a:cubicBezTo>
                  <a:cubicBezTo>
                    <a:pt x="1209" y="1122"/>
                    <a:pt x="1198" y="1119"/>
                    <a:pt x="1187" y="1117"/>
                  </a:cubicBezTo>
                  <a:cubicBezTo>
                    <a:pt x="1172" y="1114"/>
                    <a:pt x="1159" y="1108"/>
                    <a:pt x="1146" y="1099"/>
                  </a:cubicBezTo>
                  <a:cubicBezTo>
                    <a:pt x="1135" y="1090"/>
                    <a:pt x="1125" y="1080"/>
                    <a:pt x="1115" y="1071"/>
                  </a:cubicBezTo>
                  <a:cubicBezTo>
                    <a:pt x="1105" y="1062"/>
                    <a:pt x="1094" y="1050"/>
                    <a:pt x="1081" y="1048"/>
                  </a:cubicBezTo>
                  <a:cubicBezTo>
                    <a:pt x="1051" y="1044"/>
                    <a:pt x="1057" y="1088"/>
                    <a:pt x="1030" y="1087"/>
                  </a:cubicBezTo>
                  <a:cubicBezTo>
                    <a:pt x="1019" y="1086"/>
                    <a:pt x="1007" y="1082"/>
                    <a:pt x="998" y="1089"/>
                  </a:cubicBezTo>
                  <a:cubicBezTo>
                    <a:pt x="989" y="1096"/>
                    <a:pt x="988" y="1106"/>
                    <a:pt x="989" y="1116"/>
                  </a:cubicBezTo>
                  <a:cubicBezTo>
                    <a:pt x="990" y="1121"/>
                    <a:pt x="991" y="1126"/>
                    <a:pt x="991" y="1132"/>
                  </a:cubicBezTo>
                  <a:cubicBezTo>
                    <a:pt x="991" y="1141"/>
                    <a:pt x="987" y="1146"/>
                    <a:pt x="979" y="1151"/>
                  </a:cubicBezTo>
                  <a:cubicBezTo>
                    <a:pt x="972" y="1156"/>
                    <a:pt x="965" y="1161"/>
                    <a:pt x="964" y="1171"/>
                  </a:cubicBezTo>
                  <a:cubicBezTo>
                    <a:pt x="963" y="1178"/>
                    <a:pt x="968" y="1184"/>
                    <a:pt x="970" y="1191"/>
                  </a:cubicBezTo>
                  <a:cubicBezTo>
                    <a:pt x="972" y="1200"/>
                    <a:pt x="967" y="1208"/>
                    <a:pt x="961" y="1214"/>
                  </a:cubicBezTo>
                  <a:cubicBezTo>
                    <a:pt x="949" y="1227"/>
                    <a:pt x="931" y="1236"/>
                    <a:pt x="916" y="1245"/>
                  </a:cubicBezTo>
                  <a:cubicBezTo>
                    <a:pt x="909" y="1250"/>
                    <a:pt x="902" y="1256"/>
                    <a:pt x="894" y="1259"/>
                  </a:cubicBezTo>
                  <a:cubicBezTo>
                    <a:pt x="883" y="1263"/>
                    <a:pt x="872" y="1258"/>
                    <a:pt x="862" y="1255"/>
                  </a:cubicBezTo>
                  <a:cubicBezTo>
                    <a:pt x="848" y="1251"/>
                    <a:pt x="831" y="1246"/>
                    <a:pt x="820" y="1235"/>
                  </a:cubicBezTo>
                  <a:cubicBezTo>
                    <a:pt x="796" y="1211"/>
                    <a:pt x="829" y="1185"/>
                    <a:pt x="823" y="1159"/>
                  </a:cubicBezTo>
                  <a:cubicBezTo>
                    <a:pt x="822" y="1152"/>
                    <a:pt x="817" y="1146"/>
                    <a:pt x="816" y="1140"/>
                  </a:cubicBezTo>
                  <a:cubicBezTo>
                    <a:pt x="814" y="1132"/>
                    <a:pt x="818" y="1125"/>
                    <a:pt x="824" y="1119"/>
                  </a:cubicBezTo>
                  <a:cubicBezTo>
                    <a:pt x="838" y="1107"/>
                    <a:pt x="857" y="1108"/>
                    <a:pt x="875" y="1109"/>
                  </a:cubicBezTo>
                  <a:cubicBezTo>
                    <a:pt x="885" y="1109"/>
                    <a:pt x="906" y="1112"/>
                    <a:pt x="914" y="1104"/>
                  </a:cubicBezTo>
                  <a:cubicBezTo>
                    <a:pt x="918" y="1100"/>
                    <a:pt x="919" y="1088"/>
                    <a:pt x="920" y="1082"/>
                  </a:cubicBezTo>
                  <a:cubicBezTo>
                    <a:pt x="921" y="1073"/>
                    <a:pt x="922" y="1065"/>
                    <a:pt x="921" y="1056"/>
                  </a:cubicBezTo>
                  <a:cubicBezTo>
                    <a:pt x="919" y="1045"/>
                    <a:pt x="914" y="1035"/>
                    <a:pt x="906" y="1027"/>
                  </a:cubicBezTo>
                  <a:cubicBezTo>
                    <a:pt x="903" y="1024"/>
                    <a:pt x="900" y="1022"/>
                    <a:pt x="896" y="1020"/>
                  </a:cubicBezTo>
                  <a:cubicBezTo>
                    <a:pt x="891" y="1018"/>
                    <a:pt x="877" y="1018"/>
                    <a:pt x="874" y="1015"/>
                  </a:cubicBezTo>
                  <a:cubicBezTo>
                    <a:pt x="864" y="1003"/>
                    <a:pt x="892" y="983"/>
                    <a:pt x="900" y="980"/>
                  </a:cubicBezTo>
                  <a:cubicBezTo>
                    <a:pt x="907" y="977"/>
                    <a:pt x="914" y="978"/>
                    <a:pt x="922" y="977"/>
                  </a:cubicBezTo>
                  <a:cubicBezTo>
                    <a:pt x="927" y="976"/>
                    <a:pt x="931" y="971"/>
                    <a:pt x="935" y="967"/>
                  </a:cubicBezTo>
                  <a:cubicBezTo>
                    <a:pt x="958" y="948"/>
                    <a:pt x="974" y="922"/>
                    <a:pt x="983" y="894"/>
                  </a:cubicBezTo>
                  <a:cubicBezTo>
                    <a:pt x="989" y="876"/>
                    <a:pt x="994" y="867"/>
                    <a:pt x="1010" y="858"/>
                  </a:cubicBezTo>
                  <a:cubicBezTo>
                    <a:pt x="1021" y="852"/>
                    <a:pt x="1030" y="845"/>
                    <a:pt x="1032" y="832"/>
                  </a:cubicBezTo>
                  <a:cubicBezTo>
                    <a:pt x="1035" y="817"/>
                    <a:pt x="1029" y="803"/>
                    <a:pt x="1029" y="789"/>
                  </a:cubicBezTo>
                  <a:cubicBezTo>
                    <a:pt x="1029" y="781"/>
                    <a:pt x="1032" y="771"/>
                    <a:pt x="1038" y="766"/>
                  </a:cubicBezTo>
                  <a:cubicBezTo>
                    <a:pt x="1050" y="757"/>
                    <a:pt x="1057" y="771"/>
                    <a:pt x="1058" y="781"/>
                  </a:cubicBezTo>
                  <a:cubicBezTo>
                    <a:pt x="1059" y="790"/>
                    <a:pt x="1057" y="800"/>
                    <a:pt x="1058" y="809"/>
                  </a:cubicBezTo>
                  <a:cubicBezTo>
                    <a:pt x="1059" y="815"/>
                    <a:pt x="1062" y="817"/>
                    <a:pt x="1068" y="820"/>
                  </a:cubicBezTo>
                  <a:cubicBezTo>
                    <a:pt x="1081" y="828"/>
                    <a:pt x="1096" y="830"/>
                    <a:pt x="1111" y="828"/>
                  </a:cubicBezTo>
                  <a:cubicBezTo>
                    <a:pt x="1124" y="827"/>
                    <a:pt x="1136" y="822"/>
                    <a:pt x="1146" y="814"/>
                  </a:cubicBezTo>
                  <a:cubicBezTo>
                    <a:pt x="1149" y="811"/>
                    <a:pt x="1152" y="809"/>
                    <a:pt x="1154" y="806"/>
                  </a:cubicBezTo>
                  <a:cubicBezTo>
                    <a:pt x="1163" y="800"/>
                    <a:pt x="1167" y="800"/>
                    <a:pt x="1176" y="803"/>
                  </a:cubicBezTo>
                  <a:cubicBezTo>
                    <a:pt x="1182" y="805"/>
                    <a:pt x="1186" y="807"/>
                    <a:pt x="1192" y="806"/>
                  </a:cubicBezTo>
                  <a:cubicBezTo>
                    <a:pt x="1220" y="802"/>
                    <a:pt x="1214" y="767"/>
                    <a:pt x="1216" y="744"/>
                  </a:cubicBezTo>
                  <a:cubicBezTo>
                    <a:pt x="1234" y="756"/>
                    <a:pt x="1264" y="742"/>
                    <a:pt x="1255" y="716"/>
                  </a:cubicBezTo>
                  <a:cubicBezTo>
                    <a:pt x="1250" y="701"/>
                    <a:pt x="1237" y="698"/>
                    <a:pt x="1223" y="698"/>
                  </a:cubicBezTo>
                  <a:cubicBezTo>
                    <a:pt x="1219" y="698"/>
                    <a:pt x="1203" y="699"/>
                    <a:pt x="1215" y="688"/>
                  </a:cubicBezTo>
                  <a:cubicBezTo>
                    <a:pt x="1219" y="684"/>
                    <a:pt x="1229" y="682"/>
                    <a:pt x="1234" y="680"/>
                  </a:cubicBezTo>
                  <a:cubicBezTo>
                    <a:pt x="1246" y="676"/>
                    <a:pt x="1258" y="671"/>
                    <a:pt x="1270" y="667"/>
                  </a:cubicBezTo>
                  <a:cubicBezTo>
                    <a:pt x="1282" y="662"/>
                    <a:pt x="1303" y="656"/>
                    <a:pt x="1296" y="639"/>
                  </a:cubicBezTo>
                  <a:cubicBezTo>
                    <a:pt x="1292" y="627"/>
                    <a:pt x="1276" y="622"/>
                    <a:pt x="1264" y="625"/>
                  </a:cubicBezTo>
                  <a:cubicBezTo>
                    <a:pt x="1244" y="630"/>
                    <a:pt x="1234" y="656"/>
                    <a:pt x="1210" y="651"/>
                  </a:cubicBezTo>
                  <a:cubicBezTo>
                    <a:pt x="1184" y="646"/>
                    <a:pt x="1173" y="618"/>
                    <a:pt x="1166" y="596"/>
                  </a:cubicBezTo>
                  <a:cubicBezTo>
                    <a:pt x="1182" y="583"/>
                    <a:pt x="1194" y="565"/>
                    <a:pt x="1197" y="545"/>
                  </a:cubicBezTo>
                  <a:cubicBezTo>
                    <a:pt x="1199" y="530"/>
                    <a:pt x="1194" y="508"/>
                    <a:pt x="1177" y="504"/>
                  </a:cubicBezTo>
                  <a:cubicBezTo>
                    <a:pt x="1158" y="500"/>
                    <a:pt x="1147" y="519"/>
                    <a:pt x="1141" y="533"/>
                  </a:cubicBezTo>
                  <a:cubicBezTo>
                    <a:pt x="1129" y="564"/>
                    <a:pt x="1119" y="596"/>
                    <a:pt x="1108" y="627"/>
                  </a:cubicBezTo>
                  <a:cubicBezTo>
                    <a:pt x="1107" y="629"/>
                    <a:pt x="1108" y="632"/>
                    <a:pt x="1110" y="633"/>
                  </a:cubicBezTo>
                  <a:cubicBezTo>
                    <a:pt x="1122" y="639"/>
                    <a:pt x="1126" y="650"/>
                    <a:pt x="1122" y="662"/>
                  </a:cubicBezTo>
                  <a:cubicBezTo>
                    <a:pt x="1121" y="666"/>
                    <a:pt x="1124" y="670"/>
                    <a:pt x="1128" y="670"/>
                  </a:cubicBezTo>
                  <a:cubicBezTo>
                    <a:pt x="1135" y="669"/>
                    <a:pt x="1141" y="668"/>
                    <a:pt x="1148" y="668"/>
                  </a:cubicBezTo>
                  <a:cubicBezTo>
                    <a:pt x="1143" y="682"/>
                    <a:pt x="1136" y="694"/>
                    <a:pt x="1128" y="706"/>
                  </a:cubicBezTo>
                  <a:cubicBezTo>
                    <a:pt x="1126" y="709"/>
                    <a:pt x="1127" y="713"/>
                    <a:pt x="1130" y="714"/>
                  </a:cubicBezTo>
                  <a:cubicBezTo>
                    <a:pt x="1140" y="719"/>
                    <a:pt x="1144" y="731"/>
                    <a:pt x="1139" y="741"/>
                  </a:cubicBezTo>
                  <a:cubicBezTo>
                    <a:pt x="1135" y="748"/>
                    <a:pt x="1129" y="752"/>
                    <a:pt x="1126" y="759"/>
                  </a:cubicBezTo>
                  <a:cubicBezTo>
                    <a:pt x="1122" y="768"/>
                    <a:pt x="1124" y="780"/>
                    <a:pt x="1114" y="784"/>
                  </a:cubicBezTo>
                  <a:cubicBezTo>
                    <a:pt x="1105" y="788"/>
                    <a:pt x="1094" y="784"/>
                    <a:pt x="1088" y="778"/>
                  </a:cubicBezTo>
                  <a:cubicBezTo>
                    <a:pt x="1064" y="756"/>
                    <a:pt x="1070" y="709"/>
                    <a:pt x="1031" y="701"/>
                  </a:cubicBezTo>
                  <a:cubicBezTo>
                    <a:pt x="1028" y="701"/>
                    <a:pt x="1025" y="702"/>
                    <a:pt x="1024" y="705"/>
                  </a:cubicBezTo>
                  <a:cubicBezTo>
                    <a:pt x="1020" y="718"/>
                    <a:pt x="1016" y="734"/>
                    <a:pt x="1004" y="741"/>
                  </a:cubicBezTo>
                  <a:cubicBezTo>
                    <a:pt x="995" y="747"/>
                    <a:pt x="979" y="746"/>
                    <a:pt x="975" y="734"/>
                  </a:cubicBezTo>
                  <a:cubicBezTo>
                    <a:pt x="974" y="730"/>
                    <a:pt x="970" y="728"/>
                    <a:pt x="967" y="730"/>
                  </a:cubicBezTo>
                  <a:cubicBezTo>
                    <a:pt x="963" y="732"/>
                    <a:pt x="960" y="734"/>
                    <a:pt x="956" y="736"/>
                  </a:cubicBezTo>
                  <a:cubicBezTo>
                    <a:pt x="965" y="711"/>
                    <a:pt x="969" y="684"/>
                    <a:pt x="950" y="665"/>
                  </a:cubicBezTo>
                  <a:cubicBezTo>
                    <a:pt x="968" y="647"/>
                    <a:pt x="987" y="630"/>
                    <a:pt x="1005" y="613"/>
                  </a:cubicBezTo>
                  <a:cubicBezTo>
                    <a:pt x="1022" y="596"/>
                    <a:pt x="1029" y="580"/>
                    <a:pt x="1033" y="557"/>
                  </a:cubicBezTo>
                  <a:cubicBezTo>
                    <a:pt x="1038" y="531"/>
                    <a:pt x="1043" y="504"/>
                    <a:pt x="1049" y="478"/>
                  </a:cubicBezTo>
                  <a:cubicBezTo>
                    <a:pt x="1051" y="464"/>
                    <a:pt x="1052" y="453"/>
                    <a:pt x="1066" y="446"/>
                  </a:cubicBezTo>
                  <a:cubicBezTo>
                    <a:pt x="1074" y="442"/>
                    <a:pt x="1081" y="438"/>
                    <a:pt x="1087" y="430"/>
                  </a:cubicBezTo>
                  <a:cubicBezTo>
                    <a:pt x="1100" y="416"/>
                    <a:pt x="1107" y="394"/>
                    <a:pt x="1130" y="395"/>
                  </a:cubicBezTo>
                  <a:cubicBezTo>
                    <a:pt x="1150" y="395"/>
                    <a:pt x="1165" y="402"/>
                    <a:pt x="1181" y="386"/>
                  </a:cubicBezTo>
                  <a:cubicBezTo>
                    <a:pt x="1185" y="382"/>
                    <a:pt x="1189" y="377"/>
                    <a:pt x="1193" y="374"/>
                  </a:cubicBezTo>
                  <a:cubicBezTo>
                    <a:pt x="1203" y="367"/>
                    <a:pt x="1206" y="374"/>
                    <a:pt x="1209" y="384"/>
                  </a:cubicBezTo>
                  <a:cubicBezTo>
                    <a:pt x="1211" y="391"/>
                    <a:pt x="1213" y="396"/>
                    <a:pt x="1221" y="399"/>
                  </a:cubicBezTo>
                  <a:cubicBezTo>
                    <a:pt x="1231" y="403"/>
                    <a:pt x="1243" y="403"/>
                    <a:pt x="1254" y="405"/>
                  </a:cubicBezTo>
                  <a:cubicBezTo>
                    <a:pt x="1267" y="407"/>
                    <a:pt x="1280" y="410"/>
                    <a:pt x="1292" y="414"/>
                  </a:cubicBezTo>
                  <a:cubicBezTo>
                    <a:pt x="1307" y="419"/>
                    <a:pt x="1320" y="424"/>
                    <a:pt x="1334" y="431"/>
                  </a:cubicBezTo>
                  <a:cubicBezTo>
                    <a:pt x="1342" y="434"/>
                    <a:pt x="1371" y="444"/>
                    <a:pt x="1368" y="456"/>
                  </a:cubicBezTo>
                  <a:cubicBezTo>
                    <a:pt x="1366" y="468"/>
                    <a:pt x="1341" y="468"/>
                    <a:pt x="1332" y="469"/>
                  </a:cubicBezTo>
                  <a:cubicBezTo>
                    <a:pt x="1321" y="469"/>
                    <a:pt x="1310" y="469"/>
                    <a:pt x="1299" y="469"/>
                  </a:cubicBezTo>
                  <a:cubicBezTo>
                    <a:pt x="1299" y="469"/>
                    <a:pt x="1299" y="468"/>
                    <a:pt x="1299" y="468"/>
                  </a:cubicBezTo>
                  <a:cubicBezTo>
                    <a:pt x="1297" y="466"/>
                    <a:pt x="1295" y="467"/>
                    <a:pt x="1293" y="469"/>
                  </a:cubicBezTo>
                  <a:cubicBezTo>
                    <a:pt x="1291" y="469"/>
                    <a:pt x="1289" y="468"/>
                    <a:pt x="1287" y="468"/>
                  </a:cubicBezTo>
                  <a:cubicBezTo>
                    <a:pt x="1280" y="468"/>
                    <a:pt x="1280" y="479"/>
                    <a:pt x="1287" y="480"/>
                  </a:cubicBezTo>
                  <a:cubicBezTo>
                    <a:pt x="1291" y="480"/>
                    <a:pt x="1296" y="480"/>
                    <a:pt x="1301" y="481"/>
                  </a:cubicBezTo>
                  <a:cubicBezTo>
                    <a:pt x="1308" y="488"/>
                    <a:pt x="1315" y="495"/>
                    <a:pt x="1322" y="502"/>
                  </a:cubicBezTo>
                  <a:cubicBezTo>
                    <a:pt x="1329" y="509"/>
                    <a:pt x="1336" y="520"/>
                    <a:pt x="1346" y="525"/>
                  </a:cubicBezTo>
                  <a:cubicBezTo>
                    <a:pt x="1351" y="527"/>
                    <a:pt x="1356" y="527"/>
                    <a:pt x="1361" y="524"/>
                  </a:cubicBezTo>
                  <a:cubicBezTo>
                    <a:pt x="1364" y="522"/>
                    <a:pt x="1378" y="501"/>
                    <a:pt x="1380" y="506"/>
                  </a:cubicBezTo>
                  <a:cubicBezTo>
                    <a:pt x="1382" y="512"/>
                    <a:pt x="1390" y="509"/>
                    <a:pt x="1390" y="503"/>
                  </a:cubicBezTo>
                  <a:cubicBezTo>
                    <a:pt x="1390" y="495"/>
                    <a:pt x="1390" y="486"/>
                    <a:pt x="1393" y="478"/>
                  </a:cubicBezTo>
                  <a:cubicBezTo>
                    <a:pt x="1397" y="468"/>
                    <a:pt x="1408" y="460"/>
                    <a:pt x="1418" y="467"/>
                  </a:cubicBezTo>
                  <a:cubicBezTo>
                    <a:pt x="1423" y="470"/>
                    <a:pt x="1429" y="464"/>
                    <a:pt x="1426" y="459"/>
                  </a:cubicBezTo>
                  <a:cubicBezTo>
                    <a:pt x="1421" y="451"/>
                    <a:pt x="1415" y="442"/>
                    <a:pt x="1410" y="434"/>
                  </a:cubicBezTo>
                  <a:cubicBezTo>
                    <a:pt x="1406" y="427"/>
                    <a:pt x="1393" y="413"/>
                    <a:pt x="1396" y="404"/>
                  </a:cubicBezTo>
                  <a:cubicBezTo>
                    <a:pt x="1401" y="393"/>
                    <a:pt x="1414" y="400"/>
                    <a:pt x="1418" y="408"/>
                  </a:cubicBezTo>
                  <a:cubicBezTo>
                    <a:pt x="1422" y="417"/>
                    <a:pt x="1420" y="427"/>
                    <a:pt x="1420" y="436"/>
                  </a:cubicBezTo>
                  <a:cubicBezTo>
                    <a:pt x="1420" y="439"/>
                    <a:pt x="1422" y="441"/>
                    <a:pt x="1424" y="442"/>
                  </a:cubicBezTo>
                  <a:cubicBezTo>
                    <a:pt x="1440" y="448"/>
                    <a:pt x="1455" y="436"/>
                    <a:pt x="1463" y="422"/>
                  </a:cubicBezTo>
                  <a:cubicBezTo>
                    <a:pt x="1467" y="414"/>
                    <a:pt x="1470" y="404"/>
                    <a:pt x="1475" y="396"/>
                  </a:cubicBezTo>
                  <a:cubicBezTo>
                    <a:pt x="1479" y="390"/>
                    <a:pt x="1483" y="386"/>
                    <a:pt x="1490" y="386"/>
                  </a:cubicBezTo>
                  <a:cubicBezTo>
                    <a:pt x="1495" y="385"/>
                    <a:pt x="1502" y="387"/>
                    <a:pt x="1502" y="393"/>
                  </a:cubicBezTo>
                  <a:cubicBezTo>
                    <a:pt x="1502" y="398"/>
                    <a:pt x="1508" y="401"/>
                    <a:pt x="1512" y="397"/>
                  </a:cubicBezTo>
                  <a:cubicBezTo>
                    <a:pt x="1516" y="393"/>
                    <a:pt x="1522" y="388"/>
                    <a:pt x="1528" y="386"/>
                  </a:cubicBezTo>
                  <a:cubicBezTo>
                    <a:pt x="1536" y="384"/>
                    <a:pt x="1541" y="388"/>
                    <a:pt x="1548" y="391"/>
                  </a:cubicBezTo>
                  <a:cubicBezTo>
                    <a:pt x="1554" y="394"/>
                    <a:pt x="1560" y="398"/>
                    <a:pt x="1567" y="397"/>
                  </a:cubicBezTo>
                  <a:cubicBezTo>
                    <a:pt x="1577" y="395"/>
                    <a:pt x="1589" y="385"/>
                    <a:pt x="1584" y="375"/>
                  </a:cubicBezTo>
                  <a:cubicBezTo>
                    <a:pt x="1580" y="367"/>
                    <a:pt x="1569" y="366"/>
                    <a:pt x="1563" y="362"/>
                  </a:cubicBezTo>
                  <a:cubicBezTo>
                    <a:pt x="1559" y="359"/>
                    <a:pt x="1554" y="355"/>
                    <a:pt x="1553" y="350"/>
                  </a:cubicBezTo>
                  <a:cubicBezTo>
                    <a:pt x="1551" y="343"/>
                    <a:pt x="1553" y="334"/>
                    <a:pt x="1563" y="335"/>
                  </a:cubicBezTo>
                  <a:cubicBezTo>
                    <a:pt x="1571" y="335"/>
                    <a:pt x="1581" y="350"/>
                    <a:pt x="1586" y="355"/>
                  </a:cubicBezTo>
                  <a:cubicBezTo>
                    <a:pt x="1593" y="361"/>
                    <a:pt x="1601" y="367"/>
                    <a:pt x="1609" y="371"/>
                  </a:cubicBezTo>
                  <a:cubicBezTo>
                    <a:pt x="1620" y="378"/>
                    <a:pt x="1636" y="384"/>
                    <a:pt x="1648" y="378"/>
                  </a:cubicBezTo>
                  <a:cubicBezTo>
                    <a:pt x="1659" y="372"/>
                    <a:pt x="1660" y="359"/>
                    <a:pt x="1653" y="351"/>
                  </a:cubicBezTo>
                  <a:cubicBezTo>
                    <a:pt x="1649" y="346"/>
                    <a:pt x="1642" y="342"/>
                    <a:pt x="1636" y="340"/>
                  </a:cubicBezTo>
                  <a:cubicBezTo>
                    <a:pt x="1626" y="335"/>
                    <a:pt x="1617" y="331"/>
                    <a:pt x="1609" y="323"/>
                  </a:cubicBezTo>
                  <a:cubicBezTo>
                    <a:pt x="1595" y="311"/>
                    <a:pt x="1586" y="294"/>
                    <a:pt x="1582" y="276"/>
                  </a:cubicBezTo>
                  <a:cubicBezTo>
                    <a:pt x="1586" y="276"/>
                    <a:pt x="1591" y="278"/>
                    <a:pt x="1593" y="279"/>
                  </a:cubicBezTo>
                  <a:cubicBezTo>
                    <a:pt x="1597" y="281"/>
                    <a:pt x="1600" y="285"/>
                    <a:pt x="1603" y="288"/>
                  </a:cubicBezTo>
                  <a:cubicBezTo>
                    <a:pt x="1608" y="294"/>
                    <a:pt x="1613" y="299"/>
                    <a:pt x="1618" y="305"/>
                  </a:cubicBezTo>
                  <a:cubicBezTo>
                    <a:pt x="1628" y="316"/>
                    <a:pt x="1639" y="326"/>
                    <a:pt x="1649" y="337"/>
                  </a:cubicBezTo>
                  <a:cubicBezTo>
                    <a:pt x="1668" y="357"/>
                    <a:pt x="1692" y="379"/>
                    <a:pt x="1691" y="409"/>
                  </a:cubicBezTo>
                  <a:cubicBezTo>
                    <a:pt x="1691" y="412"/>
                    <a:pt x="1694" y="415"/>
                    <a:pt x="1697" y="415"/>
                  </a:cubicBezTo>
                  <a:cubicBezTo>
                    <a:pt x="1718" y="412"/>
                    <a:pt x="1722" y="388"/>
                    <a:pt x="1714" y="372"/>
                  </a:cubicBezTo>
                  <a:cubicBezTo>
                    <a:pt x="1706" y="358"/>
                    <a:pt x="1694" y="349"/>
                    <a:pt x="1687" y="335"/>
                  </a:cubicBezTo>
                  <a:cubicBezTo>
                    <a:pt x="1680" y="322"/>
                    <a:pt x="1675" y="307"/>
                    <a:pt x="1674" y="292"/>
                  </a:cubicBezTo>
                  <a:cubicBezTo>
                    <a:pt x="1680" y="293"/>
                    <a:pt x="1685" y="293"/>
                    <a:pt x="1691" y="293"/>
                  </a:cubicBezTo>
                  <a:cubicBezTo>
                    <a:pt x="1698" y="294"/>
                    <a:pt x="1698" y="286"/>
                    <a:pt x="1694" y="283"/>
                  </a:cubicBezTo>
                  <a:cubicBezTo>
                    <a:pt x="1681" y="273"/>
                    <a:pt x="1659" y="253"/>
                    <a:pt x="1676" y="237"/>
                  </a:cubicBezTo>
                  <a:cubicBezTo>
                    <a:pt x="1680" y="234"/>
                    <a:pt x="1678" y="229"/>
                    <a:pt x="1674" y="227"/>
                  </a:cubicBezTo>
                  <a:cubicBezTo>
                    <a:pt x="1665" y="225"/>
                    <a:pt x="1661" y="216"/>
                    <a:pt x="1662" y="207"/>
                  </a:cubicBezTo>
                  <a:cubicBezTo>
                    <a:pt x="1663" y="197"/>
                    <a:pt x="1670" y="196"/>
                    <a:pt x="1677" y="191"/>
                  </a:cubicBezTo>
                  <a:cubicBezTo>
                    <a:pt x="1680" y="189"/>
                    <a:pt x="1682" y="186"/>
                    <a:pt x="1682" y="183"/>
                  </a:cubicBezTo>
                  <a:close/>
                  <a:moveTo>
                    <a:pt x="1861" y="1260"/>
                  </a:moveTo>
                  <a:cubicBezTo>
                    <a:pt x="1861" y="1261"/>
                    <a:pt x="1861" y="1261"/>
                    <a:pt x="1861" y="1261"/>
                  </a:cubicBezTo>
                  <a:cubicBezTo>
                    <a:pt x="1850" y="1277"/>
                    <a:pt x="1828" y="1303"/>
                    <a:pt x="1810" y="1280"/>
                  </a:cubicBezTo>
                  <a:cubicBezTo>
                    <a:pt x="1804" y="1273"/>
                    <a:pt x="1799" y="1264"/>
                    <a:pt x="1789" y="1264"/>
                  </a:cubicBezTo>
                  <a:cubicBezTo>
                    <a:pt x="1781" y="1253"/>
                    <a:pt x="1774" y="1243"/>
                    <a:pt x="1766" y="1232"/>
                  </a:cubicBezTo>
                  <a:cubicBezTo>
                    <a:pt x="1764" y="1229"/>
                    <a:pt x="1762" y="1227"/>
                    <a:pt x="1760" y="1224"/>
                  </a:cubicBezTo>
                  <a:cubicBezTo>
                    <a:pt x="1757" y="1220"/>
                    <a:pt x="1754" y="1218"/>
                    <a:pt x="1757" y="1213"/>
                  </a:cubicBezTo>
                  <a:cubicBezTo>
                    <a:pt x="1761" y="1207"/>
                    <a:pt x="1773" y="1209"/>
                    <a:pt x="1779" y="1211"/>
                  </a:cubicBezTo>
                  <a:cubicBezTo>
                    <a:pt x="1805" y="1218"/>
                    <a:pt x="1821" y="1241"/>
                    <a:pt x="1843" y="1254"/>
                  </a:cubicBezTo>
                  <a:cubicBezTo>
                    <a:pt x="1849" y="1257"/>
                    <a:pt x="1855" y="1259"/>
                    <a:pt x="1861" y="1260"/>
                  </a:cubicBezTo>
                  <a:close/>
                  <a:moveTo>
                    <a:pt x="292" y="398"/>
                  </a:moveTo>
                  <a:cubicBezTo>
                    <a:pt x="340" y="342"/>
                    <a:pt x="394" y="291"/>
                    <a:pt x="452" y="246"/>
                  </a:cubicBezTo>
                  <a:cubicBezTo>
                    <a:pt x="459" y="258"/>
                    <a:pt x="475" y="262"/>
                    <a:pt x="487" y="257"/>
                  </a:cubicBezTo>
                  <a:cubicBezTo>
                    <a:pt x="490" y="256"/>
                    <a:pt x="491" y="254"/>
                    <a:pt x="491" y="252"/>
                  </a:cubicBezTo>
                  <a:cubicBezTo>
                    <a:pt x="491" y="232"/>
                    <a:pt x="513" y="227"/>
                    <a:pt x="529" y="224"/>
                  </a:cubicBezTo>
                  <a:cubicBezTo>
                    <a:pt x="531" y="224"/>
                    <a:pt x="532" y="221"/>
                    <a:pt x="533" y="219"/>
                  </a:cubicBezTo>
                  <a:cubicBezTo>
                    <a:pt x="535" y="199"/>
                    <a:pt x="555" y="214"/>
                    <a:pt x="565" y="206"/>
                  </a:cubicBezTo>
                  <a:cubicBezTo>
                    <a:pt x="568" y="203"/>
                    <a:pt x="570" y="199"/>
                    <a:pt x="571" y="196"/>
                  </a:cubicBezTo>
                  <a:cubicBezTo>
                    <a:pt x="574" y="188"/>
                    <a:pt x="577" y="182"/>
                    <a:pt x="584" y="177"/>
                  </a:cubicBezTo>
                  <a:cubicBezTo>
                    <a:pt x="596" y="168"/>
                    <a:pt x="610" y="167"/>
                    <a:pt x="624" y="172"/>
                  </a:cubicBezTo>
                  <a:cubicBezTo>
                    <a:pt x="630" y="174"/>
                    <a:pt x="636" y="176"/>
                    <a:pt x="643" y="176"/>
                  </a:cubicBezTo>
                  <a:cubicBezTo>
                    <a:pt x="650" y="176"/>
                    <a:pt x="661" y="171"/>
                    <a:pt x="668" y="175"/>
                  </a:cubicBezTo>
                  <a:cubicBezTo>
                    <a:pt x="660" y="184"/>
                    <a:pt x="653" y="200"/>
                    <a:pt x="669" y="205"/>
                  </a:cubicBezTo>
                  <a:cubicBezTo>
                    <a:pt x="676" y="207"/>
                    <a:pt x="682" y="202"/>
                    <a:pt x="686" y="197"/>
                  </a:cubicBezTo>
                  <a:cubicBezTo>
                    <a:pt x="690" y="192"/>
                    <a:pt x="714" y="166"/>
                    <a:pt x="721" y="181"/>
                  </a:cubicBezTo>
                  <a:cubicBezTo>
                    <a:pt x="725" y="191"/>
                    <a:pt x="710" y="209"/>
                    <a:pt x="704" y="215"/>
                  </a:cubicBezTo>
                  <a:cubicBezTo>
                    <a:pt x="696" y="224"/>
                    <a:pt x="687" y="231"/>
                    <a:pt x="678" y="239"/>
                  </a:cubicBezTo>
                  <a:cubicBezTo>
                    <a:pt x="663" y="252"/>
                    <a:pt x="649" y="268"/>
                    <a:pt x="648" y="288"/>
                  </a:cubicBezTo>
                  <a:cubicBezTo>
                    <a:pt x="648" y="288"/>
                    <a:pt x="648" y="288"/>
                    <a:pt x="647" y="288"/>
                  </a:cubicBezTo>
                  <a:cubicBezTo>
                    <a:pt x="640" y="287"/>
                    <a:pt x="637" y="297"/>
                    <a:pt x="644" y="299"/>
                  </a:cubicBezTo>
                  <a:cubicBezTo>
                    <a:pt x="652" y="300"/>
                    <a:pt x="669" y="304"/>
                    <a:pt x="667" y="315"/>
                  </a:cubicBezTo>
                  <a:cubicBezTo>
                    <a:pt x="665" y="327"/>
                    <a:pt x="648" y="316"/>
                    <a:pt x="642" y="315"/>
                  </a:cubicBezTo>
                  <a:cubicBezTo>
                    <a:pt x="635" y="314"/>
                    <a:pt x="624" y="318"/>
                    <a:pt x="623" y="327"/>
                  </a:cubicBezTo>
                  <a:cubicBezTo>
                    <a:pt x="623" y="333"/>
                    <a:pt x="627" y="338"/>
                    <a:pt x="626" y="346"/>
                  </a:cubicBezTo>
                  <a:cubicBezTo>
                    <a:pt x="626" y="351"/>
                    <a:pt x="624" y="355"/>
                    <a:pt x="625" y="360"/>
                  </a:cubicBezTo>
                  <a:cubicBezTo>
                    <a:pt x="626" y="364"/>
                    <a:pt x="628" y="367"/>
                    <a:pt x="631" y="369"/>
                  </a:cubicBezTo>
                  <a:cubicBezTo>
                    <a:pt x="633" y="370"/>
                    <a:pt x="636" y="371"/>
                    <a:pt x="637" y="372"/>
                  </a:cubicBezTo>
                  <a:cubicBezTo>
                    <a:pt x="650" y="383"/>
                    <a:pt x="627" y="383"/>
                    <a:pt x="623" y="383"/>
                  </a:cubicBezTo>
                  <a:cubicBezTo>
                    <a:pt x="618" y="382"/>
                    <a:pt x="613" y="388"/>
                    <a:pt x="617" y="392"/>
                  </a:cubicBezTo>
                  <a:cubicBezTo>
                    <a:pt x="621" y="395"/>
                    <a:pt x="624" y="399"/>
                    <a:pt x="624" y="404"/>
                  </a:cubicBezTo>
                  <a:cubicBezTo>
                    <a:pt x="623" y="413"/>
                    <a:pt x="614" y="411"/>
                    <a:pt x="608" y="412"/>
                  </a:cubicBezTo>
                  <a:cubicBezTo>
                    <a:pt x="603" y="413"/>
                    <a:pt x="597" y="415"/>
                    <a:pt x="596" y="421"/>
                  </a:cubicBezTo>
                  <a:cubicBezTo>
                    <a:pt x="594" y="427"/>
                    <a:pt x="597" y="431"/>
                    <a:pt x="601" y="435"/>
                  </a:cubicBezTo>
                  <a:cubicBezTo>
                    <a:pt x="607" y="440"/>
                    <a:pt x="613" y="445"/>
                    <a:pt x="604" y="450"/>
                  </a:cubicBezTo>
                  <a:cubicBezTo>
                    <a:pt x="597" y="454"/>
                    <a:pt x="590" y="450"/>
                    <a:pt x="584" y="445"/>
                  </a:cubicBezTo>
                  <a:cubicBezTo>
                    <a:pt x="584" y="444"/>
                    <a:pt x="584" y="443"/>
                    <a:pt x="583" y="442"/>
                  </a:cubicBezTo>
                  <a:cubicBezTo>
                    <a:pt x="571" y="427"/>
                    <a:pt x="552" y="446"/>
                    <a:pt x="559" y="462"/>
                  </a:cubicBezTo>
                  <a:cubicBezTo>
                    <a:pt x="564" y="473"/>
                    <a:pt x="577" y="476"/>
                    <a:pt x="588" y="480"/>
                  </a:cubicBezTo>
                  <a:cubicBezTo>
                    <a:pt x="598" y="484"/>
                    <a:pt x="608" y="495"/>
                    <a:pt x="597" y="504"/>
                  </a:cubicBezTo>
                  <a:cubicBezTo>
                    <a:pt x="588" y="512"/>
                    <a:pt x="576" y="506"/>
                    <a:pt x="570" y="499"/>
                  </a:cubicBezTo>
                  <a:cubicBezTo>
                    <a:pt x="564" y="492"/>
                    <a:pt x="557" y="486"/>
                    <a:pt x="547" y="492"/>
                  </a:cubicBezTo>
                  <a:cubicBezTo>
                    <a:pt x="539" y="496"/>
                    <a:pt x="533" y="508"/>
                    <a:pt x="532" y="517"/>
                  </a:cubicBezTo>
                  <a:cubicBezTo>
                    <a:pt x="532" y="525"/>
                    <a:pt x="537" y="532"/>
                    <a:pt x="545" y="532"/>
                  </a:cubicBezTo>
                  <a:cubicBezTo>
                    <a:pt x="552" y="532"/>
                    <a:pt x="558" y="526"/>
                    <a:pt x="564" y="524"/>
                  </a:cubicBezTo>
                  <a:cubicBezTo>
                    <a:pt x="571" y="522"/>
                    <a:pt x="578" y="521"/>
                    <a:pt x="585" y="523"/>
                  </a:cubicBezTo>
                  <a:cubicBezTo>
                    <a:pt x="569" y="535"/>
                    <a:pt x="557" y="551"/>
                    <a:pt x="544" y="565"/>
                  </a:cubicBezTo>
                  <a:cubicBezTo>
                    <a:pt x="527" y="585"/>
                    <a:pt x="502" y="603"/>
                    <a:pt x="475" y="593"/>
                  </a:cubicBezTo>
                  <a:cubicBezTo>
                    <a:pt x="472" y="592"/>
                    <a:pt x="469" y="595"/>
                    <a:pt x="470" y="598"/>
                  </a:cubicBezTo>
                  <a:cubicBezTo>
                    <a:pt x="468" y="598"/>
                    <a:pt x="465" y="599"/>
                    <a:pt x="465" y="602"/>
                  </a:cubicBezTo>
                  <a:cubicBezTo>
                    <a:pt x="458" y="624"/>
                    <a:pt x="452" y="649"/>
                    <a:pt x="434" y="666"/>
                  </a:cubicBezTo>
                  <a:cubicBezTo>
                    <a:pt x="419" y="680"/>
                    <a:pt x="395" y="679"/>
                    <a:pt x="392" y="704"/>
                  </a:cubicBezTo>
                  <a:cubicBezTo>
                    <a:pt x="391" y="717"/>
                    <a:pt x="392" y="727"/>
                    <a:pt x="385" y="739"/>
                  </a:cubicBezTo>
                  <a:cubicBezTo>
                    <a:pt x="380" y="749"/>
                    <a:pt x="372" y="758"/>
                    <a:pt x="366" y="768"/>
                  </a:cubicBezTo>
                  <a:cubicBezTo>
                    <a:pt x="360" y="776"/>
                    <a:pt x="354" y="786"/>
                    <a:pt x="352" y="796"/>
                  </a:cubicBezTo>
                  <a:cubicBezTo>
                    <a:pt x="349" y="809"/>
                    <a:pt x="350" y="822"/>
                    <a:pt x="346" y="834"/>
                  </a:cubicBezTo>
                  <a:cubicBezTo>
                    <a:pt x="339" y="833"/>
                    <a:pt x="335" y="828"/>
                    <a:pt x="333" y="822"/>
                  </a:cubicBezTo>
                  <a:cubicBezTo>
                    <a:pt x="333" y="821"/>
                    <a:pt x="334" y="819"/>
                    <a:pt x="334" y="818"/>
                  </a:cubicBezTo>
                  <a:cubicBezTo>
                    <a:pt x="335" y="814"/>
                    <a:pt x="332" y="811"/>
                    <a:pt x="329" y="811"/>
                  </a:cubicBezTo>
                  <a:cubicBezTo>
                    <a:pt x="329" y="811"/>
                    <a:pt x="329" y="811"/>
                    <a:pt x="329" y="811"/>
                  </a:cubicBezTo>
                  <a:cubicBezTo>
                    <a:pt x="328" y="809"/>
                    <a:pt x="326" y="809"/>
                    <a:pt x="325" y="811"/>
                  </a:cubicBezTo>
                  <a:cubicBezTo>
                    <a:pt x="325" y="812"/>
                    <a:pt x="324" y="813"/>
                    <a:pt x="324" y="814"/>
                  </a:cubicBezTo>
                  <a:cubicBezTo>
                    <a:pt x="324" y="814"/>
                    <a:pt x="324" y="815"/>
                    <a:pt x="324" y="815"/>
                  </a:cubicBezTo>
                  <a:cubicBezTo>
                    <a:pt x="322" y="821"/>
                    <a:pt x="316" y="825"/>
                    <a:pt x="310" y="824"/>
                  </a:cubicBezTo>
                  <a:cubicBezTo>
                    <a:pt x="303" y="824"/>
                    <a:pt x="301" y="818"/>
                    <a:pt x="299" y="812"/>
                  </a:cubicBezTo>
                  <a:cubicBezTo>
                    <a:pt x="295" y="803"/>
                    <a:pt x="292" y="792"/>
                    <a:pt x="290" y="781"/>
                  </a:cubicBezTo>
                  <a:cubicBezTo>
                    <a:pt x="286" y="761"/>
                    <a:pt x="285" y="739"/>
                    <a:pt x="284" y="718"/>
                  </a:cubicBezTo>
                  <a:cubicBezTo>
                    <a:pt x="284" y="706"/>
                    <a:pt x="283" y="695"/>
                    <a:pt x="283" y="683"/>
                  </a:cubicBezTo>
                  <a:cubicBezTo>
                    <a:pt x="282" y="672"/>
                    <a:pt x="281" y="660"/>
                    <a:pt x="288" y="651"/>
                  </a:cubicBezTo>
                  <a:cubicBezTo>
                    <a:pt x="296" y="639"/>
                    <a:pt x="315" y="635"/>
                    <a:pt x="314" y="618"/>
                  </a:cubicBezTo>
                  <a:cubicBezTo>
                    <a:pt x="313" y="605"/>
                    <a:pt x="302" y="604"/>
                    <a:pt x="293" y="601"/>
                  </a:cubicBezTo>
                  <a:cubicBezTo>
                    <a:pt x="288" y="599"/>
                    <a:pt x="284" y="596"/>
                    <a:pt x="292" y="595"/>
                  </a:cubicBezTo>
                  <a:cubicBezTo>
                    <a:pt x="296" y="594"/>
                    <a:pt x="301" y="597"/>
                    <a:pt x="304" y="598"/>
                  </a:cubicBezTo>
                  <a:cubicBezTo>
                    <a:pt x="311" y="600"/>
                    <a:pt x="318" y="601"/>
                    <a:pt x="324" y="597"/>
                  </a:cubicBezTo>
                  <a:cubicBezTo>
                    <a:pt x="333" y="591"/>
                    <a:pt x="332" y="579"/>
                    <a:pt x="326" y="572"/>
                  </a:cubicBezTo>
                  <a:cubicBezTo>
                    <a:pt x="320" y="563"/>
                    <a:pt x="309" y="562"/>
                    <a:pt x="299" y="563"/>
                  </a:cubicBezTo>
                  <a:cubicBezTo>
                    <a:pt x="305" y="540"/>
                    <a:pt x="310" y="517"/>
                    <a:pt x="316" y="494"/>
                  </a:cubicBezTo>
                  <a:cubicBezTo>
                    <a:pt x="319" y="482"/>
                    <a:pt x="320" y="462"/>
                    <a:pt x="302" y="463"/>
                  </a:cubicBezTo>
                  <a:cubicBezTo>
                    <a:pt x="294" y="464"/>
                    <a:pt x="286" y="472"/>
                    <a:pt x="278" y="468"/>
                  </a:cubicBezTo>
                  <a:cubicBezTo>
                    <a:pt x="265" y="461"/>
                    <a:pt x="284" y="445"/>
                    <a:pt x="290" y="438"/>
                  </a:cubicBezTo>
                  <a:cubicBezTo>
                    <a:pt x="298" y="427"/>
                    <a:pt x="303" y="408"/>
                    <a:pt x="292" y="398"/>
                  </a:cubicBezTo>
                  <a:close/>
                  <a:moveTo>
                    <a:pt x="566" y="511"/>
                  </a:moveTo>
                  <a:cubicBezTo>
                    <a:pt x="564" y="512"/>
                    <a:pt x="561" y="513"/>
                    <a:pt x="559" y="514"/>
                  </a:cubicBezTo>
                  <a:cubicBezTo>
                    <a:pt x="555" y="515"/>
                    <a:pt x="550" y="520"/>
                    <a:pt x="546" y="518"/>
                  </a:cubicBezTo>
                  <a:cubicBezTo>
                    <a:pt x="540" y="514"/>
                    <a:pt x="551" y="500"/>
                    <a:pt x="559" y="503"/>
                  </a:cubicBezTo>
                  <a:cubicBezTo>
                    <a:pt x="561" y="504"/>
                    <a:pt x="564" y="509"/>
                    <a:pt x="566" y="511"/>
                  </a:cubicBezTo>
                  <a:close/>
                  <a:moveTo>
                    <a:pt x="124" y="660"/>
                  </a:moveTo>
                  <a:cubicBezTo>
                    <a:pt x="137" y="632"/>
                    <a:pt x="151" y="605"/>
                    <a:pt x="166" y="578"/>
                  </a:cubicBezTo>
                  <a:cubicBezTo>
                    <a:pt x="168" y="584"/>
                    <a:pt x="167" y="594"/>
                    <a:pt x="168" y="597"/>
                  </a:cubicBezTo>
                  <a:cubicBezTo>
                    <a:pt x="169" y="602"/>
                    <a:pt x="173" y="606"/>
                    <a:pt x="178" y="608"/>
                  </a:cubicBezTo>
                  <a:cubicBezTo>
                    <a:pt x="188" y="612"/>
                    <a:pt x="201" y="608"/>
                    <a:pt x="200" y="623"/>
                  </a:cubicBezTo>
                  <a:cubicBezTo>
                    <a:pt x="199" y="633"/>
                    <a:pt x="192" y="641"/>
                    <a:pt x="189" y="650"/>
                  </a:cubicBezTo>
                  <a:cubicBezTo>
                    <a:pt x="184" y="664"/>
                    <a:pt x="188" y="679"/>
                    <a:pt x="194" y="693"/>
                  </a:cubicBezTo>
                  <a:cubicBezTo>
                    <a:pt x="200" y="708"/>
                    <a:pt x="214" y="733"/>
                    <a:pt x="197" y="746"/>
                  </a:cubicBezTo>
                  <a:cubicBezTo>
                    <a:pt x="190" y="752"/>
                    <a:pt x="182" y="747"/>
                    <a:pt x="175" y="754"/>
                  </a:cubicBezTo>
                  <a:cubicBezTo>
                    <a:pt x="171" y="757"/>
                    <a:pt x="169" y="762"/>
                    <a:pt x="169" y="767"/>
                  </a:cubicBezTo>
                  <a:cubicBezTo>
                    <a:pt x="168" y="774"/>
                    <a:pt x="171" y="780"/>
                    <a:pt x="174" y="787"/>
                  </a:cubicBezTo>
                  <a:cubicBezTo>
                    <a:pt x="175" y="791"/>
                    <a:pt x="181" y="799"/>
                    <a:pt x="178" y="804"/>
                  </a:cubicBezTo>
                  <a:cubicBezTo>
                    <a:pt x="173" y="811"/>
                    <a:pt x="167" y="805"/>
                    <a:pt x="162" y="804"/>
                  </a:cubicBezTo>
                  <a:cubicBezTo>
                    <a:pt x="150" y="800"/>
                    <a:pt x="142" y="808"/>
                    <a:pt x="144" y="820"/>
                  </a:cubicBezTo>
                  <a:cubicBezTo>
                    <a:pt x="144" y="823"/>
                    <a:pt x="145" y="825"/>
                    <a:pt x="146" y="828"/>
                  </a:cubicBezTo>
                  <a:cubicBezTo>
                    <a:pt x="148" y="832"/>
                    <a:pt x="152" y="837"/>
                    <a:pt x="147" y="839"/>
                  </a:cubicBezTo>
                  <a:cubicBezTo>
                    <a:pt x="137" y="844"/>
                    <a:pt x="127" y="817"/>
                    <a:pt x="127" y="811"/>
                  </a:cubicBezTo>
                  <a:cubicBezTo>
                    <a:pt x="126" y="806"/>
                    <a:pt x="121" y="803"/>
                    <a:pt x="117" y="807"/>
                  </a:cubicBezTo>
                  <a:cubicBezTo>
                    <a:pt x="110" y="813"/>
                    <a:pt x="100" y="806"/>
                    <a:pt x="103" y="798"/>
                  </a:cubicBezTo>
                  <a:cubicBezTo>
                    <a:pt x="104" y="794"/>
                    <a:pt x="109" y="790"/>
                    <a:pt x="112" y="787"/>
                  </a:cubicBezTo>
                  <a:cubicBezTo>
                    <a:pt x="118" y="782"/>
                    <a:pt x="125" y="776"/>
                    <a:pt x="128" y="768"/>
                  </a:cubicBezTo>
                  <a:cubicBezTo>
                    <a:pt x="130" y="764"/>
                    <a:pt x="128" y="760"/>
                    <a:pt x="123" y="760"/>
                  </a:cubicBezTo>
                  <a:cubicBezTo>
                    <a:pt x="110" y="759"/>
                    <a:pt x="128" y="737"/>
                    <a:pt x="129" y="735"/>
                  </a:cubicBezTo>
                  <a:cubicBezTo>
                    <a:pt x="132" y="729"/>
                    <a:pt x="135" y="724"/>
                    <a:pt x="137" y="718"/>
                  </a:cubicBezTo>
                  <a:cubicBezTo>
                    <a:pt x="141" y="706"/>
                    <a:pt x="143" y="693"/>
                    <a:pt x="142" y="680"/>
                  </a:cubicBezTo>
                  <a:cubicBezTo>
                    <a:pt x="142" y="676"/>
                    <a:pt x="137" y="673"/>
                    <a:pt x="134" y="676"/>
                  </a:cubicBezTo>
                  <a:cubicBezTo>
                    <a:pt x="131" y="679"/>
                    <a:pt x="129" y="683"/>
                    <a:pt x="126" y="684"/>
                  </a:cubicBezTo>
                  <a:cubicBezTo>
                    <a:pt x="124" y="687"/>
                    <a:pt x="122" y="687"/>
                    <a:pt x="119" y="685"/>
                  </a:cubicBezTo>
                  <a:cubicBezTo>
                    <a:pt x="116" y="686"/>
                    <a:pt x="114" y="685"/>
                    <a:pt x="114" y="683"/>
                  </a:cubicBezTo>
                  <a:cubicBezTo>
                    <a:pt x="117" y="675"/>
                    <a:pt x="121" y="668"/>
                    <a:pt x="124" y="660"/>
                  </a:cubicBezTo>
                  <a:close/>
                  <a:moveTo>
                    <a:pt x="117" y="1586"/>
                  </a:moveTo>
                  <a:cubicBezTo>
                    <a:pt x="67" y="1474"/>
                    <a:pt x="34" y="1355"/>
                    <a:pt x="23" y="1233"/>
                  </a:cubicBezTo>
                  <a:cubicBezTo>
                    <a:pt x="16" y="1154"/>
                    <a:pt x="18" y="1075"/>
                    <a:pt x="28" y="996"/>
                  </a:cubicBezTo>
                  <a:cubicBezTo>
                    <a:pt x="28" y="996"/>
                    <a:pt x="28" y="996"/>
                    <a:pt x="28" y="996"/>
                  </a:cubicBezTo>
                  <a:cubicBezTo>
                    <a:pt x="46" y="1021"/>
                    <a:pt x="54" y="1052"/>
                    <a:pt x="48" y="1082"/>
                  </a:cubicBezTo>
                  <a:cubicBezTo>
                    <a:pt x="47" y="1085"/>
                    <a:pt x="49" y="1089"/>
                    <a:pt x="53" y="1089"/>
                  </a:cubicBezTo>
                  <a:cubicBezTo>
                    <a:pt x="73" y="1087"/>
                    <a:pt x="82" y="1067"/>
                    <a:pt x="81" y="1049"/>
                  </a:cubicBezTo>
                  <a:cubicBezTo>
                    <a:pt x="81" y="1034"/>
                    <a:pt x="75" y="1018"/>
                    <a:pt x="82" y="1003"/>
                  </a:cubicBezTo>
                  <a:cubicBezTo>
                    <a:pt x="87" y="992"/>
                    <a:pt x="96" y="984"/>
                    <a:pt x="95" y="971"/>
                  </a:cubicBezTo>
                  <a:cubicBezTo>
                    <a:pt x="95" y="958"/>
                    <a:pt x="87" y="947"/>
                    <a:pt x="83" y="935"/>
                  </a:cubicBezTo>
                  <a:cubicBezTo>
                    <a:pt x="80" y="922"/>
                    <a:pt x="78" y="907"/>
                    <a:pt x="81" y="894"/>
                  </a:cubicBezTo>
                  <a:cubicBezTo>
                    <a:pt x="82" y="888"/>
                    <a:pt x="84" y="882"/>
                    <a:pt x="88" y="876"/>
                  </a:cubicBezTo>
                  <a:cubicBezTo>
                    <a:pt x="94" y="867"/>
                    <a:pt x="108" y="858"/>
                    <a:pt x="115" y="872"/>
                  </a:cubicBezTo>
                  <a:cubicBezTo>
                    <a:pt x="121" y="885"/>
                    <a:pt x="115" y="901"/>
                    <a:pt x="119" y="915"/>
                  </a:cubicBezTo>
                  <a:cubicBezTo>
                    <a:pt x="120" y="920"/>
                    <a:pt x="125" y="920"/>
                    <a:pt x="129" y="918"/>
                  </a:cubicBezTo>
                  <a:cubicBezTo>
                    <a:pt x="137" y="911"/>
                    <a:pt x="145" y="904"/>
                    <a:pt x="153" y="897"/>
                  </a:cubicBezTo>
                  <a:cubicBezTo>
                    <a:pt x="157" y="921"/>
                    <a:pt x="154" y="946"/>
                    <a:pt x="144" y="969"/>
                  </a:cubicBezTo>
                  <a:cubicBezTo>
                    <a:pt x="142" y="973"/>
                    <a:pt x="144" y="977"/>
                    <a:pt x="149" y="977"/>
                  </a:cubicBezTo>
                  <a:cubicBezTo>
                    <a:pt x="164" y="977"/>
                    <a:pt x="179" y="977"/>
                    <a:pt x="194" y="977"/>
                  </a:cubicBezTo>
                  <a:cubicBezTo>
                    <a:pt x="182" y="1007"/>
                    <a:pt x="182" y="1007"/>
                    <a:pt x="182" y="1007"/>
                  </a:cubicBezTo>
                  <a:cubicBezTo>
                    <a:pt x="180" y="1013"/>
                    <a:pt x="188" y="1016"/>
                    <a:pt x="192" y="1013"/>
                  </a:cubicBezTo>
                  <a:cubicBezTo>
                    <a:pt x="203" y="1004"/>
                    <a:pt x="216" y="1015"/>
                    <a:pt x="213" y="1027"/>
                  </a:cubicBezTo>
                  <a:cubicBezTo>
                    <a:pt x="211" y="1035"/>
                    <a:pt x="206" y="1042"/>
                    <a:pt x="202" y="1049"/>
                  </a:cubicBezTo>
                  <a:cubicBezTo>
                    <a:pt x="197" y="1058"/>
                    <a:pt x="192" y="1069"/>
                    <a:pt x="199" y="1079"/>
                  </a:cubicBezTo>
                  <a:cubicBezTo>
                    <a:pt x="205" y="1087"/>
                    <a:pt x="216" y="1089"/>
                    <a:pt x="216" y="1100"/>
                  </a:cubicBezTo>
                  <a:cubicBezTo>
                    <a:pt x="216" y="1109"/>
                    <a:pt x="211" y="1117"/>
                    <a:pt x="211" y="1126"/>
                  </a:cubicBezTo>
                  <a:cubicBezTo>
                    <a:pt x="211" y="1135"/>
                    <a:pt x="215" y="1145"/>
                    <a:pt x="223" y="1148"/>
                  </a:cubicBezTo>
                  <a:cubicBezTo>
                    <a:pt x="218" y="1158"/>
                    <a:pt x="199" y="1156"/>
                    <a:pt x="192" y="1148"/>
                  </a:cubicBezTo>
                  <a:cubicBezTo>
                    <a:pt x="180" y="1136"/>
                    <a:pt x="184" y="1115"/>
                    <a:pt x="188" y="1100"/>
                  </a:cubicBezTo>
                  <a:cubicBezTo>
                    <a:pt x="189" y="1096"/>
                    <a:pt x="185" y="1091"/>
                    <a:pt x="181" y="1092"/>
                  </a:cubicBezTo>
                  <a:cubicBezTo>
                    <a:pt x="165" y="1099"/>
                    <a:pt x="87" y="1121"/>
                    <a:pt x="111" y="1153"/>
                  </a:cubicBezTo>
                  <a:cubicBezTo>
                    <a:pt x="113" y="1156"/>
                    <a:pt x="117" y="1157"/>
                    <a:pt x="120" y="1154"/>
                  </a:cubicBezTo>
                  <a:cubicBezTo>
                    <a:pt x="127" y="1148"/>
                    <a:pt x="138" y="1157"/>
                    <a:pt x="142" y="1162"/>
                  </a:cubicBezTo>
                  <a:cubicBezTo>
                    <a:pt x="147" y="1168"/>
                    <a:pt x="152" y="1174"/>
                    <a:pt x="156" y="1180"/>
                  </a:cubicBezTo>
                  <a:cubicBezTo>
                    <a:pt x="165" y="1191"/>
                    <a:pt x="173" y="1202"/>
                    <a:pt x="181" y="1212"/>
                  </a:cubicBezTo>
                  <a:cubicBezTo>
                    <a:pt x="170" y="1231"/>
                    <a:pt x="142" y="1230"/>
                    <a:pt x="135" y="1207"/>
                  </a:cubicBezTo>
                  <a:cubicBezTo>
                    <a:pt x="134" y="1202"/>
                    <a:pt x="127" y="1201"/>
                    <a:pt x="125" y="1206"/>
                  </a:cubicBezTo>
                  <a:cubicBezTo>
                    <a:pt x="100" y="1242"/>
                    <a:pt x="90" y="1285"/>
                    <a:pt x="81" y="1327"/>
                  </a:cubicBezTo>
                  <a:cubicBezTo>
                    <a:pt x="77" y="1346"/>
                    <a:pt x="74" y="1364"/>
                    <a:pt x="85" y="1381"/>
                  </a:cubicBezTo>
                  <a:cubicBezTo>
                    <a:pt x="91" y="1390"/>
                    <a:pt x="95" y="1397"/>
                    <a:pt x="95" y="1407"/>
                  </a:cubicBezTo>
                  <a:cubicBezTo>
                    <a:pt x="95" y="1417"/>
                    <a:pt x="92" y="1426"/>
                    <a:pt x="90" y="1435"/>
                  </a:cubicBezTo>
                  <a:cubicBezTo>
                    <a:pt x="86" y="1448"/>
                    <a:pt x="82" y="1463"/>
                    <a:pt x="88" y="1477"/>
                  </a:cubicBezTo>
                  <a:cubicBezTo>
                    <a:pt x="92" y="1486"/>
                    <a:pt x="100" y="1492"/>
                    <a:pt x="106" y="1501"/>
                  </a:cubicBezTo>
                  <a:cubicBezTo>
                    <a:pt x="112" y="1510"/>
                    <a:pt x="111" y="1522"/>
                    <a:pt x="113" y="1533"/>
                  </a:cubicBezTo>
                  <a:cubicBezTo>
                    <a:pt x="117" y="1567"/>
                    <a:pt x="142" y="1592"/>
                    <a:pt x="168" y="1614"/>
                  </a:cubicBezTo>
                  <a:cubicBezTo>
                    <a:pt x="151" y="1614"/>
                    <a:pt x="134" y="1604"/>
                    <a:pt x="128" y="1587"/>
                  </a:cubicBezTo>
                  <a:cubicBezTo>
                    <a:pt x="126" y="1581"/>
                    <a:pt x="119" y="1582"/>
                    <a:pt x="117" y="1586"/>
                  </a:cubicBezTo>
                  <a:close/>
                  <a:moveTo>
                    <a:pt x="602" y="2102"/>
                  </a:moveTo>
                  <a:cubicBezTo>
                    <a:pt x="605" y="2109"/>
                    <a:pt x="606" y="2117"/>
                    <a:pt x="607" y="2125"/>
                  </a:cubicBezTo>
                  <a:cubicBezTo>
                    <a:pt x="451" y="2037"/>
                    <a:pt x="317" y="1912"/>
                    <a:pt x="216" y="1764"/>
                  </a:cubicBezTo>
                  <a:cubicBezTo>
                    <a:pt x="203" y="1744"/>
                    <a:pt x="190" y="1724"/>
                    <a:pt x="178" y="1703"/>
                  </a:cubicBezTo>
                  <a:cubicBezTo>
                    <a:pt x="181" y="1688"/>
                    <a:pt x="201" y="1702"/>
                    <a:pt x="206" y="1706"/>
                  </a:cubicBezTo>
                  <a:cubicBezTo>
                    <a:pt x="209" y="1709"/>
                    <a:pt x="212" y="1712"/>
                    <a:pt x="216" y="1714"/>
                  </a:cubicBezTo>
                  <a:cubicBezTo>
                    <a:pt x="221" y="1718"/>
                    <a:pt x="227" y="1721"/>
                    <a:pt x="234" y="1722"/>
                  </a:cubicBezTo>
                  <a:cubicBezTo>
                    <a:pt x="244" y="1723"/>
                    <a:pt x="258" y="1718"/>
                    <a:pt x="267" y="1723"/>
                  </a:cubicBezTo>
                  <a:cubicBezTo>
                    <a:pt x="275" y="1729"/>
                    <a:pt x="277" y="1741"/>
                    <a:pt x="281" y="1749"/>
                  </a:cubicBezTo>
                  <a:cubicBezTo>
                    <a:pt x="288" y="1764"/>
                    <a:pt x="299" y="1779"/>
                    <a:pt x="313" y="1788"/>
                  </a:cubicBezTo>
                  <a:cubicBezTo>
                    <a:pt x="325" y="1795"/>
                    <a:pt x="341" y="1800"/>
                    <a:pt x="354" y="1795"/>
                  </a:cubicBezTo>
                  <a:cubicBezTo>
                    <a:pt x="368" y="1807"/>
                    <a:pt x="383" y="1817"/>
                    <a:pt x="397" y="1827"/>
                  </a:cubicBezTo>
                  <a:cubicBezTo>
                    <a:pt x="411" y="1838"/>
                    <a:pt x="430" y="1854"/>
                    <a:pt x="424" y="1874"/>
                  </a:cubicBezTo>
                  <a:cubicBezTo>
                    <a:pt x="423" y="1878"/>
                    <a:pt x="427" y="1882"/>
                    <a:pt x="431" y="1881"/>
                  </a:cubicBezTo>
                  <a:cubicBezTo>
                    <a:pt x="452" y="1874"/>
                    <a:pt x="474" y="1880"/>
                    <a:pt x="490" y="1895"/>
                  </a:cubicBezTo>
                  <a:cubicBezTo>
                    <a:pt x="496" y="1901"/>
                    <a:pt x="501" y="1906"/>
                    <a:pt x="510" y="1907"/>
                  </a:cubicBezTo>
                  <a:cubicBezTo>
                    <a:pt x="519" y="1908"/>
                    <a:pt x="527" y="1902"/>
                    <a:pt x="536" y="1905"/>
                  </a:cubicBezTo>
                  <a:cubicBezTo>
                    <a:pt x="556" y="1911"/>
                    <a:pt x="566" y="1933"/>
                    <a:pt x="581" y="1945"/>
                  </a:cubicBezTo>
                  <a:cubicBezTo>
                    <a:pt x="593" y="1954"/>
                    <a:pt x="606" y="1956"/>
                    <a:pt x="619" y="1961"/>
                  </a:cubicBezTo>
                  <a:cubicBezTo>
                    <a:pt x="627" y="1963"/>
                    <a:pt x="635" y="1967"/>
                    <a:pt x="638" y="1974"/>
                  </a:cubicBezTo>
                  <a:cubicBezTo>
                    <a:pt x="641" y="1983"/>
                    <a:pt x="634" y="1992"/>
                    <a:pt x="629" y="1999"/>
                  </a:cubicBezTo>
                  <a:cubicBezTo>
                    <a:pt x="620" y="2012"/>
                    <a:pt x="614" y="2025"/>
                    <a:pt x="618" y="2041"/>
                  </a:cubicBezTo>
                  <a:cubicBezTo>
                    <a:pt x="623" y="2058"/>
                    <a:pt x="637" y="2070"/>
                    <a:pt x="651" y="2082"/>
                  </a:cubicBezTo>
                  <a:cubicBezTo>
                    <a:pt x="654" y="2085"/>
                    <a:pt x="666" y="2093"/>
                    <a:pt x="660" y="2098"/>
                  </a:cubicBezTo>
                  <a:cubicBezTo>
                    <a:pt x="658" y="2100"/>
                    <a:pt x="650" y="2098"/>
                    <a:pt x="647" y="2098"/>
                  </a:cubicBezTo>
                  <a:cubicBezTo>
                    <a:pt x="634" y="2097"/>
                    <a:pt x="621" y="2096"/>
                    <a:pt x="608" y="2094"/>
                  </a:cubicBezTo>
                  <a:cubicBezTo>
                    <a:pt x="604" y="2094"/>
                    <a:pt x="602" y="2098"/>
                    <a:pt x="602" y="2102"/>
                  </a:cubicBezTo>
                  <a:close/>
                  <a:moveTo>
                    <a:pt x="1606" y="2135"/>
                  </a:moveTo>
                  <a:cubicBezTo>
                    <a:pt x="1568" y="2155"/>
                    <a:pt x="1530" y="2171"/>
                    <a:pt x="1490" y="2185"/>
                  </a:cubicBezTo>
                  <a:cubicBezTo>
                    <a:pt x="1489" y="2185"/>
                    <a:pt x="1488" y="2185"/>
                    <a:pt x="1487" y="2185"/>
                  </a:cubicBezTo>
                  <a:cubicBezTo>
                    <a:pt x="1264" y="2249"/>
                    <a:pt x="1022" y="2271"/>
                    <a:pt x="796" y="2207"/>
                  </a:cubicBezTo>
                  <a:cubicBezTo>
                    <a:pt x="765" y="2199"/>
                    <a:pt x="735" y="2189"/>
                    <a:pt x="706" y="2177"/>
                  </a:cubicBezTo>
                  <a:cubicBezTo>
                    <a:pt x="685" y="2169"/>
                    <a:pt x="664" y="2158"/>
                    <a:pt x="643" y="2149"/>
                  </a:cubicBezTo>
                  <a:cubicBezTo>
                    <a:pt x="644" y="2147"/>
                    <a:pt x="643" y="2145"/>
                    <a:pt x="641" y="2144"/>
                  </a:cubicBezTo>
                  <a:cubicBezTo>
                    <a:pt x="632" y="2139"/>
                    <a:pt x="624" y="2135"/>
                    <a:pt x="616" y="2130"/>
                  </a:cubicBezTo>
                  <a:cubicBezTo>
                    <a:pt x="616" y="2122"/>
                    <a:pt x="616" y="2114"/>
                    <a:pt x="615" y="2106"/>
                  </a:cubicBezTo>
                  <a:cubicBezTo>
                    <a:pt x="623" y="2107"/>
                    <a:pt x="632" y="2108"/>
                    <a:pt x="640" y="2109"/>
                  </a:cubicBezTo>
                  <a:cubicBezTo>
                    <a:pt x="648" y="2110"/>
                    <a:pt x="656" y="2111"/>
                    <a:pt x="664" y="2109"/>
                  </a:cubicBezTo>
                  <a:cubicBezTo>
                    <a:pt x="676" y="2106"/>
                    <a:pt x="677" y="2094"/>
                    <a:pt x="671" y="2085"/>
                  </a:cubicBezTo>
                  <a:cubicBezTo>
                    <a:pt x="659" y="2070"/>
                    <a:pt x="640" y="2062"/>
                    <a:pt x="632" y="2044"/>
                  </a:cubicBezTo>
                  <a:cubicBezTo>
                    <a:pt x="621" y="2022"/>
                    <a:pt x="638" y="2010"/>
                    <a:pt x="647" y="1992"/>
                  </a:cubicBezTo>
                  <a:cubicBezTo>
                    <a:pt x="660" y="1964"/>
                    <a:pt x="632" y="1953"/>
                    <a:pt x="611" y="1946"/>
                  </a:cubicBezTo>
                  <a:cubicBezTo>
                    <a:pt x="592" y="1940"/>
                    <a:pt x="582" y="1930"/>
                    <a:pt x="569" y="1915"/>
                  </a:cubicBezTo>
                  <a:cubicBezTo>
                    <a:pt x="559" y="1904"/>
                    <a:pt x="546" y="1893"/>
                    <a:pt x="530" y="1892"/>
                  </a:cubicBezTo>
                  <a:cubicBezTo>
                    <a:pt x="526" y="1892"/>
                    <a:pt x="522" y="1893"/>
                    <a:pt x="517" y="1894"/>
                  </a:cubicBezTo>
                  <a:cubicBezTo>
                    <a:pt x="510" y="1896"/>
                    <a:pt x="507" y="1895"/>
                    <a:pt x="501" y="1890"/>
                  </a:cubicBezTo>
                  <a:cubicBezTo>
                    <a:pt x="494" y="1884"/>
                    <a:pt x="488" y="1878"/>
                    <a:pt x="480" y="1874"/>
                  </a:cubicBezTo>
                  <a:cubicBezTo>
                    <a:pt x="467" y="1867"/>
                    <a:pt x="451" y="1865"/>
                    <a:pt x="437" y="1868"/>
                  </a:cubicBezTo>
                  <a:cubicBezTo>
                    <a:pt x="437" y="1853"/>
                    <a:pt x="429" y="1840"/>
                    <a:pt x="418" y="1830"/>
                  </a:cubicBezTo>
                  <a:cubicBezTo>
                    <a:pt x="401" y="1813"/>
                    <a:pt x="380" y="1799"/>
                    <a:pt x="360" y="1786"/>
                  </a:cubicBezTo>
                  <a:cubicBezTo>
                    <a:pt x="358" y="1785"/>
                    <a:pt x="357" y="1785"/>
                    <a:pt x="356" y="1786"/>
                  </a:cubicBezTo>
                  <a:cubicBezTo>
                    <a:pt x="355" y="1786"/>
                    <a:pt x="355" y="1786"/>
                    <a:pt x="355" y="1785"/>
                  </a:cubicBezTo>
                  <a:cubicBezTo>
                    <a:pt x="341" y="1784"/>
                    <a:pt x="330" y="1785"/>
                    <a:pt x="318" y="1777"/>
                  </a:cubicBezTo>
                  <a:cubicBezTo>
                    <a:pt x="307" y="1770"/>
                    <a:pt x="300" y="1760"/>
                    <a:pt x="294" y="1749"/>
                  </a:cubicBezTo>
                  <a:cubicBezTo>
                    <a:pt x="285" y="1733"/>
                    <a:pt x="282" y="1712"/>
                    <a:pt x="261" y="1710"/>
                  </a:cubicBezTo>
                  <a:cubicBezTo>
                    <a:pt x="247" y="1708"/>
                    <a:pt x="235" y="1714"/>
                    <a:pt x="223" y="1705"/>
                  </a:cubicBezTo>
                  <a:cubicBezTo>
                    <a:pt x="214" y="1700"/>
                    <a:pt x="208" y="1691"/>
                    <a:pt x="197" y="1687"/>
                  </a:cubicBezTo>
                  <a:cubicBezTo>
                    <a:pt x="189" y="1684"/>
                    <a:pt x="178" y="1687"/>
                    <a:pt x="173" y="1694"/>
                  </a:cubicBezTo>
                  <a:cubicBezTo>
                    <a:pt x="156" y="1666"/>
                    <a:pt x="141" y="1636"/>
                    <a:pt x="126" y="1606"/>
                  </a:cubicBezTo>
                  <a:cubicBezTo>
                    <a:pt x="140" y="1622"/>
                    <a:pt x="162" y="1630"/>
                    <a:pt x="183" y="1623"/>
                  </a:cubicBezTo>
                  <a:cubicBezTo>
                    <a:pt x="187" y="1622"/>
                    <a:pt x="189" y="1616"/>
                    <a:pt x="186" y="1613"/>
                  </a:cubicBezTo>
                  <a:cubicBezTo>
                    <a:pt x="171" y="1602"/>
                    <a:pt x="157" y="1590"/>
                    <a:pt x="145" y="1576"/>
                  </a:cubicBezTo>
                  <a:cubicBezTo>
                    <a:pt x="132" y="1560"/>
                    <a:pt x="126" y="1543"/>
                    <a:pt x="123" y="1522"/>
                  </a:cubicBezTo>
                  <a:cubicBezTo>
                    <a:pt x="122" y="1514"/>
                    <a:pt x="121" y="1506"/>
                    <a:pt x="117" y="1498"/>
                  </a:cubicBezTo>
                  <a:cubicBezTo>
                    <a:pt x="113" y="1490"/>
                    <a:pt x="106" y="1485"/>
                    <a:pt x="101" y="1477"/>
                  </a:cubicBezTo>
                  <a:cubicBezTo>
                    <a:pt x="91" y="1462"/>
                    <a:pt x="100" y="1443"/>
                    <a:pt x="104" y="1427"/>
                  </a:cubicBezTo>
                  <a:cubicBezTo>
                    <a:pt x="107" y="1415"/>
                    <a:pt x="109" y="1401"/>
                    <a:pt x="103" y="1389"/>
                  </a:cubicBezTo>
                  <a:cubicBezTo>
                    <a:pt x="99" y="1378"/>
                    <a:pt x="90" y="1371"/>
                    <a:pt x="89" y="1359"/>
                  </a:cubicBezTo>
                  <a:cubicBezTo>
                    <a:pt x="88" y="1349"/>
                    <a:pt x="91" y="1338"/>
                    <a:pt x="93" y="1328"/>
                  </a:cubicBezTo>
                  <a:cubicBezTo>
                    <a:pt x="101" y="1291"/>
                    <a:pt x="110" y="1253"/>
                    <a:pt x="129" y="1220"/>
                  </a:cubicBezTo>
                  <a:cubicBezTo>
                    <a:pt x="144" y="1243"/>
                    <a:pt x="180" y="1243"/>
                    <a:pt x="193" y="1215"/>
                  </a:cubicBezTo>
                  <a:cubicBezTo>
                    <a:pt x="193" y="1213"/>
                    <a:pt x="194" y="1211"/>
                    <a:pt x="193" y="1209"/>
                  </a:cubicBezTo>
                  <a:cubicBezTo>
                    <a:pt x="179" y="1190"/>
                    <a:pt x="166" y="1169"/>
                    <a:pt x="149" y="1153"/>
                  </a:cubicBezTo>
                  <a:cubicBezTo>
                    <a:pt x="141" y="1144"/>
                    <a:pt x="129" y="1138"/>
                    <a:pt x="119" y="1141"/>
                  </a:cubicBezTo>
                  <a:cubicBezTo>
                    <a:pt x="119" y="1128"/>
                    <a:pt x="156" y="1114"/>
                    <a:pt x="175" y="1107"/>
                  </a:cubicBezTo>
                  <a:cubicBezTo>
                    <a:pt x="171" y="1128"/>
                    <a:pt x="172" y="1155"/>
                    <a:pt x="194" y="1164"/>
                  </a:cubicBezTo>
                  <a:cubicBezTo>
                    <a:pt x="211" y="1171"/>
                    <a:pt x="235" y="1163"/>
                    <a:pt x="236" y="1143"/>
                  </a:cubicBezTo>
                  <a:cubicBezTo>
                    <a:pt x="236" y="1140"/>
                    <a:pt x="233" y="1137"/>
                    <a:pt x="230" y="1137"/>
                  </a:cubicBezTo>
                  <a:cubicBezTo>
                    <a:pt x="215" y="1139"/>
                    <a:pt x="226" y="1112"/>
                    <a:pt x="227" y="1106"/>
                  </a:cubicBezTo>
                  <a:cubicBezTo>
                    <a:pt x="228" y="1098"/>
                    <a:pt x="228" y="1091"/>
                    <a:pt x="223" y="1085"/>
                  </a:cubicBezTo>
                  <a:cubicBezTo>
                    <a:pt x="217" y="1078"/>
                    <a:pt x="205" y="1075"/>
                    <a:pt x="208" y="1064"/>
                  </a:cubicBezTo>
                  <a:cubicBezTo>
                    <a:pt x="209" y="1056"/>
                    <a:pt x="216" y="1049"/>
                    <a:pt x="219" y="1041"/>
                  </a:cubicBezTo>
                  <a:cubicBezTo>
                    <a:pt x="225" y="1030"/>
                    <a:pt x="229" y="1016"/>
                    <a:pt x="218" y="1006"/>
                  </a:cubicBezTo>
                  <a:cubicBezTo>
                    <a:pt x="212" y="1000"/>
                    <a:pt x="205" y="998"/>
                    <a:pt x="198" y="999"/>
                  </a:cubicBezTo>
                  <a:cubicBezTo>
                    <a:pt x="201" y="990"/>
                    <a:pt x="205" y="982"/>
                    <a:pt x="208" y="973"/>
                  </a:cubicBezTo>
                  <a:cubicBezTo>
                    <a:pt x="209" y="969"/>
                    <a:pt x="206" y="966"/>
                    <a:pt x="202" y="966"/>
                  </a:cubicBezTo>
                  <a:cubicBezTo>
                    <a:pt x="157" y="966"/>
                    <a:pt x="157" y="966"/>
                    <a:pt x="157" y="966"/>
                  </a:cubicBezTo>
                  <a:cubicBezTo>
                    <a:pt x="167" y="939"/>
                    <a:pt x="169" y="911"/>
                    <a:pt x="162" y="884"/>
                  </a:cubicBezTo>
                  <a:cubicBezTo>
                    <a:pt x="161" y="879"/>
                    <a:pt x="155" y="878"/>
                    <a:pt x="152" y="881"/>
                  </a:cubicBezTo>
                  <a:cubicBezTo>
                    <a:pt x="145" y="889"/>
                    <a:pt x="137" y="896"/>
                    <a:pt x="129" y="903"/>
                  </a:cubicBezTo>
                  <a:cubicBezTo>
                    <a:pt x="128" y="882"/>
                    <a:pt x="131" y="850"/>
                    <a:pt x="103" y="852"/>
                  </a:cubicBezTo>
                  <a:cubicBezTo>
                    <a:pt x="79" y="854"/>
                    <a:pt x="68" y="886"/>
                    <a:pt x="68" y="907"/>
                  </a:cubicBezTo>
                  <a:cubicBezTo>
                    <a:pt x="68" y="920"/>
                    <a:pt x="70" y="933"/>
                    <a:pt x="75" y="945"/>
                  </a:cubicBezTo>
                  <a:cubicBezTo>
                    <a:pt x="77" y="952"/>
                    <a:pt x="82" y="960"/>
                    <a:pt x="83" y="968"/>
                  </a:cubicBezTo>
                  <a:cubicBezTo>
                    <a:pt x="85" y="979"/>
                    <a:pt x="78" y="985"/>
                    <a:pt x="73" y="994"/>
                  </a:cubicBezTo>
                  <a:cubicBezTo>
                    <a:pt x="66" y="1007"/>
                    <a:pt x="67" y="1020"/>
                    <a:pt x="69" y="1034"/>
                  </a:cubicBezTo>
                  <a:cubicBezTo>
                    <a:pt x="70" y="1046"/>
                    <a:pt x="72" y="1068"/>
                    <a:pt x="60" y="1075"/>
                  </a:cubicBezTo>
                  <a:cubicBezTo>
                    <a:pt x="63" y="1045"/>
                    <a:pt x="54" y="1015"/>
                    <a:pt x="34" y="991"/>
                  </a:cubicBezTo>
                  <a:cubicBezTo>
                    <a:pt x="33" y="989"/>
                    <a:pt x="30" y="990"/>
                    <a:pt x="28" y="992"/>
                  </a:cubicBezTo>
                  <a:cubicBezTo>
                    <a:pt x="42" y="889"/>
                    <a:pt x="69" y="787"/>
                    <a:pt x="110" y="692"/>
                  </a:cubicBezTo>
                  <a:cubicBezTo>
                    <a:pt x="111" y="692"/>
                    <a:pt x="111" y="693"/>
                    <a:pt x="112" y="693"/>
                  </a:cubicBezTo>
                  <a:cubicBezTo>
                    <a:pt x="118" y="699"/>
                    <a:pt x="125" y="696"/>
                    <a:pt x="132" y="692"/>
                  </a:cubicBezTo>
                  <a:cubicBezTo>
                    <a:pt x="131" y="700"/>
                    <a:pt x="129" y="708"/>
                    <a:pt x="126" y="715"/>
                  </a:cubicBezTo>
                  <a:cubicBezTo>
                    <a:pt x="122" y="726"/>
                    <a:pt x="114" y="734"/>
                    <a:pt x="110" y="744"/>
                  </a:cubicBezTo>
                  <a:cubicBezTo>
                    <a:pt x="105" y="753"/>
                    <a:pt x="107" y="764"/>
                    <a:pt x="115" y="769"/>
                  </a:cubicBezTo>
                  <a:cubicBezTo>
                    <a:pt x="105" y="780"/>
                    <a:pt x="88" y="788"/>
                    <a:pt x="91" y="805"/>
                  </a:cubicBezTo>
                  <a:cubicBezTo>
                    <a:pt x="93" y="817"/>
                    <a:pt x="106" y="823"/>
                    <a:pt x="117" y="819"/>
                  </a:cubicBezTo>
                  <a:cubicBezTo>
                    <a:pt x="120" y="831"/>
                    <a:pt x="127" y="842"/>
                    <a:pt x="137" y="849"/>
                  </a:cubicBezTo>
                  <a:cubicBezTo>
                    <a:pt x="147" y="855"/>
                    <a:pt x="159" y="853"/>
                    <a:pt x="161" y="840"/>
                  </a:cubicBezTo>
                  <a:cubicBezTo>
                    <a:pt x="161" y="834"/>
                    <a:pt x="157" y="829"/>
                    <a:pt x="157" y="823"/>
                  </a:cubicBezTo>
                  <a:cubicBezTo>
                    <a:pt x="156" y="812"/>
                    <a:pt x="169" y="821"/>
                    <a:pt x="175" y="820"/>
                  </a:cubicBezTo>
                  <a:cubicBezTo>
                    <a:pt x="187" y="818"/>
                    <a:pt x="191" y="805"/>
                    <a:pt x="189" y="795"/>
                  </a:cubicBezTo>
                  <a:cubicBezTo>
                    <a:pt x="187" y="786"/>
                    <a:pt x="180" y="778"/>
                    <a:pt x="180" y="769"/>
                  </a:cubicBezTo>
                  <a:cubicBezTo>
                    <a:pt x="181" y="759"/>
                    <a:pt x="196" y="762"/>
                    <a:pt x="203" y="757"/>
                  </a:cubicBezTo>
                  <a:cubicBezTo>
                    <a:pt x="214" y="750"/>
                    <a:pt x="218" y="735"/>
                    <a:pt x="216" y="722"/>
                  </a:cubicBezTo>
                  <a:cubicBezTo>
                    <a:pt x="214" y="706"/>
                    <a:pt x="205" y="692"/>
                    <a:pt x="200" y="677"/>
                  </a:cubicBezTo>
                  <a:cubicBezTo>
                    <a:pt x="197" y="666"/>
                    <a:pt x="198" y="657"/>
                    <a:pt x="203" y="647"/>
                  </a:cubicBezTo>
                  <a:cubicBezTo>
                    <a:pt x="206" y="640"/>
                    <a:pt x="210" y="633"/>
                    <a:pt x="211" y="625"/>
                  </a:cubicBezTo>
                  <a:cubicBezTo>
                    <a:pt x="212" y="618"/>
                    <a:pt x="211" y="611"/>
                    <a:pt x="206" y="605"/>
                  </a:cubicBezTo>
                  <a:cubicBezTo>
                    <a:pt x="201" y="599"/>
                    <a:pt x="195" y="600"/>
                    <a:pt x="188" y="598"/>
                  </a:cubicBezTo>
                  <a:cubicBezTo>
                    <a:pt x="175" y="594"/>
                    <a:pt x="181" y="581"/>
                    <a:pt x="176" y="571"/>
                  </a:cubicBezTo>
                  <a:cubicBezTo>
                    <a:pt x="175" y="569"/>
                    <a:pt x="174" y="568"/>
                    <a:pt x="173" y="567"/>
                  </a:cubicBezTo>
                  <a:cubicBezTo>
                    <a:pt x="206" y="508"/>
                    <a:pt x="246" y="452"/>
                    <a:pt x="290" y="401"/>
                  </a:cubicBezTo>
                  <a:cubicBezTo>
                    <a:pt x="289" y="412"/>
                    <a:pt x="289" y="422"/>
                    <a:pt x="282" y="431"/>
                  </a:cubicBezTo>
                  <a:cubicBezTo>
                    <a:pt x="277" y="438"/>
                    <a:pt x="270" y="443"/>
                    <a:pt x="266" y="450"/>
                  </a:cubicBezTo>
                  <a:cubicBezTo>
                    <a:pt x="260" y="460"/>
                    <a:pt x="261" y="476"/>
                    <a:pt x="274" y="481"/>
                  </a:cubicBezTo>
                  <a:cubicBezTo>
                    <a:pt x="280" y="483"/>
                    <a:pt x="286" y="481"/>
                    <a:pt x="291" y="479"/>
                  </a:cubicBezTo>
                  <a:cubicBezTo>
                    <a:pt x="294" y="478"/>
                    <a:pt x="299" y="474"/>
                    <a:pt x="302" y="475"/>
                  </a:cubicBezTo>
                  <a:cubicBezTo>
                    <a:pt x="311" y="477"/>
                    <a:pt x="305" y="488"/>
                    <a:pt x="304" y="494"/>
                  </a:cubicBezTo>
                  <a:cubicBezTo>
                    <a:pt x="298" y="519"/>
                    <a:pt x="292" y="544"/>
                    <a:pt x="286" y="569"/>
                  </a:cubicBezTo>
                  <a:cubicBezTo>
                    <a:pt x="285" y="573"/>
                    <a:pt x="289" y="577"/>
                    <a:pt x="293" y="576"/>
                  </a:cubicBezTo>
                  <a:cubicBezTo>
                    <a:pt x="299" y="575"/>
                    <a:pt x="306" y="572"/>
                    <a:pt x="312" y="575"/>
                  </a:cubicBezTo>
                  <a:cubicBezTo>
                    <a:pt x="320" y="579"/>
                    <a:pt x="321" y="583"/>
                    <a:pt x="314" y="589"/>
                  </a:cubicBezTo>
                  <a:cubicBezTo>
                    <a:pt x="310" y="588"/>
                    <a:pt x="307" y="587"/>
                    <a:pt x="303" y="586"/>
                  </a:cubicBezTo>
                  <a:cubicBezTo>
                    <a:pt x="297" y="584"/>
                    <a:pt x="292" y="582"/>
                    <a:pt x="285" y="584"/>
                  </a:cubicBezTo>
                  <a:cubicBezTo>
                    <a:pt x="276" y="587"/>
                    <a:pt x="270" y="596"/>
                    <a:pt x="276" y="605"/>
                  </a:cubicBezTo>
                  <a:cubicBezTo>
                    <a:pt x="279" y="609"/>
                    <a:pt x="283" y="610"/>
                    <a:pt x="287" y="611"/>
                  </a:cubicBezTo>
                  <a:cubicBezTo>
                    <a:pt x="290" y="612"/>
                    <a:pt x="295" y="612"/>
                    <a:pt x="298" y="614"/>
                  </a:cubicBezTo>
                  <a:cubicBezTo>
                    <a:pt x="310" y="622"/>
                    <a:pt x="294" y="631"/>
                    <a:pt x="289" y="634"/>
                  </a:cubicBezTo>
                  <a:cubicBezTo>
                    <a:pt x="275" y="645"/>
                    <a:pt x="271" y="657"/>
                    <a:pt x="271" y="674"/>
                  </a:cubicBezTo>
                  <a:cubicBezTo>
                    <a:pt x="271" y="717"/>
                    <a:pt x="271" y="765"/>
                    <a:pt x="285" y="807"/>
                  </a:cubicBezTo>
                  <a:cubicBezTo>
                    <a:pt x="288" y="819"/>
                    <a:pt x="293" y="833"/>
                    <a:pt x="307" y="836"/>
                  </a:cubicBezTo>
                  <a:cubicBezTo>
                    <a:pt x="314" y="837"/>
                    <a:pt x="322" y="835"/>
                    <a:pt x="327" y="830"/>
                  </a:cubicBezTo>
                  <a:cubicBezTo>
                    <a:pt x="331" y="838"/>
                    <a:pt x="340" y="844"/>
                    <a:pt x="348" y="845"/>
                  </a:cubicBezTo>
                  <a:cubicBezTo>
                    <a:pt x="350" y="846"/>
                    <a:pt x="353" y="845"/>
                    <a:pt x="354" y="843"/>
                  </a:cubicBezTo>
                  <a:cubicBezTo>
                    <a:pt x="360" y="831"/>
                    <a:pt x="360" y="819"/>
                    <a:pt x="361" y="807"/>
                  </a:cubicBezTo>
                  <a:cubicBezTo>
                    <a:pt x="363" y="794"/>
                    <a:pt x="369" y="783"/>
                    <a:pt x="377" y="772"/>
                  </a:cubicBezTo>
                  <a:cubicBezTo>
                    <a:pt x="390" y="753"/>
                    <a:pt x="403" y="737"/>
                    <a:pt x="404" y="713"/>
                  </a:cubicBezTo>
                  <a:cubicBezTo>
                    <a:pt x="404" y="705"/>
                    <a:pt x="404" y="697"/>
                    <a:pt x="412" y="691"/>
                  </a:cubicBezTo>
                  <a:cubicBezTo>
                    <a:pt x="416" y="688"/>
                    <a:pt x="422" y="687"/>
                    <a:pt x="427" y="684"/>
                  </a:cubicBezTo>
                  <a:cubicBezTo>
                    <a:pt x="436" y="680"/>
                    <a:pt x="444" y="674"/>
                    <a:pt x="450" y="666"/>
                  </a:cubicBezTo>
                  <a:cubicBezTo>
                    <a:pt x="464" y="649"/>
                    <a:pt x="471" y="626"/>
                    <a:pt x="475" y="605"/>
                  </a:cubicBezTo>
                  <a:cubicBezTo>
                    <a:pt x="476" y="604"/>
                    <a:pt x="476" y="603"/>
                    <a:pt x="476" y="602"/>
                  </a:cubicBezTo>
                  <a:cubicBezTo>
                    <a:pt x="530" y="625"/>
                    <a:pt x="562" y="548"/>
                    <a:pt x="600" y="526"/>
                  </a:cubicBezTo>
                  <a:cubicBezTo>
                    <a:pt x="604" y="524"/>
                    <a:pt x="604" y="518"/>
                    <a:pt x="600" y="516"/>
                  </a:cubicBezTo>
                  <a:cubicBezTo>
                    <a:pt x="600" y="516"/>
                    <a:pt x="600" y="516"/>
                    <a:pt x="600" y="516"/>
                  </a:cubicBezTo>
                  <a:cubicBezTo>
                    <a:pt x="609" y="511"/>
                    <a:pt x="615" y="501"/>
                    <a:pt x="613" y="490"/>
                  </a:cubicBezTo>
                  <a:cubicBezTo>
                    <a:pt x="612" y="483"/>
                    <a:pt x="607" y="477"/>
                    <a:pt x="601" y="474"/>
                  </a:cubicBezTo>
                  <a:cubicBezTo>
                    <a:pt x="598" y="471"/>
                    <a:pt x="593" y="470"/>
                    <a:pt x="589" y="468"/>
                  </a:cubicBezTo>
                  <a:cubicBezTo>
                    <a:pt x="586" y="467"/>
                    <a:pt x="583" y="466"/>
                    <a:pt x="580" y="465"/>
                  </a:cubicBezTo>
                  <a:cubicBezTo>
                    <a:pt x="578" y="464"/>
                    <a:pt x="576" y="463"/>
                    <a:pt x="574" y="462"/>
                  </a:cubicBezTo>
                  <a:cubicBezTo>
                    <a:pt x="569" y="460"/>
                    <a:pt x="570" y="456"/>
                    <a:pt x="575" y="450"/>
                  </a:cubicBezTo>
                  <a:cubicBezTo>
                    <a:pt x="577" y="453"/>
                    <a:pt x="579" y="453"/>
                    <a:pt x="581" y="452"/>
                  </a:cubicBezTo>
                  <a:cubicBezTo>
                    <a:pt x="590" y="459"/>
                    <a:pt x="600" y="465"/>
                    <a:pt x="611" y="458"/>
                  </a:cubicBezTo>
                  <a:cubicBezTo>
                    <a:pt x="622" y="452"/>
                    <a:pt x="622" y="440"/>
                    <a:pt x="614" y="431"/>
                  </a:cubicBezTo>
                  <a:cubicBezTo>
                    <a:pt x="612" y="429"/>
                    <a:pt x="605" y="427"/>
                    <a:pt x="607" y="423"/>
                  </a:cubicBezTo>
                  <a:cubicBezTo>
                    <a:pt x="608" y="422"/>
                    <a:pt x="617" y="422"/>
                    <a:pt x="618" y="422"/>
                  </a:cubicBezTo>
                  <a:cubicBezTo>
                    <a:pt x="624" y="421"/>
                    <a:pt x="628" y="419"/>
                    <a:pt x="631" y="414"/>
                  </a:cubicBezTo>
                  <a:cubicBezTo>
                    <a:pt x="635" y="408"/>
                    <a:pt x="635" y="400"/>
                    <a:pt x="632" y="393"/>
                  </a:cubicBezTo>
                  <a:cubicBezTo>
                    <a:pt x="644" y="392"/>
                    <a:pt x="656" y="387"/>
                    <a:pt x="652" y="372"/>
                  </a:cubicBezTo>
                  <a:cubicBezTo>
                    <a:pt x="650" y="364"/>
                    <a:pt x="641" y="365"/>
                    <a:pt x="637" y="359"/>
                  </a:cubicBezTo>
                  <a:cubicBezTo>
                    <a:pt x="634" y="354"/>
                    <a:pt x="637" y="349"/>
                    <a:pt x="638" y="344"/>
                  </a:cubicBezTo>
                  <a:cubicBezTo>
                    <a:pt x="638" y="339"/>
                    <a:pt x="637" y="337"/>
                    <a:pt x="636" y="332"/>
                  </a:cubicBezTo>
                  <a:cubicBezTo>
                    <a:pt x="636" y="329"/>
                    <a:pt x="634" y="327"/>
                    <a:pt x="639" y="326"/>
                  </a:cubicBezTo>
                  <a:cubicBezTo>
                    <a:pt x="642" y="325"/>
                    <a:pt x="648" y="328"/>
                    <a:pt x="650" y="329"/>
                  </a:cubicBezTo>
                  <a:cubicBezTo>
                    <a:pt x="654" y="331"/>
                    <a:pt x="658" y="332"/>
                    <a:pt x="663" y="332"/>
                  </a:cubicBezTo>
                  <a:cubicBezTo>
                    <a:pt x="669" y="332"/>
                    <a:pt x="675" y="328"/>
                    <a:pt x="677" y="322"/>
                  </a:cubicBezTo>
                  <a:cubicBezTo>
                    <a:pt x="683" y="305"/>
                    <a:pt x="668" y="295"/>
                    <a:pt x="654" y="290"/>
                  </a:cubicBezTo>
                  <a:cubicBezTo>
                    <a:pt x="663" y="246"/>
                    <a:pt x="721" y="235"/>
                    <a:pt x="730" y="191"/>
                  </a:cubicBezTo>
                  <a:cubicBezTo>
                    <a:pt x="733" y="177"/>
                    <a:pt x="730" y="162"/>
                    <a:pt x="712" y="166"/>
                  </a:cubicBezTo>
                  <a:cubicBezTo>
                    <a:pt x="704" y="168"/>
                    <a:pt x="696" y="172"/>
                    <a:pt x="690" y="177"/>
                  </a:cubicBezTo>
                  <a:cubicBezTo>
                    <a:pt x="686" y="180"/>
                    <a:pt x="683" y="184"/>
                    <a:pt x="680" y="187"/>
                  </a:cubicBezTo>
                  <a:cubicBezTo>
                    <a:pt x="677" y="191"/>
                    <a:pt x="675" y="197"/>
                    <a:pt x="675" y="188"/>
                  </a:cubicBezTo>
                  <a:cubicBezTo>
                    <a:pt x="674" y="182"/>
                    <a:pt x="675" y="182"/>
                    <a:pt x="680" y="178"/>
                  </a:cubicBezTo>
                  <a:cubicBezTo>
                    <a:pt x="682" y="177"/>
                    <a:pt x="682" y="174"/>
                    <a:pt x="681" y="172"/>
                  </a:cubicBezTo>
                  <a:cubicBezTo>
                    <a:pt x="677" y="166"/>
                    <a:pt x="672" y="164"/>
                    <a:pt x="666" y="163"/>
                  </a:cubicBezTo>
                  <a:cubicBezTo>
                    <a:pt x="661" y="162"/>
                    <a:pt x="657" y="163"/>
                    <a:pt x="653" y="163"/>
                  </a:cubicBezTo>
                  <a:cubicBezTo>
                    <a:pt x="644" y="165"/>
                    <a:pt x="638" y="165"/>
                    <a:pt x="629" y="162"/>
                  </a:cubicBezTo>
                  <a:cubicBezTo>
                    <a:pt x="613" y="157"/>
                    <a:pt x="599" y="155"/>
                    <a:pt x="583" y="164"/>
                  </a:cubicBezTo>
                  <a:cubicBezTo>
                    <a:pt x="577" y="168"/>
                    <a:pt x="571" y="173"/>
                    <a:pt x="567" y="179"/>
                  </a:cubicBezTo>
                  <a:cubicBezTo>
                    <a:pt x="565" y="182"/>
                    <a:pt x="564" y="184"/>
                    <a:pt x="563" y="187"/>
                  </a:cubicBezTo>
                  <a:cubicBezTo>
                    <a:pt x="559" y="194"/>
                    <a:pt x="557" y="195"/>
                    <a:pt x="548" y="196"/>
                  </a:cubicBezTo>
                  <a:cubicBezTo>
                    <a:pt x="535" y="197"/>
                    <a:pt x="525" y="202"/>
                    <a:pt x="522" y="214"/>
                  </a:cubicBezTo>
                  <a:cubicBezTo>
                    <a:pt x="503" y="218"/>
                    <a:pt x="483" y="227"/>
                    <a:pt x="480" y="247"/>
                  </a:cubicBezTo>
                  <a:cubicBezTo>
                    <a:pt x="472" y="249"/>
                    <a:pt x="466" y="245"/>
                    <a:pt x="461" y="239"/>
                  </a:cubicBezTo>
                  <a:cubicBezTo>
                    <a:pt x="472" y="231"/>
                    <a:pt x="483" y="223"/>
                    <a:pt x="495" y="215"/>
                  </a:cubicBezTo>
                  <a:cubicBezTo>
                    <a:pt x="660" y="102"/>
                    <a:pt x="857" y="37"/>
                    <a:pt x="1056" y="25"/>
                  </a:cubicBezTo>
                  <a:cubicBezTo>
                    <a:pt x="1254" y="14"/>
                    <a:pt x="1452" y="55"/>
                    <a:pt x="1626" y="150"/>
                  </a:cubicBezTo>
                  <a:cubicBezTo>
                    <a:pt x="1640" y="158"/>
                    <a:pt x="1654" y="166"/>
                    <a:pt x="1668" y="174"/>
                  </a:cubicBezTo>
                  <a:cubicBezTo>
                    <a:pt x="1666" y="178"/>
                    <a:pt x="1668" y="182"/>
                    <a:pt x="1673" y="182"/>
                  </a:cubicBezTo>
                  <a:cubicBezTo>
                    <a:pt x="1645" y="184"/>
                    <a:pt x="1645" y="221"/>
                    <a:pt x="1663" y="235"/>
                  </a:cubicBezTo>
                  <a:cubicBezTo>
                    <a:pt x="1652" y="250"/>
                    <a:pt x="1662" y="268"/>
                    <a:pt x="1675" y="281"/>
                  </a:cubicBezTo>
                  <a:cubicBezTo>
                    <a:pt x="1672" y="281"/>
                    <a:pt x="1670" y="280"/>
                    <a:pt x="1668" y="280"/>
                  </a:cubicBezTo>
                  <a:cubicBezTo>
                    <a:pt x="1665" y="280"/>
                    <a:pt x="1662" y="283"/>
                    <a:pt x="1662" y="286"/>
                  </a:cubicBezTo>
                  <a:cubicBezTo>
                    <a:pt x="1663" y="307"/>
                    <a:pt x="1668" y="327"/>
                    <a:pt x="1679" y="345"/>
                  </a:cubicBezTo>
                  <a:cubicBezTo>
                    <a:pt x="1685" y="354"/>
                    <a:pt x="1693" y="362"/>
                    <a:pt x="1699" y="371"/>
                  </a:cubicBezTo>
                  <a:cubicBezTo>
                    <a:pt x="1704" y="377"/>
                    <a:pt x="1711" y="395"/>
                    <a:pt x="1702" y="401"/>
                  </a:cubicBezTo>
                  <a:cubicBezTo>
                    <a:pt x="1700" y="369"/>
                    <a:pt x="1671" y="344"/>
                    <a:pt x="1650" y="322"/>
                  </a:cubicBezTo>
                  <a:cubicBezTo>
                    <a:pt x="1636" y="307"/>
                    <a:pt x="1622" y="290"/>
                    <a:pt x="1606" y="275"/>
                  </a:cubicBezTo>
                  <a:cubicBezTo>
                    <a:pt x="1597" y="267"/>
                    <a:pt x="1585" y="260"/>
                    <a:pt x="1573" y="267"/>
                  </a:cubicBezTo>
                  <a:cubicBezTo>
                    <a:pt x="1570" y="268"/>
                    <a:pt x="1570" y="271"/>
                    <a:pt x="1570" y="273"/>
                  </a:cubicBezTo>
                  <a:cubicBezTo>
                    <a:pt x="1575" y="307"/>
                    <a:pt x="1597" y="335"/>
                    <a:pt x="1628" y="349"/>
                  </a:cubicBezTo>
                  <a:cubicBezTo>
                    <a:pt x="1635" y="352"/>
                    <a:pt x="1658" y="365"/>
                    <a:pt x="1638" y="369"/>
                  </a:cubicBezTo>
                  <a:cubicBezTo>
                    <a:pt x="1629" y="370"/>
                    <a:pt x="1618" y="364"/>
                    <a:pt x="1611" y="360"/>
                  </a:cubicBezTo>
                  <a:cubicBezTo>
                    <a:pt x="1602" y="354"/>
                    <a:pt x="1594" y="347"/>
                    <a:pt x="1587" y="340"/>
                  </a:cubicBezTo>
                  <a:cubicBezTo>
                    <a:pt x="1582" y="334"/>
                    <a:pt x="1577" y="328"/>
                    <a:pt x="1569" y="325"/>
                  </a:cubicBezTo>
                  <a:cubicBezTo>
                    <a:pt x="1558" y="320"/>
                    <a:pt x="1547" y="325"/>
                    <a:pt x="1542" y="336"/>
                  </a:cubicBezTo>
                  <a:cubicBezTo>
                    <a:pt x="1538" y="348"/>
                    <a:pt x="1543" y="361"/>
                    <a:pt x="1553" y="369"/>
                  </a:cubicBezTo>
                  <a:cubicBezTo>
                    <a:pt x="1556" y="371"/>
                    <a:pt x="1559" y="373"/>
                    <a:pt x="1562" y="375"/>
                  </a:cubicBezTo>
                  <a:cubicBezTo>
                    <a:pt x="1563" y="376"/>
                    <a:pt x="1571" y="378"/>
                    <a:pt x="1572" y="379"/>
                  </a:cubicBezTo>
                  <a:cubicBezTo>
                    <a:pt x="1571" y="383"/>
                    <a:pt x="1569" y="385"/>
                    <a:pt x="1564" y="385"/>
                  </a:cubicBezTo>
                  <a:cubicBezTo>
                    <a:pt x="1560" y="385"/>
                    <a:pt x="1557" y="383"/>
                    <a:pt x="1554" y="381"/>
                  </a:cubicBezTo>
                  <a:cubicBezTo>
                    <a:pt x="1550" y="380"/>
                    <a:pt x="1547" y="378"/>
                    <a:pt x="1544" y="376"/>
                  </a:cubicBezTo>
                  <a:cubicBezTo>
                    <a:pt x="1531" y="372"/>
                    <a:pt x="1520" y="376"/>
                    <a:pt x="1510" y="384"/>
                  </a:cubicBezTo>
                  <a:cubicBezTo>
                    <a:pt x="1504" y="374"/>
                    <a:pt x="1490" y="372"/>
                    <a:pt x="1479" y="377"/>
                  </a:cubicBezTo>
                  <a:cubicBezTo>
                    <a:pt x="1470" y="381"/>
                    <a:pt x="1464" y="391"/>
                    <a:pt x="1460" y="400"/>
                  </a:cubicBezTo>
                  <a:cubicBezTo>
                    <a:pt x="1455" y="412"/>
                    <a:pt x="1448" y="434"/>
                    <a:pt x="1432" y="432"/>
                  </a:cubicBezTo>
                  <a:cubicBezTo>
                    <a:pt x="1432" y="419"/>
                    <a:pt x="1432" y="405"/>
                    <a:pt x="1423" y="396"/>
                  </a:cubicBezTo>
                  <a:cubicBezTo>
                    <a:pt x="1417" y="388"/>
                    <a:pt x="1405" y="385"/>
                    <a:pt x="1395" y="388"/>
                  </a:cubicBezTo>
                  <a:cubicBezTo>
                    <a:pt x="1384" y="393"/>
                    <a:pt x="1381" y="403"/>
                    <a:pt x="1385" y="413"/>
                  </a:cubicBezTo>
                  <a:cubicBezTo>
                    <a:pt x="1387" y="421"/>
                    <a:pt x="1393" y="429"/>
                    <a:pt x="1398" y="436"/>
                  </a:cubicBezTo>
                  <a:cubicBezTo>
                    <a:pt x="1409" y="453"/>
                    <a:pt x="1409" y="453"/>
                    <a:pt x="1409" y="453"/>
                  </a:cubicBezTo>
                  <a:cubicBezTo>
                    <a:pt x="1402" y="453"/>
                    <a:pt x="1396" y="456"/>
                    <a:pt x="1391" y="461"/>
                  </a:cubicBezTo>
                  <a:cubicBezTo>
                    <a:pt x="1382" y="469"/>
                    <a:pt x="1380" y="482"/>
                    <a:pt x="1379" y="494"/>
                  </a:cubicBezTo>
                  <a:cubicBezTo>
                    <a:pt x="1373" y="494"/>
                    <a:pt x="1366" y="498"/>
                    <a:pt x="1362" y="503"/>
                  </a:cubicBezTo>
                  <a:cubicBezTo>
                    <a:pt x="1358" y="510"/>
                    <a:pt x="1356" y="517"/>
                    <a:pt x="1347" y="512"/>
                  </a:cubicBezTo>
                  <a:cubicBezTo>
                    <a:pt x="1342" y="510"/>
                    <a:pt x="1337" y="503"/>
                    <a:pt x="1332" y="499"/>
                  </a:cubicBezTo>
                  <a:cubicBezTo>
                    <a:pt x="1326" y="493"/>
                    <a:pt x="1320" y="487"/>
                    <a:pt x="1314" y="481"/>
                  </a:cubicBezTo>
                  <a:cubicBezTo>
                    <a:pt x="1331" y="482"/>
                    <a:pt x="1349" y="481"/>
                    <a:pt x="1364" y="475"/>
                  </a:cubicBezTo>
                  <a:cubicBezTo>
                    <a:pt x="1379" y="467"/>
                    <a:pt x="1386" y="450"/>
                    <a:pt x="1371" y="438"/>
                  </a:cubicBezTo>
                  <a:cubicBezTo>
                    <a:pt x="1363" y="430"/>
                    <a:pt x="1350" y="425"/>
                    <a:pt x="1340" y="421"/>
                  </a:cubicBezTo>
                  <a:cubicBezTo>
                    <a:pt x="1327" y="415"/>
                    <a:pt x="1313" y="409"/>
                    <a:pt x="1300" y="405"/>
                  </a:cubicBezTo>
                  <a:cubicBezTo>
                    <a:pt x="1287" y="400"/>
                    <a:pt x="1273" y="397"/>
                    <a:pt x="1259" y="394"/>
                  </a:cubicBezTo>
                  <a:cubicBezTo>
                    <a:pt x="1252" y="393"/>
                    <a:pt x="1244" y="391"/>
                    <a:pt x="1237" y="390"/>
                  </a:cubicBezTo>
                  <a:cubicBezTo>
                    <a:pt x="1227" y="389"/>
                    <a:pt x="1221" y="385"/>
                    <a:pt x="1220" y="375"/>
                  </a:cubicBezTo>
                  <a:cubicBezTo>
                    <a:pt x="1216" y="355"/>
                    <a:pt x="1195" y="356"/>
                    <a:pt x="1183" y="368"/>
                  </a:cubicBezTo>
                  <a:cubicBezTo>
                    <a:pt x="1178" y="372"/>
                    <a:pt x="1175" y="377"/>
                    <a:pt x="1171" y="381"/>
                  </a:cubicBezTo>
                  <a:cubicBezTo>
                    <a:pt x="1162" y="388"/>
                    <a:pt x="1153" y="386"/>
                    <a:pt x="1143" y="385"/>
                  </a:cubicBezTo>
                  <a:cubicBezTo>
                    <a:pt x="1133" y="383"/>
                    <a:pt x="1122" y="382"/>
                    <a:pt x="1112" y="386"/>
                  </a:cubicBezTo>
                  <a:cubicBezTo>
                    <a:pt x="1094" y="394"/>
                    <a:pt x="1088" y="416"/>
                    <a:pt x="1074" y="428"/>
                  </a:cubicBezTo>
                  <a:cubicBezTo>
                    <a:pt x="1066" y="435"/>
                    <a:pt x="1054" y="437"/>
                    <a:pt x="1047" y="445"/>
                  </a:cubicBezTo>
                  <a:cubicBezTo>
                    <a:pt x="1039" y="454"/>
                    <a:pt x="1039" y="468"/>
                    <a:pt x="1037" y="480"/>
                  </a:cubicBezTo>
                  <a:cubicBezTo>
                    <a:pt x="1033" y="498"/>
                    <a:pt x="1030" y="516"/>
                    <a:pt x="1026" y="534"/>
                  </a:cubicBezTo>
                  <a:cubicBezTo>
                    <a:pt x="1023" y="551"/>
                    <a:pt x="1021" y="569"/>
                    <a:pt x="1014" y="584"/>
                  </a:cubicBezTo>
                  <a:cubicBezTo>
                    <a:pt x="1005" y="600"/>
                    <a:pt x="990" y="611"/>
                    <a:pt x="977" y="623"/>
                  </a:cubicBezTo>
                  <a:cubicBezTo>
                    <a:pt x="938" y="661"/>
                    <a:pt x="938" y="661"/>
                    <a:pt x="938" y="661"/>
                  </a:cubicBezTo>
                  <a:cubicBezTo>
                    <a:pt x="935" y="664"/>
                    <a:pt x="936" y="668"/>
                    <a:pt x="939" y="670"/>
                  </a:cubicBezTo>
                  <a:cubicBezTo>
                    <a:pt x="963" y="688"/>
                    <a:pt x="950" y="722"/>
                    <a:pt x="940" y="745"/>
                  </a:cubicBezTo>
                  <a:cubicBezTo>
                    <a:pt x="938" y="750"/>
                    <a:pt x="943" y="755"/>
                    <a:pt x="948" y="753"/>
                  </a:cubicBezTo>
                  <a:cubicBezTo>
                    <a:pt x="954" y="749"/>
                    <a:pt x="961" y="746"/>
                    <a:pt x="967" y="743"/>
                  </a:cubicBezTo>
                  <a:cubicBezTo>
                    <a:pt x="974" y="754"/>
                    <a:pt x="988" y="758"/>
                    <a:pt x="1001" y="755"/>
                  </a:cubicBezTo>
                  <a:cubicBezTo>
                    <a:pt x="1019" y="750"/>
                    <a:pt x="1028" y="731"/>
                    <a:pt x="1033" y="714"/>
                  </a:cubicBezTo>
                  <a:cubicBezTo>
                    <a:pt x="1069" y="729"/>
                    <a:pt x="1062" y="811"/>
                    <a:pt x="1116" y="796"/>
                  </a:cubicBezTo>
                  <a:cubicBezTo>
                    <a:pt x="1123" y="793"/>
                    <a:pt x="1129" y="789"/>
                    <a:pt x="1132" y="782"/>
                  </a:cubicBezTo>
                  <a:cubicBezTo>
                    <a:pt x="1134" y="776"/>
                    <a:pt x="1133" y="769"/>
                    <a:pt x="1136" y="764"/>
                  </a:cubicBezTo>
                  <a:cubicBezTo>
                    <a:pt x="1138" y="758"/>
                    <a:pt x="1143" y="754"/>
                    <a:pt x="1146" y="750"/>
                  </a:cubicBezTo>
                  <a:cubicBezTo>
                    <a:pt x="1156" y="736"/>
                    <a:pt x="1154" y="718"/>
                    <a:pt x="1141" y="707"/>
                  </a:cubicBezTo>
                  <a:cubicBezTo>
                    <a:pt x="1150" y="694"/>
                    <a:pt x="1157" y="679"/>
                    <a:pt x="1162" y="663"/>
                  </a:cubicBezTo>
                  <a:cubicBezTo>
                    <a:pt x="1163" y="660"/>
                    <a:pt x="1160" y="655"/>
                    <a:pt x="1157" y="656"/>
                  </a:cubicBezTo>
                  <a:cubicBezTo>
                    <a:pt x="1149" y="656"/>
                    <a:pt x="1142" y="657"/>
                    <a:pt x="1135" y="657"/>
                  </a:cubicBezTo>
                  <a:cubicBezTo>
                    <a:pt x="1136" y="645"/>
                    <a:pt x="1131" y="633"/>
                    <a:pt x="1120" y="626"/>
                  </a:cubicBezTo>
                  <a:cubicBezTo>
                    <a:pt x="1127" y="608"/>
                    <a:pt x="1133" y="590"/>
                    <a:pt x="1139" y="573"/>
                  </a:cubicBezTo>
                  <a:cubicBezTo>
                    <a:pt x="1145" y="556"/>
                    <a:pt x="1149" y="533"/>
                    <a:pt x="1161" y="520"/>
                  </a:cubicBezTo>
                  <a:cubicBezTo>
                    <a:pt x="1180" y="502"/>
                    <a:pt x="1188" y="535"/>
                    <a:pt x="1185" y="548"/>
                  </a:cubicBezTo>
                  <a:cubicBezTo>
                    <a:pt x="1181" y="566"/>
                    <a:pt x="1170" y="582"/>
                    <a:pt x="1156" y="593"/>
                  </a:cubicBezTo>
                  <a:cubicBezTo>
                    <a:pt x="1153" y="596"/>
                    <a:pt x="1155" y="599"/>
                    <a:pt x="1158" y="600"/>
                  </a:cubicBezTo>
                  <a:cubicBezTo>
                    <a:pt x="1167" y="628"/>
                    <a:pt x="1181" y="663"/>
                    <a:pt x="1216" y="664"/>
                  </a:cubicBezTo>
                  <a:cubicBezTo>
                    <a:pt x="1231" y="664"/>
                    <a:pt x="1241" y="655"/>
                    <a:pt x="1252" y="646"/>
                  </a:cubicBezTo>
                  <a:cubicBezTo>
                    <a:pt x="1259" y="640"/>
                    <a:pt x="1267" y="633"/>
                    <a:pt x="1276" y="636"/>
                  </a:cubicBezTo>
                  <a:cubicBezTo>
                    <a:pt x="1286" y="639"/>
                    <a:pt x="1286" y="648"/>
                    <a:pt x="1276" y="652"/>
                  </a:cubicBezTo>
                  <a:cubicBezTo>
                    <a:pt x="1272" y="654"/>
                    <a:pt x="1267" y="656"/>
                    <a:pt x="1263" y="657"/>
                  </a:cubicBezTo>
                  <a:cubicBezTo>
                    <a:pt x="1245" y="664"/>
                    <a:pt x="1225" y="668"/>
                    <a:pt x="1209" y="678"/>
                  </a:cubicBezTo>
                  <a:cubicBezTo>
                    <a:pt x="1201" y="683"/>
                    <a:pt x="1194" y="693"/>
                    <a:pt x="1201" y="702"/>
                  </a:cubicBezTo>
                  <a:cubicBezTo>
                    <a:pt x="1207" y="711"/>
                    <a:pt x="1220" y="709"/>
                    <a:pt x="1230" y="710"/>
                  </a:cubicBezTo>
                  <a:cubicBezTo>
                    <a:pt x="1240" y="711"/>
                    <a:pt x="1250" y="720"/>
                    <a:pt x="1244" y="731"/>
                  </a:cubicBezTo>
                  <a:cubicBezTo>
                    <a:pt x="1238" y="741"/>
                    <a:pt x="1223" y="738"/>
                    <a:pt x="1218" y="729"/>
                  </a:cubicBezTo>
                  <a:cubicBezTo>
                    <a:pt x="1216" y="724"/>
                    <a:pt x="1210" y="726"/>
                    <a:pt x="1208" y="730"/>
                  </a:cubicBezTo>
                  <a:cubicBezTo>
                    <a:pt x="1202" y="743"/>
                    <a:pt x="1205" y="755"/>
                    <a:pt x="1204" y="769"/>
                  </a:cubicBezTo>
                  <a:cubicBezTo>
                    <a:pt x="1204" y="776"/>
                    <a:pt x="1203" y="783"/>
                    <a:pt x="1199" y="789"/>
                  </a:cubicBezTo>
                  <a:cubicBezTo>
                    <a:pt x="1191" y="798"/>
                    <a:pt x="1185" y="794"/>
                    <a:pt x="1176" y="791"/>
                  </a:cubicBezTo>
                  <a:cubicBezTo>
                    <a:pt x="1167" y="787"/>
                    <a:pt x="1158" y="789"/>
                    <a:pt x="1150" y="795"/>
                  </a:cubicBezTo>
                  <a:cubicBezTo>
                    <a:pt x="1139" y="803"/>
                    <a:pt x="1131" y="812"/>
                    <a:pt x="1117" y="816"/>
                  </a:cubicBezTo>
                  <a:cubicBezTo>
                    <a:pt x="1105" y="819"/>
                    <a:pt x="1084" y="819"/>
                    <a:pt x="1074" y="810"/>
                  </a:cubicBezTo>
                  <a:cubicBezTo>
                    <a:pt x="1068" y="806"/>
                    <a:pt x="1069" y="800"/>
                    <a:pt x="1070" y="792"/>
                  </a:cubicBezTo>
                  <a:cubicBezTo>
                    <a:pt x="1070" y="786"/>
                    <a:pt x="1070" y="779"/>
                    <a:pt x="1069" y="773"/>
                  </a:cubicBezTo>
                  <a:cubicBezTo>
                    <a:pt x="1064" y="757"/>
                    <a:pt x="1047" y="744"/>
                    <a:pt x="1032" y="756"/>
                  </a:cubicBezTo>
                  <a:cubicBezTo>
                    <a:pt x="1015" y="769"/>
                    <a:pt x="1018" y="791"/>
                    <a:pt x="1021" y="810"/>
                  </a:cubicBezTo>
                  <a:cubicBezTo>
                    <a:pt x="1023" y="826"/>
                    <a:pt x="1022" y="839"/>
                    <a:pt x="1006" y="848"/>
                  </a:cubicBezTo>
                  <a:cubicBezTo>
                    <a:pt x="996" y="853"/>
                    <a:pt x="987" y="858"/>
                    <a:pt x="981" y="868"/>
                  </a:cubicBezTo>
                  <a:cubicBezTo>
                    <a:pt x="975" y="878"/>
                    <a:pt x="973" y="890"/>
                    <a:pt x="969" y="900"/>
                  </a:cubicBezTo>
                  <a:cubicBezTo>
                    <a:pt x="963" y="915"/>
                    <a:pt x="955" y="930"/>
                    <a:pt x="945" y="942"/>
                  </a:cubicBezTo>
                  <a:cubicBezTo>
                    <a:pt x="936" y="952"/>
                    <a:pt x="926" y="964"/>
                    <a:pt x="913" y="965"/>
                  </a:cubicBezTo>
                  <a:cubicBezTo>
                    <a:pt x="902" y="966"/>
                    <a:pt x="891" y="970"/>
                    <a:pt x="883" y="977"/>
                  </a:cubicBezTo>
                  <a:cubicBezTo>
                    <a:pt x="871" y="985"/>
                    <a:pt x="849" y="1013"/>
                    <a:pt x="868" y="1024"/>
                  </a:cubicBezTo>
                  <a:cubicBezTo>
                    <a:pt x="879" y="1031"/>
                    <a:pt x="891" y="1027"/>
                    <a:pt x="901" y="1038"/>
                  </a:cubicBezTo>
                  <a:cubicBezTo>
                    <a:pt x="914" y="1054"/>
                    <a:pt x="910" y="1077"/>
                    <a:pt x="905" y="1096"/>
                  </a:cubicBezTo>
                  <a:cubicBezTo>
                    <a:pt x="874" y="1103"/>
                    <a:pt x="835" y="1087"/>
                    <a:pt x="811" y="1116"/>
                  </a:cubicBezTo>
                  <a:cubicBezTo>
                    <a:pt x="804" y="1125"/>
                    <a:pt x="802" y="1137"/>
                    <a:pt x="806" y="1148"/>
                  </a:cubicBezTo>
                  <a:cubicBezTo>
                    <a:pt x="810" y="1158"/>
                    <a:pt x="814" y="1165"/>
                    <a:pt x="811" y="1176"/>
                  </a:cubicBezTo>
                  <a:cubicBezTo>
                    <a:pt x="809" y="1184"/>
                    <a:pt x="805" y="1191"/>
                    <a:pt x="802" y="1199"/>
                  </a:cubicBezTo>
                  <a:cubicBezTo>
                    <a:pt x="792" y="1229"/>
                    <a:pt x="814" y="1249"/>
                    <a:pt x="840" y="1259"/>
                  </a:cubicBezTo>
                  <a:cubicBezTo>
                    <a:pt x="848" y="1262"/>
                    <a:pt x="856" y="1265"/>
                    <a:pt x="864" y="1267"/>
                  </a:cubicBezTo>
                  <a:cubicBezTo>
                    <a:pt x="872" y="1270"/>
                    <a:pt x="881" y="1273"/>
                    <a:pt x="889" y="1272"/>
                  </a:cubicBezTo>
                  <a:cubicBezTo>
                    <a:pt x="898" y="1271"/>
                    <a:pt x="905" y="1266"/>
                    <a:pt x="912" y="1261"/>
                  </a:cubicBezTo>
                  <a:cubicBezTo>
                    <a:pt x="921" y="1256"/>
                    <a:pt x="929" y="1250"/>
                    <a:pt x="938" y="1245"/>
                  </a:cubicBezTo>
                  <a:cubicBezTo>
                    <a:pt x="952" y="1236"/>
                    <a:pt x="967" y="1228"/>
                    <a:pt x="976" y="1214"/>
                  </a:cubicBezTo>
                  <a:cubicBezTo>
                    <a:pt x="979" y="1209"/>
                    <a:pt x="982" y="1203"/>
                    <a:pt x="982" y="1196"/>
                  </a:cubicBezTo>
                  <a:cubicBezTo>
                    <a:pt x="982" y="1188"/>
                    <a:pt x="973" y="1176"/>
                    <a:pt x="976" y="1168"/>
                  </a:cubicBezTo>
                  <a:cubicBezTo>
                    <a:pt x="979" y="1163"/>
                    <a:pt x="988" y="1160"/>
                    <a:pt x="993" y="1156"/>
                  </a:cubicBezTo>
                  <a:cubicBezTo>
                    <a:pt x="997" y="1152"/>
                    <a:pt x="1000" y="1147"/>
                    <a:pt x="1002" y="1141"/>
                  </a:cubicBezTo>
                  <a:cubicBezTo>
                    <a:pt x="1004" y="1129"/>
                    <a:pt x="993" y="1102"/>
                    <a:pt x="1008" y="1097"/>
                  </a:cubicBezTo>
                  <a:cubicBezTo>
                    <a:pt x="1021" y="1092"/>
                    <a:pt x="1035" y="1103"/>
                    <a:pt x="1049" y="1094"/>
                  </a:cubicBezTo>
                  <a:cubicBezTo>
                    <a:pt x="1060" y="1087"/>
                    <a:pt x="1060" y="1073"/>
                    <a:pt x="1069" y="1064"/>
                  </a:cubicBezTo>
                  <a:cubicBezTo>
                    <a:pt x="1082" y="1049"/>
                    <a:pt x="1111" y="1083"/>
                    <a:pt x="1121" y="1092"/>
                  </a:cubicBezTo>
                  <a:cubicBezTo>
                    <a:pt x="1133" y="1103"/>
                    <a:pt x="1145" y="1114"/>
                    <a:pt x="1160" y="1121"/>
                  </a:cubicBezTo>
                  <a:cubicBezTo>
                    <a:pt x="1168" y="1124"/>
                    <a:pt x="1176" y="1126"/>
                    <a:pt x="1184" y="1128"/>
                  </a:cubicBezTo>
                  <a:cubicBezTo>
                    <a:pt x="1198" y="1130"/>
                    <a:pt x="1207" y="1136"/>
                    <a:pt x="1206" y="1151"/>
                  </a:cubicBezTo>
                  <a:cubicBezTo>
                    <a:pt x="1205" y="1165"/>
                    <a:pt x="1201" y="1182"/>
                    <a:pt x="1212" y="1193"/>
                  </a:cubicBezTo>
                  <a:cubicBezTo>
                    <a:pt x="1223" y="1203"/>
                    <a:pt x="1233" y="1196"/>
                    <a:pt x="1237" y="1183"/>
                  </a:cubicBezTo>
                  <a:cubicBezTo>
                    <a:pt x="1239" y="1175"/>
                    <a:pt x="1238" y="1166"/>
                    <a:pt x="1239" y="1158"/>
                  </a:cubicBezTo>
                  <a:cubicBezTo>
                    <a:pt x="1239" y="1149"/>
                    <a:pt x="1245" y="1124"/>
                    <a:pt x="1258" y="1134"/>
                  </a:cubicBezTo>
                  <a:cubicBezTo>
                    <a:pt x="1261" y="1135"/>
                    <a:pt x="1265" y="1134"/>
                    <a:pt x="1266" y="1132"/>
                  </a:cubicBezTo>
                  <a:cubicBezTo>
                    <a:pt x="1272" y="1122"/>
                    <a:pt x="1269" y="1111"/>
                    <a:pt x="1262" y="1104"/>
                  </a:cubicBezTo>
                  <a:cubicBezTo>
                    <a:pt x="1251" y="1094"/>
                    <a:pt x="1235" y="1094"/>
                    <a:pt x="1222" y="1090"/>
                  </a:cubicBezTo>
                  <a:cubicBezTo>
                    <a:pt x="1190" y="1080"/>
                    <a:pt x="1164" y="1054"/>
                    <a:pt x="1153" y="1022"/>
                  </a:cubicBezTo>
                  <a:cubicBezTo>
                    <a:pt x="1153" y="1022"/>
                    <a:pt x="1153" y="1022"/>
                    <a:pt x="1153" y="1022"/>
                  </a:cubicBezTo>
                  <a:cubicBezTo>
                    <a:pt x="1177" y="1017"/>
                    <a:pt x="1194" y="1040"/>
                    <a:pt x="1209" y="1055"/>
                  </a:cubicBezTo>
                  <a:cubicBezTo>
                    <a:pt x="1216" y="1062"/>
                    <a:pt x="1223" y="1068"/>
                    <a:pt x="1231" y="1073"/>
                  </a:cubicBezTo>
                  <a:cubicBezTo>
                    <a:pt x="1240" y="1077"/>
                    <a:pt x="1249" y="1080"/>
                    <a:pt x="1257" y="1085"/>
                  </a:cubicBezTo>
                  <a:cubicBezTo>
                    <a:pt x="1277" y="1099"/>
                    <a:pt x="1266" y="1125"/>
                    <a:pt x="1280" y="1142"/>
                  </a:cubicBezTo>
                  <a:cubicBezTo>
                    <a:pt x="1286" y="1150"/>
                    <a:pt x="1296" y="1154"/>
                    <a:pt x="1305" y="1152"/>
                  </a:cubicBezTo>
                  <a:cubicBezTo>
                    <a:pt x="1308" y="1168"/>
                    <a:pt x="1318" y="1182"/>
                    <a:pt x="1333" y="1190"/>
                  </a:cubicBezTo>
                  <a:cubicBezTo>
                    <a:pt x="1336" y="1191"/>
                    <a:pt x="1340" y="1190"/>
                    <a:pt x="1341" y="1186"/>
                  </a:cubicBezTo>
                  <a:cubicBezTo>
                    <a:pt x="1343" y="1179"/>
                    <a:pt x="1344" y="1172"/>
                    <a:pt x="1344" y="1165"/>
                  </a:cubicBezTo>
                  <a:cubicBezTo>
                    <a:pt x="1356" y="1164"/>
                    <a:pt x="1361" y="1146"/>
                    <a:pt x="1355" y="1135"/>
                  </a:cubicBezTo>
                  <a:cubicBezTo>
                    <a:pt x="1349" y="1126"/>
                    <a:pt x="1331" y="1114"/>
                    <a:pt x="1338" y="1102"/>
                  </a:cubicBezTo>
                  <a:cubicBezTo>
                    <a:pt x="1343" y="1094"/>
                    <a:pt x="1357" y="1092"/>
                    <a:pt x="1365" y="1089"/>
                  </a:cubicBezTo>
                  <a:cubicBezTo>
                    <a:pt x="1381" y="1084"/>
                    <a:pt x="1394" y="1075"/>
                    <a:pt x="1400" y="1059"/>
                  </a:cubicBezTo>
                  <a:cubicBezTo>
                    <a:pt x="1405" y="1045"/>
                    <a:pt x="1404" y="1031"/>
                    <a:pt x="1397" y="1018"/>
                  </a:cubicBezTo>
                  <a:cubicBezTo>
                    <a:pt x="1409" y="1014"/>
                    <a:pt x="1419" y="1005"/>
                    <a:pt x="1423" y="993"/>
                  </a:cubicBezTo>
                  <a:cubicBezTo>
                    <a:pt x="1425" y="985"/>
                    <a:pt x="1425" y="978"/>
                    <a:pt x="1424" y="971"/>
                  </a:cubicBezTo>
                  <a:cubicBezTo>
                    <a:pt x="1423" y="963"/>
                    <a:pt x="1420" y="953"/>
                    <a:pt x="1430" y="950"/>
                  </a:cubicBezTo>
                  <a:cubicBezTo>
                    <a:pt x="1436" y="948"/>
                    <a:pt x="1441" y="952"/>
                    <a:pt x="1443" y="958"/>
                  </a:cubicBezTo>
                  <a:cubicBezTo>
                    <a:pt x="1445" y="964"/>
                    <a:pt x="1444" y="970"/>
                    <a:pt x="1450" y="974"/>
                  </a:cubicBezTo>
                  <a:cubicBezTo>
                    <a:pt x="1455" y="979"/>
                    <a:pt x="1461" y="978"/>
                    <a:pt x="1467" y="976"/>
                  </a:cubicBezTo>
                  <a:cubicBezTo>
                    <a:pt x="1472" y="973"/>
                    <a:pt x="1476" y="969"/>
                    <a:pt x="1480" y="964"/>
                  </a:cubicBezTo>
                  <a:cubicBezTo>
                    <a:pt x="1486" y="956"/>
                    <a:pt x="1491" y="954"/>
                    <a:pt x="1501" y="956"/>
                  </a:cubicBezTo>
                  <a:cubicBezTo>
                    <a:pt x="1507" y="958"/>
                    <a:pt x="1513" y="961"/>
                    <a:pt x="1518" y="964"/>
                  </a:cubicBezTo>
                  <a:cubicBezTo>
                    <a:pt x="1538" y="972"/>
                    <a:pt x="1567" y="980"/>
                    <a:pt x="1574" y="1003"/>
                  </a:cubicBezTo>
                  <a:cubicBezTo>
                    <a:pt x="1580" y="1024"/>
                    <a:pt x="1564" y="1036"/>
                    <a:pt x="1545" y="1032"/>
                  </a:cubicBezTo>
                  <a:cubicBezTo>
                    <a:pt x="1523" y="1027"/>
                    <a:pt x="1495" y="1007"/>
                    <a:pt x="1474" y="1023"/>
                  </a:cubicBezTo>
                  <a:cubicBezTo>
                    <a:pt x="1467" y="1028"/>
                    <a:pt x="1464" y="1037"/>
                    <a:pt x="1459" y="1043"/>
                  </a:cubicBezTo>
                  <a:cubicBezTo>
                    <a:pt x="1451" y="1052"/>
                    <a:pt x="1439" y="1054"/>
                    <a:pt x="1430" y="1061"/>
                  </a:cubicBezTo>
                  <a:cubicBezTo>
                    <a:pt x="1409" y="1078"/>
                    <a:pt x="1391" y="1100"/>
                    <a:pt x="1373" y="1120"/>
                  </a:cubicBezTo>
                  <a:cubicBezTo>
                    <a:pt x="1370" y="1122"/>
                    <a:pt x="1371" y="1128"/>
                    <a:pt x="1375" y="1129"/>
                  </a:cubicBezTo>
                  <a:cubicBezTo>
                    <a:pt x="1384" y="1130"/>
                    <a:pt x="1398" y="1133"/>
                    <a:pt x="1403" y="1141"/>
                  </a:cubicBezTo>
                  <a:cubicBezTo>
                    <a:pt x="1409" y="1149"/>
                    <a:pt x="1402" y="1159"/>
                    <a:pt x="1405" y="1168"/>
                  </a:cubicBezTo>
                  <a:cubicBezTo>
                    <a:pt x="1411" y="1182"/>
                    <a:pt x="1429" y="1184"/>
                    <a:pt x="1441" y="1178"/>
                  </a:cubicBezTo>
                  <a:cubicBezTo>
                    <a:pt x="1450" y="1174"/>
                    <a:pt x="1457" y="1167"/>
                    <a:pt x="1466" y="1162"/>
                  </a:cubicBezTo>
                  <a:cubicBezTo>
                    <a:pt x="1473" y="1158"/>
                    <a:pt x="1481" y="1156"/>
                    <a:pt x="1487" y="1161"/>
                  </a:cubicBezTo>
                  <a:cubicBezTo>
                    <a:pt x="1491" y="1164"/>
                    <a:pt x="1493" y="1169"/>
                    <a:pt x="1497" y="1171"/>
                  </a:cubicBezTo>
                  <a:cubicBezTo>
                    <a:pt x="1502" y="1175"/>
                    <a:pt x="1509" y="1175"/>
                    <a:pt x="1515" y="1172"/>
                  </a:cubicBezTo>
                  <a:cubicBezTo>
                    <a:pt x="1518" y="1170"/>
                    <a:pt x="1527" y="1157"/>
                    <a:pt x="1534" y="1151"/>
                  </a:cubicBezTo>
                  <a:cubicBezTo>
                    <a:pt x="1535" y="1151"/>
                    <a:pt x="1535" y="1151"/>
                    <a:pt x="1536" y="1151"/>
                  </a:cubicBezTo>
                  <a:cubicBezTo>
                    <a:pt x="1538" y="1150"/>
                    <a:pt x="1540" y="1150"/>
                    <a:pt x="1541" y="1150"/>
                  </a:cubicBezTo>
                  <a:cubicBezTo>
                    <a:pt x="1543" y="1151"/>
                    <a:pt x="1545" y="1151"/>
                    <a:pt x="1547" y="1151"/>
                  </a:cubicBezTo>
                  <a:cubicBezTo>
                    <a:pt x="1555" y="1153"/>
                    <a:pt x="1560" y="1162"/>
                    <a:pt x="1560" y="1170"/>
                  </a:cubicBezTo>
                  <a:cubicBezTo>
                    <a:pt x="1561" y="1181"/>
                    <a:pt x="1553" y="1193"/>
                    <a:pt x="1547" y="1203"/>
                  </a:cubicBezTo>
                  <a:cubicBezTo>
                    <a:pt x="1535" y="1220"/>
                    <a:pt x="1519" y="1233"/>
                    <a:pt x="1500" y="1241"/>
                  </a:cubicBezTo>
                  <a:cubicBezTo>
                    <a:pt x="1480" y="1250"/>
                    <a:pt x="1457" y="1253"/>
                    <a:pt x="1436" y="1248"/>
                  </a:cubicBezTo>
                  <a:cubicBezTo>
                    <a:pt x="1427" y="1246"/>
                    <a:pt x="1418" y="1241"/>
                    <a:pt x="1408" y="1241"/>
                  </a:cubicBezTo>
                  <a:cubicBezTo>
                    <a:pt x="1400" y="1240"/>
                    <a:pt x="1394" y="1243"/>
                    <a:pt x="1387" y="1246"/>
                  </a:cubicBezTo>
                  <a:cubicBezTo>
                    <a:pt x="1366" y="1256"/>
                    <a:pt x="1331" y="1217"/>
                    <a:pt x="1317" y="1251"/>
                  </a:cubicBezTo>
                  <a:cubicBezTo>
                    <a:pt x="1312" y="1262"/>
                    <a:pt x="1314" y="1275"/>
                    <a:pt x="1313" y="1286"/>
                  </a:cubicBezTo>
                  <a:cubicBezTo>
                    <a:pt x="1312" y="1296"/>
                    <a:pt x="1310" y="1304"/>
                    <a:pt x="1299" y="1306"/>
                  </a:cubicBezTo>
                  <a:cubicBezTo>
                    <a:pt x="1289" y="1307"/>
                    <a:pt x="1277" y="1298"/>
                    <a:pt x="1268" y="1293"/>
                  </a:cubicBezTo>
                  <a:cubicBezTo>
                    <a:pt x="1233" y="1271"/>
                    <a:pt x="1192" y="1265"/>
                    <a:pt x="1151" y="1260"/>
                  </a:cubicBezTo>
                  <a:cubicBezTo>
                    <a:pt x="1153" y="1242"/>
                    <a:pt x="1154" y="1224"/>
                    <a:pt x="1156" y="1207"/>
                  </a:cubicBezTo>
                  <a:cubicBezTo>
                    <a:pt x="1156" y="1203"/>
                    <a:pt x="1152" y="1201"/>
                    <a:pt x="1149" y="1202"/>
                  </a:cubicBezTo>
                  <a:cubicBezTo>
                    <a:pt x="1109" y="1208"/>
                    <a:pt x="1068" y="1212"/>
                    <a:pt x="1028" y="1220"/>
                  </a:cubicBezTo>
                  <a:cubicBezTo>
                    <a:pt x="1011" y="1224"/>
                    <a:pt x="999" y="1231"/>
                    <a:pt x="985" y="1241"/>
                  </a:cubicBezTo>
                  <a:cubicBezTo>
                    <a:pt x="972" y="1251"/>
                    <a:pt x="954" y="1248"/>
                    <a:pt x="942" y="1259"/>
                  </a:cubicBezTo>
                  <a:cubicBezTo>
                    <a:pt x="936" y="1265"/>
                    <a:pt x="933" y="1274"/>
                    <a:pt x="923" y="1275"/>
                  </a:cubicBezTo>
                  <a:cubicBezTo>
                    <a:pt x="916" y="1276"/>
                    <a:pt x="908" y="1272"/>
                    <a:pt x="901" y="1271"/>
                  </a:cubicBezTo>
                  <a:cubicBezTo>
                    <a:pt x="888" y="1271"/>
                    <a:pt x="879" y="1277"/>
                    <a:pt x="874" y="1288"/>
                  </a:cubicBezTo>
                  <a:cubicBezTo>
                    <a:pt x="871" y="1294"/>
                    <a:pt x="869" y="1301"/>
                    <a:pt x="865" y="1307"/>
                  </a:cubicBezTo>
                  <a:cubicBezTo>
                    <a:pt x="861" y="1314"/>
                    <a:pt x="855" y="1320"/>
                    <a:pt x="849" y="1326"/>
                  </a:cubicBezTo>
                  <a:cubicBezTo>
                    <a:pt x="841" y="1335"/>
                    <a:pt x="834" y="1345"/>
                    <a:pt x="834" y="1357"/>
                  </a:cubicBezTo>
                  <a:cubicBezTo>
                    <a:pt x="834" y="1362"/>
                    <a:pt x="836" y="1367"/>
                    <a:pt x="836" y="1372"/>
                  </a:cubicBezTo>
                  <a:cubicBezTo>
                    <a:pt x="835" y="1380"/>
                    <a:pt x="830" y="1382"/>
                    <a:pt x="824" y="1386"/>
                  </a:cubicBezTo>
                  <a:cubicBezTo>
                    <a:pt x="819" y="1389"/>
                    <a:pt x="815" y="1392"/>
                    <a:pt x="813" y="1398"/>
                  </a:cubicBezTo>
                  <a:cubicBezTo>
                    <a:pt x="808" y="1409"/>
                    <a:pt x="812" y="1423"/>
                    <a:pt x="818" y="1434"/>
                  </a:cubicBezTo>
                  <a:cubicBezTo>
                    <a:pt x="778" y="1456"/>
                    <a:pt x="754" y="1500"/>
                    <a:pt x="752" y="1545"/>
                  </a:cubicBezTo>
                  <a:cubicBezTo>
                    <a:pt x="750" y="1570"/>
                    <a:pt x="756" y="1591"/>
                    <a:pt x="766" y="1613"/>
                  </a:cubicBezTo>
                  <a:cubicBezTo>
                    <a:pt x="773" y="1630"/>
                    <a:pt x="765" y="1640"/>
                    <a:pt x="764" y="1656"/>
                  </a:cubicBezTo>
                  <a:cubicBezTo>
                    <a:pt x="763" y="1667"/>
                    <a:pt x="767" y="1676"/>
                    <a:pt x="776" y="1682"/>
                  </a:cubicBezTo>
                  <a:cubicBezTo>
                    <a:pt x="782" y="1686"/>
                    <a:pt x="790" y="1688"/>
                    <a:pt x="794" y="1694"/>
                  </a:cubicBezTo>
                  <a:cubicBezTo>
                    <a:pt x="798" y="1701"/>
                    <a:pt x="797" y="1709"/>
                    <a:pt x="798" y="1717"/>
                  </a:cubicBezTo>
                  <a:cubicBezTo>
                    <a:pt x="801" y="1730"/>
                    <a:pt x="810" y="1739"/>
                    <a:pt x="819" y="1747"/>
                  </a:cubicBezTo>
                  <a:cubicBezTo>
                    <a:pt x="841" y="1766"/>
                    <a:pt x="867" y="1779"/>
                    <a:pt x="894" y="1786"/>
                  </a:cubicBezTo>
                  <a:cubicBezTo>
                    <a:pt x="902" y="1788"/>
                    <a:pt x="911" y="1788"/>
                    <a:pt x="917" y="1794"/>
                  </a:cubicBezTo>
                  <a:cubicBezTo>
                    <a:pt x="922" y="1798"/>
                    <a:pt x="924" y="1805"/>
                    <a:pt x="928" y="1810"/>
                  </a:cubicBezTo>
                  <a:cubicBezTo>
                    <a:pt x="934" y="1818"/>
                    <a:pt x="943" y="1823"/>
                    <a:pt x="953" y="1824"/>
                  </a:cubicBezTo>
                  <a:cubicBezTo>
                    <a:pt x="980" y="1828"/>
                    <a:pt x="1002" y="1811"/>
                    <a:pt x="1024" y="1799"/>
                  </a:cubicBezTo>
                  <a:cubicBezTo>
                    <a:pt x="1039" y="1791"/>
                    <a:pt x="1052" y="1787"/>
                    <a:pt x="1069" y="1788"/>
                  </a:cubicBezTo>
                  <a:cubicBezTo>
                    <a:pt x="1082" y="1788"/>
                    <a:pt x="1095" y="1789"/>
                    <a:pt x="1106" y="1781"/>
                  </a:cubicBezTo>
                  <a:cubicBezTo>
                    <a:pt x="1116" y="1775"/>
                    <a:pt x="1123" y="1759"/>
                    <a:pt x="1136" y="1763"/>
                  </a:cubicBezTo>
                  <a:cubicBezTo>
                    <a:pt x="1146" y="1766"/>
                    <a:pt x="1153" y="1777"/>
                    <a:pt x="1161" y="1782"/>
                  </a:cubicBezTo>
                  <a:cubicBezTo>
                    <a:pt x="1167" y="1786"/>
                    <a:pt x="1174" y="1788"/>
                    <a:pt x="1181" y="1786"/>
                  </a:cubicBezTo>
                  <a:cubicBezTo>
                    <a:pt x="1185" y="1785"/>
                    <a:pt x="1188" y="1782"/>
                    <a:pt x="1191" y="1779"/>
                  </a:cubicBezTo>
                  <a:cubicBezTo>
                    <a:pt x="1195" y="1775"/>
                    <a:pt x="1197" y="1771"/>
                    <a:pt x="1204" y="1774"/>
                  </a:cubicBezTo>
                  <a:cubicBezTo>
                    <a:pt x="1208" y="1775"/>
                    <a:pt x="1212" y="1779"/>
                    <a:pt x="1214" y="1782"/>
                  </a:cubicBezTo>
                  <a:cubicBezTo>
                    <a:pt x="1224" y="1794"/>
                    <a:pt x="1227" y="1811"/>
                    <a:pt x="1223" y="1826"/>
                  </a:cubicBezTo>
                  <a:cubicBezTo>
                    <a:pt x="1220" y="1836"/>
                    <a:pt x="1209" y="1845"/>
                    <a:pt x="1214" y="1857"/>
                  </a:cubicBezTo>
                  <a:cubicBezTo>
                    <a:pt x="1221" y="1877"/>
                    <a:pt x="1253" y="1869"/>
                    <a:pt x="1267" y="1883"/>
                  </a:cubicBezTo>
                  <a:cubicBezTo>
                    <a:pt x="1280" y="1897"/>
                    <a:pt x="1272" y="1910"/>
                    <a:pt x="1278" y="1925"/>
                  </a:cubicBezTo>
                  <a:cubicBezTo>
                    <a:pt x="1282" y="1938"/>
                    <a:pt x="1298" y="1938"/>
                    <a:pt x="1302" y="1952"/>
                  </a:cubicBezTo>
                  <a:cubicBezTo>
                    <a:pt x="1309" y="1977"/>
                    <a:pt x="1284" y="2001"/>
                    <a:pt x="1289" y="2028"/>
                  </a:cubicBezTo>
                  <a:cubicBezTo>
                    <a:pt x="1291" y="2039"/>
                    <a:pt x="1298" y="2046"/>
                    <a:pt x="1307" y="2051"/>
                  </a:cubicBezTo>
                  <a:cubicBezTo>
                    <a:pt x="1314" y="2055"/>
                    <a:pt x="1321" y="2057"/>
                    <a:pt x="1326" y="2061"/>
                  </a:cubicBezTo>
                  <a:cubicBezTo>
                    <a:pt x="1332" y="2067"/>
                    <a:pt x="1335" y="2075"/>
                    <a:pt x="1338" y="2082"/>
                  </a:cubicBezTo>
                  <a:cubicBezTo>
                    <a:pt x="1346" y="2109"/>
                    <a:pt x="1349" y="2133"/>
                    <a:pt x="1374" y="2149"/>
                  </a:cubicBezTo>
                  <a:cubicBezTo>
                    <a:pt x="1397" y="2165"/>
                    <a:pt x="1427" y="2166"/>
                    <a:pt x="1454" y="2160"/>
                  </a:cubicBezTo>
                  <a:cubicBezTo>
                    <a:pt x="1487" y="2152"/>
                    <a:pt x="1521" y="2136"/>
                    <a:pt x="1550" y="2118"/>
                  </a:cubicBezTo>
                  <a:cubicBezTo>
                    <a:pt x="1576" y="2102"/>
                    <a:pt x="1598" y="2077"/>
                    <a:pt x="1598" y="2045"/>
                  </a:cubicBezTo>
                  <a:cubicBezTo>
                    <a:pt x="1603" y="2045"/>
                    <a:pt x="1608" y="2043"/>
                    <a:pt x="1613" y="2039"/>
                  </a:cubicBezTo>
                  <a:cubicBezTo>
                    <a:pt x="1625" y="2028"/>
                    <a:pt x="1625" y="2014"/>
                    <a:pt x="1623" y="1999"/>
                  </a:cubicBezTo>
                  <a:cubicBezTo>
                    <a:pt x="1622" y="1988"/>
                    <a:pt x="1620" y="1976"/>
                    <a:pt x="1626" y="1966"/>
                  </a:cubicBezTo>
                  <a:cubicBezTo>
                    <a:pt x="1631" y="1958"/>
                    <a:pt x="1639" y="1954"/>
                    <a:pt x="1647" y="1950"/>
                  </a:cubicBezTo>
                  <a:cubicBezTo>
                    <a:pt x="1661" y="1943"/>
                    <a:pt x="1675" y="1937"/>
                    <a:pt x="1685" y="1925"/>
                  </a:cubicBezTo>
                  <a:cubicBezTo>
                    <a:pt x="1708" y="1895"/>
                    <a:pt x="1705" y="1847"/>
                    <a:pt x="1700" y="1812"/>
                  </a:cubicBezTo>
                  <a:cubicBezTo>
                    <a:pt x="1699" y="1801"/>
                    <a:pt x="1697" y="1791"/>
                    <a:pt x="1700" y="1781"/>
                  </a:cubicBezTo>
                  <a:cubicBezTo>
                    <a:pt x="1703" y="1772"/>
                    <a:pt x="1709" y="1764"/>
                    <a:pt x="1715" y="1758"/>
                  </a:cubicBezTo>
                  <a:cubicBezTo>
                    <a:pt x="1725" y="1747"/>
                    <a:pt x="1737" y="1737"/>
                    <a:pt x="1745" y="1725"/>
                  </a:cubicBezTo>
                  <a:cubicBezTo>
                    <a:pt x="1756" y="1709"/>
                    <a:pt x="1754" y="1689"/>
                    <a:pt x="1768" y="1675"/>
                  </a:cubicBezTo>
                  <a:cubicBezTo>
                    <a:pt x="1781" y="1661"/>
                    <a:pt x="1795" y="1649"/>
                    <a:pt x="1806" y="1633"/>
                  </a:cubicBezTo>
                  <a:cubicBezTo>
                    <a:pt x="1827" y="1603"/>
                    <a:pt x="1842" y="1568"/>
                    <a:pt x="1846" y="1532"/>
                  </a:cubicBezTo>
                  <a:cubicBezTo>
                    <a:pt x="1847" y="1521"/>
                    <a:pt x="1845" y="1506"/>
                    <a:pt x="1833" y="1502"/>
                  </a:cubicBezTo>
                  <a:cubicBezTo>
                    <a:pt x="1819" y="1496"/>
                    <a:pt x="1807" y="1512"/>
                    <a:pt x="1799" y="1522"/>
                  </a:cubicBezTo>
                  <a:cubicBezTo>
                    <a:pt x="1784" y="1540"/>
                    <a:pt x="1766" y="1553"/>
                    <a:pt x="1742" y="1542"/>
                  </a:cubicBezTo>
                  <a:cubicBezTo>
                    <a:pt x="1722" y="1532"/>
                    <a:pt x="1711" y="1513"/>
                    <a:pt x="1702" y="1495"/>
                  </a:cubicBezTo>
                  <a:cubicBezTo>
                    <a:pt x="1692" y="1475"/>
                    <a:pt x="1683" y="1455"/>
                    <a:pt x="1669" y="1437"/>
                  </a:cubicBezTo>
                  <a:cubicBezTo>
                    <a:pt x="1657" y="1421"/>
                    <a:pt x="1643" y="1407"/>
                    <a:pt x="1629" y="1392"/>
                  </a:cubicBezTo>
                  <a:cubicBezTo>
                    <a:pt x="1601" y="1365"/>
                    <a:pt x="1571" y="1339"/>
                    <a:pt x="1548" y="1306"/>
                  </a:cubicBezTo>
                  <a:cubicBezTo>
                    <a:pt x="1554" y="1305"/>
                    <a:pt x="1559" y="1301"/>
                    <a:pt x="1562" y="1296"/>
                  </a:cubicBezTo>
                  <a:cubicBezTo>
                    <a:pt x="1593" y="1331"/>
                    <a:pt x="1624" y="1367"/>
                    <a:pt x="1655" y="1402"/>
                  </a:cubicBezTo>
                  <a:cubicBezTo>
                    <a:pt x="1671" y="1420"/>
                    <a:pt x="1688" y="1437"/>
                    <a:pt x="1692" y="1461"/>
                  </a:cubicBezTo>
                  <a:cubicBezTo>
                    <a:pt x="1695" y="1479"/>
                    <a:pt x="1698" y="1495"/>
                    <a:pt x="1715" y="1504"/>
                  </a:cubicBezTo>
                  <a:cubicBezTo>
                    <a:pt x="1750" y="1524"/>
                    <a:pt x="1789" y="1495"/>
                    <a:pt x="1816" y="1475"/>
                  </a:cubicBezTo>
                  <a:cubicBezTo>
                    <a:pt x="1852" y="1447"/>
                    <a:pt x="1875" y="1403"/>
                    <a:pt x="1900" y="1366"/>
                  </a:cubicBezTo>
                  <a:cubicBezTo>
                    <a:pt x="1910" y="1351"/>
                    <a:pt x="1925" y="1330"/>
                    <a:pt x="1913" y="1312"/>
                  </a:cubicBezTo>
                  <a:cubicBezTo>
                    <a:pt x="1908" y="1305"/>
                    <a:pt x="1899" y="1301"/>
                    <a:pt x="1892" y="1296"/>
                  </a:cubicBezTo>
                  <a:cubicBezTo>
                    <a:pt x="1882" y="1287"/>
                    <a:pt x="1875" y="1275"/>
                    <a:pt x="1871" y="1262"/>
                  </a:cubicBezTo>
                  <a:cubicBezTo>
                    <a:pt x="1871" y="1262"/>
                    <a:pt x="1871" y="1262"/>
                    <a:pt x="1871" y="1262"/>
                  </a:cubicBezTo>
                  <a:cubicBezTo>
                    <a:pt x="1886" y="1264"/>
                    <a:pt x="1902" y="1264"/>
                    <a:pt x="1917" y="1264"/>
                  </a:cubicBezTo>
                  <a:cubicBezTo>
                    <a:pt x="1946" y="1264"/>
                    <a:pt x="1975" y="1263"/>
                    <a:pt x="2003" y="1263"/>
                  </a:cubicBezTo>
                  <a:cubicBezTo>
                    <a:pt x="2001" y="1274"/>
                    <a:pt x="2000" y="1286"/>
                    <a:pt x="2008" y="1295"/>
                  </a:cubicBezTo>
                  <a:cubicBezTo>
                    <a:pt x="2015" y="1302"/>
                    <a:pt x="2027" y="1305"/>
                    <a:pt x="2035" y="1299"/>
                  </a:cubicBezTo>
                  <a:cubicBezTo>
                    <a:pt x="2039" y="1296"/>
                    <a:pt x="2039" y="1290"/>
                    <a:pt x="2042" y="1287"/>
                  </a:cubicBezTo>
                  <a:cubicBezTo>
                    <a:pt x="2044" y="1287"/>
                    <a:pt x="2045" y="1287"/>
                    <a:pt x="2047" y="1287"/>
                  </a:cubicBezTo>
                  <a:cubicBezTo>
                    <a:pt x="2051" y="1285"/>
                    <a:pt x="2053" y="1286"/>
                    <a:pt x="2053" y="1291"/>
                  </a:cubicBezTo>
                  <a:cubicBezTo>
                    <a:pt x="2054" y="1293"/>
                    <a:pt x="2053" y="1296"/>
                    <a:pt x="2054" y="1299"/>
                  </a:cubicBezTo>
                  <a:cubicBezTo>
                    <a:pt x="2054" y="1304"/>
                    <a:pt x="2053" y="1310"/>
                    <a:pt x="2053" y="1315"/>
                  </a:cubicBezTo>
                  <a:cubicBezTo>
                    <a:pt x="2052" y="1336"/>
                    <a:pt x="2053" y="1356"/>
                    <a:pt x="2056" y="1377"/>
                  </a:cubicBezTo>
                  <a:cubicBezTo>
                    <a:pt x="2057" y="1391"/>
                    <a:pt x="2060" y="1459"/>
                    <a:pt x="2088" y="1438"/>
                  </a:cubicBezTo>
                  <a:cubicBezTo>
                    <a:pt x="2100" y="1429"/>
                    <a:pt x="2102" y="1413"/>
                    <a:pt x="2106" y="1401"/>
                  </a:cubicBezTo>
                  <a:cubicBezTo>
                    <a:pt x="2111" y="1382"/>
                    <a:pt x="2117" y="1364"/>
                    <a:pt x="2124" y="1345"/>
                  </a:cubicBezTo>
                  <a:cubicBezTo>
                    <a:pt x="2137" y="1309"/>
                    <a:pt x="2154" y="1273"/>
                    <a:pt x="2172" y="1239"/>
                  </a:cubicBezTo>
                  <a:cubicBezTo>
                    <a:pt x="2173" y="1256"/>
                    <a:pt x="2175" y="1272"/>
                    <a:pt x="2176" y="1289"/>
                  </a:cubicBezTo>
                  <a:cubicBezTo>
                    <a:pt x="2177" y="1294"/>
                    <a:pt x="2182" y="1295"/>
                    <a:pt x="2186" y="1293"/>
                  </a:cubicBezTo>
                  <a:cubicBezTo>
                    <a:pt x="2188" y="1294"/>
                    <a:pt x="2190" y="1295"/>
                    <a:pt x="2193" y="1296"/>
                  </a:cubicBezTo>
                  <a:cubicBezTo>
                    <a:pt x="2170" y="1459"/>
                    <a:pt x="2112" y="1617"/>
                    <a:pt x="2023" y="1755"/>
                  </a:cubicBezTo>
                  <a:cubicBezTo>
                    <a:pt x="1920" y="1915"/>
                    <a:pt x="1776" y="2050"/>
                    <a:pt x="1606" y="2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99826A9-31B4-AEFA-D0A3-A3A0B6C931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4975" y="1514475"/>
              <a:ext cx="276225" cy="388938"/>
            </a:xfrm>
            <a:custGeom>
              <a:avLst/>
              <a:gdLst>
                <a:gd name="T0" fmla="*/ 129 w 133"/>
                <a:gd name="T1" fmla="*/ 159 h 187"/>
                <a:gd name="T2" fmla="*/ 77 w 133"/>
                <a:gd name="T3" fmla="*/ 112 h 187"/>
                <a:gd name="T4" fmla="*/ 63 w 133"/>
                <a:gd name="T5" fmla="*/ 72 h 187"/>
                <a:gd name="T6" fmla="*/ 88 w 133"/>
                <a:gd name="T7" fmla="*/ 46 h 187"/>
                <a:gd name="T8" fmla="*/ 88 w 133"/>
                <a:gd name="T9" fmla="*/ 37 h 187"/>
                <a:gd name="T10" fmla="*/ 83 w 133"/>
                <a:gd name="T11" fmla="*/ 2 h 187"/>
                <a:gd name="T12" fmla="*/ 67 w 133"/>
                <a:gd name="T13" fmla="*/ 4 h 187"/>
                <a:gd name="T14" fmla="*/ 62 w 133"/>
                <a:gd name="T15" fmla="*/ 11 h 187"/>
                <a:gd name="T16" fmla="*/ 47 w 133"/>
                <a:gd name="T17" fmla="*/ 17 h 187"/>
                <a:gd name="T18" fmla="*/ 7 w 133"/>
                <a:gd name="T19" fmla="*/ 38 h 187"/>
                <a:gd name="T20" fmla="*/ 10 w 133"/>
                <a:gd name="T21" fmla="*/ 66 h 187"/>
                <a:gd name="T22" fmla="*/ 0 w 133"/>
                <a:gd name="T23" fmla="*/ 86 h 187"/>
                <a:gd name="T24" fmla="*/ 5 w 133"/>
                <a:gd name="T25" fmla="*/ 91 h 187"/>
                <a:gd name="T26" fmla="*/ 18 w 133"/>
                <a:gd name="T27" fmla="*/ 115 h 187"/>
                <a:gd name="T28" fmla="*/ 26 w 133"/>
                <a:gd name="T29" fmla="*/ 145 h 187"/>
                <a:gd name="T30" fmla="*/ 44 w 133"/>
                <a:gd name="T31" fmla="*/ 168 h 187"/>
                <a:gd name="T32" fmla="*/ 85 w 133"/>
                <a:gd name="T33" fmla="*/ 185 h 187"/>
                <a:gd name="T34" fmla="*/ 129 w 133"/>
                <a:gd name="T35" fmla="*/ 169 h 187"/>
                <a:gd name="T36" fmla="*/ 129 w 133"/>
                <a:gd name="T37" fmla="*/ 159 h 187"/>
                <a:gd name="T38" fmla="*/ 70 w 133"/>
                <a:gd name="T39" fmla="*/ 165 h 187"/>
                <a:gd name="T40" fmla="*/ 54 w 133"/>
                <a:gd name="T41" fmla="*/ 157 h 187"/>
                <a:gd name="T42" fmla="*/ 40 w 133"/>
                <a:gd name="T43" fmla="*/ 157 h 187"/>
                <a:gd name="T44" fmla="*/ 34 w 133"/>
                <a:gd name="T45" fmla="*/ 128 h 187"/>
                <a:gd name="T46" fmla="*/ 27 w 133"/>
                <a:gd name="T47" fmla="*/ 101 h 187"/>
                <a:gd name="T48" fmla="*/ 13 w 133"/>
                <a:gd name="T49" fmla="*/ 82 h 187"/>
                <a:gd name="T50" fmla="*/ 23 w 133"/>
                <a:gd name="T51" fmla="*/ 66 h 187"/>
                <a:gd name="T52" fmla="*/ 20 w 133"/>
                <a:gd name="T53" fmla="*/ 54 h 187"/>
                <a:gd name="T54" fmla="*/ 33 w 133"/>
                <a:gd name="T55" fmla="*/ 30 h 187"/>
                <a:gd name="T56" fmla="*/ 64 w 133"/>
                <a:gd name="T57" fmla="*/ 27 h 187"/>
                <a:gd name="T58" fmla="*/ 71 w 133"/>
                <a:gd name="T59" fmla="*/ 18 h 187"/>
                <a:gd name="T60" fmla="*/ 81 w 133"/>
                <a:gd name="T61" fmla="*/ 12 h 187"/>
                <a:gd name="T62" fmla="*/ 81 w 133"/>
                <a:gd name="T63" fmla="*/ 34 h 187"/>
                <a:gd name="T64" fmla="*/ 80 w 133"/>
                <a:gd name="T65" fmla="*/ 37 h 187"/>
                <a:gd name="T66" fmla="*/ 53 w 133"/>
                <a:gd name="T67" fmla="*/ 66 h 187"/>
                <a:gd name="T68" fmla="*/ 56 w 133"/>
                <a:gd name="T69" fmla="*/ 102 h 187"/>
                <a:gd name="T70" fmla="*/ 116 w 133"/>
                <a:gd name="T71" fmla="*/ 164 h 187"/>
                <a:gd name="T72" fmla="*/ 97 w 133"/>
                <a:gd name="T73" fmla="*/ 173 h 187"/>
                <a:gd name="T74" fmla="*/ 70 w 133"/>
                <a:gd name="T75" fmla="*/ 16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187">
                  <a:moveTo>
                    <a:pt x="129" y="159"/>
                  </a:moveTo>
                  <a:cubicBezTo>
                    <a:pt x="109" y="146"/>
                    <a:pt x="92" y="130"/>
                    <a:pt x="77" y="112"/>
                  </a:cubicBezTo>
                  <a:cubicBezTo>
                    <a:pt x="68" y="101"/>
                    <a:pt x="56" y="87"/>
                    <a:pt x="63" y="72"/>
                  </a:cubicBezTo>
                  <a:cubicBezTo>
                    <a:pt x="68" y="62"/>
                    <a:pt x="77" y="51"/>
                    <a:pt x="88" y="46"/>
                  </a:cubicBezTo>
                  <a:cubicBezTo>
                    <a:pt x="92" y="44"/>
                    <a:pt x="91" y="39"/>
                    <a:pt x="88" y="37"/>
                  </a:cubicBezTo>
                  <a:cubicBezTo>
                    <a:pt x="96" y="26"/>
                    <a:pt x="98" y="8"/>
                    <a:pt x="83" y="2"/>
                  </a:cubicBezTo>
                  <a:cubicBezTo>
                    <a:pt x="78" y="0"/>
                    <a:pt x="72" y="0"/>
                    <a:pt x="67" y="4"/>
                  </a:cubicBezTo>
                  <a:cubicBezTo>
                    <a:pt x="65" y="6"/>
                    <a:pt x="64" y="9"/>
                    <a:pt x="62" y="11"/>
                  </a:cubicBezTo>
                  <a:cubicBezTo>
                    <a:pt x="58" y="18"/>
                    <a:pt x="55" y="18"/>
                    <a:pt x="47" y="17"/>
                  </a:cubicBezTo>
                  <a:cubicBezTo>
                    <a:pt x="32" y="17"/>
                    <a:pt x="13" y="21"/>
                    <a:pt x="7" y="38"/>
                  </a:cubicBezTo>
                  <a:cubicBezTo>
                    <a:pt x="4" y="49"/>
                    <a:pt x="12" y="57"/>
                    <a:pt x="10" y="66"/>
                  </a:cubicBezTo>
                  <a:cubicBezTo>
                    <a:pt x="8" y="74"/>
                    <a:pt x="1" y="77"/>
                    <a:pt x="0" y="86"/>
                  </a:cubicBezTo>
                  <a:cubicBezTo>
                    <a:pt x="0" y="88"/>
                    <a:pt x="2" y="91"/>
                    <a:pt x="5" y="91"/>
                  </a:cubicBezTo>
                  <a:cubicBezTo>
                    <a:pt x="15" y="93"/>
                    <a:pt x="16" y="106"/>
                    <a:pt x="18" y="115"/>
                  </a:cubicBezTo>
                  <a:cubicBezTo>
                    <a:pt x="21" y="125"/>
                    <a:pt x="23" y="135"/>
                    <a:pt x="26" y="145"/>
                  </a:cubicBezTo>
                  <a:cubicBezTo>
                    <a:pt x="29" y="159"/>
                    <a:pt x="29" y="168"/>
                    <a:pt x="44" y="168"/>
                  </a:cubicBezTo>
                  <a:cubicBezTo>
                    <a:pt x="60" y="168"/>
                    <a:pt x="70" y="182"/>
                    <a:pt x="85" y="185"/>
                  </a:cubicBezTo>
                  <a:cubicBezTo>
                    <a:pt x="101" y="187"/>
                    <a:pt x="116" y="178"/>
                    <a:pt x="129" y="169"/>
                  </a:cubicBezTo>
                  <a:cubicBezTo>
                    <a:pt x="133" y="167"/>
                    <a:pt x="133" y="162"/>
                    <a:pt x="129" y="159"/>
                  </a:cubicBezTo>
                  <a:close/>
                  <a:moveTo>
                    <a:pt x="70" y="165"/>
                  </a:moveTo>
                  <a:cubicBezTo>
                    <a:pt x="65" y="162"/>
                    <a:pt x="60" y="159"/>
                    <a:pt x="54" y="157"/>
                  </a:cubicBezTo>
                  <a:cubicBezTo>
                    <a:pt x="50" y="156"/>
                    <a:pt x="43" y="158"/>
                    <a:pt x="40" y="157"/>
                  </a:cubicBezTo>
                  <a:cubicBezTo>
                    <a:pt x="37" y="155"/>
                    <a:pt x="35" y="132"/>
                    <a:pt x="34" y="128"/>
                  </a:cubicBezTo>
                  <a:cubicBezTo>
                    <a:pt x="31" y="119"/>
                    <a:pt x="30" y="110"/>
                    <a:pt x="27" y="101"/>
                  </a:cubicBezTo>
                  <a:cubicBezTo>
                    <a:pt x="25" y="93"/>
                    <a:pt x="21" y="85"/>
                    <a:pt x="13" y="82"/>
                  </a:cubicBezTo>
                  <a:cubicBezTo>
                    <a:pt x="16" y="77"/>
                    <a:pt x="23" y="73"/>
                    <a:pt x="23" y="66"/>
                  </a:cubicBezTo>
                  <a:cubicBezTo>
                    <a:pt x="23" y="62"/>
                    <a:pt x="22" y="58"/>
                    <a:pt x="20" y="54"/>
                  </a:cubicBezTo>
                  <a:cubicBezTo>
                    <a:pt x="15" y="42"/>
                    <a:pt x="21" y="33"/>
                    <a:pt x="33" y="30"/>
                  </a:cubicBezTo>
                  <a:cubicBezTo>
                    <a:pt x="43" y="27"/>
                    <a:pt x="55" y="32"/>
                    <a:pt x="64" y="27"/>
                  </a:cubicBezTo>
                  <a:cubicBezTo>
                    <a:pt x="68" y="25"/>
                    <a:pt x="68" y="21"/>
                    <a:pt x="71" y="18"/>
                  </a:cubicBezTo>
                  <a:cubicBezTo>
                    <a:pt x="73" y="16"/>
                    <a:pt x="77" y="11"/>
                    <a:pt x="81" y="12"/>
                  </a:cubicBezTo>
                  <a:cubicBezTo>
                    <a:pt x="90" y="15"/>
                    <a:pt x="83" y="29"/>
                    <a:pt x="81" y="34"/>
                  </a:cubicBezTo>
                  <a:cubicBezTo>
                    <a:pt x="80" y="35"/>
                    <a:pt x="80" y="36"/>
                    <a:pt x="80" y="37"/>
                  </a:cubicBezTo>
                  <a:cubicBezTo>
                    <a:pt x="69" y="44"/>
                    <a:pt x="60" y="55"/>
                    <a:pt x="53" y="66"/>
                  </a:cubicBezTo>
                  <a:cubicBezTo>
                    <a:pt x="46" y="79"/>
                    <a:pt x="48" y="89"/>
                    <a:pt x="56" y="102"/>
                  </a:cubicBezTo>
                  <a:cubicBezTo>
                    <a:pt x="72" y="126"/>
                    <a:pt x="92" y="147"/>
                    <a:pt x="116" y="164"/>
                  </a:cubicBezTo>
                  <a:cubicBezTo>
                    <a:pt x="110" y="168"/>
                    <a:pt x="104" y="171"/>
                    <a:pt x="97" y="173"/>
                  </a:cubicBezTo>
                  <a:cubicBezTo>
                    <a:pt x="87" y="175"/>
                    <a:pt x="79" y="171"/>
                    <a:pt x="70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A690A55B-4F1F-17AC-53F3-196E501AE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6238" y="2757488"/>
              <a:ext cx="398463" cy="460375"/>
            </a:xfrm>
            <a:custGeom>
              <a:avLst/>
              <a:gdLst>
                <a:gd name="T0" fmla="*/ 169 w 191"/>
                <a:gd name="T1" fmla="*/ 121 h 221"/>
                <a:gd name="T2" fmla="*/ 152 w 191"/>
                <a:gd name="T3" fmla="*/ 106 h 221"/>
                <a:gd name="T4" fmla="*/ 127 w 191"/>
                <a:gd name="T5" fmla="*/ 74 h 221"/>
                <a:gd name="T6" fmla="*/ 111 w 191"/>
                <a:gd name="T7" fmla="*/ 61 h 221"/>
                <a:gd name="T8" fmla="*/ 99 w 191"/>
                <a:gd name="T9" fmla="*/ 34 h 221"/>
                <a:gd name="T10" fmla="*/ 61 w 191"/>
                <a:gd name="T11" fmla="*/ 22 h 221"/>
                <a:gd name="T12" fmla="*/ 74 w 191"/>
                <a:gd name="T13" fmla="*/ 88 h 221"/>
                <a:gd name="T14" fmla="*/ 93 w 191"/>
                <a:gd name="T15" fmla="*/ 111 h 221"/>
                <a:gd name="T16" fmla="*/ 101 w 191"/>
                <a:gd name="T17" fmla="*/ 141 h 221"/>
                <a:gd name="T18" fmla="*/ 89 w 191"/>
                <a:gd name="T19" fmla="*/ 151 h 221"/>
                <a:gd name="T20" fmla="*/ 82 w 191"/>
                <a:gd name="T21" fmla="*/ 111 h 221"/>
                <a:gd name="T22" fmla="*/ 13 w 191"/>
                <a:gd name="T23" fmla="*/ 133 h 221"/>
                <a:gd name="T24" fmla="*/ 10 w 191"/>
                <a:gd name="T25" fmla="*/ 152 h 221"/>
                <a:gd name="T26" fmla="*/ 13 w 191"/>
                <a:gd name="T27" fmla="*/ 201 h 221"/>
                <a:gd name="T28" fmla="*/ 24 w 191"/>
                <a:gd name="T29" fmla="*/ 201 h 221"/>
                <a:gd name="T30" fmla="*/ 81 w 191"/>
                <a:gd name="T31" fmla="*/ 176 h 221"/>
                <a:gd name="T32" fmla="*/ 106 w 191"/>
                <a:gd name="T33" fmla="*/ 177 h 221"/>
                <a:gd name="T34" fmla="*/ 90 w 191"/>
                <a:gd name="T35" fmla="*/ 165 h 221"/>
                <a:gd name="T36" fmla="*/ 116 w 191"/>
                <a:gd name="T37" fmla="*/ 134 h 221"/>
                <a:gd name="T38" fmla="*/ 99 w 191"/>
                <a:gd name="T39" fmla="*/ 96 h 221"/>
                <a:gd name="T40" fmla="*/ 83 w 191"/>
                <a:gd name="T41" fmla="*/ 79 h 221"/>
                <a:gd name="T42" fmla="*/ 69 w 191"/>
                <a:gd name="T43" fmla="*/ 30 h 221"/>
                <a:gd name="T44" fmla="*/ 87 w 191"/>
                <a:gd name="T45" fmla="*/ 19 h 221"/>
                <a:gd name="T46" fmla="*/ 86 w 191"/>
                <a:gd name="T47" fmla="*/ 39 h 221"/>
                <a:gd name="T48" fmla="*/ 101 w 191"/>
                <a:gd name="T49" fmla="*/ 55 h 221"/>
                <a:gd name="T50" fmla="*/ 96 w 191"/>
                <a:gd name="T51" fmla="*/ 68 h 221"/>
                <a:gd name="T52" fmla="*/ 136 w 191"/>
                <a:gd name="T53" fmla="*/ 93 h 221"/>
                <a:gd name="T54" fmla="*/ 146 w 191"/>
                <a:gd name="T55" fmla="*/ 122 h 221"/>
                <a:gd name="T56" fmla="*/ 164 w 191"/>
                <a:gd name="T57" fmla="*/ 139 h 221"/>
                <a:gd name="T58" fmla="*/ 131 w 191"/>
                <a:gd name="T59" fmla="*/ 177 h 221"/>
                <a:gd name="T60" fmla="*/ 103 w 191"/>
                <a:gd name="T61" fmla="*/ 204 h 221"/>
                <a:gd name="T62" fmla="*/ 94 w 191"/>
                <a:gd name="T63" fmla="*/ 193 h 221"/>
                <a:gd name="T64" fmla="*/ 93 w 191"/>
                <a:gd name="T65" fmla="*/ 220 h 221"/>
                <a:gd name="T66" fmla="*/ 170 w 191"/>
                <a:gd name="T67" fmla="*/ 181 h 221"/>
                <a:gd name="T68" fmla="*/ 171 w 191"/>
                <a:gd name="T69" fmla="*/ 130 h 221"/>
                <a:gd name="T70" fmla="*/ 55 w 191"/>
                <a:gd name="T71" fmla="*/ 173 h 221"/>
                <a:gd name="T72" fmla="*/ 17 w 191"/>
                <a:gd name="T73" fmla="*/ 160 h 221"/>
                <a:gd name="T74" fmla="*/ 37 w 191"/>
                <a:gd name="T75" fmla="*/ 98 h 221"/>
                <a:gd name="T76" fmla="*/ 74 w 191"/>
                <a:gd name="T77" fmla="*/ 14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" h="221">
                  <a:moveTo>
                    <a:pt x="171" y="130"/>
                  </a:moveTo>
                  <a:cubicBezTo>
                    <a:pt x="172" y="127"/>
                    <a:pt x="171" y="124"/>
                    <a:pt x="169" y="121"/>
                  </a:cubicBezTo>
                  <a:cubicBezTo>
                    <a:pt x="167" y="118"/>
                    <a:pt x="165" y="117"/>
                    <a:pt x="162" y="116"/>
                  </a:cubicBezTo>
                  <a:cubicBezTo>
                    <a:pt x="157" y="112"/>
                    <a:pt x="154" y="112"/>
                    <a:pt x="152" y="106"/>
                  </a:cubicBezTo>
                  <a:cubicBezTo>
                    <a:pt x="150" y="99"/>
                    <a:pt x="151" y="94"/>
                    <a:pt x="146" y="88"/>
                  </a:cubicBezTo>
                  <a:cubicBezTo>
                    <a:pt x="141" y="82"/>
                    <a:pt x="134" y="78"/>
                    <a:pt x="127" y="74"/>
                  </a:cubicBezTo>
                  <a:cubicBezTo>
                    <a:pt x="123" y="72"/>
                    <a:pt x="117" y="71"/>
                    <a:pt x="113" y="68"/>
                  </a:cubicBezTo>
                  <a:cubicBezTo>
                    <a:pt x="107" y="65"/>
                    <a:pt x="109" y="66"/>
                    <a:pt x="111" y="61"/>
                  </a:cubicBezTo>
                  <a:cubicBezTo>
                    <a:pt x="113" y="56"/>
                    <a:pt x="116" y="52"/>
                    <a:pt x="114" y="46"/>
                  </a:cubicBezTo>
                  <a:cubicBezTo>
                    <a:pt x="112" y="38"/>
                    <a:pt x="106" y="34"/>
                    <a:pt x="99" y="34"/>
                  </a:cubicBezTo>
                  <a:cubicBezTo>
                    <a:pt x="100" y="23"/>
                    <a:pt x="101" y="9"/>
                    <a:pt x="92" y="5"/>
                  </a:cubicBezTo>
                  <a:cubicBezTo>
                    <a:pt x="82" y="0"/>
                    <a:pt x="68" y="16"/>
                    <a:pt x="61" y="22"/>
                  </a:cubicBezTo>
                  <a:cubicBezTo>
                    <a:pt x="46" y="39"/>
                    <a:pt x="38" y="71"/>
                    <a:pt x="64" y="83"/>
                  </a:cubicBezTo>
                  <a:cubicBezTo>
                    <a:pt x="68" y="84"/>
                    <a:pt x="70" y="84"/>
                    <a:pt x="74" y="88"/>
                  </a:cubicBezTo>
                  <a:cubicBezTo>
                    <a:pt x="77" y="91"/>
                    <a:pt x="78" y="93"/>
                    <a:pt x="80" y="96"/>
                  </a:cubicBezTo>
                  <a:cubicBezTo>
                    <a:pt x="85" y="102"/>
                    <a:pt x="92" y="102"/>
                    <a:pt x="93" y="111"/>
                  </a:cubicBezTo>
                  <a:cubicBezTo>
                    <a:pt x="94" y="116"/>
                    <a:pt x="92" y="120"/>
                    <a:pt x="96" y="124"/>
                  </a:cubicBezTo>
                  <a:cubicBezTo>
                    <a:pt x="100" y="129"/>
                    <a:pt x="108" y="129"/>
                    <a:pt x="101" y="141"/>
                  </a:cubicBezTo>
                  <a:cubicBezTo>
                    <a:pt x="99" y="145"/>
                    <a:pt x="93" y="147"/>
                    <a:pt x="90" y="150"/>
                  </a:cubicBezTo>
                  <a:cubicBezTo>
                    <a:pt x="90" y="150"/>
                    <a:pt x="89" y="151"/>
                    <a:pt x="89" y="151"/>
                  </a:cubicBezTo>
                  <a:cubicBezTo>
                    <a:pt x="88" y="146"/>
                    <a:pt x="85" y="142"/>
                    <a:pt x="82" y="136"/>
                  </a:cubicBezTo>
                  <a:cubicBezTo>
                    <a:pt x="78" y="128"/>
                    <a:pt x="83" y="120"/>
                    <a:pt x="82" y="111"/>
                  </a:cubicBezTo>
                  <a:cubicBezTo>
                    <a:pt x="82" y="99"/>
                    <a:pt x="73" y="88"/>
                    <a:pt x="62" y="85"/>
                  </a:cubicBezTo>
                  <a:cubicBezTo>
                    <a:pt x="32" y="74"/>
                    <a:pt x="10" y="106"/>
                    <a:pt x="13" y="133"/>
                  </a:cubicBezTo>
                  <a:cubicBezTo>
                    <a:pt x="14" y="137"/>
                    <a:pt x="17" y="142"/>
                    <a:pt x="15" y="146"/>
                  </a:cubicBezTo>
                  <a:cubicBezTo>
                    <a:pt x="14" y="148"/>
                    <a:pt x="11" y="150"/>
                    <a:pt x="10" y="152"/>
                  </a:cubicBezTo>
                  <a:cubicBezTo>
                    <a:pt x="6" y="157"/>
                    <a:pt x="3" y="162"/>
                    <a:pt x="2" y="169"/>
                  </a:cubicBezTo>
                  <a:cubicBezTo>
                    <a:pt x="0" y="180"/>
                    <a:pt x="3" y="195"/>
                    <a:pt x="13" y="201"/>
                  </a:cubicBezTo>
                  <a:cubicBezTo>
                    <a:pt x="15" y="203"/>
                    <a:pt x="17" y="202"/>
                    <a:pt x="19" y="201"/>
                  </a:cubicBezTo>
                  <a:cubicBezTo>
                    <a:pt x="19" y="203"/>
                    <a:pt x="23" y="203"/>
                    <a:pt x="24" y="201"/>
                  </a:cubicBezTo>
                  <a:cubicBezTo>
                    <a:pt x="30" y="179"/>
                    <a:pt x="63" y="185"/>
                    <a:pt x="80" y="174"/>
                  </a:cubicBezTo>
                  <a:cubicBezTo>
                    <a:pt x="80" y="175"/>
                    <a:pt x="80" y="176"/>
                    <a:pt x="81" y="176"/>
                  </a:cubicBezTo>
                  <a:cubicBezTo>
                    <a:pt x="86" y="186"/>
                    <a:pt x="98" y="186"/>
                    <a:pt x="107" y="184"/>
                  </a:cubicBezTo>
                  <a:cubicBezTo>
                    <a:pt x="111" y="183"/>
                    <a:pt x="110" y="178"/>
                    <a:pt x="106" y="177"/>
                  </a:cubicBezTo>
                  <a:cubicBezTo>
                    <a:pt x="104" y="177"/>
                    <a:pt x="100" y="178"/>
                    <a:pt x="98" y="177"/>
                  </a:cubicBezTo>
                  <a:cubicBezTo>
                    <a:pt x="95" y="175"/>
                    <a:pt x="89" y="168"/>
                    <a:pt x="90" y="165"/>
                  </a:cubicBezTo>
                  <a:cubicBezTo>
                    <a:pt x="91" y="159"/>
                    <a:pt x="102" y="155"/>
                    <a:pt x="105" y="152"/>
                  </a:cubicBezTo>
                  <a:cubicBezTo>
                    <a:pt x="110" y="147"/>
                    <a:pt x="115" y="141"/>
                    <a:pt x="116" y="134"/>
                  </a:cubicBezTo>
                  <a:cubicBezTo>
                    <a:pt x="116" y="125"/>
                    <a:pt x="110" y="125"/>
                    <a:pt x="106" y="119"/>
                  </a:cubicBezTo>
                  <a:cubicBezTo>
                    <a:pt x="101" y="111"/>
                    <a:pt x="107" y="103"/>
                    <a:pt x="99" y="96"/>
                  </a:cubicBezTo>
                  <a:cubicBezTo>
                    <a:pt x="95" y="93"/>
                    <a:pt x="92" y="92"/>
                    <a:pt x="89" y="88"/>
                  </a:cubicBezTo>
                  <a:cubicBezTo>
                    <a:pt x="87" y="85"/>
                    <a:pt x="85" y="81"/>
                    <a:pt x="83" y="79"/>
                  </a:cubicBezTo>
                  <a:cubicBezTo>
                    <a:pt x="75" y="71"/>
                    <a:pt x="64" y="74"/>
                    <a:pt x="59" y="63"/>
                  </a:cubicBezTo>
                  <a:cubicBezTo>
                    <a:pt x="55" y="51"/>
                    <a:pt x="61" y="39"/>
                    <a:pt x="69" y="30"/>
                  </a:cubicBezTo>
                  <a:cubicBezTo>
                    <a:pt x="72" y="28"/>
                    <a:pt x="81" y="18"/>
                    <a:pt x="84" y="18"/>
                  </a:cubicBezTo>
                  <a:cubicBezTo>
                    <a:pt x="86" y="16"/>
                    <a:pt x="87" y="16"/>
                    <a:pt x="87" y="19"/>
                  </a:cubicBezTo>
                  <a:cubicBezTo>
                    <a:pt x="88" y="20"/>
                    <a:pt x="88" y="22"/>
                    <a:pt x="88" y="23"/>
                  </a:cubicBezTo>
                  <a:cubicBezTo>
                    <a:pt x="88" y="28"/>
                    <a:pt x="87" y="34"/>
                    <a:pt x="86" y="39"/>
                  </a:cubicBezTo>
                  <a:cubicBezTo>
                    <a:pt x="85" y="44"/>
                    <a:pt x="90" y="47"/>
                    <a:pt x="94" y="45"/>
                  </a:cubicBezTo>
                  <a:cubicBezTo>
                    <a:pt x="99" y="43"/>
                    <a:pt x="102" y="52"/>
                    <a:pt x="101" y="55"/>
                  </a:cubicBezTo>
                  <a:cubicBezTo>
                    <a:pt x="101" y="56"/>
                    <a:pt x="98" y="59"/>
                    <a:pt x="98" y="60"/>
                  </a:cubicBezTo>
                  <a:cubicBezTo>
                    <a:pt x="96" y="63"/>
                    <a:pt x="95" y="65"/>
                    <a:pt x="96" y="68"/>
                  </a:cubicBezTo>
                  <a:cubicBezTo>
                    <a:pt x="99" y="77"/>
                    <a:pt x="110" y="79"/>
                    <a:pt x="117" y="82"/>
                  </a:cubicBezTo>
                  <a:cubicBezTo>
                    <a:pt x="123" y="85"/>
                    <a:pt x="131" y="88"/>
                    <a:pt x="136" y="93"/>
                  </a:cubicBezTo>
                  <a:cubicBezTo>
                    <a:pt x="141" y="99"/>
                    <a:pt x="140" y="106"/>
                    <a:pt x="142" y="113"/>
                  </a:cubicBezTo>
                  <a:cubicBezTo>
                    <a:pt x="142" y="117"/>
                    <a:pt x="144" y="120"/>
                    <a:pt x="146" y="122"/>
                  </a:cubicBezTo>
                  <a:cubicBezTo>
                    <a:pt x="150" y="125"/>
                    <a:pt x="161" y="126"/>
                    <a:pt x="160" y="132"/>
                  </a:cubicBezTo>
                  <a:cubicBezTo>
                    <a:pt x="159" y="135"/>
                    <a:pt x="161" y="138"/>
                    <a:pt x="164" y="139"/>
                  </a:cubicBezTo>
                  <a:cubicBezTo>
                    <a:pt x="185" y="146"/>
                    <a:pt x="175" y="171"/>
                    <a:pt x="156" y="173"/>
                  </a:cubicBezTo>
                  <a:cubicBezTo>
                    <a:pt x="147" y="174"/>
                    <a:pt x="140" y="173"/>
                    <a:pt x="131" y="177"/>
                  </a:cubicBezTo>
                  <a:cubicBezTo>
                    <a:pt x="124" y="180"/>
                    <a:pt x="117" y="186"/>
                    <a:pt x="112" y="192"/>
                  </a:cubicBezTo>
                  <a:cubicBezTo>
                    <a:pt x="109" y="196"/>
                    <a:pt x="106" y="200"/>
                    <a:pt x="103" y="204"/>
                  </a:cubicBezTo>
                  <a:cubicBezTo>
                    <a:pt x="99" y="209"/>
                    <a:pt x="95" y="209"/>
                    <a:pt x="90" y="202"/>
                  </a:cubicBezTo>
                  <a:cubicBezTo>
                    <a:pt x="91" y="199"/>
                    <a:pt x="92" y="196"/>
                    <a:pt x="94" y="193"/>
                  </a:cubicBezTo>
                  <a:cubicBezTo>
                    <a:pt x="98" y="187"/>
                    <a:pt x="88" y="181"/>
                    <a:pt x="84" y="187"/>
                  </a:cubicBezTo>
                  <a:cubicBezTo>
                    <a:pt x="77" y="199"/>
                    <a:pt x="74" y="219"/>
                    <a:pt x="93" y="220"/>
                  </a:cubicBezTo>
                  <a:cubicBezTo>
                    <a:pt x="114" y="221"/>
                    <a:pt x="120" y="193"/>
                    <a:pt x="138" y="186"/>
                  </a:cubicBezTo>
                  <a:cubicBezTo>
                    <a:pt x="148" y="183"/>
                    <a:pt x="160" y="186"/>
                    <a:pt x="170" y="181"/>
                  </a:cubicBezTo>
                  <a:cubicBezTo>
                    <a:pt x="176" y="178"/>
                    <a:pt x="182" y="172"/>
                    <a:pt x="185" y="166"/>
                  </a:cubicBezTo>
                  <a:cubicBezTo>
                    <a:pt x="191" y="152"/>
                    <a:pt x="184" y="137"/>
                    <a:pt x="171" y="130"/>
                  </a:cubicBezTo>
                  <a:close/>
                  <a:moveTo>
                    <a:pt x="71" y="167"/>
                  </a:moveTo>
                  <a:cubicBezTo>
                    <a:pt x="67" y="171"/>
                    <a:pt x="61" y="172"/>
                    <a:pt x="55" y="173"/>
                  </a:cubicBezTo>
                  <a:cubicBezTo>
                    <a:pt x="42" y="176"/>
                    <a:pt x="24" y="180"/>
                    <a:pt x="20" y="194"/>
                  </a:cubicBezTo>
                  <a:cubicBezTo>
                    <a:pt x="14" y="183"/>
                    <a:pt x="9" y="172"/>
                    <a:pt x="17" y="160"/>
                  </a:cubicBezTo>
                  <a:cubicBezTo>
                    <a:pt x="22" y="153"/>
                    <a:pt x="28" y="151"/>
                    <a:pt x="27" y="141"/>
                  </a:cubicBezTo>
                  <a:cubicBezTo>
                    <a:pt x="25" y="125"/>
                    <a:pt x="21" y="109"/>
                    <a:pt x="37" y="98"/>
                  </a:cubicBezTo>
                  <a:cubicBezTo>
                    <a:pt x="53" y="87"/>
                    <a:pt x="74" y="99"/>
                    <a:pt x="71" y="119"/>
                  </a:cubicBezTo>
                  <a:cubicBezTo>
                    <a:pt x="70" y="128"/>
                    <a:pt x="69" y="134"/>
                    <a:pt x="74" y="143"/>
                  </a:cubicBezTo>
                  <a:cubicBezTo>
                    <a:pt x="78" y="152"/>
                    <a:pt x="81" y="161"/>
                    <a:pt x="71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4CC282A6-DE9F-E52C-EBA1-F7C09D3971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6638" y="3429000"/>
              <a:ext cx="79375" cy="76200"/>
            </a:xfrm>
            <a:custGeom>
              <a:avLst/>
              <a:gdLst>
                <a:gd name="T0" fmla="*/ 34 w 38"/>
                <a:gd name="T1" fmla="*/ 13 h 37"/>
                <a:gd name="T2" fmla="*/ 14 w 38"/>
                <a:gd name="T3" fmla="*/ 3 h 37"/>
                <a:gd name="T4" fmla="*/ 13 w 38"/>
                <a:gd name="T5" fmla="*/ 3 h 37"/>
                <a:gd name="T6" fmla="*/ 3 w 38"/>
                <a:gd name="T7" fmla="*/ 23 h 37"/>
                <a:gd name="T8" fmla="*/ 24 w 38"/>
                <a:gd name="T9" fmla="*/ 34 h 37"/>
                <a:gd name="T10" fmla="*/ 34 w 38"/>
                <a:gd name="T11" fmla="*/ 13 h 37"/>
                <a:gd name="T12" fmla="*/ 20 w 38"/>
                <a:gd name="T13" fmla="*/ 26 h 37"/>
                <a:gd name="T14" fmla="*/ 11 w 38"/>
                <a:gd name="T15" fmla="*/ 19 h 37"/>
                <a:gd name="T16" fmla="*/ 16 w 38"/>
                <a:gd name="T17" fmla="*/ 8 h 37"/>
                <a:gd name="T18" fmla="*/ 27 w 38"/>
                <a:gd name="T19" fmla="*/ 16 h 37"/>
                <a:gd name="T20" fmla="*/ 20 w 38"/>
                <a:gd name="T21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37">
                  <a:moveTo>
                    <a:pt x="34" y="13"/>
                  </a:moveTo>
                  <a:cubicBezTo>
                    <a:pt x="31" y="5"/>
                    <a:pt x="22" y="0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3" y="3"/>
                    <a:pt x="0" y="16"/>
                    <a:pt x="3" y="23"/>
                  </a:cubicBezTo>
                  <a:cubicBezTo>
                    <a:pt x="5" y="33"/>
                    <a:pt x="15" y="37"/>
                    <a:pt x="24" y="34"/>
                  </a:cubicBezTo>
                  <a:cubicBezTo>
                    <a:pt x="32" y="31"/>
                    <a:pt x="38" y="21"/>
                    <a:pt x="34" y="13"/>
                  </a:cubicBezTo>
                  <a:close/>
                  <a:moveTo>
                    <a:pt x="20" y="26"/>
                  </a:moveTo>
                  <a:cubicBezTo>
                    <a:pt x="15" y="27"/>
                    <a:pt x="11" y="24"/>
                    <a:pt x="11" y="19"/>
                  </a:cubicBezTo>
                  <a:cubicBezTo>
                    <a:pt x="10" y="14"/>
                    <a:pt x="13" y="12"/>
                    <a:pt x="16" y="8"/>
                  </a:cubicBezTo>
                  <a:cubicBezTo>
                    <a:pt x="21" y="8"/>
                    <a:pt x="26" y="11"/>
                    <a:pt x="27" y="16"/>
                  </a:cubicBezTo>
                  <a:cubicBezTo>
                    <a:pt x="29" y="21"/>
                    <a:pt x="25" y="25"/>
                    <a:pt x="2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FF313C38-DB80-AC3C-A03D-42F7720616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9338" y="3517900"/>
              <a:ext cx="100013" cy="104775"/>
            </a:xfrm>
            <a:custGeom>
              <a:avLst/>
              <a:gdLst>
                <a:gd name="T0" fmla="*/ 42 w 48"/>
                <a:gd name="T1" fmla="*/ 15 h 50"/>
                <a:gd name="T2" fmla="*/ 10 w 48"/>
                <a:gd name="T3" fmla="*/ 1 h 50"/>
                <a:gd name="T4" fmla="*/ 8 w 48"/>
                <a:gd name="T5" fmla="*/ 2 h 50"/>
                <a:gd name="T6" fmla="*/ 2 w 48"/>
                <a:gd name="T7" fmla="*/ 9 h 50"/>
                <a:gd name="T8" fmla="*/ 12 w 48"/>
                <a:gd name="T9" fmla="*/ 41 h 50"/>
                <a:gd name="T10" fmla="*/ 38 w 48"/>
                <a:gd name="T11" fmla="*/ 43 h 50"/>
                <a:gd name="T12" fmla="*/ 42 w 48"/>
                <a:gd name="T13" fmla="*/ 15 h 50"/>
                <a:gd name="T14" fmla="*/ 25 w 48"/>
                <a:gd name="T15" fmla="*/ 38 h 50"/>
                <a:gd name="T16" fmla="*/ 16 w 48"/>
                <a:gd name="T17" fmla="*/ 21 h 50"/>
                <a:gd name="T18" fmla="*/ 12 w 48"/>
                <a:gd name="T19" fmla="*/ 7 h 50"/>
                <a:gd name="T20" fmla="*/ 35 w 48"/>
                <a:gd name="T21" fmla="*/ 20 h 50"/>
                <a:gd name="T22" fmla="*/ 25 w 48"/>
                <a:gd name="T23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0">
                  <a:moveTo>
                    <a:pt x="42" y="15"/>
                  </a:moveTo>
                  <a:cubicBezTo>
                    <a:pt x="36" y="4"/>
                    <a:pt x="22" y="0"/>
                    <a:pt x="10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4" y="0"/>
                    <a:pt x="0" y="5"/>
                    <a:pt x="2" y="9"/>
                  </a:cubicBezTo>
                  <a:cubicBezTo>
                    <a:pt x="7" y="19"/>
                    <a:pt x="5" y="31"/>
                    <a:pt x="12" y="41"/>
                  </a:cubicBezTo>
                  <a:cubicBezTo>
                    <a:pt x="18" y="49"/>
                    <a:pt x="30" y="50"/>
                    <a:pt x="38" y="43"/>
                  </a:cubicBezTo>
                  <a:cubicBezTo>
                    <a:pt x="47" y="37"/>
                    <a:pt x="48" y="25"/>
                    <a:pt x="42" y="15"/>
                  </a:cubicBezTo>
                  <a:close/>
                  <a:moveTo>
                    <a:pt x="25" y="38"/>
                  </a:moveTo>
                  <a:cubicBezTo>
                    <a:pt x="17" y="37"/>
                    <a:pt x="17" y="27"/>
                    <a:pt x="16" y="21"/>
                  </a:cubicBezTo>
                  <a:cubicBezTo>
                    <a:pt x="15" y="16"/>
                    <a:pt x="14" y="11"/>
                    <a:pt x="12" y="7"/>
                  </a:cubicBezTo>
                  <a:cubicBezTo>
                    <a:pt x="21" y="8"/>
                    <a:pt x="31" y="11"/>
                    <a:pt x="35" y="20"/>
                  </a:cubicBezTo>
                  <a:cubicBezTo>
                    <a:pt x="39" y="27"/>
                    <a:pt x="35" y="39"/>
                    <a:pt x="2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CCA730F7-937F-884B-E3F5-C10C9B4C64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0313" y="3595688"/>
              <a:ext cx="76200" cy="76200"/>
            </a:xfrm>
            <a:custGeom>
              <a:avLst/>
              <a:gdLst>
                <a:gd name="T0" fmla="*/ 33 w 36"/>
                <a:gd name="T1" fmla="*/ 29 h 37"/>
                <a:gd name="T2" fmla="*/ 32 w 36"/>
                <a:gd name="T3" fmla="*/ 29 h 37"/>
                <a:gd name="T4" fmla="*/ 33 w 36"/>
                <a:gd name="T5" fmla="*/ 11 h 37"/>
                <a:gd name="T6" fmla="*/ 11 w 36"/>
                <a:gd name="T7" fmla="*/ 4 h 37"/>
                <a:gd name="T8" fmla="*/ 5 w 36"/>
                <a:gd name="T9" fmla="*/ 26 h 37"/>
                <a:gd name="T10" fmla="*/ 17 w 36"/>
                <a:gd name="T11" fmla="*/ 34 h 37"/>
                <a:gd name="T12" fmla="*/ 24 w 36"/>
                <a:gd name="T13" fmla="*/ 36 h 37"/>
                <a:gd name="T14" fmla="*/ 25 w 36"/>
                <a:gd name="T15" fmla="*/ 36 h 37"/>
                <a:gd name="T16" fmla="*/ 32 w 36"/>
                <a:gd name="T17" fmla="*/ 36 h 37"/>
                <a:gd name="T18" fmla="*/ 33 w 36"/>
                <a:gd name="T19" fmla="*/ 29 h 37"/>
                <a:gd name="T20" fmla="*/ 14 w 36"/>
                <a:gd name="T21" fmla="*/ 13 h 37"/>
                <a:gd name="T22" fmla="*/ 27 w 36"/>
                <a:gd name="T23" fmla="*/ 14 h 37"/>
                <a:gd name="T24" fmla="*/ 27 w 36"/>
                <a:gd name="T25" fmla="*/ 27 h 37"/>
                <a:gd name="T26" fmla="*/ 17 w 36"/>
                <a:gd name="T27" fmla="*/ 24 h 37"/>
                <a:gd name="T28" fmla="*/ 14 w 36"/>
                <a:gd name="T29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3" y="29"/>
                  </a:moveTo>
                  <a:cubicBezTo>
                    <a:pt x="33" y="29"/>
                    <a:pt x="32" y="29"/>
                    <a:pt x="32" y="29"/>
                  </a:cubicBezTo>
                  <a:cubicBezTo>
                    <a:pt x="35" y="24"/>
                    <a:pt x="36" y="17"/>
                    <a:pt x="33" y="11"/>
                  </a:cubicBezTo>
                  <a:cubicBezTo>
                    <a:pt x="30" y="3"/>
                    <a:pt x="19" y="0"/>
                    <a:pt x="11" y="4"/>
                  </a:cubicBezTo>
                  <a:cubicBezTo>
                    <a:pt x="3" y="8"/>
                    <a:pt x="0" y="19"/>
                    <a:pt x="5" y="26"/>
                  </a:cubicBezTo>
                  <a:cubicBezTo>
                    <a:pt x="8" y="30"/>
                    <a:pt x="12" y="32"/>
                    <a:pt x="17" y="34"/>
                  </a:cubicBezTo>
                  <a:cubicBezTo>
                    <a:pt x="19" y="35"/>
                    <a:pt x="22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7" y="37"/>
                    <a:pt x="30" y="37"/>
                    <a:pt x="32" y="36"/>
                  </a:cubicBezTo>
                  <a:cubicBezTo>
                    <a:pt x="35" y="35"/>
                    <a:pt x="36" y="31"/>
                    <a:pt x="33" y="29"/>
                  </a:cubicBezTo>
                  <a:close/>
                  <a:moveTo>
                    <a:pt x="14" y="13"/>
                  </a:moveTo>
                  <a:cubicBezTo>
                    <a:pt x="18" y="9"/>
                    <a:pt x="24" y="10"/>
                    <a:pt x="27" y="14"/>
                  </a:cubicBezTo>
                  <a:cubicBezTo>
                    <a:pt x="29" y="18"/>
                    <a:pt x="29" y="23"/>
                    <a:pt x="27" y="27"/>
                  </a:cubicBezTo>
                  <a:cubicBezTo>
                    <a:pt x="24" y="26"/>
                    <a:pt x="20" y="26"/>
                    <a:pt x="17" y="24"/>
                  </a:cubicBezTo>
                  <a:cubicBezTo>
                    <a:pt x="12" y="22"/>
                    <a:pt x="9" y="17"/>
                    <a:pt x="1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9D73D35C-32E4-00DF-76F0-D5568A83C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6788" y="2973388"/>
              <a:ext cx="328613" cy="501650"/>
            </a:xfrm>
            <a:custGeom>
              <a:avLst/>
              <a:gdLst>
                <a:gd name="T0" fmla="*/ 151 w 158"/>
                <a:gd name="T1" fmla="*/ 184 h 240"/>
                <a:gd name="T2" fmla="*/ 132 w 158"/>
                <a:gd name="T3" fmla="*/ 158 h 240"/>
                <a:gd name="T4" fmla="*/ 119 w 158"/>
                <a:gd name="T5" fmla="*/ 139 h 240"/>
                <a:gd name="T6" fmla="*/ 121 w 158"/>
                <a:gd name="T7" fmla="*/ 117 h 240"/>
                <a:gd name="T8" fmla="*/ 105 w 158"/>
                <a:gd name="T9" fmla="*/ 91 h 240"/>
                <a:gd name="T10" fmla="*/ 80 w 158"/>
                <a:gd name="T11" fmla="*/ 80 h 240"/>
                <a:gd name="T12" fmla="*/ 76 w 158"/>
                <a:gd name="T13" fmla="*/ 76 h 240"/>
                <a:gd name="T14" fmla="*/ 76 w 158"/>
                <a:gd name="T15" fmla="*/ 76 h 240"/>
                <a:gd name="T16" fmla="*/ 74 w 158"/>
                <a:gd name="T17" fmla="*/ 63 h 240"/>
                <a:gd name="T18" fmla="*/ 78 w 158"/>
                <a:gd name="T19" fmla="*/ 59 h 240"/>
                <a:gd name="T20" fmla="*/ 82 w 158"/>
                <a:gd name="T21" fmla="*/ 54 h 240"/>
                <a:gd name="T22" fmla="*/ 87 w 158"/>
                <a:gd name="T23" fmla="*/ 45 h 240"/>
                <a:gd name="T24" fmla="*/ 87 w 158"/>
                <a:gd name="T25" fmla="*/ 19 h 240"/>
                <a:gd name="T26" fmla="*/ 44 w 158"/>
                <a:gd name="T27" fmla="*/ 9 h 240"/>
                <a:gd name="T28" fmla="*/ 4 w 158"/>
                <a:gd name="T29" fmla="*/ 60 h 240"/>
                <a:gd name="T30" fmla="*/ 18 w 158"/>
                <a:gd name="T31" fmla="*/ 110 h 240"/>
                <a:gd name="T32" fmla="*/ 57 w 158"/>
                <a:gd name="T33" fmla="*/ 159 h 240"/>
                <a:gd name="T34" fmla="*/ 73 w 158"/>
                <a:gd name="T35" fmla="*/ 222 h 240"/>
                <a:gd name="T36" fmla="*/ 131 w 158"/>
                <a:gd name="T37" fmla="*/ 233 h 240"/>
                <a:gd name="T38" fmla="*/ 151 w 158"/>
                <a:gd name="T39" fmla="*/ 184 h 240"/>
                <a:gd name="T40" fmla="*/ 142 w 158"/>
                <a:gd name="T41" fmla="*/ 205 h 240"/>
                <a:gd name="T42" fmla="*/ 79 w 158"/>
                <a:gd name="T43" fmla="*/ 212 h 240"/>
                <a:gd name="T44" fmla="*/ 67 w 158"/>
                <a:gd name="T45" fmla="*/ 153 h 240"/>
                <a:gd name="T46" fmla="*/ 40 w 158"/>
                <a:gd name="T47" fmla="*/ 117 h 240"/>
                <a:gd name="T48" fmla="*/ 14 w 158"/>
                <a:gd name="T49" fmla="*/ 76 h 240"/>
                <a:gd name="T50" fmla="*/ 51 w 158"/>
                <a:gd name="T51" fmla="*/ 17 h 240"/>
                <a:gd name="T52" fmla="*/ 78 w 158"/>
                <a:gd name="T53" fmla="*/ 34 h 240"/>
                <a:gd name="T54" fmla="*/ 64 w 158"/>
                <a:gd name="T55" fmla="*/ 62 h 240"/>
                <a:gd name="T56" fmla="*/ 65 w 158"/>
                <a:gd name="T57" fmla="*/ 80 h 240"/>
                <a:gd name="T58" fmla="*/ 96 w 158"/>
                <a:gd name="T59" fmla="*/ 98 h 240"/>
                <a:gd name="T60" fmla="*/ 109 w 158"/>
                <a:gd name="T61" fmla="*/ 131 h 240"/>
                <a:gd name="T62" fmla="*/ 111 w 158"/>
                <a:gd name="T63" fmla="*/ 153 h 240"/>
                <a:gd name="T64" fmla="*/ 128 w 158"/>
                <a:gd name="T65" fmla="*/ 169 h 240"/>
                <a:gd name="T66" fmla="*/ 142 w 158"/>
                <a:gd name="T67" fmla="*/ 20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8" h="240">
                  <a:moveTo>
                    <a:pt x="151" y="184"/>
                  </a:moveTo>
                  <a:cubicBezTo>
                    <a:pt x="148" y="173"/>
                    <a:pt x="140" y="165"/>
                    <a:pt x="132" y="158"/>
                  </a:cubicBezTo>
                  <a:cubicBezTo>
                    <a:pt x="126" y="153"/>
                    <a:pt x="119" y="148"/>
                    <a:pt x="119" y="139"/>
                  </a:cubicBezTo>
                  <a:cubicBezTo>
                    <a:pt x="118" y="131"/>
                    <a:pt x="122" y="125"/>
                    <a:pt x="121" y="117"/>
                  </a:cubicBezTo>
                  <a:cubicBezTo>
                    <a:pt x="119" y="107"/>
                    <a:pt x="114" y="97"/>
                    <a:pt x="105" y="91"/>
                  </a:cubicBezTo>
                  <a:cubicBezTo>
                    <a:pt x="100" y="87"/>
                    <a:pt x="87" y="85"/>
                    <a:pt x="80" y="80"/>
                  </a:cubicBezTo>
                  <a:cubicBezTo>
                    <a:pt x="80" y="78"/>
                    <a:pt x="78" y="76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5" y="72"/>
                    <a:pt x="75" y="68"/>
                    <a:pt x="74" y="63"/>
                  </a:cubicBezTo>
                  <a:cubicBezTo>
                    <a:pt x="76" y="62"/>
                    <a:pt x="77" y="61"/>
                    <a:pt x="78" y="59"/>
                  </a:cubicBezTo>
                  <a:cubicBezTo>
                    <a:pt x="80" y="58"/>
                    <a:pt x="81" y="56"/>
                    <a:pt x="82" y="54"/>
                  </a:cubicBezTo>
                  <a:cubicBezTo>
                    <a:pt x="84" y="51"/>
                    <a:pt x="86" y="48"/>
                    <a:pt x="87" y="45"/>
                  </a:cubicBezTo>
                  <a:cubicBezTo>
                    <a:pt x="90" y="36"/>
                    <a:pt x="90" y="27"/>
                    <a:pt x="87" y="19"/>
                  </a:cubicBezTo>
                  <a:cubicBezTo>
                    <a:pt x="80" y="1"/>
                    <a:pt x="59" y="0"/>
                    <a:pt x="44" y="9"/>
                  </a:cubicBezTo>
                  <a:cubicBezTo>
                    <a:pt x="26" y="19"/>
                    <a:pt x="9" y="40"/>
                    <a:pt x="4" y="60"/>
                  </a:cubicBezTo>
                  <a:cubicBezTo>
                    <a:pt x="0" y="79"/>
                    <a:pt x="7" y="95"/>
                    <a:pt x="18" y="110"/>
                  </a:cubicBezTo>
                  <a:cubicBezTo>
                    <a:pt x="31" y="126"/>
                    <a:pt x="50" y="140"/>
                    <a:pt x="57" y="159"/>
                  </a:cubicBezTo>
                  <a:cubicBezTo>
                    <a:pt x="65" y="180"/>
                    <a:pt x="56" y="205"/>
                    <a:pt x="73" y="222"/>
                  </a:cubicBezTo>
                  <a:cubicBezTo>
                    <a:pt x="87" y="236"/>
                    <a:pt x="113" y="240"/>
                    <a:pt x="131" y="233"/>
                  </a:cubicBezTo>
                  <a:cubicBezTo>
                    <a:pt x="150" y="225"/>
                    <a:pt x="158" y="203"/>
                    <a:pt x="151" y="184"/>
                  </a:cubicBezTo>
                  <a:close/>
                  <a:moveTo>
                    <a:pt x="142" y="205"/>
                  </a:moveTo>
                  <a:cubicBezTo>
                    <a:pt x="135" y="231"/>
                    <a:pt x="94" y="231"/>
                    <a:pt x="79" y="212"/>
                  </a:cubicBezTo>
                  <a:cubicBezTo>
                    <a:pt x="67" y="196"/>
                    <a:pt x="75" y="171"/>
                    <a:pt x="67" y="153"/>
                  </a:cubicBezTo>
                  <a:cubicBezTo>
                    <a:pt x="61" y="139"/>
                    <a:pt x="50" y="128"/>
                    <a:pt x="40" y="117"/>
                  </a:cubicBezTo>
                  <a:cubicBezTo>
                    <a:pt x="29" y="106"/>
                    <a:pt x="16" y="93"/>
                    <a:pt x="14" y="76"/>
                  </a:cubicBezTo>
                  <a:cubicBezTo>
                    <a:pt x="12" y="53"/>
                    <a:pt x="32" y="27"/>
                    <a:pt x="51" y="17"/>
                  </a:cubicBezTo>
                  <a:cubicBezTo>
                    <a:pt x="66" y="10"/>
                    <a:pt x="79" y="18"/>
                    <a:pt x="78" y="34"/>
                  </a:cubicBezTo>
                  <a:cubicBezTo>
                    <a:pt x="78" y="46"/>
                    <a:pt x="69" y="52"/>
                    <a:pt x="64" y="62"/>
                  </a:cubicBezTo>
                  <a:cubicBezTo>
                    <a:pt x="60" y="68"/>
                    <a:pt x="61" y="76"/>
                    <a:pt x="65" y="80"/>
                  </a:cubicBezTo>
                  <a:cubicBezTo>
                    <a:pt x="71" y="92"/>
                    <a:pt x="85" y="92"/>
                    <a:pt x="96" y="98"/>
                  </a:cubicBezTo>
                  <a:cubicBezTo>
                    <a:pt x="108" y="105"/>
                    <a:pt x="111" y="117"/>
                    <a:pt x="109" y="131"/>
                  </a:cubicBezTo>
                  <a:cubicBezTo>
                    <a:pt x="108" y="138"/>
                    <a:pt x="107" y="146"/>
                    <a:pt x="111" y="153"/>
                  </a:cubicBezTo>
                  <a:cubicBezTo>
                    <a:pt x="115" y="160"/>
                    <a:pt x="122" y="164"/>
                    <a:pt x="128" y="169"/>
                  </a:cubicBezTo>
                  <a:cubicBezTo>
                    <a:pt x="138" y="178"/>
                    <a:pt x="145" y="191"/>
                    <a:pt x="142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A6CBABAC-B1DF-C145-9062-7E8BCE1C01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2038" y="4975225"/>
              <a:ext cx="247650" cy="403225"/>
            </a:xfrm>
            <a:custGeom>
              <a:avLst/>
              <a:gdLst>
                <a:gd name="T0" fmla="*/ 108 w 119"/>
                <a:gd name="T1" fmla="*/ 8 h 193"/>
                <a:gd name="T2" fmla="*/ 110 w 119"/>
                <a:gd name="T3" fmla="*/ 7 h 193"/>
                <a:gd name="T4" fmla="*/ 107 w 119"/>
                <a:gd name="T5" fmla="*/ 1 h 193"/>
                <a:gd name="T6" fmla="*/ 57 w 119"/>
                <a:gd name="T7" fmla="*/ 26 h 193"/>
                <a:gd name="T8" fmla="*/ 43 w 119"/>
                <a:gd name="T9" fmla="*/ 45 h 193"/>
                <a:gd name="T10" fmla="*/ 36 w 119"/>
                <a:gd name="T11" fmla="*/ 75 h 193"/>
                <a:gd name="T12" fmla="*/ 6 w 119"/>
                <a:gd name="T13" fmla="*/ 133 h 193"/>
                <a:gd name="T14" fmla="*/ 15 w 119"/>
                <a:gd name="T15" fmla="*/ 173 h 193"/>
                <a:gd name="T16" fmla="*/ 87 w 119"/>
                <a:gd name="T17" fmla="*/ 122 h 193"/>
                <a:gd name="T18" fmla="*/ 108 w 119"/>
                <a:gd name="T19" fmla="*/ 55 h 193"/>
                <a:gd name="T20" fmla="*/ 108 w 119"/>
                <a:gd name="T21" fmla="*/ 8 h 193"/>
                <a:gd name="T22" fmla="*/ 94 w 119"/>
                <a:gd name="T23" fmla="*/ 59 h 193"/>
                <a:gd name="T24" fmla="*/ 81 w 119"/>
                <a:gd name="T25" fmla="*/ 105 h 193"/>
                <a:gd name="T26" fmla="*/ 63 w 119"/>
                <a:gd name="T27" fmla="*/ 146 h 193"/>
                <a:gd name="T28" fmla="*/ 43 w 119"/>
                <a:gd name="T29" fmla="*/ 163 h 193"/>
                <a:gd name="T30" fmla="*/ 14 w 119"/>
                <a:gd name="T31" fmla="*/ 158 h 193"/>
                <a:gd name="T32" fmla="*/ 32 w 119"/>
                <a:gd name="T33" fmla="*/ 103 h 193"/>
                <a:gd name="T34" fmla="*/ 50 w 119"/>
                <a:gd name="T35" fmla="*/ 68 h 193"/>
                <a:gd name="T36" fmla="*/ 54 w 119"/>
                <a:gd name="T37" fmla="*/ 47 h 193"/>
                <a:gd name="T38" fmla="*/ 71 w 119"/>
                <a:gd name="T39" fmla="*/ 28 h 193"/>
                <a:gd name="T40" fmla="*/ 99 w 119"/>
                <a:gd name="T41" fmla="*/ 13 h 193"/>
                <a:gd name="T42" fmla="*/ 99 w 119"/>
                <a:gd name="T43" fmla="*/ 13 h 193"/>
                <a:gd name="T44" fmla="*/ 94 w 119"/>
                <a:gd name="T45" fmla="*/ 5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93">
                  <a:moveTo>
                    <a:pt x="108" y="8"/>
                  </a:moveTo>
                  <a:cubicBezTo>
                    <a:pt x="109" y="7"/>
                    <a:pt x="109" y="7"/>
                    <a:pt x="110" y="7"/>
                  </a:cubicBezTo>
                  <a:cubicBezTo>
                    <a:pt x="113" y="5"/>
                    <a:pt x="111" y="0"/>
                    <a:pt x="107" y="1"/>
                  </a:cubicBezTo>
                  <a:cubicBezTo>
                    <a:pt x="90" y="8"/>
                    <a:pt x="72" y="14"/>
                    <a:pt x="57" y="26"/>
                  </a:cubicBezTo>
                  <a:cubicBezTo>
                    <a:pt x="51" y="31"/>
                    <a:pt x="46" y="37"/>
                    <a:pt x="43" y="45"/>
                  </a:cubicBezTo>
                  <a:cubicBezTo>
                    <a:pt x="40" y="55"/>
                    <a:pt x="41" y="65"/>
                    <a:pt x="36" y="75"/>
                  </a:cubicBezTo>
                  <a:cubicBezTo>
                    <a:pt x="25" y="94"/>
                    <a:pt x="13" y="112"/>
                    <a:pt x="6" y="133"/>
                  </a:cubicBezTo>
                  <a:cubicBezTo>
                    <a:pt x="1" y="148"/>
                    <a:pt x="0" y="164"/>
                    <a:pt x="15" y="173"/>
                  </a:cubicBezTo>
                  <a:cubicBezTo>
                    <a:pt x="49" y="193"/>
                    <a:pt x="78" y="149"/>
                    <a:pt x="87" y="122"/>
                  </a:cubicBezTo>
                  <a:cubicBezTo>
                    <a:pt x="95" y="100"/>
                    <a:pt x="98" y="77"/>
                    <a:pt x="108" y="55"/>
                  </a:cubicBezTo>
                  <a:cubicBezTo>
                    <a:pt x="115" y="38"/>
                    <a:pt x="119" y="24"/>
                    <a:pt x="108" y="8"/>
                  </a:cubicBezTo>
                  <a:close/>
                  <a:moveTo>
                    <a:pt x="94" y="59"/>
                  </a:moveTo>
                  <a:cubicBezTo>
                    <a:pt x="88" y="74"/>
                    <a:pt x="85" y="89"/>
                    <a:pt x="81" y="105"/>
                  </a:cubicBezTo>
                  <a:cubicBezTo>
                    <a:pt x="77" y="119"/>
                    <a:pt x="72" y="134"/>
                    <a:pt x="63" y="146"/>
                  </a:cubicBezTo>
                  <a:cubicBezTo>
                    <a:pt x="58" y="153"/>
                    <a:pt x="51" y="160"/>
                    <a:pt x="43" y="163"/>
                  </a:cubicBezTo>
                  <a:cubicBezTo>
                    <a:pt x="35" y="167"/>
                    <a:pt x="19" y="169"/>
                    <a:pt x="14" y="158"/>
                  </a:cubicBezTo>
                  <a:cubicBezTo>
                    <a:pt x="8" y="142"/>
                    <a:pt x="24" y="116"/>
                    <a:pt x="32" y="103"/>
                  </a:cubicBezTo>
                  <a:cubicBezTo>
                    <a:pt x="38" y="92"/>
                    <a:pt x="47" y="81"/>
                    <a:pt x="50" y="68"/>
                  </a:cubicBezTo>
                  <a:cubicBezTo>
                    <a:pt x="52" y="62"/>
                    <a:pt x="51" y="54"/>
                    <a:pt x="54" y="47"/>
                  </a:cubicBezTo>
                  <a:cubicBezTo>
                    <a:pt x="56" y="39"/>
                    <a:pt x="64" y="33"/>
                    <a:pt x="71" y="28"/>
                  </a:cubicBezTo>
                  <a:cubicBezTo>
                    <a:pt x="80" y="23"/>
                    <a:pt x="89" y="18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9" y="29"/>
                    <a:pt x="101" y="43"/>
                    <a:pt x="9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FE298C14-A2BB-F271-CE7E-1BDD6E3F8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6563" y="4719638"/>
              <a:ext cx="1009650" cy="885825"/>
            </a:xfrm>
            <a:custGeom>
              <a:avLst/>
              <a:gdLst>
                <a:gd name="T0" fmla="*/ 36 w 484"/>
                <a:gd name="T1" fmla="*/ 53 h 425"/>
                <a:gd name="T2" fmla="*/ 437 w 484"/>
                <a:gd name="T3" fmla="*/ 339 h 425"/>
                <a:gd name="T4" fmla="*/ 104 w 484"/>
                <a:gd name="T5" fmla="*/ 92 h 425"/>
                <a:gd name="T6" fmla="*/ 436 w 484"/>
                <a:gd name="T7" fmla="*/ 322 h 425"/>
                <a:gd name="T8" fmla="*/ 281 w 484"/>
                <a:gd name="T9" fmla="*/ 199 h 425"/>
                <a:gd name="T10" fmla="*/ 276 w 484"/>
                <a:gd name="T11" fmla="*/ 191 h 425"/>
                <a:gd name="T12" fmla="*/ 437 w 484"/>
                <a:gd name="T13" fmla="*/ 298 h 425"/>
                <a:gd name="T14" fmla="*/ 448 w 484"/>
                <a:gd name="T15" fmla="*/ 292 h 425"/>
                <a:gd name="T16" fmla="*/ 402 w 484"/>
                <a:gd name="T17" fmla="*/ 245 h 425"/>
                <a:gd name="T18" fmla="*/ 458 w 484"/>
                <a:gd name="T19" fmla="*/ 275 h 425"/>
                <a:gd name="T20" fmla="*/ 422 w 484"/>
                <a:gd name="T21" fmla="*/ 271 h 425"/>
                <a:gd name="T22" fmla="*/ 250 w 484"/>
                <a:gd name="T23" fmla="*/ 170 h 425"/>
                <a:gd name="T24" fmla="*/ 237 w 484"/>
                <a:gd name="T25" fmla="*/ 161 h 425"/>
                <a:gd name="T26" fmla="*/ 242 w 484"/>
                <a:gd name="T27" fmla="*/ 156 h 425"/>
                <a:gd name="T28" fmla="*/ 232 w 484"/>
                <a:gd name="T29" fmla="*/ 135 h 425"/>
                <a:gd name="T30" fmla="*/ 165 w 484"/>
                <a:gd name="T31" fmla="*/ 92 h 425"/>
                <a:gd name="T32" fmla="*/ 163 w 484"/>
                <a:gd name="T33" fmla="*/ 106 h 425"/>
                <a:gd name="T34" fmla="*/ 4 w 484"/>
                <a:gd name="T35" fmla="*/ 1 h 425"/>
                <a:gd name="T36" fmla="*/ 15 w 484"/>
                <a:gd name="T37" fmla="*/ 24 h 425"/>
                <a:gd name="T38" fmla="*/ 79 w 484"/>
                <a:gd name="T39" fmla="*/ 76 h 425"/>
                <a:gd name="T40" fmla="*/ 52 w 484"/>
                <a:gd name="T41" fmla="*/ 71 h 425"/>
                <a:gd name="T42" fmla="*/ 111 w 484"/>
                <a:gd name="T43" fmla="*/ 126 h 425"/>
                <a:gd name="T44" fmla="*/ 195 w 484"/>
                <a:gd name="T45" fmla="*/ 203 h 425"/>
                <a:gd name="T46" fmla="*/ 144 w 484"/>
                <a:gd name="T47" fmla="*/ 178 h 425"/>
                <a:gd name="T48" fmla="*/ 209 w 484"/>
                <a:gd name="T49" fmla="*/ 241 h 425"/>
                <a:gd name="T50" fmla="*/ 168 w 484"/>
                <a:gd name="T51" fmla="*/ 226 h 425"/>
                <a:gd name="T52" fmla="*/ 429 w 484"/>
                <a:gd name="T53" fmla="*/ 424 h 425"/>
                <a:gd name="T54" fmla="*/ 161 w 484"/>
                <a:gd name="T55" fmla="*/ 216 h 425"/>
                <a:gd name="T56" fmla="*/ 147 w 484"/>
                <a:gd name="T57" fmla="*/ 200 h 425"/>
                <a:gd name="T58" fmla="*/ 268 w 484"/>
                <a:gd name="T59" fmla="*/ 290 h 425"/>
                <a:gd name="T60" fmla="*/ 429 w 484"/>
                <a:gd name="T61" fmla="*/ 406 h 425"/>
                <a:gd name="T62" fmla="*/ 171 w 484"/>
                <a:gd name="T63" fmla="*/ 206 h 425"/>
                <a:gd name="T64" fmla="*/ 187 w 484"/>
                <a:gd name="T65" fmla="*/ 213 h 425"/>
                <a:gd name="T66" fmla="*/ 195 w 484"/>
                <a:gd name="T67" fmla="*/ 216 h 425"/>
                <a:gd name="T68" fmla="*/ 452 w 484"/>
                <a:gd name="T69" fmla="*/ 397 h 425"/>
                <a:gd name="T70" fmla="*/ 453 w 484"/>
                <a:gd name="T71" fmla="*/ 394 h 425"/>
                <a:gd name="T72" fmla="*/ 111 w 484"/>
                <a:gd name="T73" fmla="*/ 131 h 425"/>
                <a:gd name="T74" fmla="*/ 477 w 484"/>
                <a:gd name="T75" fmla="*/ 395 h 425"/>
                <a:gd name="T76" fmla="*/ 482 w 484"/>
                <a:gd name="T77" fmla="*/ 381 h 425"/>
                <a:gd name="T78" fmla="*/ 195 w 484"/>
                <a:gd name="T79" fmla="*/ 162 h 425"/>
                <a:gd name="T80" fmla="*/ 49 w 484"/>
                <a:gd name="T81" fmla="*/ 47 h 425"/>
                <a:gd name="T82" fmla="*/ 98 w 484"/>
                <a:gd name="T83" fmla="*/ 83 h 425"/>
                <a:gd name="T84" fmla="*/ 220 w 484"/>
                <a:gd name="T85" fmla="*/ 277 h 425"/>
                <a:gd name="T86" fmla="*/ 207 w 484"/>
                <a:gd name="T87" fmla="*/ 261 h 425"/>
                <a:gd name="T88" fmla="*/ 395 w 484"/>
                <a:gd name="T89" fmla="*/ 399 h 425"/>
                <a:gd name="T90" fmla="*/ 397 w 484"/>
                <a:gd name="T91" fmla="*/ 383 h 425"/>
                <a:gd name="T92" fmla="*/ 419 w 484"/>
                <a:gd name="T93" fmla="*/ 402 h 425"/>
                <a:gd name="T94" fmla="*/ 348 w 484"/>
                <a:gd name="T95" fmla="*/ 350 h 425"/>
                <a:gd name="T96" fmla="*/ 333 w 484"/>
                <a:gd name="T97" fmla="*/ 322 h 425"/>
                <a:gd name="T98" fmla="*/ 159 w 484"/>
                <a:gd name="T99" fmla="*/ 161 h 425"/>
                <a:gd name="T100" fmla="*/ 195 w 484"/>
                <a:gd name="T101" fmla="*/ 186 h 425"/>
                <a:gd name="T102" fmla="*/ 220 w 484"/>
                <a:gd name="T103" fmla="*/ 209 h 425"/>
                <a:gd name="T104" fmla="*/ 433 w 484"/>
                <a:gd name="T105" fmla="*/ 35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4" h="425">
                  <a:moveTo>
                    <a:pt x="482" y="381"/>
                  </a:moveTo>
                  <a:cubicBezTo>
                    <a:pt x="351" y="286"/>
                    <a:pt x="220" y="192"/>
                    <a:pt x="89" y="98"/>
                  </a:cubicBezTo>
                  <a:cubicBezTo>
                    <a:pt x="71" y="83"/>
                    <a:pt x="53" y="68"/>
                    <a:pt x="36" y="53"/>
                  </a:cubicBezTo>
                  <a:cubicBezTo>
                    <a:pt x="62" y="68"/>
                    <a:pt x="87" y="85"/>
                    <a:pt x="112" y="102"/>
                  </a:cubicBezTo>
                  <a:cubicBezTo>
                    <a:pt x="218" y="185"/>
                    <a:pt x="325" y="265"/>
                    <a:pt x="435" y="342"/>
                  </a:cubicBezTo>
                  <a:cubicBezTo>
                    <a:pt x="437" y="343"/>
                    <a:pt x="439" y="340"/>
                    <a:pt x="437" y="339"/>
                  </a:cubicBezTo>
                  <a:cubicBezTo>
                    <a:pt x="367" y="286"/>
                    <a:pt x="297" y="234"/>
                    <a:pt x="227" y="182"/>
                  </a:cubicBezTo>
                  <a:cubicBezTo>
                    <a:pt x="188" y="153"/>
                    <a:pt x="150" y="124"/>
                    <a:pt x="111" y="97"/>
                  </a:cubicBezTo>
                  <a:cubicBezTo>
                    <a:pt x="109" y="95"/>
                    <a:pt x="106" y="94"/>
                    <a:pt x="104" y="92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78" y="215"/>
                    <a:pt x="356" y="270"/>
                    <a:pt x="434" y="325"/>
                  </a:cubicBezTo>
                  <a:cubicBezTo>
                    <a:pt x="436" y="326"/>
                    <a:pt x="437" y="323"/>
                    <a:pt x="436" y="322"/>
                  </a:cubicBezTo>
                  <a:cubicBezTo>
                    <a:pt x="300" y="221"/>
                    <a:pt x="162" y="122"/>
                    <a:pt x="23" y="26"/>
                  </a:cubicBezTo>
                  <a:cubicBezTo>
                    <a:pt x="18" y="20"/>
                    <a:pt x="13" y="15"/>
                    <a:pt x="9" y="9"/>
                  </a:cubicBezTo>
                  <a:cubicBezTo>
                    <a:pt x="100" y="71"/>
                    <a:pt x="191" y="134"/>
                    <a:pt x="281" y="199"/>
                  </a:cubicBezTo>
                  <a:cubicBezTo>
                    <a:pt x="334" y="239"/>
                    <a:pt x="387" y="278"/>
                    <a:pt x="442" y="316"/>
                  </a:cubicBezTo>
                  <a:cubicBezTo>
                    <a:pt x="444" y="317"/>
                    <a:pt x="446" y="314"/>
                    <a:pt x="444" y="312"/>
                  </a:cubicBezTo>
                  <a:cubicBezTo>
                    <a:pt x="388" y="271"/>
                    <a:pt x="332" y="231"/>
                    <a:pt x="276" y="191"/>
                  </a:cubicBezTo>
                  <a:cubicBezTo>
                    <a:pt x="275" y="189"/>
                    <a:pt x="273" y="188"/>
                    <a:pt x="271" y="186"/>
                  </a:cubicBezTo>
                  <a:cubicBezTo>
                    <a:pt x="288" y="197"/>
                    <a:pt x="306" y="207"/>
                    <a:pt x="323" y="218"/>
                  </a:cubicBezTo>
                  <a:cubicBezTo>
                    <a:pt x="361" y="245"/>
                    <a:pt x="399" y="271"/>
                    <a:pt x="437" y="298"/>
                  </a:cubicBezTo>
                  <a:cubicBezTo>
                    <a:pt x="439" y="299"/>
                    <a:pt x="441" y="296"/>
                    <a:pt x="439" y="295"/>
                  </a:cubicBezTo>
                  <a:cubicBezTo>
                    <a:pt x="407" y="270"/>
                    <a:pt x="374" y="247"/>
                    <a:pt x="340" y="225"/>
                  </a:cubicBezTo>
                  <a:cubicBezTo>
                    <a:pt x="376" y="247"/>
                    <a:pt x="412" y="269"/>
                    <a:pt x="448" y="292"/>
                  </a:cubicBezTo>
                  <a:cubicBezTo>
                    <a:pt x="450" y="293"/>
                    <a:pt x="452" y="290"/>
                    <a:pt x="450" y="288"/>
                  </a:cubicBezTo>
                  <a:cubicBezTo>
                    <a:pt x="421" y="266"/>
                    <a:pt x="393" y="244"/>
                    <a:pt x="364" y="222"/>
                  </a:cubicBezTo>
                  <a:cubicBezTo>
                    <a:pt x="377" y="230"/>
                    <a:pt x="389" y="237"/>
                    <a:pt x="402" y="245"/>
                  </a:cubicBezTo>
                  <a:cubicBezTo>
                    <a:pt x="402" y="245"/>
                    <a:pt x="402" y="246"/>
                    <a:pt x="403" y="246"/>
                  </a:cubicBezTo>
                  <a:cubicBezTo>
                    <a:pt x="421" y="256"/>
                    <a:pt x="439" y="267"/>
                    <a:pt x="457" y="278"/>
                  </a:cubicBezTo>
                  <a:cubicBezTo>
                    <a:pt x="459" y="279"/>
                    <a:pt x="460" y="276"/>
                    <a:pt x="458" y="275"/>
                  </a:cubicBezTo>
                  <a:cubicBezTo>
                    <a:pt x="419" y="251"/>
                    <a:pt x="379" y="227"/>
                    <a:pt x="340" y="203"/>
                  </a:cubicBezTo>
                  <a:cubicBezTo>
                    <a:pt x="338" y="202"/>
                    <a:pt x="336" y="205"/>
                    <a:pt x="338" y="206"/>
                  </a:cubicBezTo>
                  <a:cubicBezTo>
                    <a:pt x="366" y="228"/>
                    <a:pt x="394" y="249"/>
                    <a:pt x="422" y="271"/>
                  </a:cubicBezTo>
                  <a:cubicBezTo>
                    <a:pt x="375" y="242"/>
                    <a:pt x="327" y="213"/>
                    <a:pt x="280" y="184"/>
                  </a:cubicBezTo>
                  <a:cubicBezTo>
                    <a:pt x="279" y="183"/>
                    <a:pt x="277" y="185"/>
                    <a:pt x="278" y="186"/>
                  </a:cubicBezTo>
                  <a:cubicBezTo>
                    <a:pt x="269" y="181"/>
                    <a:pt x="259" y="175"/>
                    <a:pt x="250" y="170"/>
                  </a:cubicBezTo>
                  <a:cubicBezTo>
                    <a:pt x="249" y="170"/>
                    <a:pt x="248" y="170"/>
                    <a:pt x="248" y="170"/>
                  </a:cubicBezTo>
                  <a:cubicBezTo>
                    <a:pt x="240" y="165"/>
                    <a:pt x="232" y="159"/>
                    <a:pt x="224" y="154"/>
                  </a:cubicBezTo>
                  <a:cubicBezTo>
                    <a:pt x="229" y="156"/>
                    <a:pt x="233" y="159"/>
                    <a:pt x="237" y="161"/>
                  </a:cubicBezTo>
                  <a:cubicBezTo>
                    <a:pt x="239" y="163"/>
                    <a:pt x="241" y="159"/>
                    <a:pt x="239" y="158"/>
                  </a:cubicBezTo>
                  <a:cubicBezTo>
                    <a:pt x="219" y="145"/>
                    <a:pt x="198" y="133"/>
                    <a:pt x="180" y="117"/>
                  </a:cubicBezTo>
                  <a:cubicBezTo>
                    <a:pt x="201" y="130"/>
                    <a:pt x="221" y="143"/>
                    <a:pt x="242" y="156"/>
                  </a:cubicBezTo>
                  <a:cubicBezTo>
                    <a:pt x="244" y="157"/>
                    <a:pt x="246" y="155"/>
                    <a:pt x="244" y="153"/>
                  </a:cubicBezTo>
                  <a:cubicBezTo>
                    <a:pt x="225" y="137"/>
                    <a:pt x="206" y="121"/>
                    <a:pt x="187" y="105"/>
                  </a:cubicBezTo>
                  <a:cubicBezTo>
                    <a:pt x="203" y="115"/>
                    <a:pt x="217" y="125"/>
                    <a:pt x="232" y="135"/>
                  </a:cubicBezTo>
                  <a:cubicBezTo>
                    <a:pt x="234" y="136"/>
                    <a:pt x="236" y="134"/>
                    <a:pt x="234" y="132"/>
                  </a:cubicBezTo>
                  <a:cubicBezTo>
                    <a:pt x="213" y="117"/>
                    <a:pt x="190" y="103"/>
                    <a:pt x="167" y="89"/>
                  </a:cubicBezTo>
                  <a:cubicBezTo>
                    <a:pt x="166" y="88"/>
                    <a:pt x="164" y="90"/>
                    <a:pt x="165" y="92"/>
                  </a:cubicBezTo>
                  <a:cubicBezTo>
                    <a:pt x="183" y="107"/>
                    <a:pt x="201" y="122"/>
                    <a:pt x="219" y="137"/>
                  </a:cubicBezTo>
                  <a:cubicBezTo>
                    <a:pt x="201" y="126"/>
                    <a:pt x="183" y="114"/>
                    <a:pt x="166" y="103"/>
                  </a:cubicBezTo>
                  <a:cubicBezTo>
                    <a:pt x="164" y="102"/>
                    <a:pt x="162" y="104"/>
                    <a:pt x="163" y="106"/>
                  </a:cubicBezTo>
                  <a:cubicBezTo>
                    <a:pt x="168" y="111"/>
                    <a:pt x="173" y="116"/>
                    <a:pt x="179" y="121"/>
                  </a:cubicBezTo>
                  <a:cubicBezTo>
                    <a:pt x="176" y="119"/>
                    <a:pt x="174" y="118"/>
                    <a:pt x="172" y="117"/>
                  </a:cubicBezTo>
                  <a:cubicBezTo>
                    <a:pt x="116" y="78"/>
                    <a:pt x="60" y="39"/>
                    <a:pt x="4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5" y="10"/>
                    <a:pt x="10" y="16"/>
                    <a:pt x="15" y="22"/>
                  </a:cubicBezTo>
                  <a:cubicBezTo>
                    <a:pt x="14" y="22"/>
                    <a:pt x="14" y="23"/>
                    <a:pt x="15" y="24"/>
                  </a:cubicBezTo>
                  <a:cubicBezTo>
                    <a:pt x="17" y="26"/>
                    <a:pt x="20" y="28"/>
                    <a:pt x="22" y="30"/>
                  </a:cubicBezTo>
                  <a:cubicBezTo>
                    <a:pt x="35" y="42"/>
                    <a:pt x="48" y="53"/>
                    <a:pt x="63" y="63"/>
                  </a:cubicBezTo>
                  <a:cubicBezTo>
                    <a:pt x="68" y="67"/>
                    <a:pt x="73" y="71"/>
                    <a:pt x="79" y="76"/>
                  </a:cubicBezTo>
                  <a:cubicBezTo>
                    <a:pt x="60" y="63"/>
                    <a:pt x="41" y="52"/>
                    <a:pt x="22" y="41"/>
                  </a:cubicBezTo>
                  <a:cubicBezTo>
                    <a:pt x="20" y="40"/>
                    <a:pt x="18" y="42"/>
                    <a:pt x="20" y="43"/>
                  </a:cubicBezTo>
                  <a:cubicBezTo>
                    <a:pt x="30" y="53"/>
                    <a:pt x="41" y="62"/>
                    <a:pt x="52" y="71"/>
                  </a:cubicBezTo>
                  <a:cubicBezTo>
                    <a:pt x="50" y="70"/>
                    <a:pt x="48" y="68"/>
                    <a:pt x="46" y="67"/>
                  </a:cubicBezTo>
                  <a:cubicBezTo>
                    <a:pt x="45" y="66"/>
                    <a:pt x="43" y="68"/>
                    <a:pt x="44" y="70"/>
                  </a:cubicBezTo>
                  <a:cubicBezTo>
                    <a:pt x="66" y="89"/>
                    <a:pt x="88" y="108"/>
                    <a:pt x="111" y="126"/>
                  </a:cubicBezTo>
                  <a:cubicBezTo>
                    <a:pt x="96" y="115"/>
                    <a:pt x="81" y="105"/>
                    <a:pt x="65" y="94"/>
                  </a:cubicBezTo>
                  <a:cubicBezTo>
                    <a:pt x="64" y="93"/>
                    <a:pt x="62" y="95"/>
                    <a:pt x="63" y="96"/>
                  </a:cubicBezTo>
                  <a:cubicBezTo>
                    <a:pt x="107" y="132"/>
                    <a:pt x="151" y="167"/>
                    <a:pt x="195" y="203"/>
                  </a:cubicBezTo>
                  <a:cubicBezTo>
                    <a:pt x="162" y="179"/>
                    <a:pt x="129" y="156"/>
                    <a:pt x="96" y="133"/>
                  </a:cubicBezTo>
                  <a:cubicBezTo>
                    <a:pt x="95" y="132"/>
                    <a:pt x="93" y="135"/>
                    <a:pt x="94" y="136"/>
                  </a:cubicBezTo>
                  <a:cubicBezTo>
                    <a:pt x="111" y="150"/>
                    <a:pt x="127" y="164"/>
                    <a:pt x="144" y="178"/>
                  </a:cubicBezTo>
                  <a:cubicBezTo>
                    <a:pt x="129" y="167"/>
                    <a:pt x="114" y="156"/>
                    <a:pt x="99" y="145"/>
                  </a:cubicBezTo>
                  <a:cubicBezTo>
                    <a:pt x="98" y="144"/>
                    <a:pt x="96" y="146"/>
                    <a:pt x="97" y="147"/>
                  </a:cubicBezTo>
                  <a:cubicBezTo>
                    <a:pt x="134" y="179"/>
                    <a:pt x="171" y="210"/>
                    <a:pt x="209" y="241"/>
                  </a:cubicBezTo>
                  <a:cubicBezTo>
                    <a:pt x="185" y="224"/>
                    <a:pt x="162" y="207"/>
                    <a:pt x="139" y="190"/>
                  </a:cubicBezTo>
                  <a:cubicBezTo>
                    <a:pt x="138" y="189"/>
                    <a:pt x="137" y="191"/>
                    <a:pt x="137" y="192"/>
                  </a:cubicBezTo>
                  <a:cubicBezTo>
                    <a:pt x="147" y="204"/>
                    <a:pt x="157" y="215"/>
                    <a:pt x="168" y="226"/>
                  </a:cubicBezTo>
                  <a:cubicBezTo>
                    <a:pt x="187" y="251"/>
                    <a:pt x="210" y="273"/>
                    <a:pt x="235" y="292"/>
                  </a:cubicBezTo>
                  <a:cubicBezTo>
                    <a:pt x="236" y="292"/>
                    <a:pt x="237" y="292"/>
                    <a:pt x="237" y="291"/>
                  </a:cubicBezTo>
                  <a:cubicBezTo>
                    <a:pt x="297" y="341"/>
                    <a:pt x="363" y="383"/>
                    <a:pt x="429" y="424"/>
                  </a:cubicBezTo>
                  <a:cubicBezTo>
                    <a:pt x="431" y="425"/>
                    <a:pt x="432" y="423"/>
                    <a:pt x="430" y="421"/>
                  </a:cubicBezTo>
                  <a:cubicBezTo>
                    <a:pt x="339" y="355"/>
                    <a:pt x="250" y="287"/>
                    <a:pt x="163" y="216"/>
                  </a:cubicBezTo>
                  <a:cubicBezTo>
                    <a:pt x="163" y="215"/>
                    <a:pt x="162" y="215"/>
                    <a:pt x="161" y="216"/>
                  </a:cubicBezTo>
                  <a:cubicBezTo>
                    <a:pt x="161" y="215"/>
                    <a:pt x="160" y="214"/>
                    <a:pt x="159" y="214"/>
                  </a:cubicBezTo>
                  <a:cubicBezTo>
                    <a:pt x="156" y="210"/>
                    <a:pt x="152" y="206"/>
                    <a:pt x="149" y="202"/>
                  </a:cubicBezTo>
                  <a:cubicBezTo>
                    <a:pt x="149" y="201"/>
                    <a:pt x="148" y="201"/>
                    <a:pt x="147" y="200"/>
                  </a:cubicBezTo>
                  <a:cubicBezTo>
                    <a:pt x="156" y="207"/>
                    <a:pt x="166" y="213"/>
                    <a:pt x="175" y="220"/>
                  </a:cubicBezTo>
                  <a:cubicBezTo>
                    <a:pt x="198" y="236"/>
                    <a:pt x="220" y="253"/>
                    <a:pt x="242" y="269"/>
                  </a:cubicBezTo>
                  <a:cubicBezTo>
                    <a:pt x="251" y="276"/>
                    <a:pt x="260" y="283"/>
                    <a:pt x="268" y="290"/>
                  </a:cubicBezTo>
                  <a:cubicBezTo>
                    <a:pt x="297" y="313"/>
                    <a:pt x="325" y="336"/>
                    <a:pt x="354" y="359"/>
                  </a:cubicBezTo>
                  <a:cubicBezTo>
                    <a:pt x="368" y="370"/>
                    <a:pt x="382" y="381"/>
                    <a:pt x="397" y="392"/>
                  </a:cubicBezTo>
                  <a:cubicBezTo>
                    <a:pt x="407" y="400"/>
                    <a:pt x="416" y="409"/>
                    <a:pt x="429" y="406"/>
                  </a:cubicBezTo>
                  <a:cubicBezTo>
                    <a:pt x="431" y="405"/>
                    <a:pt x="431" y="404"/>
                    <a:pt x="430" y="403"/>
                  </a:cubicBezTo>
                  <a:cubicBezTo>
                    <a:pt x="369" y="359"/>
                    <a:pt x="309" y="315"/>
                    <a:pt x="248" y="270"/>
                  </a:cubicBezTo>
                  <a:cubicBezTo>
                    <a:pt x="222" y="249"/>
                    <a:pt x="197" y="228"/>
                    <a:pt x="171" y="206"/>
                  </a:cubicBezTo>
                  <a:cubicBezTo>
                    <a:pt x="156" y="194"/>
                    <a:pt x="142" y="181"/>
                    <a:pt x="127" y="169"/>
                  </a:cubicBezTo>
                  <a:cubicBezTo>
                    <a:pt x="151" y="187"/>
                    <a:pt x="151" y="187"/>
                    <a:pt x="151" y="187"/>
                  </a:cubicBezTo>
                  <a:cubicBezTo>
                    <a:pt x="163" y="195"/>
                    <a:pt x="175" y="204"/>
                    <a:pt x="187" y="213"/>
                  </a:cubicBezTo>
                  <a:cubicBezTo>
                    <a:pt x="267" y="278"/>
                    <a:pt x="349" y="339"/>
                    <a:pt x="434" y="397"/>
                  </a:cubicBezTo>
                  <a:cubicBezTo>
                    <a:pt x="436" y="398"/>
                    <a:pt x="437" y="395"/>
                    <a:pt x="435" y="394"/>
                  </a:cubicBezTo>
                  <a:cubicBezTo>
                    <a:pt x="355" y="335"/>
                    <a:pt x="275" y="275"/>
                    <a:pt x="195" y="216"/>
                  </a:cubicBezTo>
                  <a:cubicBezTo>
                    <a:pt x="170" y="195"/>
                    <a:pt x="144" y="174"/>
                    <a:pt x="119" y="153"/>
                  </a:cubicBezTo>
                  <a:cubicBezTo>
                    <a:pt x="162" y="183"/>
                    <a:pt x="205" y="213"/>
                    <a:pt x="247" y="244"/>
                  </a:cubicBezTo>
                  <a:cubicBezTo>
                    <a:pt x="314" y="296"/>
                    <a:pt x="382" y="348"/>
                    <a:pt x="452" y="397"/>
                  </a:cubicBezTo>
                  <a:cubicBezTo>
                    <a:pt x="453" y="398"/>
                    <a:pt x="455" y="396"/>
                    <a:pt x="454" y="394"/>
                  </a:cubicBezTo>
                  <a:cubicBezTo>
                    <a:pt x="454" y="394"/>
                    <a:pt x="453" y="394"/>
                    <a:pt x="453" y="394"/>
                  </a:cubicBezTo>
                  <a:cubicBezTo>
                    <a:pt x="453" y="394"/>
                    <a:pt x="453" y="394"/>
                    <a:pt x="453" y="394"/>
                  </a:cubicBezTo>
                  <a:cubicBezTo>
                    <a:pt x="453" y="394"/>
                    <a:pt x="453" y="394"/>
                    <a:pt x="453" y="394"/>
                  </a:cubicBezTo>
                  <a:cubicBezTo>
                    <a:pt x="388" y="343"/>
                    <a:pt x="322" y="294"/>
                    <a:pt x="255" y="245"/>
                  </a:cubicBezTo>
                  <a:cubicBezTo>
                    <a:pt x="207" y="207"/>
                    <a:pt x="159" y="169"/>
                    <a:pt x="111" y="131"/>
                  </a:cubicBezTo>
                  <a:cubicBezTo>
                    <a:pt x="125" y="141"/>
                    <a:pt x="139" y="151"/>
                    <a:pt x="153" y="161"/>
                  </a:cubicBezTo>
                  <a:cubicBezTo>
                    <a:pt x="257" y="245"/>
                    <a:pt x="364" y="324"/>
                    <a:pt x="475" y="398"/>
                  </a:cubicBezTo>
                  <a:cubicBezTo>
                    <a:pt x="477" y="400"/>
                    <a:pt x="479" y="396"/>
                    <a:pt x="477" y="395"/>
                  </a:cubicBezTo>
                  <a:cubicBezTo>
                    <a:pt x="430" y="359"/>
                    <a:pt x="383" y="324"/>
                    <a:pt x="336" y="289"/>
                  </a:cubicBezTo>
                  <a:cubicBezTo>
                    <a:pt x="383" y="322"/>
                    <a:pt x="432" y="353"/>
                    <a:pt x="481" y="384"/>
                  </a:cubicBezTo>
                  <a:cubicBezTo>
                    <a:pt x="483" y="385"/>
                    <a:pt x="484" y="382"/>
                    <a:pt x="482" y="381"/>
                  </a:cubicBezTo>
                  <a:close/>
                  <a:moveTo>
                    <a:pt x="225" y="185"/>
                  </a:moveTo>
                  <a:cubicBezTo>
                    <a:pt x="255" y="207"/>
                    <a:pt x="285" y="229"/>
                    <a:pt x="315" y="252"/>
                  </a:cubicBezTo>
                  <a:cubicBezTo>
                    <a:pt x="274" y="222"/>
                    <a:pt x="234" y="193"/>
                    <a:pt x="195" y="162"/>
                  </a:cubicBezTo>
                  <a:cubicBezTo>
                    <a:pt x="205" y="170"/>
                    <a:pt x="215" y="177"/>
                    <a:pt x="225" y="185"/>
                  </a:cubicBezTo>
                  <a:close/>
                  <a:moveTo>
                    <a:pt x="64" y="60"/>
                  </a:moveTo>
                  <a:cubicBezTo>
                    <a:pt x="59" y="56"/>
                    <a:pt x="54" y="51"/>
                    <a:pt x="49" y="47"/>
                  </a:cubicBezTo>
                  <a:cubicBezTo>
                    <a:pt x="128" y="103"/>
                    <a:pt x="207" y="159"/>
                    <a:pt x="285" y="215"/>
                  </a:cubicBezTo>
                  <a:cubicBezTo>
                    <a:pt x="260" y="198"/>
                    <a:pt x="235" y="180"/>
                    <a:pt x="210" y="163"/>
                  </a:cubicBezTo>
                  <a:cubicBezTo>
                    <a:pt x="173" y="136"/>
                    <a:pt x="135" y="110"/>
                    <a:pt x="98" y="83"/>
                  </a:cubicBezTo>
                  <a:cubicBezTo>
                    <a:pt x="87" y="75"/>
                    <a:pt x="75" y="68"/>
                    <a:pt x="64" y="60"/>
                  </a:cubicBezTo>
                  <a:close/>
                  <a:moveTo>
                    <a:pt x="196" y="255"/>
                  </a:moveTo>
                  <a:cubicBezTo>
                    <a:pt x="204" y="262"/>
                    <a:pt x="212" y="269"/>
                    <a:pt x="220" y="277"/>
                  </a:cubicBezTo>
                  <a:cubicBezTo>
                    <a:pt x="212" y="270"/>
                    <a:pt x="204" y="262"/>
                    <a:pt x="196" y="255"/>
                  </a:cubicBezTo>
                  <a:close/>
                  <a:moveTo>
                    <a:pt x="395" y="399"/>
                  </a:moveTo>
                  <a:cubicBezTo>
                    <a:pt x="329" y="357"/>
                    <a:pt x="265" y="314"/>
                    <a:pt x="207" y="261"/>
                  </a:cubicBezTo>
                  <a:cubicBezTo>
                    <a:pt x="194" y="250"/>
                    <a:pt x="182" y="238"/>
                    <a:pt x="170" y="225"/>
                  </a:cubicBezTo>
                  <a:cubicBezTo>
                    <a:pt x="170" y="225"/>
                    <a:pt x="170" y="225"/>
                    <a:pt x="170" y="225"/>
                  </a:cubicBezTo>
                  <a:cubicBezTo>
                    <a:pt x="243" y="284"/>
                    <a:pt x="318" y="343"/>
                    <a:pt x="395" y="399"/>
                  </a:cubicBezTo>
                  <a:close/>
                  <a:moveTo>
                    <a:pt x="304" y="314"/>
                  </a:moveTo>
                  <a:cubicBezTo>
                    <a:pt x="324" y="329"/>
                    <a:pt x="345" y="345"/>
                    <a:pt x="366" y="360"/>
                  </a:cubicBezTo>
                  <a:cubicBezTo>
                    <a:pt x="376" y="368"/>
                    <a:pt x="387" y="375"/>
                    <a:pt x="397" y="383"/>
                  </a:cubicBezTo>
                  <a:cubicBezTo>
                    <a:pt x="414" y="395"/>
                    <a:pt x="414" y="395"/>
                    <a:pt x="414" y="395"/>
                  </a:cubicBezTo>
                  <a:cubicBezTo>
                    <a:pt x="416" y="396"/>
                    <a:pt x="418" y="398"/>
                    <a:pt x="420" y="400"/>
                  </a:cubicBezTo>
                  <a:cubicBezTo>
                    <a:pt x="426" y="403"/>
                    <a:pt x="425" y="404"/>
                    <a:pt x="419" y="402"/>
                  </a:cubicBezTo>
                  <a:cubicBezTo>
                    <a:pt x="416" y="402"/>
                    <a:pt x="414" y="401"/>
                    <a:pt x="412" y="400"/>
                  </a:cubicBezTo>
                  <a:cubicBezTo>
                    <a:pt x="400" y="394"/>
                    <a:pt x="390" y="383"/>
                    <a:pt x="379" y="375"/>
                  </a:cubicBezTo>
                  <a:cubicBezTo>
                    <a:pt x="369" y="367"/>
                    <a:pt x="358" y="359"/>
                    <a:pt x="348" y="350"/>
                  </a:cubicBezTo>
                  <a:cubicBezTo>
                    <a:pt x="329" y="335"/>
                    <a:pt x="309" y="319"/>
                    <a:pt x="290" y="304"/>
                  </a:cubicBezTo>
                  <a:lnTo>
                    <a:pt x="304" y="314"/>
                  </a:lnTo>
                  <a:close/>
                  <a:moveTo>
                    <a:pt x="333" y="322"/>
                  </a:moveTo>
                  <a:cubicBezTo>
                    <a:pt x="318" y="311"/>
                    <a:pt x="303" y="300"/>
                    <a:pt x="288" y="289"/>
                  </a:cubicBezTo>
                  <a:cubicBezTo>
                    <a:pt x="303" y="300"/>
                    <a:pt x="318" y="311"/>
                    <a:pt x="333" y="322"/>
                  </a:cubicBezTo>
                  <a:close/>
                  <a:moveTo>
                    <a:pt x="159" y="161"/>
                  </a:moveTo>
                  <a:cubicBezTo>
                    <a:pt x="133" y="139"/>
                    <a:pt x="106" y="118"/>
                    <a:pt x="80" y="96"/>
                  </a:cubicBezTo>
                  <a:cubicBezTo>
                    <a:pt x="83" y="98"/>
                    <a:pt x="85" y="99"/>
                    <a:pt x="88" y="101"/>
                  </a:cubicBezTo>
                  <a:cubicBezTo>
                    <a:pt x="123" y="130"/>
                    <a:pt x="159" y="159"/>
                    <a:pt x="195" y="186"/>
                  </a:cubicBezTo>
                  <a:cubicBezTo>
                    <a:pt x="183" y="178"/>
                    <a:pt x="171" y="169"/>
                    <a:pt x="159" y="161"/>
                  </a:cubicBezTo>
                  <a:close/>
                  <a:moveTo>
                    <a:pt x="416" y="353"/>
                  </a:moveTo>
                  <a:cubicBezTo>
                    <a:pt x="349" y="307"/>
                    <a:pt x="284" y="259"/>
                    <a:pt x="220" y="209"/>
                  </a:cubicBezTo>
                  <a:cubicBezTo>
                    <a:pt x="286" y="257"/>
                    <a:pt x="351" y="304"/>
                    <a:pt x="416" y="353"/>
                  </a:cubicBezTo>
                  <a:close/>
                  <a:moveTo>
                    <a:pt x="132" y="133"/>
                  </a:moveTo>
                  <a:cubicBezTo>
                    <a:pt x="232" y="205"/>
                    <a:pt x="333" y="277"/>
                    <a:pt x="433" y="350"/>
                  </a:cubicBezTo>
                  <a:cubicBezTo>
                    <a:pt x="329" y="283"/>
                    <a:pt x="228" y="210"/>
                    <a:pt x="132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9C58105F-FC83-EA7E-B4A6-8796549D44FB}"/>
                </a:ext>
              </a:extLst>
            </p:cNvPr>
            <p:cNvSpPr/>
            <p:nvPr/>
          </p:nvSpPr>
          <p:spPr bwMode="auto">
            <a:xfrm>
              <a:off x="1730375" y="4725988"/>
              <a:ext cx="234950" cy="141288"/>
            </a:xfrm>
            <a:custGeom>
              <a:avLst/>
              <a:gdLst>
                <a:gd name="T0" fmla="*/ 110 w 112"/>
                <a:gd name="T1" fmla="*/ 64 h 68"/>
                <a:gd name="T2" fmla="*/ 56 w 112"/>
                <a:gd name="T3" fmla="*/ 20 h 68"/>
                <a:gd name="T4" fmla="*/ 94 w 112"/>
                <a:gd name="T5" fmla="*/ 43 h 68"/>
                <a:gd name="T6" fmla="*/ 96 w 112"/>
                <a:gd name="T7" fmla="*/ 40 h 68"/>
                <a:gd name="T8" fmla="*/ 50 w 112"/>
                <a:gd name="T9" fmla="*/ 13 h 68"/>
                <a:gd name="T10" fmla="*/ 48 w 112"/>
                <a:gd name="T11" fmla="*/ 15 h 68"/>
                <a:gd name="T12" fmla="*/ 79 w 112"/>
                <a:gd name="T13" fmla="*/ 47 h 68"/>
                <a:gd name="T14" fmla="*/ 55 w 112"/>
                <a:gd name="T15" fmla="*/ 33 h 68"/>
                <a:gd name="T16" fmla="*/ 1 w 112"/>
                <a:gd name="T17" fmla="*/ 0 h 68"/>
                <a:gd name="T18" fmla="*/ 0 w 112"/>
                <a:gd name="T19" fmla="*/ 1 h 68"/>
                <a:gd name="T20" fmla="*/ 109 w 112"/>
                <a:gd name="T21" fmla="*/ 67 h 68"/>
                <a:gd name="T22" fmla="*/ 110 w 112"/>
                <a:gd name="T23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68">
                  <a:moveTo>
                    <a:pt x="110" y="64"/>
                  </a:moveTo>
                  <a:cubicBezTo>
                    <a:pt x="89" y="53"/>
                    <a:pt x="71" y="38"/>
                    <a:pt x="56" y="20"/>
                  </a:cubicBezTo>
                  <a:cubicBezTo>
                    <a:pt x="69" y="28"/>
                    <a:pt x="81" y="36"/>
                    <a:pt x="94" y="43"/>
                  </a:cubicBezTo>
                  <a:cubicBezTo>
                    <a:pt x="96" y="43"/>
                    <a:pt x="97" y="41"/>
                    <a:pt x="96" y="40"/>
                  </a:cubicBezTo>
                  <a:cubicBezTo>
                    <a:pt x="81" y="31"/>
                    <a:pt x="65" y="22"/>
                    <a:pt x="50" y="13"/>
                  </a:cubicBezTo>
                  <a:cubicBezTo>
                    <a:pt x="49" y="12"/>
                    <a:pt x="47" y="14"/>
                    <a:pt x="48" y="15"/>
                  </a:cubicBezTo>
                  <a:cubicBezTo>
                    <a:pt x="57" y="27"/>
                    <a:pt x="68" y="38"/>
                    <a:pt x="79" y="47"/>
                  </a:cubicBezTo>
                  <a:cubicBezTo>
                    <a:pt x="71" y="43"/>
                    <a:pt x="63" y="38"/>
                    <a:pt x="55" y="33"/>
                  </a:cubicBezTo>
                  <a:cubicBezTo>
                    <a:pt x="37" y="23"/>
                    <a:pt x="19" y="1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33" y="27"/>
                    <a:pt x="72" y="47"/>
                    <a:pt x="109" y="67"/>
                  </a:cubicBezTo>
                  <a:cubicBezTo>
                    <a:pt x="110" y="68"/>
                    <a:pt x="112" y="65"/>
                    <a:pt x="11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DF43BD36-907F-68B3-2F9D-6DC19A485C61}"/>
                </a:ext>
              </a:extLst>
            </p:cNvPr>
            <p:cNvSpPr/>
            <p:nvPr/>
          </p:nvSpPr>
          <p:spPr bwMode="auto">
            <a:xfrm>
              <a:off x="1355725" y="3543300"/>
              <a:ext cx="339725" cy="1009650"/>
            </a:xfrm>
            <a:custGeom>
              <a:avLst/>
              <a:gdLst>
                <a:gd name="T0" fmla="*/ 119 w 163"/>
                <a:gd name="T1" fmla="*/ 431 h 484"/>
                <a:gd name="T2" fmla="*/ 106 w 163"/>
                <a:gd name="T3" fmla="*/ 401 h 484"/>
                <a:gd name="T4" fmla="*/ 105 w 163"/>
                <a:gd name="T5" fmla="*/ 387 h 484"/>
                <a:gd name="T6" fmla="*/ 101 w 163"/>
                <a:gd name="T7" fmla="*/ 368 h 484"/>
                <a:gd name="T8" fmla="*/ 80 w 163"/>
                <a:gd name="T9" fmla="*/ 326 h 484"/>
                <a:gd name="T10" fmla="*/ 80 w 163"/>
                <a:gd name="T11" fmla="*/ 310 h 484"/>
                <a:gd name="T12" fmla="*/ 79 w 163"/>
                <a:gd name="T13" fmla="*/ 290 h 484"/>
                <a:gd name="T14" fmla="*/ 83 w 163"/>
                <a:gd name="T15" fmla="*/ 276 h 484"/>
                <a:gd name="T16" fmla="*/ 90 w 163"/>
                <a:gd name="T17" fmla="*/ 271 h 484"/>
                <a:gd name="T18" fmla="*/ 70 w 163"/>
                <a:gd name="T19" fmla="*/ 243 h 484"/>
                <a:gd name="T20" fmla="*/ 66 w 163"/>
                <a:gd name="T21" fmla="*/ 222 h 484"/>
                <a:gd name="T22" fmla="*/ 64 w 163"/>
                <a:gd name="T23" fmla="*/ 205 h 484"/>
                <a:gd name="T24" fmla="*/ 72 w 163"/>
                <a:gd name="T25" fmla="*/ 194 h 484"/>
                <a:gd name="T26" fmla="*/ 77 w 163"/>
                <a:gd name="T27" fmla="*/ 183 h 484"/>
                <a:gd name="T28" fmla="*/ 76 w 163"/>
                <a:gd name="T29" fmla="*/ 166 h 484"/>
                <a:gd name="T30" fmla="*/ 79 w 163"/>
                <a:gd name="T31" fmla="*/ 151 h 484"/>
                <a:gd name="T32" fmla="*/ 87 w 163"/>
                <a:gd name="T33" fmla="*/ 137 h 484"/>
                <a:gd name="T34" fmla="*/ 90 w 163"/>
                <a:gd name="T35" fmla="*/ 124 h 484"/>
                <a:gd name="T36" fmla="*/ 89 w 163"/>
                <a:gd name="T37" fmla="*/ 110 h 484"/>
                <a:gd name="T38" fmla="*/ 99 w 163"/>
                <a:gd name="T39" fmla="*/ 101 h 484"/>
                <a:gd name="T40" fmla="*/ 2 w 163"/>
                <a:gd name="T41" fmla="*/ 5 h 484"/>
                <a:gd name="T42" fmla="*/ 5 w 163"/>
                <a:gd name="T43" fmla="*/ 25 h 484"/>
                <a:gd name="T44" fmla="*/ 6 w 163"/>
                <a:gd name="T45" fmla="*/ 44 h 484"/>
                <a:gd name="T46" fmla="*/ 12 w 163"/>
                <a:gd name="T47" fmla="*/ 67 h 484"/>
                <a:gd name="T48" fmla="*/ 9 w 163"/>
                <a:gd name="T49" fmla="*/ 86 h 484"/>
                <a:gd name="T50" fmla="*/ 10 w 163"/>
                <a:gd name="T51" fmla="*/ 105 h 484"/>
                <a:gd name="T52" fmla="*/ 16 w 163"/>
                <a:gd name="T53" fmla="*/ 126 h 484"/>
                <a:gd name="T54" fmla="*/ 11 w 163"/>
                <a:gd name="T55" fmla="*/ 142 h 484"/>
                <a:gd name="T56" fmla="*/ 15 w 163"/>
                <a:gd name="T57" fmla="*/ 159 h 484"/>
                <a:gd name="T58" fmla="*/ 22 w 163"/>
                <a:gd name="T59" fmla="*/ 187 h 484"/>
                <a:gd name="T60" fmla="*/ 23 w 163"/>
                <a:gd name="T61" fmla="*/ 202 h 484"/>
                <a:gd name="T62" fmla="*/ 33 w 163"/>
                <a:gd name="T63" fmla="*/ 224 h 484"/>
                <a:gd name="T64" fmla="*/ 31 w 163"/>
                <a:gd name="T65" fmla="*/ 237 h 484"/>
                <a:gd name="T66" fmla="*/ 34 w 163"/>
                <a:gd name="T67" fmla="*/ 255 h 484"/>
                <a:gd name="T68" fmla="*/ 34 w 163"/>
                <a:gd name="T69" fmla="*/ 267 h 484"/>
                <a:gd name="T70" fmla="*/ 33 w 163"/>
                <a:gd name="T71" fmla="*/ 289 h 484"/>
                <a:gd name="T72" fmla="*/ 42 w 163"/>
                <a:gd name="T73" fmla="*/ 316 h 484"/>
                <a:gd name="T74" fmla="*/ 53 w 163"/>
                <a:gd name="T75" fmla="*/ 337 h 484"/>
                <a:gd name="T76" fmla="*/ 61 w 163"/>
                <a:gd name="T77" fmla="*/ 358 h 484"/>
                <a:gd name="T78" fmla="*/ 68 w 163"/>
                <a:gd name="T79" fmla="*/ 385 h 484"/>
                <a:gd name="T80" fmla="*/ 88 w 163"/>
                <a:gd name="T81" fmla="*/ 417 h 484"/>
                <a:gd name="T82" fmla="*/ 89 w 163"/>
                <a:gd name="T83" fmla="*/ 417 h 484"/>
                <a:gd name="T84" fmla="*/ 99 w 163"/>
                <a:gd name="T85" fmla="*/ 443 h 484"/>
                <a:gd name="T86" fmla="*/ 108 w 163"/>
                <a:gd name="T87" fmla="*/ 451 h 484"/>
                <a:gd name="T88" fmla="*/ 143 w 163"/>
                <a:gd name="T89" fmla="*/ 480 h 484"/>
                <a:gd name="T90" fmla="*/ 160 w 163"/>
                <a:gd name="T91" fmla="*/ 482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3" h="484">
                  <a:moveTo>
                    <a:pt x="162" y="480"/>
                  </a:moveTo>
                  <a:cubicBezTo>
                    <a:pt x="136" y="455"/>
                    <a:pt x="111" y="429"/>
                    <a:pt x="87" y="402"/>
                  </a:cubicBezTo>
                  <a:cubicBezTo>
                    <a:pt x="98" y="412"/>
                    <a:pt x="108" y="421"/>
                    <a:pt x="119" y="431"/>
                  </a:cubicBezTo>
                  <a:cubicBezTo>
                    <a:pt x="120" y="432"/>
                    <a:pt x="122" y="430"/>
                    <a:pt x="121" y="429"/>
                  </a:cubicBezTo>
                  <a:cubicBezTo>
                    <a:pt x="101" y="410"/>
                    <a:pt x="84" y="389"/>
                    <a:pt x="70" y="366"/>
                  </a:cubicBezTo>
                  <a:cubicBezTo>
                    <a:pt x="82" y="378"/>
                    <a:pt x="94" y="389"/>
                    <a:pt x="106" y="401"/>
                  </a:cubicBezTo>
                  <a:cubicBezTo>
                    <a:pt x="107" y="402"/>
                    <a:pt x="109" y="400"/>
                    <a:pt x="108" y="399"/>
                  </a:cubicBezTo>
                  <a:cubicBezTo>
                    <a:pt x="98" y="386"/>
                    <a:pt x="88" y="373"/>
                    <a:pt x="78" y="361"/>
                  </a:cubicBezTo>
                  <a:cubicBezTo>
                    <a:pt x="87" y="370"/>
                    <a:pt x="96" y="379"/>
                    <a:pt x="105" y="387"/>
                  </a:cubicBezTo>
                  <a:cubicBezTo>
                    <a:pt x="107" y="389"/>
                    <a:pt x="109" y="387"/>
                    <a:pt x="107" y="385"/>
                  </a:cubicBezTo>
                  <a:cubicBezTo>
                    <a:pt x="92" y="368"/>
                    <a:pt x="76" y="350"/>
                    <a:pt x="60" y="332"/>
                  </a:cubicBezTo>
                  <a:cubicBezTo>
                    <a:pt x="74" y="344"/>
                    <a:pt x="87" y="356"/>
                    <a:pt x="101" y="368"/>
                  </a:cubicBezTo>
                  <a:cubicBezTo>
                    <a:pt x="102" y="369"/>
                    <a:pt x="104" y="367"/>
                    <a:pt x="103" y="366"/>
                  </a:cubicBezTo>
                  <a:cubicBezTo>
                    <a:pt x="84" y="343"/>
                    <a:pt x="64" y="321"/>
                    <a:pt x="45" y="298"/>
                  </a:cubicBezTo>
                  <a:cubicBezTo>
                    <a:pt x="57" y="308"/>
                    <a:pt x="68" y="317"/>
                    <a:pt x="80" y="326"/>
                  </a:cubicBezTo>
                  <a:cubicBezTo>
                    <a:pt x="81" y="327"/>
                    <a:pt x="83" y="326"/>
                    <a:pt x="82" y="324"/>
                  </a:cubicBezTo>
                  <a:cubicBezTo>
                    <a:pt x="71" y="310"/>
                    <a:pt x="60" y="295"/>
                    <a:pt x="48" y="280"/>
                  </a:cubicBezTo>
                  <a:cubicBezTo>
                    <a:pt x="59" y="290"/>
                    <a:pt x="69" y="300"/>
                    <a:pt x="80" y="310"/>
                  </a:cubicBezTo>
                  <a:cubicBezTo>
                    <a:pt x="81" y="311"/>
                    <a:pt x="83" y="310"/>
                    <a:pt x="82" y="308"/>
                  </a:cubicBezTo>
                  <a:cubicBezTo>
                    <a:pt x="73" y="294"/>
                    <a:pt x="63" y="281"/>
                    <a:pt x="52" y="269"/>
                  </a:cubicBezTo>
                  <a:cubicBezTo>
                    <a:pt x="61" y="276"/>
                    <a:pt x="70" y="283"/>
                    <a:pt x="79" y="290"/>
                  </a:cubicBezTo>
                  <a:cubicBezTo>
                    <a:pt x="81" y="292"/>
                    <a:pt x="83" y="290"/>
                    <a:pt x="81" y="288"/>
                  </a:cubicBezTo>
                  <a:cubicBezTo>
                    <a:pt x="70" y="275"/>
                    <a:pt x="58" y="261"/>
                    <a:pt x="46" y="248"/>
                  </a:cubicBezTo>
                  <a:cubicBezTo>
                    <a:pt x="58" y="257"/>
                    <a:pt x="70" y="267"/>
                    <a:pt x="83" y="276"/>
                  </a:cubicBezTo>
                  <a:cubicBezTo>
                    <a:pt x="84" y="278"/>
                    <a:pt x="87" y="276"/>
                    <a:pt x="85" y="274"/>
                  </a:cubicBezTo>
                  <a:cubicBezTo>
                    <a:pt x="75" y="263"/>
                    <a:pt x="65" y="253"/>
                    <a:pt x="55" y="242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2" y="273"/>
                    <a:pt x="94" y="271"/>
                    <a:pt x="93" y="269"/>
                  </a:cubicBezTo>
                  <a:cubicBezTo>
                    <a:pt x="79" y="255"/>
                    <a:pt x="66" y="241"/>
                    <a:pt x="52" y="227"/>
                  </a:cubicBezTo>
                  <a:cubicBezTo>
                    <a:pt x="58" y="232"/>
                    <a:pt x="64" y="237"/>
                    <a:pt x="70" y="243"/>
                  </a:cubicBezTo>
                  <a:cubicBezTo>
                    <a:pt x="71" y="244"/>
                    <a:pt x="74" y="242"/>
                    <a:pt x="72" y="240"/>
                  </a:cubicBezTo>
                  <a:cubicBezTo>
                    <a:pt x="59" y="226"/>
                    <a:pt x="46" y="211"/>
                    <a:pt x="33" y="196"/>
                  </a:cubicBezTo>
                  <a:cubicBezTo>
                    <a:pt x="44" y="205"/>
                    <a:pt x="55" y="214"/>
                    <a:pt x="66" y="222"/>
                  </a:cubicBezTo>
                  <a:cubicBezTo>
                    <a:pt x="67" y="224"/>
                    <a:pt x="69" y="222"/>
                    <a:pt x="68" y="220"/>
                  </a:cubicBezTo>
                  <a:cubicBezTo>
                    <a:pt x="55" y="205"/>
                    <a:pt x="43" y="189"/>
                    <a:pt x="31" y="174"/>
                  </a:cubicBezTo>
                  <a:cubicBezTo>
                    <a:pt x="42" y="184"/>
                    <a:pt x="53" y="195"/>
                    <a:pt x="64" y="205"/>
                  </a:cubicBezTo>
                  <a:cubicBezTo>
                    <a:pt x="66" y="206"/>
                    <a:pt x="68" y="204"/>
                    <a:pt x="66" y="203"/>
                  </a:cubicBezTo>
                  <a:cubicBezTo>
                    <a:pt x="53" y="187"/>
                    <a:pt x="40" y="171"/>
                    <a:pt x="26" y="155"/>
                  </a:cubicBezTo>
                  <a:cubicBezTo>
                    <a:pt x="41" y="168"/>
                    <a:pt x="57" y="181"/>
                    <a:pt x="72" y="194"/>
                  </a:cubicBezTo>
                  <a:cubicBezTo>
                    <a:pt x="74" y="195"/>
                    <a:pt x="76" y="193"/>
                    <a:pt x="74" y="191"/>
                  </a:cubicBezTo>
                  <a:cubicBezTo>
                    <a:pt x="61" y="176"/>
                    <a:pt x="49" y="160"/>
                    <a:pt x="36" y="144"/>
                  </a:cubicBezTo>
                  <a:cubicBezTo>
                    <a:pt x="77" y="183"/>
                    <a:pt x="77" y="183"/>
                    <a:pt x="77" y="183"/>
                  </a:cubicBezTo>
                  <a:cubicBezTo>
                    <a:pt x="79" y="185"/>
                    <a:pt x="81" y="182"/>
                    <a:pt x="80" y="181"/>
                  </a:cubicBezTo>
                  <a:cubicBezTo>
                    <a:pt x="64" y="162"/>
                    <a:pt x="48" y="144"/>
                    <a:pt x="32" y="125"/>
                  </a:cubicBezTo>
                  <a:cubicBezTo>
                    <a:pt x="47" y="139"/>
                    <a:pt x="62" y="152"/>
                    <a:pt x="76" y="166"/>
                  </a:cubicBezTo>
                  <a:cubicBezTo>
                    <a:pt x="78" y="167"/>
                    <a:pt x="80" y="165"/>
                    <a:pt x="79" y="163"/>
                  </a:cubicBezTo>
                  <a:cubicBezTo>
                    <a:pt x="63" y="144"/>
                    <a:pt x="47" y="126"/>
                    <a:pt x="31" y="107"/>
                  </a:cubicBezTo>
                  <a:cubicBezTo>
                    <a:pt x="47" y="122"/>
                    <a:pt x="63" y="137"/>
                    <a:pt x="79" y="151"/>
                  </a:cubicBezTo>
                  <a:cubicBezTo>
                    <a:pt x="81" y="153"/>
                    <a:pt x="83" y="151"/>
                    <a:pt x="82" y="149"/>
                  </a:cubicBezTo>
                  <a:cubicBezTo>
                    <a:pt x="68" y="129"/>
                    <a:pt x="54" y="110"/>
                    <a:pt x="39" y="92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9" y="139"/>
                    <a:pt x="92" y="136"/>
                    <a:pt x="90" y="135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54" y="90"/>
                    <a:pt x="72" y="107"/>
                    <a:pt x="90" y="124"/>
                  </a:cubicBezTo>
                  <a:cubicBezTo>
                    <a:pt x="92" y="126"/>
                    <a:pt x="95" y="124"/>
                    <a:pt x="93" y="122"/>
                  </a:cubicBezTo>
                  <a:cubicBezTo>
                    <a:pt x="76" y="102"/>
                    <a:pt x="59" y="82"/>
                    <a:pt x="43" y="62"/>
                  </a:cubicBezTo>
                  <a:cubicBezTo>
                    <a:pt x="58" y="78"/>
                    <a:pt x="74" y="94"/>
                    <a:pt x="89" y="110"/>
                  </a:cubicBezTo>
                  <a:cubicBezTo>
                    <a:pt x="91" y="111"/>
                    <a:pt x="93" y="109"/>
                    <a:pt x="92" y="107"/>
                  </a:cubicBezTo>
                  <a:cubicBezTo>
                    <a:pt x="81" y="90"/>
                    <a:pt x="68" y="74"/>
                    <a:pt x="55" y="58"/>
                  </a:cubicBezTo>
                  <a:cubicBezTo>
                    <a:pt x="70" y="72"/>
                    <a:pt x="85" y="87"/>
                    <a:pt x="99" y="101"/>
                  </a:cubicBezTo>
                  <a:cubicBezTo>
                    <a:pt x="101" y="103"/>
                    <a:pt x="104" y="100"/>
                    <a:pt x="102" y="98"/>
                  </a:cubicBezTo>
                  <a:cubicBezTo>
                    <a:pt x="70" y="66"/>
                    <a:pt x="37" y="34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29" y="31"/>
                    <a:pt x="53" y="60"/>
                    <a:pt x="75" y="90"/>
                  </a:cubicBezTo>
                  <a:cubicBezTo>
                    <a:pt x="53" y="67"/>
                    <a:pt x="30" y="45"/>
                    <a:pt x="8" y="22"/>
                  </a:cubicBezTo>
                  <a:cubicBezTo>
                    <a:pt x="6" y="20"/>
                    <a:pt x="4" y="23"/>
                    <a:pt x="5" y="25"/>
                  </a:cubicBezTo>
                  <a:cubicBezTo>
                    <a:pt x="26" y="49"/>
                    <a:pt x="47" y="73"/>
                    <a:pt x="67" y="97"/>
                  </a:cubicBezTo>
                  <a:cubicBezTo>
                    <a:pt x="48" y="79"/>
                    <a:pt x="28" y="60"/>
                    <a:pt x="9" y="42"/>
                  </a:cubicBezTo>
                  <a:cubicBezTo>
                    <a:pt x="7" y="40"/>
                    <a:pt x="4" y="43"/>
                    <a:pt x="6" y="44"/>
                  </a:cubicBezTo>
                  <a:cubicBezTo>
                    <a:pt x="25" y="66"/>
                    <a:pt x="44" y="88"/>
                    <a:pt x="63" y="109"/>
                  </a:cubicBezTo>
                  <a:cubicBezTo>
                    <a:pt x="47" y="94"/>
                    <a:pt x="31" y="79"/>
                    <a:pt x="15" y="64"/>
                  </a:cubicBezTo>
                  <a:cubicBezTo>
                    <a:pt x="13" y="63"/>
                    <a:pt x="11" y="65"/>
                    <a:pt x="12" y="67"/>
                  </a:cubicBezTo>
                  <a:cubicBezTo>
                    <a:pt x="33" y="89"/>
                    <a:pt x="52" y="113"/>
                    <a:pt x="69" y="138"/>
                  </a:cubicBezTo>
                  <a:cubicBezTo>
                    <a:pt x="50" y="120"/>
                    <a:pt x="31" y="102"/>
                    <a:pt x="11" y="84"/>
                  </a:cubicBezTo>
                  <a:cubicBezTo>
                    <a:pt x="9" y="82"/>
                    <a:pt x="7" y="85"/>
                    <a:pt x="9" y="86"/>
                  </a:cubicBezTo>
                  <a:cubicBezTo>
                    <a:pt x="25" y="105"/>
                    <a:pt x="41" y="124"/>
                    <a:pt x="57" y="143"/>
                  </a:cubicBezTo>
                  <a:cubicBezTo>
                    <a:pt x="42" y="130"/>
                    <a:pt x="28" y="116"/>
                    <a:pt x="13" y="103"/>
                  </a:cubicBezTo>
                  <a:cubicBezTo>
                    <a:pt x="11" y="101"/>
                    <a:pt x="9" y="103"/>
                    <a:pt x="10" y="105"/>
                  </a:cubicBezTo>
                  <a:cubicBezTo>
                    <a:pt x="26" y="123"/>
                    <a:pt x="41" y="141"/>
                    <a:pt x="56" y="159"/>
                  </a:cubicBezTo>
                  <a:cubicBezTo>
                    <a:pt x="44" y="147"/>
                    <a:pt x="31" y="135"/>
                    <a:pt x="19" y="124"/>
                  </a:cubicBezTo>
                  <a:cubicBezTo>
                    <a:pt x="17" y="122"/>
                    <a:pt x="15" y="125"/>
                    <a:pt x="16" y="126"/>
                  </a:cubicBezTo>
                  <a:cubicBezTo>
                    <a:pt x="31" y="144"/>
                    <a:pt x="45" y="161"/>
                    <a:pt x="60" y="179"/>
                  </a:cubicBezTo>
                  <a:cubicBezTo>
                    <a:pt x="44" y="166"/>
                    <a:pt x="29" y="153"/>
                    <a:pt x="13" y="140"/>
                  </a:cubicBezTo>
                  <a:cubicBezTo>
                    <a:pt x="12" y="138"/>
                    <a:pt x="9" y="140"/>
                    <a:pt x="11" y="142"/>
                  </a:cubicBezTo>
                  <a:cubicBezTo>
                    <a:pt x="23" y="157"/>
                    <a:pt x="36" y="171"/>
                    <a:pt x="48" y="186"/>
                  </a:cubicBezTo>
                  <a:cubicBezTo>
                    <a:pt x="38" y="176"/>
                    <a:pt x="27" y="167"/>
                    <a:pt x="17" y="157"/>
                  </a:cubicBezTo>
                  <a:cubicBezTo>
                    <a:pt x="15" y="156"/>
                    <a:pt x="13" y="158"/>
                    <a:pt x="15" y="159"/>
                  </a:cubicBezTo>
                  <a:cubicBezTo>
                    <a:pt x="28" y="176"/>
                    <a:pt x="42" y="193"/>
                    <a:pt x="56" y="210"/>
                  </a:cubicBezTo>
                  <a:cubicBezTo>
                    <a:pt x="45" y="202"/>
                    <a:pt x="34" y="193"/>
                    <a:pt x="24" y="184"/>
                  </a:cubicBezTo>
                  <a:cubicBezTo>
                    <a:pt x="22" y="183"/>
                    <a:pt x="20" y="185"/>
                    <a:pt x="22" y="187"/>
                  </a:cubicBezTo>
                  <a:cubicBezTo>
                    <a:pt x="31" y="198"/>
                    <a:pt x="40" y="210"/>
                    <a:pt x="50" y="221"/>
                  </a:cubicBezTo>
                  <a:cubicBezTo>
                    <a:pt x="42" y="214"/>
                    <a:pt x="33" y="207"/>
                    <a:pt x="25" y="199"/>
                  </a:cubicBezTo>
                  <a:cubicBezTo>
                    <a:pt x="23" y="198"/>
                    <a:pt x="21" y="200"/>
                    <a:pt x="23" y="202"/>
                  </a:cubicBezTo>
                  <a:cubicBezTo>
                    <a:pt x="38" y="217"/>
                    <a:pt x="53" y="233"/>
                    <a:pt x="68" y="248"/>
                  </a:cubicBezTo>
                  <a:cubicBezTo>
                    <a:pt x="57" y="239"/>
                    <a:pt x="46" y="230"/>
                    <a:pt x="35" y="221"/>
                  </a:cubicBezTo>
                  <a:cubicBezTo>
                    <a:pt x="33" y="220"/>
                    <a:pt x="31" y="222"/>
                    <a:pt x="33" y="224"/>
                  </a:cubicBezTo>
                  <a:cubicBezTo>
                    <a:pt x="44" y="236"/>
                    <a:pt x="56" y="248"/>
                    <a:pt x="68" y="261"/>
                  </a:cubicBezTo>
                  <a:cubicBezTo>
                    <a:pt x="56" y="252"/>
                    <a:pt x="45" y="243"/>
                    <a:pt x="34" y="234"/>
                  </a:cubicBezTo>
                  <a:cubicBezTo>
                    <a:pt x="32" y="233"/>
                    <a:pt x="30" y="235"/>
                    <a:pt x="31" y="237"/>
                  </a:cubicBezTo>
                  <a:cubicBezTo>
                    <a:pt x="43" y="250"/>
                    <a:pt x="55" y="263"/>
                    <a:pt x="67" y="277"/>
                  </a:cubicBezTo>
                  <a:cubicBezTo>
                    <a:pt x="57" y="269"/>
                    <a:pt x="46" y="261"/>
                    <a:pt x="36" y="253"/>
                  </a:cubicBezTo>
                  <a:cubicBezTo>
                    <a:pt x="35" y="251"/>
                    <a:pt x="33" y="253"/>
                    <a:pt x="34" y="255"/>
                  </a:cubicBezTo>
                  <a:cubicBezTo>
                    <a:pt x="48" y="268"/>
                    <a:pt x="60" y="282"/>
                    <a:pt x="71" y="298"/>
                  </a:cubicBezTo>
                  <a:cubicBezTo>
                    <a:pt x="60" y="287"/>
                    <a:pt x="48" y="276"/>
                    <a:pt x="37" y="265"/>
                  </a:cubicBezTo>
                  <a:cubicBezTo>
                    <a:pt x="36" y="264"/>
                    <a:pt x="33" y="266"/>
                    <a:pt x="34" y="267"/>
                  </a:cubicBezTo>
                  <a:cubicBezTo>
                    <a:pt x="47" y="284"/>
                    <a:pt x="60" y="300"/>
                    <a:pt x="72" y="316"/>
                  </a:cubicBezTo>
                  <a:cubicBezTo>
                    <a:pt x="60" y="306"/>
                    <a:pt x="47" y="296"/>
                    <a:pt x="35" y="286"/>
                  </a:cubicBezTo>
                  <a:cubicBezTo>
                    <a:pt x="33" y="285"/>
                    <a:pt x="31" y="287"/>
                    <a:pt x="33" y="289"/>
                  </a:cubicBezTo>
                  <a:cubicBezTo>
                    <a:pt x="50" y="309"/>
                    <a:pt x="68" y="330"/>
                    <a:pt x="86" y="351"/>
                  </a:cubicBezTo>
                  <a:cubicBezTo>
                    <a:pt x="72" y="339"/>
                    <a:pt x="58" y="326"/>
                    <a:pt x="44" y="314"/>
                  </a:cubicBezTo>
                  <a:cubicBezTo>
                    <a:pt x="42" y="313"/>
                    <a:pt x="40" y="315"/>
                    <a:pt x="42" y="316"/>
                  </a:cubicBezTo>
                  <a:cubicBezTo>
                    <a:pt x="55" y="331"/>
                    <a:pt x="67" y="345"/>
                    <a:pt x="80" y="359"/>
                  </a:cubicBezTo>
                  <a:cubicBezTo>
                    <a:pt x="72" y="351"/>
                    <a:pt x="63" y="343"/>
                    <a:pt x="55" y="335"/>
                  </a:cubicBezTo>
                  <a:cubicBezTo>
                    <a:pt x="54" y="334"/>
                    <a:pt x="52" y="336"/>
                    <a:pt x="53" y="337"/>
                  </a:cubicBezTo>
                  <a:cubicBezTo>
                    <a:pt x="67" y="353"/>
                    <a:pt x="81" y="369"/>
                    <a:pt x="94" y="385"/>
                  </a:cubicBezTo>
                  <a:cubicBezTo>
                    <a:pt x="83" y="375"/>
                    <a:pt x="73" y="366"/>
                    <a:pt x="63" y="356"/>
                  </a:cubicBezTo>
                  <a:cubicBezTo>
                    <a:pt x="62" y="355"/>
                    <a:pt x="60" y="356"/>
                    <a:pt x="61" y="358"/>
                  </a:cubicBezTo>
                  <a:cubicBezTo>
                    <a:pt x="71" y="375"/>
                    <a:pt x="83" y="391"/>
                    <a:pt x="96" y="407"/>
                  </a:cubicBezTo>
                  <a:cubicBezTo>
                    <a:pt x="88" y="399"/>
                    <a:pt x="79" y="391"/>
                    <a:pt x="71" y="383"/>
                  </a:cubicBezTo>
                  <a:cubicBezTo>
                    <a:pt x="69" y="382"/>
                    <a:pt x="67" y="384"/>
                    <a:pt x="68" y="385"/>
                  </a:cubicBezTo>
                  <a:cubicBezTo>
                    <a:pt x="81" y="401"/>
                    <a:pt x="95" y="416"/>
                    <a:pt x="109" y="431"/>
                  </a:cubicBezTo>
                  <a:cubicBezTo>
                    <a:pt x="103" y="426"/>
                    <a:pt x="97" y="420"/>
                    <a:pt x="91" y="415"/>
                  </a:cubicBezTo>
                  <a:cubicBezTo>
                    <a:pt x="90" y="414"/>
                    <a:pt x="87" y="415"/>
                    <a:pt x="88" y="417"/>
                  </a:cubicBezTo>
                  <a:cubicBezTo>
                    <a:pt x="89" y="417"/>
                    <a:pt x="89" y="417"/>
                    <a:pt x="89" y="417"/>
                  </a:cubicBezTo>
                  <a:cubicBezTo>
                    <a:pt x="89" y="417"/>
                    <a:pt x="89" y="417"/>
                    <a:pt x="89" y="417"/>
                  </a:cubicBezTo>
                  <a:cubicBezTo>
                    <a:pt x="89" y="417"/>
                    <a:pt x="89" y="417"/>
                    <a:pt x="89" y="417"/>
                  </a:cubicBezTo>
                  <a:cubicBezTo>
                    <a:pt x="98" y="430"/>
                    <a:pt x="108" y="442"/>
                    <a:pt x="118" y="454"/>
                  </a:cubicBezTo>
                  <a:cubicBezTo>
                    <a:pt x="113" y="449"/>
                    <a:pt x="107" y="445"/>
                    <a:pt x="101" y="441"/>
                  </a:cubicBezTo>
                  <a:cubicBezTo>
                    <a:pt x="100" y="440"/>
                    <a:pt x="99" y="442"/>
                    <a:pt x="99" y="443"/>
                  </a:cubicBezTo>
                  <a:cubicBezTo>
                    <a:pt x="107" y="453"/>
                    <a:pt x="115" y="462"/>
                    <a:pt x="125" y="469"/>
                  </a:cubicBezTo>
                  <a:cubicBezTo>
                    <a:pt x="126" y="470"/>
                    <a:pt x="126" y="469"/>
                    <a:pt x="126" y="468"/>
                  </a:cubicBezTo>
                  <a:cubicBezTo>
                    <a:pt x="119" y="463"/>
                    <a:pt x="114" y="458"/>
                    <a:pt x="108" y="451"/>
                  </a:cubicBezTo>
                  <a:cubicBezTo>
                    <a:pt x="108" y="451"/>
                    <a:pt x="106" y="449"/>
                    <a:pt x="105" y="447"/>
                  </a:cubicBezTo>
                  <a:cubicBezTo>
                    <a:pt x="107" y="448"/>
                    <a:pt x="111" y="451"/>
                    <a:pt x="111" y="451"/>
                  </a:cubicBezTo>
                  <a:cubicBezTo>
                    <a:pt x="122" y="460"/>
                    <a:pt x="133" y="470"/>
                    <a:pt x="143" y="480"/>
                  </a:cubicBezTo>
                  <a:cubicBezTo>
                    <a:pt x="145" y="481"/>
                    <a:pt x="147" y="479"/>
                    <a:pt x="146" y="478"/>
                  </a:cubicBezTo>
                  <a:cubicBezTo>
                    <a:pt x="131" y="463"/>
                    <a:pt x="117" y="448"/>
                    <a:pt x="104" y="431"/>
                  </a:cubicBezTo>
                  <a:cubicBezTo>
                    <a:pt x="123" y="448"/>
                    <a:pt x="141" y="465"/>
                    <a:pt x="160" y="482"/>
                  </a:cubicBezTo>
                  <a:cubicBezTo>
                    <a:pt x="161" y="484"/>
                    <a:pt x="163" y="482"/>
                    <a:pt x="162" y="4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24CE717-849F-2D8C-7EB5-D9AA149CBE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1437" y="3249613"/>
              <a:ext cx="379413" cy="488950"/>
            </a:xfrm>
            <a:custGeom>
              <a:avLst/>
              <a:gdLst>
                <a:gd name="T0" fmla="*/ 33 w 182"/>
                <a:gd name="T1" fmla="*/ 79 h 235"/>
                <a:gd name="T2" fmla="*/ 174 w 182"/>
                <a:gd name="T3" fmla="*/ 203 h 235"/>
                <a:gd name="T4" fmla="*/ 149 w 182"/>
                <a:gd name="T5" fmla="*/ 174 h 235"/>
                <a:gd name="T6" fmla="*/ 124 w 182"/>
                <a:gd name="T7" fmla="*/ 152 h 235"/>
                <a:gd name="T8" fmla="*/ 144 w 182"/>
                <a:gd name="T9" fmla="*/ 180 h 235"/>
                <a:gd name="T10" fmla="*/ 45 w 182"/>
                <a:gd name="T11" fmla="*/ 83 h 235"/>
                <a:gd name="T12" fmla="*/ 45 w 182"/>
                <a:gd name="T13" fmla="*/ 73 h 235"/>
                <a:gd name="T14" fmla="*/ 32 w 182"/>
                <a:gd name="T15" fmla="*/ 45 h 235"/>
                <a:gd name="T16" fmla="*/ 56 w 182"/>
                <a:gd name="T17" fmla="*/ 65 h 235"/>
                <a:gd name="T18" fmla="*/ 46 w 182"/>
                <a:gd name="T19" fmla="*/ 38 h 235"/>
                <a:gd name="T20" fmla="*/ 30 w 182"/>
                <a:gd name="T21" fmla="*/ 2 h 235"/>
                <a:gd name="T22" fmla="*/ 41 w 182"/>
                <a:gd name="T23" fmla="*/ 29 h 235"/>
                <a:gd name="T24" fmla="*/ 23 w 182"/>
                <a:gd name="T25" fmla="*/ 17 h 235"/>
                <a:gd name="T26" fmla="*/ 23 w 182"/>
                <a:gd name="T27" fmla="*/ 34 h 235"/>
                <a:gd name="T28" fmla="*/ 40 w 182"/>
                <a:gd name="T29" fmla="*/ 64 h 235"/>
                <a:gd name="T30" fmla="*/ 19 w 182"/>
                <a:gd name="T31" fmla="*/ 49 h 235"/>
                <a:gd name="T32" fmla="*/ 24 w 182"/>
                <a:gd name="T33" fmla="*/ 59 h 235"/>
                <a:gd name="T34" fmla="*/ 39 w 182"/>
                <a:gd name="T35" fmla="*/ 80 h 235"/>
                <a:gd name="T36" fmla="*/ 17 w 182"/>
                <a:gd name="T37" fmla="*/ 67 h 235"/>
                <a:gd name="T38" fmla="*/ 8 w 182"/>
                <a:gd name="T39" fmla="*/ 69 h 235"/>
                <a:gd name="T40" fmla="*/ 47 w 182"/>
                <a:gd name="T41" fmla="*/ 122 h 235"/>
                <a:gd name="T42" fmla="*/ 9 w 182"/>
                <a:gd name="T43" fmla="*/ 97 h 235"/>
                <a:gd name="T44" fmla="*/ 3 w 182"/>
                <a:gd name="T45" fmla="*/ 106 h 235"/>
                <a:gd name="T46" fmla="*/ 21 w 182"/>
                <a:gd name="T47" fmla="*/ 133 h 235"/>
                <a:gd name="T48" fmla="*/ 9 w 182"/>
                <a:gd name="T49" fmla="*/ 129 h 235"/>
                <a:gd name="T50" fmla="*/ 108 w 182"/>
                <a:gd name="T51" fmla="*/ 227 h 235"/>
                <a:gd name="T52" fmla="*/ 31 w 182"/>
                <a:gd name="T53" fmla="*/ 145 h 235"/>
                <a:gd name="T54" fmla="*/ 119 w 182"/>
                <a:gd name="T55" fmla="*/ 222 h 235"/>
                <a:gd name="T56" fmla="*/ 123 w 182"/>
                <a:gd name="T57" fmla="*/ 219 h 235"/>
                <a:gd name="T58" fmla="*/ 122 w 182"/>
                <a:gd name="T59" fmla="*/ 214 h 235"/>
                <a:gd name="T60" fmla="*/ 15 w 182"/>
                <a:gd name="T61" fmla="*/ 100 h 235"/>
                <a:gd name="T62" fmla="*/ 69 w 182"/>
                <a:gd name="T63" fmla="*/ 149 h 235"/>
                <a:gd name="T64" fmla="*/ 126 w 182"/>
                <a:gd name="T65" fmla="*/ 204 h 235"/>
                <a:gd name="T66" fmla="*/ 162 w 182"/>
                <a:gd name="T67" fmla="*/ 232 h 235"/>
                <a:gd name="T68" fmla="*/ 165 w 182"/>
                <a:gd name="T69" fmla="*/ 227 h 235"/>
                <a:gd name="T70" fmla="*/ 21 w 182"/>
                <a:gd name="T71" fmla="*/ 79 h 235"/>
                <a:gd name="T72" fmla="*/ 50 w 182"/>
                <a:gd name="T73" fmla="*/ 104 h 235"/>
                <a:gd name="T74" fmla="*/ 179 w 182"/>
                <a:gd name="T75" fmla="*/ 232 h 235"/>
                <a:gd name="T76" fmla="*/ 45 w 182"/>
                <a:gd name="T77" fmla="*/ 155 h 235"/>
                <a:gd name="T78" fmla="*/ 73 w 182"/>
                <a:gd name="T79" fmla="*/ 180 h 235"/>
                <a:gd name="T80" fmla="*/ 45 w 182"/>
                <a:gd name="T81" fmla="*/ 155 h 235"/>
                <a:gd name="T82" fmla="*/ 101 w 182"/>
                <a:gd name="T83" fmla="*/ 200 h 235"/>
                <a:gd name="T84" fmla="*/ 33 w 182"/>
                <a:gd name="T85" fmla="*/ 142 h 235"/>
                <a:gd name="T86" fmla="*/ 89 w 182"/>
                <a:gd name="T87" fmla="*/ 186 h 235"/>
                <a:gd name="T88" fmla="*/ 141 w 182"/>
                <a:gd name="T89" fmla="*/ 205 h 235"/>
                <a:gd name="T90" fmla="*/ 127 w 182"/>
                <a:gd name="T91" fmla="*/ 191 h 235"/>
                <a:gd name="T92" fmla="*/ 136 w 182"/>
                <a:gd name="T93" fmla="*/ 205 h 235"/>
                <a:gd name="T94" fmla="*/ 124 w 182"/>
                <a:gd name="T95" fmla="*/ 198 h 235"/>
                <a:gd name="T96" fmla="*/ 136 w 182"/>
                <a:gd name="T97" fmla="*/ 205 h 235"/>
                <a:gd name="T98" fmla="*/ 66 w 182"/>
                <a:gd name="T99" fmla="*/ 133 h 235"/>
                <a:gd name="T100" fmla="*/ 67 w 182"/>
                <a:gd name="T101" fmla="*/ 132 h 235"/>
                <a:gd name="T102" fmla="*/ 82 w 182"/>
                <a:gd name="T103" fmla="*/ 157 h 235"/>
                <a:gd name="T104" fmla="*/ 29 w 182"/>
                <a:gd name="T105" fmla="*/ 97 h 235"/>
                <a:gd name="T106" fmla="*/ 17 w 182"/>
                <a:gd name="T107" fmla="*/ 76 h 235"/>
                <a:gd name="T108" fmla="*/ 88 w 182"/>
                <a:gd name="T109" fmla="*/ 16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2" h="235">
                  <a:moveTo>
                    <a:pt x="181" y="230"/>
                  </a:moveTo>
                  <a:cubicBezTo>
                    <a:pt x="131" y="180"/>
                    <a:pt x="82" y="130"/>
                    <a:pt x="33" y="79"/>
                  </a:cubicBezTo>
                  <a:cubicBezTo>
                    <a:pt x="82" y="118"/>
                    <a:pt x="120" y="170"/>
                    <a:pt x="172" y="206"/>
                  </a:cubicBezTo>
                  <a:cubicBezTo>
                    <a:pt x="173" y="207"/>
                    <a:pt x="175" y="204"/>
                    <a:pt x="174" y="203"/>
                  </a:cubicBezTo>
                  <a:cubicBezTo>
                    <a:pt x="158" y="190"/>
                    <a:pt x="144" y="175"/>
                    <a:pt x="130" y="160"/>
                  </a:cubicBezTo>
                  <a:cubicBezTo>
                    <a:pt x="137" y="164"/>
                    <a:pt x="143" y="169"/>
                    <a:pt x="149" y="174"/>
                  </a:cubicBezTo>
                  <a:cubicBezTo>
                    <a:pt x="151" y="175"/>
                    <a:pt x="153" y="173"/>
                    <a:pt x="151" y="171"/>
                  </a:cubicBezTo>
                  <a:cubicBezTo>
                    <a:pt x="143" y="164"/>
                    <a:pt x="134" y="157"/>
                    <a:pt x="124" y="152"/>
                  </a:cubicBezTo>
                  <a:cubicBezTo>
                    <a:pt x="122" y="151"/>
                    <a:pt x="121" y="153"/>
                    <a:pt x="122" y="154"/>
                  </a:cubicBezTo>
                  <a:cubicBezTo>
                    <a:pt x="129" y="163"/>
                    <a:pt x="136" y="172"/>
                    <a:pt x="144" y="180"/>
                  </a:cubicBezTo>
                  <a:cubicBezTo>
                    <a:pt x="110" y="150"/>
                    <a:pt x="80" y="115"/>
                    <a:pt x="45" y="85"/>
                  </a:cubicBezTo>
                  <a:cubicBezTo>
                    <a:pt x="45" y="85"/>
                    <a:pt x="45" y="84"/>
                    <a:pt x="45" y="83"/>
                  </a:cubicBezTo>
                  <a:cubicBezTo>
                    <a:pt x="38" y="75"/>
                    <a:pt x="32" y="65"/>
                    <a:pt x="26" y="55"/>
                  </a:cubicBezTo>
                  <a:cubicBezTo>
                    <a:pt x="33" y="61"/>
                    <a:pt x="39" y="67"/>
                    <a:pt x="45" y="73"/>
                  </a:cubicBezTo>
                  <a:cubicBezTo>
                    <a:pt x="46" y="75"/>
                    <a:pt x="48" y="73"/>
                    <a:pt x="48" y="71"/>
                  </a:cubicBezTo>
                  <a:cubicBezTo>
                    <a:pt x="43" y="62"/>
                    <a:pt x="38" y="53"/>
                    <a:pt x="32" y="45"/>
                  </a:cubicBezTo>
                  <a:cubicBezTo>
                    <a:pt x="40" y="52"/>
                    <a:pt x="47" y="59"/>
                    <a:pt x="53" y="68"/>
                  </a:cubicBezTo>
                  <a:cubicBezTo>
                    <a:pt x="55" y="69"/>
                    <a:pt x="57" y="67"/>
                    <a:pt x="56" y="65"/>
                  </a:cubicBezTo>
                  <a:cubicBezTo>
                    <a:pt x="48" y="52"/>
                    <a:pt x="40" y="39"/>
                    <a:pt x="32" y="26"/>
                  </a:cubicBezTo>
                  <a:cubicBezTo>
                    <a:pt x="37" y="30"/>
                    <a:pt x="41" y="34"/>
                    <a:pt x="46" y="38"/>
                  </a:cubicBezTo>
                  <a:cubicBezTo>
                    <a:pt x="47" y="40"/>
                    <a:pt x="49" y="38"/>
                    <a:pt x="48" y="36"/>
                  </a:cubicBezTo>
                  <a:cubicBezTo>
                    <a:pt x="42" y="25"/>
                    <a:pt x="37" y="13"/>
                    <a:pt x="30" y="2"/>
                  </a:cubicBezTo>
                  <a:cubicBezTo>
                    <a:pt x="29" y="0"/>
                    <a:pt x="27" y="2"/>
                    <a:pt x="28" y="3"/>
                  </a:cubicBezTo>
                  <a:cubicBezTo>
                    <a:pt x="32" y="12"/>
                    <a:pt x="36" y="21"/>
                    <a:pt x="41" y="29"/>
                  </a:cubicBezTo>
                  <a:cubicBezTo>
                    <a:pt x="36" y="25"/>
                    <a:pt x="30" y="20"/>
                    <a:pt x="25" y="15"/>
                  </a:cubicBezTo>
                  <a:cubicBezTo>
                    <a:pt x="24" y="13"/>
                    <a:pt x="22" y="15"/>
                    <a:pt x="23" y="17"/>
                  </a:cubicBezTo>
                  <a:cubicBezTo>
                    <a:pt x="29" y="28"/>
                    <a:pt x="36" y="40"/>
                    <a:pt x="43" y="51"/>
                  </a:cubicBezTo>
                  <a:cubicBezTo>
                    <a:pt x="37" y="45"/>
                    <a:pt x="31" y="39"/>
                    <a:pt x="23" y="34"/>
                  </a:cubicBezTo>
                  <a:cubicBezTo>
                    <a:pt x="22" y="33"/>
                    <a:pt x="20" y="35"/>
                    <a:pt x="21" y="37"/>
                  </a:cubicBezTo>
                  <a:cubicBezTo>
                    <a:pt x="28" y="45"/>
                    <a:pt x="34" y="54"/>
                    <a:pt x="40" y="64"/>
                  </a:cubicBezTo>
                  <a:cubicBezTo>
                    <a:pt x="34" y="58"/>
                    <a:pt x="28" y="52"/>
                    <a:pt x="22" y="47"/>
                  </a:cubicBezTo>
                  <a:cubicBezTo>
                    <a:pt x="20" y="45"/>
                    <a:pt x="18" y="47"/>
                    <a:pt x="19" y="49"/>
                  </a:cubicBezTo>
                  <a:cubicBezTo>
                    <a:pt x="22" y="54"/>
                    <a:pt x="24" y="58"/>
                    <a:pt x="27" y="63"/>
                  </a:cubicBezTo>
                  <a:cubicBezTo>
                    <a:pt x="26" y="62"/>
                    <a:pt x="25" y="61"/>
                    <a:pt x="24" y="59"/>
                  </a:cubicBezTo>
                  <a:cubicBezTo>
                    <a:pt x="23" y="58"/>
                    <a:pt x="22" y="60"/>
                    <a:pt x="23" y="60"/>
                  </a:cubicBezTo>
                  <a:cubicBezTo>
                    <a:pt x="28" y="67"/>
                    <a:pt x="33" y="73"/>
                    <a:pt x="39" y="80"/>
                  </a:cubicBezTo>
                  <a:cubicBezTo>
                    <a:pt x="32" y="74"/>
                    <a:pt x="26" y="69"/>
                    <a:pt x="19" y="65"/>
                  </a:cubicBezTo>
                  <a:cubicBezTo>
                    <a:pt x="17" y="64"/>
                    <a:pt x="16" y="66"/>
                    <a:pt x="17" y="67"/>
                  </a:cubicBezTo>
                  <a:cubicBezTo>
                    <a:pt x="23" y="74"/>
                    <a:pt x="30" y="80"/>
                    <a:pt x="37" y="87"/>
                  </a:cubicBezTo>
                  <a:cubicBezTo>
                    <a:pt x="28" y="80"/>
                    <a:pt x="18" y="74"/>
                    <a:pt x="8" y="69"/>
                  </a:cubicBezTo>
                  <a:cubicBezTo>
                    <a:pt x="7" y="69"/>
                    <a:pt x="5" y="70"/>
                    <a:pt x="6" y="71"/>
                  </a:cubicBezTo>
                  <a:cubicBezTo>
                    <a:pt x="19" y="89"/>
                    <a:pt x="33" y="106"/>
                    <a:pt x="47" y="122"/>
                  </a:cubicBezTo>
                  <a:cubicBezTo>
                    <a:pt x="36" y="111"/>
                    <a:pt x="24" y="99"/>
                    <a:pt x="10" y="94"/>
                  </a:cubicBezTo>
                  <a:cubicBezTo>
                    <a:pt x="9" y="94"/>
                    <a:pt x="8" y="96"/>
                    <a:pt x="9" y="97"/>
                  </a:cubicBezTo>
                  <a:cubicBezTo>
                    <a:pt x="33" y="124"/>
                    <a:pt x="58" y="151"/>
                    <a:pt x="84" y="178"/>
                  </a:cubicBezTo>
                  <a:cubicBezTo>
                    <a:pt x="57" y="154"/>
                    <a:pt x="30" y="130"/>
                    <a:pt x="3" y="106"/>
                  </a:cubicBezTo>
                  <a:cubicBezTo>
                    <a:pt x="2" y="105"/>
                    <a:pt x="0" y="106"/>
                    <a:pt x="1" y="108"/>
                  </a:cubicBezTo>
                  <a:cubicBezTo>
                    <a:pt x="8" y="116"/>
                    <a:pt x="14" y="125"/>
                    <a:pt x="21" y="133"/>
                  </a:cubicBezTo>
                  <a:cubicBezTo>
                    <a:pt x="18" y="131"/>
                    <a:pt x="14" y="128"/>
                    <a:pt x="11" y="126"/>
                  </a:cubicBezTo>
                  <a:cubicBezTo>
                    <a:pt x="9" y="125"/>
                    <a:pt x="8" y="127"/>
                    <a:pt x="9" y="129"/>
                  </a:cubicBezTo>
                  <a:cubicBezTo>
                    <a:pt x="39" y="165"/>
                    <a:pt x="71" y="198"/>
                    <a:pt x="106" y="229"/>
                  </a:cubicBezTo>
                  <a:cubicBezTo>
                    <a:pt x="108" y="230"/>
                    <a:pt x="110" y="228"/>
                    <a:pt x="108" y="227"/>
                  </a:cubicBezTo>
                  <a:cubicBezTo>
                    <a:pt x="77" y="199"/>
                    <a:pt x="48" y="169"/>
                    <a:pt x="20" y="137"/>
                  </a:cubicBezTo>
                  <a:cubicBezTo>
                    <a:pt x="24" y="139"/>
                    <a:pt x="28" y="142"/>
                    <a:pt x="31" y="145"/>
                  </a:cubicBezTo>
                  <a:cubicBezTo>
                    <a:pt x="57" y="174"/>
                    <a:pt x="86" y="201"/>
                    <a:pt x="117" y="224"/>
                  </a:cubicBezTo>
                  <a:cubicBezTo>
                    <a:pt x="118" y="225"/>
                    <a:pt x="120" y="223"/>
                    <a:pt x="119" y="222"/>
                  </a:cubicBezTo>
                  <a:cubicBezTo>
                    <a:pt x="113" y="217"/>
                    <a:pt x="108" y="211"/>
                    <a:pt x="103" y="206"/>
                  </a:cubicBezTo>
                  <a:cubicBezTo>
                    <a:pt x="109" y="211"/>
                    <a:pt x="116" y="215"/>
                    <a:pt x="123" y="219"/>
                  </a:cubicBezTo>
                  <a:cubicBezTo>
                    <a:pt x="124" y="220"/>
                    <a:pt x="126" y="218"/>
                    <a:pt x="125" y="217"/>
                  </a:cubicBezTo>
                  <a:cubicBezTo>
                    <a:pt x="124" y="216"/>
                    <a:pt x="123" y="215"/>
                    <a:pt x="122" y="214"/>
                  </a:cubicBezTo>
                  <a:cubicBezTo>
                    <a:pt x="122" y="214"/>
                    <a:pt x="122" y="213"/>
                    <a:pt x="122" y="212"/>
                  </a:cubicBezTo>
                  <a:cubicBezTo>
                    <a:pt x="85" y="176"/>
                    <a:pt x="50" y="138"/>
                    <a:pt x="15" y="100"/>
                  </a:cubicBezTo>
                  <a:cubicBezTo>
                    <a:pt x="25" y="105"/>
                    <a:pt x="33" y="114"/>
                    <a:pt x="42" y="122"/>
                  </a:cubicBezTo>
                  <a:cubicBezTo>
                    <a:pt x="51" y="131"/>
                    <a:pt x="60" y="140"/>
                    <a:pt x="69" y="149"/>
                  </a:cubicBezTo>
                  <a:cubicBezTo>
                    <a:pt x="87" y="167"/>
                    <a:pt x="106" y="185"/>
                    <a:pt x="125" y="204"/>
                  </a:cubicBezTo>
                  <a:cubicBezTo>
                    <a:pt x="125" y="205"/>
                    <a:pt x="126" y="204"/>
                    <a:pt x="126" y="204"/>
                  </a:cubicBezTo>
                  <a:cubicBezTo>
                    <a:pt x="138" y="214"/>
                    <a:pt x="149" y="224"/>
                    <a:pt x="161" y="234"/>
                  </a:cubicBezTo>
                  <a:cubicBezTo>
                    <a:pt x="162" y="235"/>
                    <a:pt x="163" y="233"/>
                    <a:pt x="162" y="232"/>
                  </a:cubicBezTo>
                  <a:cubicBezTo>
                    <a:pt x="158" y="226"/>
                    <a:pt x="153" y="220"/>
                    <a:pt x="148" y="214"/>
                  </a:cubicBezTo>
                  <a:cubicBezTo>
                    <a:pt x="153" y="219"/>
                    <a:pt x="159" y="223"/>
                    <a:pt x="165" y="227"/>
                  </a:cubicBezTo>
                  <a:cubicBezTo>
                    <a:pt x="167" y="228"/>
                    <a:pt x="169" y="226"/>
                    <a:pt x="167" y="224"/>
                  </a:cubicBezTo>
                  <a:cubicBezTo>
                    <a:pt x="117" y="178"/>
                    <a:pt x="68" y="129"/>
                    <a:pt x="21" y="79"/>
                  </a:cubicBezTo>
                  <a:cubicBezTo>
                    <a:pt x="25" y="82"/>
                    <a:pt x="29" y="85"/>
                    <a:pt x="31" y="87"/>
                  </a:cubicBezTo>
                  <a:cubicBezTo>
                    <a:pt x="38" y="92"/>
                    <a:pt x="44" y="98"/>
                    <a:pt x="50" y="104"/>
                  </a:cubicBezTo>
                  <a:cubicBezTo>
                    <a:pt x="64" y="118"/>
                    <a:pt x="79" y="132"/>
                    <a:pt x="93" y="146"/>
                  </a:cubicBezTo>
                  <a:cubicBezTo>
                    <a:pt x="121" y="175"/>
                    <a:pt x="150" y="203"/>
                    <a:pt x="179" y="232"/>
                  </a:cubicBezTo>
                  <a:cubicBezTo>
                    <a:pt x="180" y="233"/>
                    <a:pt x="182" y="231"/>
                    <a:pt x="181" y="230"/>
                  </a:cubicBezTo>
                  <a:close/>
                  <a:moveTo>
                    <a:pt x="45" y="155"/>
                  </a:moveTo>
                  <a:cubicBezTo>
                    <a:pt x="55" y="163"/>
                    <a:pt x="65" y="170"/>
                    <a:pt x="74" y="178"/>
                  </a:cubicBezTo>
                  <a:cubicBezTo>
                    <a:pt x="73" y="178"/>
                    <a:pt x="72" y="179"/>
                    <a:pt x="73" y="180"/>
                  </a:cubicBezTo>
                  <a:cubicBezTo>
                    <a:pt x="82" y="189"/>
                    <a:pt x="90" y="197"/>
                    <a:pt x="98" y="205"/>
                  </a:cubicBezTo>
                  <a:cubicBezTo>
                    <a:pt x="80" y="190"/>
                    <a:pt x="62" y="173"/>
                    <a:pt x="45" y="155"/>
                  </a:cubicBezTo>
                  <a:close/>
                  <a:moveTo>
                    <a:pt x="81" y="183"/>
                  </a:moveTo>
                  <a:cubicBezTo>
                    <a:pt x="88" y="189"/>
                    <a:pt x="94" y="195"/>
                    <a:pt x="101" y="200"/>
                  </a:cubicBezTo>
                  <a:cubicBezTo>
                    <a:pt x="94" y="195"/>
                    <a:pt x="87" y="189"/>
                    <a:pt x="81" y="183"/>
                  </a:cubicBezTo>
                  <a:close/>
                  <a:moveTo>
                    <a:pt x="33" y="142"/>
                  </a:moveTo>
                  <a:cubicBezTo>
                    <a:pt x="26" y="134"/>
                    <a:pt x="19" y="126"/>
                    <a:pt x="13" y="117"/>
                  </a:cubicBezTo>
                  <a:cubicBezTo>
                    <a:pt x="38" y="140"/>
                    <a:pt x="64" y="163"/>
                    <a:pt x="89" y="186"/>
                  </a:cubicBezTo>
                  <a:cubicBezTo>
                    <a:pt x="71" y="171"/>
                    <a:pt x="52" y="156"/>
                    <a:pt x="33" y="142"/>
                  </a:cubicBezTo>
                  <a:close/>
                  <a:moveTo>
                    <a:pt x="141" y="205"/>
                  </a:moveTo>
                  <a:cubicBezTo>
                    <a:pt x="138" y="202"/>
                    <a:pt x="135" y="200"/>
                    <a:pt x="132" y="197"/>
                  </a:cubicBezTo>
                  <a:cubicBezTo>
                    <a:pt x="131" y="195"/>
                    <a:pt x="129" y="193"/>
                    <a:pt x="127" y="191"/>
                  </a:cubicBezTo>
                  <a:cubicBezTo>
                    <a:pt x="132" y="196"/>
                    <a:pt x="136" y="200"/>
                    <a:pt x="141" y="205"/>
                  </a:cubicBezTo>
                  <a:close/>
                  <a:moveTo>
                    <a:pt x="136" y="205"/>
                  </a:moveTo>
                  <a:cubicBezTo>
                    <a:pt x="141" y="211"/>
                    <a:pt x="146" y="216"/>
                    <a:pt x="151" y="222"/>
                  </a:cubicBezTo>
                  <a:cubicBezTo>
                    <a:pt x="142" y="214"/>
                    <a:pt x="133" y="206"/>
                    <a:pt x="124" y="198"/>
                  </a:cubicBezTo>
                  <a:cubicBezTo>
                    <a:pt x="109" y="181"/>
                    <a:pt x="94" y="165"/>
                    <a:pt x="79" y="148"/>
                  </a:cubicBezTo>
                  <a:cubicBezTo>
                    <a:pt x="97" y="168"/>
                    <a:pt x="116" y="188"/>
                    <a:pt x="136" y="205"/>
                  </a:cubicBezTo>
                  <a:close/>
                  <a:moveTo>
                    <a:pt x="67" y="132"/>
                  </a:moveTo>
                  <a:cubicBezTo>
                    <a:pt x="67" y="132"/>
                    <a:pt x="66" y="132"/>
                    <a:pt x="66" y="133"/>
                  </a:cubicBezTo>
                  <a:cubicBezTo>
                    <a:pt x="62" y="128"/>
                    <a:pt x="58" y="123"/>
                    <a:pt x="54" y="118"/>
                  </a:cubicBezTo>
                  <a:cubicBezTo>
                    <a:pt x="58" y="122"/>
                    <a:pt x="62" y="127"/>
                    <a:pt x="67" y="132"/>
                  </a:cubicBezTo>
                  <a:close/>
                  <a:moveTo>
                    <a:pt x="88" y="163"/>
                  </a:moveTo>
                  <a:cubicBezTo>
                    <a:pt x="86" y="161"/>
                    <a:pt x="84" y="159"/>
                    <a:pt x="82" y="157"/>
                  </a:cubicBezTo>
                  <a:cubicBezTo>
                    <a:pt x="70" y="144"/>
                    <a:pt x="58" y="131"/>
                    <a:pt x="47" y="118"/>
                  </a:cubicBezTo>
                  <a:cubicBezTo>
                    <a:pt x="41" y="111"/>
                    <a:pt x="35" y="104"/>
                    <a:pt x="29" y="97"/>
                  </a:cubicBezTo>
                  <a:cubicBezTo>
                    <a:pt x="27" y="94"/>
                    <a:pt x="13" y="73"/>
                    <a:pt x="11" y="73"/>
                  </a:cubicBezTo>
                  <a:cubicBezTo>
                    <a:pt x="12" y="73"/>
                    <a:pt x="14" y="74"/>
                    <a:pt x="17" y="76"/>
                  </a:cubicBezTo>
                  <a:cubicBezTo>
                    <a:pt x="16" y="76"/>
                    <a:pt x="15" y="77"/>
                    <a:pt x="16" y="78"/>
                  </a:cubicBezTo>
                  <a:cubicBezTo>
                    <a:pt x="39" y="107"/>
                    <a:pt x="63" y="135"/>
                    <a:pt x="88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CFDDE8E-E13C-CA03-E1A7-C307EA7D5253}"/>
                </a:ext>
              </a:extLst>
            </p:cNvPr>
            <p:cNvSpPr/>
            <p:nvPr/>
          </p:nvSpPr>
          <p:spPr bwMode="auto">
            <a:xfrm>
              <a:off x="1463675" y="2959100"/>
              <a:ext cx="352425" cy="622300"/>
            </a:xfrm>
            <a:custGeom>
              <a:avLst/>
              <a:gdLst>
                <a:gd name="T0" fmla="*/ 151 w 169"/>
                <a:gd name="T1" fmla="*/ 264 h 298"/>
                <a:gd name="T2" fmla="*/ 152 w 169"/>
                <a:gd name="T3" fmla="*/ 253 h 298"/>
                <a:gd name="T4" fmla="*/ 154 w 169"/>
                <a:gd name="T5" fmla="*/ 247 h 298"/>
                <a:gd name="T6" fmla="*/ 137 w 169"/>
                <a:gd name="T7" fmla="*/ 207 h 298"/>
                <a:gd name="T8" fmla="*/ 139 w 169"/>
                <a:gd name="T9" fmla="*/ 193 h 298"/>
                <a:gd name="T10" fmla="*/ 146 w 169"/>
                <a:gd name="T11" fmla="*/ 183 h 298"/>
                <a:gd name="T12" fmla="*/ 95 w 169"/>
                <a:gd name="T13" fmla="*/ 102 h 298"/>
                <a:gd name="T14" fmla="*/ 95 w 169"/>
                <a:gd name="T15" fmla="*/ 80 h 298"/>
                <a:gd name="T16" fmla="*/ 99 w 169"/>
                <a:gd name="T17" fmla="*/ 65 h 298"/>
                <a:gd name="T18" fmla="*/ 92 w 169"/>
                <a:gd name="T19" fmla="*/ 59 h 298"/>
                <a:gd name="T20" fmla="*/ 85 w 169"/>
                <a:gd name="T21" fmla="*/ 71 h 298"/>
                <a:gd name="T22" fmla="*/ 82 w 169"/>
                <a:gd name="T23" fmla="*/ 88 h 298"/>
                <a:gd name="T24" fmla="*/ 63 w 169"/>
                <a:gd name="T25" fmla="*/ 65 h 298"/>
                <a:gd name="T26" fmla="*/ 64 w 169"/>
                <a:gd name="T27" fmla="*/ 59 h 298"/>
                <a:gd name="T28" fmla="*/ 58 w 169"/>
                <a:gd name="T29" fmla="*/ 45 h 298"/>
                <a:gd name="T30" fmla="*/ 44 w 169"/>
                <a:gd name="T31" fmla="*/ 9 h 298"/>
                <a:gd name="T32" fmla="*/ 37 w 169"/>
                <a:gd name="T33" fmla="*/ 4 h 298"/>
                <a:gd name="T34" fmla="*/ 26 w 169"/>
                <a:gd name="T35" fmla="*/ 9 h 298"/>
                <a:gd name="T36" fmla="*/ 22 w 169"/>
                <a:gd name="T37" fmla="*/ 21 h 298"/>
                <a:gd name="T38" fmla="*/ 20 w 169"/>
                <a:gd name="T39" fmla="*/ 26 h 298"/>
                <a:gd name="T40" fmla="*/ 19 w 169"/>
                <a:gd name="T41" fmla="*/ 46 h 298"/>
                <a:gd name="T42" fmla="*/ 15 w 169"/>
                <a:gd name="T43" fmla="*/ 56 h 298"/>
                <a:gd name="T44" fmla="*/ 22 w 169"/>
                <a:gd name="T45" fmla="*/ 79 h 298"/>
                <a:gd name="T46" fmla="*/ 20 w 169"/>
                <a:gd name="T47" fmla="*/ 102 h 298"/>
                <a:gd name="T48" fmla="*/ 37 w 169"/>
                <a:gd name="T49" fmla="*/ 128 h 298"/>
                <a:gd name="T50" fmla="*/ 27 w 169"/>
                <a:gd name="T51" fmla="*/ 123 h 298"/>
                <a:gd name="T52" fmla="*/ 59 w 169"/>
                <a:gd name="T53" fmla="*/ 177 h 298"/>
                <a:gd name="T54" fmla="*/ 76 w 169"/>
                <a:gd name="T55" fmla="*/ 214 h 298"/>
                <a:gd name="T56" fmla="*/ 14 w 169"/>
                <a:gd name="T57" fmla="*/ 155 h 298"/>
                <a:gd name="T58" fmla="*/ 61 w 169"/>
                <a:gd name="T59" fmla="*/ 212 h 298"/>
                <a:gd name="T60" fmla="*/ 65 w 169"/>
                <a:gd name="T61" fmla="*/ 230 h 298"/>
                <a:gd name="T62" fmla="*/ 43 w 169"/>
                <a:gd name="T63" fmla="*/ 219 h 298"/>
                <a:gd name="T64" fmla="*/ 50 w 169"/>
                <a:gd name="T65" fmla="*/ 244 h 298"/>
                <a:gd name="T66" fmla="*/ 47 w 169"/>
                <a:gd name="T67" fmla="*/ 256 h 298"/>
                <a:gd name="T68" fmla="*/ 34 w 169"/>
                <a:gd name="T69" fmla="*/ 256 h 298"/>
                <a:gd name="T70" fmla="*/ 51 w 169"/>
                <a:gd name="T71" fmla="*/ 273 h 298"/>
                <a:gd name="T72" fmla="*/ 54 w 169"/>
                <a:gd name="T73" fmla="*/ 266 h 298"/>
                <a:gd name="T74" fmla="*/ 61 w 169"/>
                <a:gd name="T75" fmla="*/ 258 h 298"/>
                <a:gd name="T76" fmla="*/ 72 w 169"/>
                <a:gd name="T77" fmla="*/ 253 h 298"/>
                <a:gd name="T78" fmla="*/ 84 w 169"/>
                <a:gd name="T79" fmla="*/ 253 h 298"/>
                <a:gd name="T80" fmla="*/ 96 w 169"/>
                <a:gd name="T81" fmla="*/ 250 h 298"/>
                <a:gd name="T82" fmla="*/ 100 w 169"/>
                <a:gd name="T83" fmla="*/ 246 h 298"/>
                <a:gd name="T84" fmla="*/ 105 w 169"/>
                <a:gd name="T85" fmla="*/ 233 h 298"/>
                <a:gd name="T86" fmla="*/ 96 w 169"/>
                <a:gd name="T87" fmla="*/ 211 h 298"/>
                <a:gd name="T88" fmla="*/ 121 w 169"/>
                <a:gd name="T89" fmla="*/ 254 h 298"/>
                <a:gd name="T90" fmla="*/ 119 w 169"/>
                <a:gd name="T91" fmla="*/ 272 h 298"/>
                <a:gd name="T92" fmla="*/ 138 w 169"/>
                <a:gd name="T93" fmla="*/ 290 h 298"/>
                <a:gd name="T94" fmla="*/ 134 w 169"/>
                <a:gd name="T95" fmla="*/ 26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9" h="298">
                  <a:moveTo>
                    <a:pt x="168" y="290"/>
                  </a:moveTo>
                  <a:cubicBezTo>
                    <a:pt x="162" y="282"/>
                    <a:pt x="156" y="274"/>
                    <a:pt x="150" y="266"/>
                  </a:cubicBezTo>
                  <a:cubicBezTo>
                    <a:pt x="151" y="266"/>
                    <a:pt x="151" y="265"/>
                    <a:pt x="151" y="264"/>
                  </a:cubicBezTo>
                  <a:cubicBezTo>
                    <a:pt x="139" y="249"/>
                    <a:pt x="127" y="233"/>
                    <a:pt x="115" y="218"/>
                  </a:cubicBezTo>
                  <a:cubicBezTo>
                    <a:pt x="127" y="231"/>
                    <a:pt x="138" y="243"/>
                    <a:pt x="150" y="255"/>
                  </a:cubicBezTo>
                  <a:cubicBezTo>
                    <a:pt x="151" y="257"/>
                    <a:pt x="153" y="255"/>
                    <a:pt x="152" y="253"/>
                  </a:cubicBezTo>
                  <a:cubicBezTo>
                    <a:pt x="132" y="230"/>
                    <a:pt x="113" y="206"/>
                    <a:pt x="93" y="183"/>
                  </a:cubicBezTo>
                  <a:cubicBezTo>
                    <a:pt x="112" y="205"/>
                    <a:pt x="132" y="227"/>
                    <a:pt x="151" y="248"/>
                  </a:cubicBezTo>
                  <a:cubicBezTo>
                    <a:pt x="153" y="250"/>
                    <a:pt x="155" y="248"/>
                    <a:pt x="154" y="247"/>
                  </a:cubicBezTo>
                  <a:cubicBezTo>
                    <a:pt x="123" y="205"/>
                    <a:pt x="91" y="164"/>
                    <a:pt x="60" y="123"/>
                  </a:cubicBezTo>
                  <a:cubicBezTo>
                    <a:pt x="85" y="152"/>
                    <a:pt x="109" y="181"/>
                    <a:pt x="134" y="209"/>
                  </a:cubicBezTo>
                  <a:cubicBezTo>
                    <a:pt x="136" y="211"/>
                    <a:pt x="138" y="208"/>
                    <a:pt x="137" y="207"/>
                  </a:cubicBezTo>
                  <a:cubicBezTo>
                    <a:pt x="106" y="167"/>
                    <a:pt x="75" y="128"/>
                    <a:pt x="44" y="88"/>
                  </a:cubicBezTo>
                  <a:cubicBezTo>
                    <a:pt x="76" y="123"/>
                    <a:pt x="106" y="159"/>
                    <a:pt x="136" y="196"/>
                  </a:cubicBezTo>
                  <a:cubicBezTo>
                    <a:pt x="138" y="198"/>
                    <a:pt x="140" y="195"/>
                    <a:pt x="139" y="193"/>
                  </a:cubicBezTo>
                  <a:cubicBezTo>
                    <a:pt x="106" y="151"/>
                    <a:pt x="73" y="109"/>
                    <a:pt x="40" y="67"/>
                  </a:cubicBezTo>
                  <a:cubicBezTo>
                    <a:pt x="77" y="105"/>
                    <a:pt x="110" y="145"/>
                    <a:pt x="143" y="185"/>
                  </a:cubicBezTo>
                  <a:cubicBezTo>
                    <a:pt x="145" y="187"/>
                    <a:pt x="148" y="185"/>
                    <a:pt x="146" y="183"/>
                  </a:cubicBezTo>
                  <a:cubicBezTo>
                    <a:pt x="116" y="143"/>
                    <a:pt x="85" y="104"/>
                    <a:pt x="54" y="64"/>
                  </a:cubicBezTo>
                  <a:cubicBezTo>
                    <a:pt x="67" y="78"/>
                    <a:pt x="79" y="91"/>
                    <a:pt x="92" y="105"/>
                  </a:cubicBezTo>
                  <a:cubicBezTo>
                    <a:pt x="94" y="107"/>
                    <a:pt x="96" y="104"/>
                    <a:pt x="95" y="102"/>
                  </a:cubicBezTo>
                  <a:cubicBezTo>
                    <a:pt x="88" y="91"/>
                    <a:pt x="82" y="79"/>
                    <a:pt x="75" y="67"/>
                  </a:cubicBezTo>
                  <a:cubicBezTo>
                    <a:pt x="80" y="72"/>
                    <a:pt x="86" y="77"/>
                    <a:pt x="91" y="82"/>
                  </a:cubicBezTo>
                  <a:cubicBezTo>
                    <a:pt x="93" y="84"/>
                    <a:pt x="96" y="82"/>
                    <a:pt x="95" y="80"/>
                  </a:cubicBezTo>
                  <a:cubicBezTo>
                    <a:pt x="91" y="72"/>
                    <a:pt x="87" y="65"/>
                    <a:pt x="82" y="57"/>
                  </a:cubicBezTo>
                  <a:cubicBezTo>
                    <a:pt x="87" y="60"/>
                    <a:pt x="91" y="64"/>
                    <a:pt x="96" y="67"/>
                  </a:cubicBezTo>
                  <a:cubicBezTo>
                    <a:pt x="97" y="68"/>
                    <a:pt x="99" y="66"/>
                    <a:pt x="99" y="65"/>
                  </a:cubicBezTo>
                  <a:cubicBezTo>
                    <a:pt x="96" y="59"/>
                    <a:pt x="94" y="52"/>
                    <a:pt x="92" y="46"/>
                  </a:cubicBezTo>
                  <a:cubicBezTo>
                    <a:pt x="91" y="44"/>
                    <a:pt x="87" y="45"/>
                    <a:pt x="88" y="47"/>
                  </a:cubicBezTo>
                  <a:cubicBezTo>
                    <a:pt x="89" y="51"/>
                    <a:pt x="91" y="55"/>
                    <a:pt x="92" y="59"/>
                  </a:cubicBezTo>
                  <a:cubicBezTo>
                    <a:pt x="87" y="55"/>
                    <a:pt x="82" y="52"/>
                    <a:pt x="77" y="48"/>
                  </a:cubicBezTo>
                  <a:cubicBezTo>
                    <a:pt x="75" y="46"/>
                    <a:pt x="73" y="49"/>
                    <a:pt x="74" y="51"/>
                  </a:cubicBezTo>
                  <a:cubicBezTo>
                    <a:pt x="78" y="58"/>
                    <a:pt x="82" y="64"/>
                    <a:pt x="85" y="71"/>
                  </a:cubicBezTo>
                  <a:cubicBezTo>
                    <a:pt x="80" y="66"/>
                    <a:pt x="74" y="61"/>
                    <a:pt x="68" y="56"/>
                  </a:cubicBezTo>
                  <a:cubicBezTo>
                    <a:pt x="66" y="54"/>
                    <a:pt x="63" y="56"/>
                    <a:pt x="65" y="58"/>
                  </a:cubicBezTo>
                  <a:cubicBezTo>
                    <a:pt x="70" y="68"/>
                    <a:pt x="76" y="78"/>
                    <a:pt x="82" y="8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41" y="43"/>
                    <a:pt x="45" y="47"/>
                    <a:pt x="50" y="51"/>
                  </a:cubicBezTo>
                  <a:cubicBezTo>
                    <a:pt x="54" y="55"/>
                    <a:pt x="59" y="60"/>
                    <a:pt x="63" y="65"/>
                  </a:cubicBezTo>
                  <a:cubicBezTo>
                    <a:pt x="65" y="66"/>
                    <a:pt x="67" y="64"/>
                    <a:pt x="66" y="63"/>
                  </a:cubicBezTo>
                  <a:cubicBezTo>
                    <a:pt x="65" y="62"/>
                    <a:pt x="65" y="61"/>
                    <a:pt x="64" y="60"/>
                  </a:cubicBezTo>
                  <a:cubicBezTo>
                    <a:pt x="65" y="60"/>
                    <a:pt x="65" y="59"/>
                    <a:pt x="64" y="59"/>
                  </a:cubicBezTo>
                  <a:cubicBezTo>
                    <a:pt x="63" y="58"/>
                    <a:pt x="63" y="58"/>
                    <a:pt x="62" y="57"/>
                  </a:cubicBezTo>
                  <a:cubicBezTo>
                    <a:pt x="56" y="48"/>
                    <a:pt x="50" y="38"/>
                    <a:pt x="44" y="29"/>
                  </a:cubicBezTo>
                  <a:cubicBezTo>
                    <a:pt x="48" y="34"/>
                    <a:pt x="53" y="40"/>
                    <a:pt x="58" y="45"/>
                  </a:cubicBezTo>
                  <a:cubicBezTo>
                    <a:pt x="59" y="47"/>
                    <a:pt x="62" y="45"/>
                    <a:pt x="61" y="43"/>
                  </a:cubicBezTo>
                  <a:cubicBezTo>
                    <a:pt x="55" y="32"/>
                    <a:pt x="49" y="20"/>
                    <a:pt x="43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6" y="10"/>
                    <a:pt x="47" y="7"/>
                    <a:pt x="46" y="6"/>
                  </a:cubicBezTo>
                  <a:cubicBezTo>
                    <a:pt x="44" y="4"/>
                    <a:pt x="42" y="3"/>
                    <a:pt x="40" y="2"/>
                  </a:cubicBezTo>
                  <a:cubicBezTo>
                    <a:pt x="38" y="0"/>
                    <a:pt x="36" y="3"/>
                    <a:pt x="37" y="4"/>
                  </a:cubicBezTo>
                  <a:cubicBezTo>
                    <a:pt x="42" y="13"/>
                    <a:pt x="46" y="23"/>
                    <a:pt x="51" y="32"/>
                  </a:cubicBezTo>
                  <a:cubicBezTo>
                    <a:pt x="44" y="23"/>
                    <a:pt x="36" y="15"/>
                    <a:pt x="29" y="7"/>
                  </a:cubicBezTo>
                  <a:cubicBezTo>
                    <a:pt x="28" y="5"/>
                    <a:pt x="25" y="7"/>
                    <a:pt x="26" y="9"/>
                  </a:cubicBezTo>
                  <a:cubicBezTo>
                    <a:pt x="35" y="22"/>
                    <a:pt x="44" y="36"/>
                    <a:pt x="53" y="49"/>
                  </a:cubicBezTo>
                  <a:cubicBezTo>
                    <a:pt x="43" y="39"/>
                    <a:pt x="34" y="29"/>
                    <a:pt x="25" y="19"/>
                  </a:cubicBezTo>
                  <a:cubicBezTo>
                    <a:pt x="23" y="18"/>
                    <a:pt x="21" y="20"/>
                    <a:pt x="22" y="21"/>
                  </a:cubicBezTo>
                  <a:cubicBezTo>
                    <a:pt x="26" y="26"/>
                    <a:pt x="30" y="31"/>
                    <a:pt x="34" y="3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2"/>
                    <a:pt x="18" y="24"/>
                    <a:pt x="20" y="26"/>
                  </a:cubicBezTo>
                  <a:cubicBezTo>
                    <a:pt x="41" y="54"/>
                    <a:pt x="62" y="81"/>
                    <a:pt x="84" y="109"/>
                  </a:cubicBezTo>
                  <a:cubicBezTo>
                    <a:pt x="64" y="86"/>
                    <a:pt x="43" y="64"/>
                    <a:pt x="21" y="44"/>
                  </a:cubicBezTo>
                  <a:cubicBezTo>
                    <a:pt x="19" y="42"/>
                    <a:pt x="17" y="44"/>
                    <a:pt x="19" y="46"/>
                  </a:cubicBezTo>
                  <a:cubicBezTo>
                    <a:pt x="36" y="68"/>
                    <a:pt x="53" y="90"/>
                    <a:pt x="70" y="112"/>
                  </a:cubicBezTo>
                  <a:cubicBezTo>
                    <a:pt x="53" y="92"/>
                    <a:pt x="35" y="73"/>
                    <a:pt x="17" y="54"/>
                  </a:cubicBezTo>
                  <a:cubicBezTo>
                    <a:pt x="16" y="52"/>
                    <a:pt x="13" y="54"/>
                    <a:pt x="15" y="56"/>
                  </a:cubicBezTo>
                  <a:cubicBezTo>
                    <a:pt x="39" y="87"/>
                    <a:pt x="63" y="119"/>
                    <a:pt x="88" y="150"/>
                  </a:cubicBezTo>
                  <a:cubicBezTo>
                    <a:pt x="67" y="126"/>
                    <a:pt x="46" y="101"/>
                    <a:pt x="25" y="77"/>
                  </a:cubicBezTo>
                  <a:cubicBezTo>
                    <a:pt x="24" y="76"/>
                    <a:pt x="21" y="77"/>
                    <a:pt x="22" y="79"/>
                  </a:cubicBezTo>
                  <a:cubicBezTo>
                    <a:pt x="57" y="125"/>
                    <a:pt x="92" y="171"/>
                    <a:pt x="127" y="216"/>
                  </a:cubicBezTo>
                  <a:cubicBezTo>
                    <a:pt x="92" y="178"/>
                    <a:pt x="57" y="139"/>
                    <a:pt x="23" y="100"/>
                  </a:cubicBezTo>
                  <a:cubicBezTo>
                    <a:pt x="21" y="99"/>
                    <a:pt x="19" y="101"/>
                    <a:pt x="20" y="102"/>
                  </a:cubicBezTo>
                  <a:cubicBezTo>
                    <a:pt x="47" y="134"/>
                    <a:pt x="74" y="166"/>
                    <a:pt x="101" y="198"/>
                  </a:cubicBezTo>
                  <a:cubicBezTo>
                    <a:pt x="89" y="185"/>
                    <a:pt x="77" y="171"/>
                    <a:pt x="65" y="158"/>
                  </a:cubicBezTo>
                  <a:cubicBezTo>
                    <a:pt x="55" y="148"/>
                    <a:pt x="46" y="138"/>
                    <a:pt x="37" y="128"/>
                  </a:cubicBezTo>
                  <a:cubicBezTo>
                    <a:pt x="35" y="126"/>
                    <a:pt x="33" y="129"/>
                    <a:pt x="34" y="130"/>
                  </a:cubicBezTo>
                  <a:cubicBezTo>
                    <a:pt x="34" y="131"/>
                    <a:pt x="35" y="131"/>
                    <a:pt x="35" y="131"/>
                  </a:cubicBezTo>
                  <a:cubicBezTo>
                    <a:pt x="32" y="129"/>
                    <a:pt x="30" y="126"/>
                    <a:pt x="27" y="123"/>
                  </a:cubicBezTo>
                  <a:cubicBezTo>
                    <a:pt x="25" y="122"/>
                    <a:pt x="23" y="124"/>
                    <a:pt x="24" y="125"/>
                  </a:cubicBezTo>
                  <a:cubicBezTo>
                    <a:pt x="23" y="126"/>
                    <a:pt x="22" y="127"/>
                    <a:pt x="23" y="128"/>
                  </a:cubicBezTo>
                  <a:cubicBezTo>
                    <a:pt x="34" y="145"/>
                    <a:pt x="46" y="161"/>
                    <a:pt x="59" y="177"/>
                  </a:cubicBezTo>
                  <a:cubicBezTo>
                    <a:pt x="45" y="162"/>
                    <a:pt x="32" y="148"/>
                    <a:pt x="18" y="133"/>
                  </a:cubicBezTo>
                  <a:cubicBezTo>
                    <a:pt x="17" y="132"/>
                    <a:pt x="14" y="134"/>
                    <a:pt x="15" y="136"/>
                  </a:cubicBezTo>
                  <a:cubicBezTo>
                    <a:pt x="35" y="162"/>
                    <a:pt x="55" y="188"/>
                    <a:pt x="76" y="214"/>
                  </a:cubicBezTo>
                  <a:cubicBezTo>
                    <a:pt x="56" y="193"/>
                    <a:pt x="37" y="173"/>
                    <a:pt x="17" y="152"/>
                  </a:cubicBezTo>
                  <a:cubicBezTo>
                    <a:pt x="16" y="150"/>
                    <a:pt x="13" y="152"/>
                    <a:pt x="14" y="154"/>
                  </a:cubicBezTo>
                  <a:cubicBezTo>
                    <a:pt x="14" y="154"/>
                    <a:pt x="14" y="155"/>
                    <a:pt x="14" y="155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29" y="174"/>
                    <a:pt x="45" y="193"/>
                    <a:pt x="61" y="212"/>
                  </a:cubicBezTo>
                  <a:cubicBezTo>
                    <a:pt x="48" y="199"/>
                    <a:pt x="36" y="185"/>
                    <a:pt x="24" y="171"/>
                  </a:cubicBezTo>
                  <a:cubicBezTo>
                    <a:pt x="22" y="169"/>
                    <a:pt x="20" y="172"/>
                    <a:pt x="21" y="174"/>
                  </a:cubicBezTo>
                  <a:cubicBezTo>
                    <a:pt x="36" y="193"/>
                    <a:pt x="51" y="212"/>
                    <a:pt x="65" y="230"/>
                  </a:cubicBezTo>
                  <a:cubicBezTo>
                    <a:pt x="53" y="218"/>
                    <a:pt x="40" y="205"/>
                    <a:pt x="27" y="193"/>
                  </a:cubicBezTo>
                  <a:cubicBezTo>
                    <a:pt x="26" y="191"/>
                    <a:pt x="23" y="193"/>
                    <a:pt x="24" y="195"/>
                  </a:cubicBezTo>
                  <a:cubicBezTo>
                    <a:pt x="31" y="203"/>
                    <a:pt x="37" y="211"/>
                    <a:pt x="43" y="219"/>
                  </a:cubicBezTo>
                  <a:cubicBezTo>
                    <a:pt x="36" y="212"/>
                    <a:pt x="28" y="205"/>
                    <a:pt x="19" y="198"/>
                  </a:cubicBezTo>
                  <a:cubicBezTo>
                    <a:pt x="18" y="197"/>
                    <a:pt x="15" y="199"/>
                    <a:pt x="17" y="201"/>
                  </a:cubicBezTo>
                  <a:cubicBezTo>
                    <a:pt x="28" y="215"/>
                    <a:pt x="39" y="229"/>
                    <a:pt x="50" y="244"/>
                  </a:cubicBezTo>
                  <a:cubicBezTo>
                    <a:pt x="38" y="232"/>
                    <a:pt x="25" y="220"/>
                    <a:pt x="13" y="207"/>
                  </a:cubicBezTo>
                  <a:cubicBezTo>
                    <a:pt x="12" y="206"/>
                    <a:pt x="9" y="208"/>
                    <a:pt x="11" y="209"/>
                  </a:cubicBezTo>
                  <a:cubicBezTo>
                    <a:pt x="23" y="225"/>
                    <a:pt x="35" y="241"/>
                    <a:pt x="47" y="256"/>
                  </a:cubicBezTo>
                  <a:cubicBezTo>
                    <a:pt x="32" y="245"/>
                    <a:pt x="19" y="232"/>
                    <a:pt x="6" y="219"/>
                  </a:cubicBezTo>
                  <a:cubicBezTo>
                    <a:pt x="5" y="217"/>
                    <a:pt x="3" y="219"/>
                    <a:pt x="4" y="221"/>
                  </a:cubicBezTo>
                  <a:cubicBezTo>
                    <a:pt x="14" y="233"/>
                    <a:pt x="24" y="244"/>
                    <a:pt x="34" y="256"/>
                  </a:cubicBezTo>
                  <a:cubicBezTo>
                    <a:pt x="24" y="246"/>
                    <a:pt x="13" y="237"/>
                    <a:pt x="2" y="228"/>
                  </a:cubicBezTo>
                  <a:cubicBezTo>
                    <a:pt x="1" y="228"/>
                    <a:pt x="0" y="229"/>
                    <a:pt x="1" y="230"/>
                  </a:cubicBezTo>
                  <a:cubicBezTo>
                    <a:pt x="17" y="244"/>
                    <a:pt x="34" y="259"/>
                    <a:pt x="51" y="273"/>
                  </a:cubicBezTo>
                  <a:cubicBezTo>
                    <a:pt x="52" y="274"/>
                    <a:pt x="54" y="272"/>
                    <a:pt x="53" y="271"/>
                  </a:cubicBezTo>
                  <a:cubicBezTo>
                    <a:pt x="44" y="262"/>
                    <a:pt x="36" y="253"/>
                    <a:pt x="27" y="244"/>
                  </a:cubicBezTo>
                  <a:cubicBezTo>
                    <a:pt x="36" y="251"/>
                    <a:pt x="45" y="259"/>
                    <a:pt x="54" y="266"/>
                  </a:cubicBezTo>
                  <a:cubicBezTo>
                    <a:pt x="55" y="266"/>
                    <a:pt x="57" y="265"/>
                    <a:pt x="56" y="263"/>
                  </a:cubicBezTo>
                  <a:cubicBezTo>
                    <a:pt x="48" y="252"/>
                    <a:pt x="39" y="240"/>
                    <a:pt x="30" y="229"/>
                  </a:cubicBezTo>
                  <a:cubicBezTo>
                    <a:pt x="40" y="239"/>
                    <a:pt x="51" y="248"/>
                    <a:pt x="61" y="258"/>
                  </a:cubicBezTo>
                  <a:cubicBezTo>
                    <a:pt x="63" y="259"/>
                    <a:pt x="65" y="257"/>
                    <a:pt x="64" y="255"/>
                  </a:cubicBezTo>
                  <a:cubicBezTo>
                    <a:pt x="53" y="241"/>
                    <a:pt x="42" y="227"/>
                    <a:pt x="31" y="213"/>
                  </a:cubicBezTo>
                  <a:cubicBezTo>
                    <a:pt x="45" y="225"/>
                    <a:pt x="59" y="239"/>
                    <a:pt x="72" y="253"/>
                  </a:cubicBezTo>
                  <a:cubicBezTo>
                    <a:pt x="73" y="254"/>
                    <a:pt x="76" y="252"/>
                    <a:pt x="74" y="250"/>
                  </a:cubicBezTo>
                  <a:cubicBezTo>
                    <a:pt x="64" y="239"/>
                    <a:pt x="54" y="227"/>
                    <a:pt x="45" y="215"/>
                  </a:cubicBezTo>
                  <a:cubicBezTo>
                    <a:pt x="58" y="228"/>
                    <a:pt x="71" y="241"/>
                    <a:pt x="84" y="253"/>
                  </a:cubicBezTo>
                  <a:cubicBezTo>
                    <a:pt x="86" y="255"/>
                    <a:pt x="88" y="253"/>
                    <a:pt x="87" y="251"/>
                  </a:cubicBezTo>
                  <a:cubicBezTo>
                    <a:pt x="76" y="238"/>
                    <a:pt x="66" y="225"/>
                    <a:pt x="56" y="212"/>
                  </a:cubicBezTo>
                  <a:cubicBezTo>
                    <a:pt x="69" y="225"/>
                    <a:pt x="82" y="238"/>
                    <a:pt x="96" y="250"/>
                  </a:cubicBezTo>
                  <a:cubicBezTo>
                    <a:pt x="98" y="252"/>
                    <a:pt x="100" y="249"/>
                    <a:pt x="98" y="247"/>
                  </a:cubicBezTo>
                  <a:cubicBezTo>
                    <a:pt x="81" y="229"/>
                    <a:pt x="65" y="210"/>
                    <a:pt x="49" y="191"/>
                  </a:cubicBezTo>
                  <a:cubicBezTo>
                    <a:pt x="66" y="209"/>
                    <a:pt x="83" y="227"/>
                    <a:pt x="100" y="246"/>
                  </a:cubicBezTo>
                  <a:cubicBezTo>
                    <a:pt x="101" y="247"/>
                    <a:pt x="104" y="245"/>
                    <a:pt x="103" y="243"/>
                  </a:cubicBezTo>
                  <a:cubicBezTo>
                    <a:pt x="84" y="218"/>
                    <a:pt x="65" y="193"/>
                    <a:pt x="45" y="168"/>
                  </a:cubicBezTo>
                  <a:cubicBezTo>
                    <a:pt x="65" y="190"/>
                    <a:pt x="85" y="211"/>
                    <a:pt x="105" y="233"/>
                  </a:cubicBezTo>
                  <a:cubicBezTo>
                    <a:pt x="107" y="235"/>
                    <a:pt x="110" y="232"/>
                    <a:pt x="108" y="230"/>
                  </a:cubicBezTo>
                  <a:cubicBezTo>
                    <a:pt x="89" y="208"/>
                    <a:pt x="70" y="185"/>
                    <a:pt x="52" y="161"/>
                  </a:cubicBezTo>
                  <a:cubicBezTo>
                    <a:pt x="67" y="178"/>
                    <a:pt x="81" y="194"/>
                    <a:pt x="96" y="211"/>
                  </a:cubicBezTo>
                  <a:cubicBezTo>
                    <a:pt x="116" y="234"/>
                    <a:pt x="138" y="257"/>
                    <a:pt x="157" y="282"/>
                  </a:cubicBezTo>
                  <a:cubicBezTo>
                    <a:pt x="145" y="272"/>
                    <a:pt x="134" y="262"/>
                    <a:pt x="124" y="251"/>
                  </a:cubicBezTo>
                  <a:cubicBezTo>
                    <a:pt x="122" y="250"/>
                    <a:pt x="120" y="252"/>
                    <a:pt x="121" y="254"/>
                  </a:cubicBezTo>
                  <a:cubicBezTo>
                    <a:pt x="129" y="266"/>
                    <a:pt x="138" y="278"/>
                    <a:pt x="146" y="291"/>
                  </a:cubicBezTo>
                  <a:cubicBezTo>
                    <a:pt x="137" y="285"/>
                    <a:pt x="129" y="278"/>
                    <a:pt x="122" y="270"/>
                  </a:cubicBezTo>
                  <a:cubicBezTo>
                    <a:pt x="121" y="268"/>
                    <a:pt x="118" y="270"/>
                    <a:pt x="119" y="272"/>
                  </a:cubicBezTo>
                  <a:cubicBezTo>
                    <a:pt x="125" y="280"/>
                    <a:pt x="131" y="288"/>
                    <a:pt x="138" y="295"/>
                  </a:cubicBezTo>
                  <a:cubicBezTo>
                    <a:pt x="140" y="297"/>
                    <a:pt x="142" y="294"/>
                    <a:pt x="140" y="293"/>
                  </a:cubicBezTo>
                  <a:cubicBezTo>
                    <a:pt x="140" y="292"/>
                    <a:pt x="139" y="291"/>
                    <a:pt x="138" y="290"/>
                  </a:cubicBezTo>
                  <a:cubicBezTo>
                    <a:pt x="142" y="292"/>
                    <a:pt x="146" y="295"/>
                    <a:pt x="150" y="297"/>
                  </a:cubicBezTo>
                  <a:cubicBezTo>
                    <a:pt x="151" y="298"/>
                    <a:pt x="153" y="296"/>
                    <a:pt x="152" y="295"/>
                  </a:cubicBezTo>
                  <a:cubicBezTo>
                    <a:pt x="146" y="285"/>
                    <a:pt x="140" y="276"/>
                    <a:pt x="134" y="267"/>
                  </a:cubicBezTo>
                  <a:cubicBezTo>
                    <a:pt x="144" y="276"/>
                    <a:pt x="154" y="285"/>
                    <a:pt x="165" y="293"/>
                  </a:cubicBezTo>
                  <a:cubicBezTo>
                    <a:pt x="167" y="294"/>
                    <a:pt x="169" y="292"/>
                    <a:pt x="168" y="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28868298-C323-8235-1378-0210E7394B1B}"/>
                </a:ext>
              </a:extLst>
            </p:cNvPr>
            <p:cNvSpPr/>
            <p:nvPr/>
          </p:nvSpPr>
          <p:spPr bwMode="auto">
            <a:xfrm>
              <a:off x="1679575" y="3200400"/>
              <a:ext cx="55563" cy="71438"/>
            </a:xfrm>
            <a:custGeom>
              <a:avLst/>
              <a:gdLst>
                <a:gd name="T0" fmla="*/ 26 w 27"/>
                <a:gd name="T1" fmla="*/ 32 h 34"/>
                <a:gd name="T2" fmla="*/ 12 w 27"/>
                <a:gd name="T3" fmla="*/ 13 h 34"/>
                <a:gd name="T4" fmla="*/ 23 w 27"/>
                <a:gd name="T5" fmla="*/ 19 h 34"/>
                <a:gd name="T6" fmla="*/ 25 w 27"/>
                <a:gd name="T7" fmla="*/ 17 h 34"/>
                <a:gd name="T8" fmla="*/ 25 w 27"/>
                <a:gd name="T9" fmla="*/ 16 h 34"/>
                <a:gd name="T10" fmla="*/ 25 w 27"/>
                <a:gd name="T11" fmla="*/ 15 h 34"/>
                <a:gd name="T12" fmla="*/ 15 w 27"/>
                <a:gd name="T13" fmla="*/ 3 h 34"/>
                <a:gd name="T14" fmla="*/ 14 w 27"/>
                <a:gd name="T15" fmla="*/ 6 h 34"/>
                <a:gd name="T16" fmla="*/ 20 w 27"/>
                <a:gd name="T17" fmla="*/ 14 h 34"/>
                <a:gd name="T18" fmla="*/ 3 w 27"/>
                <a:gd name="T19" fmla="*/ 2 h 34"/>
                <a:gd name="T20" fmla="*/ 1 w 27"/>
                <a:gd name="T21" fmla="*/ 4 h 34"/>
                <a:gd name="T22" fmla="*/ 13 w 27"/>
                <a:gd name="T23" fmla="*/ 19 h 34"/>
                <a:gd name="T24" fmla="*/ 2 w 27"/>
                <a:gd name="T25" fmla="*/ 9 h 34"/>
                <a:gd name="T26" fmla="*/ 1 w 27"/>
                <a:gd name="T27" fmla="*/ 10 h 34"/>
                <a:gd name="T28" fmla="*/ 24 w 27"/>
                <a:gd name="T29" fmla="*/ 33 h 34"/>
                <a:gd name="T30" fmla="*/ 26 w 27"/>
                <a:gd name="T31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34">
                  <a:moveTo>
                    <a:pt x="26" y="32"/>
                  </a:moveTo>
                  <a:cubicBezTo>
                    <a:pt x="21" y="25"/>
                    <a:pt x="16" y="19"/>
                    <a:pt x="12" y="13"/>
                  </a:cubicBezTo>
                  <a:cubicBezTo>
                    <a:pt x="15" y="15"/>
                    <a:pt x="19" y="17"/>
                    <a:pt x="23" y="19"/>
                  </a:cubicBezTo>
                  <a:cubicBezTo>
                    <a:pt x="24" y="19"/>
                    <a:pt x="26" y="18"/>
                    <a:pt x="25" y="17"/>
                  </a:cubicBezTo>
                  <a:cubicBezTo>
                    <a:pt x="25" y="17"/>
                    <a:pt x="25" y="16"/>
                    <a:pt x="25" y="16"/>
                  </a:cubicBezTo>
                  <a:cubicBezTo>
                    <a:pt x="25" y="16"/>
                    <a:pt x="25" y="16"/>
                    <a:pt x="25" y="15"/>
                  </a:cubicBezTo>
                  <a:cubicBezTo>
                    <a:pt x="26" y="9"/>
                    <a:pt x="21" y="3"/>
                    <a:pt x="15" y="3"/>
                  </a:cubicBezTo>
                  <a:cubicBezTo>
                    <a:pt x="13" y="3"/>
                    <a:pt x="12" y="5"/>
                    <a:pt x="14" y="6"/>
                  </a:cubicBezTo>
                  <a:cubicBezTo>
                    <a:pt x="16" y="9"/>
                    <a:pt x="18" y="11"/>
                    <a:pt x="20" y="14"/>
                  </a:cubicBezTo>
                  <a:cubicBezTo>
                    <a:pt x="14" y="11"/>
                    <a:pt x="8" y="7"/>
                    <a:pt x="3" y="2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5" y="9"/>
                    <a:pt x="9" y="14"/>
                    <a:pt x="13" y="19"/>
                  </a:cubicBezTo>
                  <a:cubicBezTo>
                    <a:pt x="9" y="16"/>
                    <a:pt x="6" y="12"/>
                    <a:pt x="2" y="9"/>
                  </a:cubicBezTo>
                  <a:cubicBezTo>
                    <a:pt x="2" y="8"/>
                    <a:pt x="0" y="9"/>
                    <a:pt x="1" y="10"/>
                  </a:cubicBezTo>
                  <a:cubicBezTo>
                    <a:pt x="9" y="18"/>
                    <a:pt x="17" y="25"/>
                    <a:pt x="24" y="33"/>
                  </a:cubicBezTo>
                  <a:cubicBezTo>
                    <a:pt x="25" y="34"/>
                    <a:pt x="27" y="33"/>
                    <a:pt x="2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EC275747-7C0B-4415-5645-81A027F11BB2}"/>
                </a:ext>
              </a:extLst>
            </p:cNvPr>
            <p:cNvSpPr/>
            <p:nvPr/>
          </p:nvSpPr>
          <p:spPr bwMode="auto">
            <a:xfrm>
              <a:off x="1736725" y="3282950"/>
              <a:ext cx="50800" cy="66675"/>
            </a:xfrm>
            <a:custGeom>
              <a:avLst/>
              <a:gdLst>
                <a:gd name="T0" fmla="*/ 15 w 24"/>
                <a:gd name="T1" fmla="*/ 5 h 32"/>
                <a:gd name="T2" fmla="*/ 21 w 24"/>
                <a:gd name="T3" fmla="*/ 10 h 32"/>
                <a:gd name="T4" fmla="*/ 23 w 24"/>
                <a:gd name="T5" fmla="*/ 9 h 32"/>
                <a:gd name="T6" fmla="*/ 13 w 24"/>
                <a:gd name="T7" fmla="*/ 0 h 32"/>
                <a:gd name="T8" fmla="*/ 11 w 24"/>
                <a:gd name="T9" fmla="*/ 3 h 32"/>
                <a:gd name="T10" fmla="*/ 16 w 24"/>
                <a:gd name="T11" fmla="*/ 14 h 32"/>
                <a:gd name="T12" fmla="*/ 3 w 24"/>
                <a:gd name="T13" fmla="*/ 4 h 32"/>
                <a:gd name="T14" fmla="*/ 1 w 24"/>
                <a:gd name="T15" fmla="*/ 6 h 32"/>
                <a:gd name="T16" fmla="*/ 18 w 24"/>
                <a:gd name="T17" fmla="*/ 31 h 32"/>
                <a:gd name="T18" fmla="*/ 20 w 24"/>
                <a:gd name="T19" fmla="*/ 30 h 32"/>
                <a:gd name="T20" fmla="*/ 7 w 24"/>
                <a:gd name="T21" fmla="*/ 10 h 32"/>
                <a:gd name="T22" fmla="*/ 20 w 24"/>
                <a:gd name="T23" fmla="*/ 23 h 32"/>
                <a:gd name="T24" fmla="*/ 23 w 24"/>
                <a:gd name="T25" fmla="*/ 21 h 32"/>
                <a:gd name="T26" fmla="*/ 15 w 24"/>
                <a:gd name="T27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32">
                  <a:moveTo>
                    <a:pt x="15" y="5"/>
                  </a:moveTo>
                  <a:cubicBezTo>
                    <a:pt x="18" y="6"/>
                    <a:pt x="19" y="8"/>
                    <a:pt x="21" y="10"/>
                  </a:cubicBezTo>
                  <a:cubicBezTo>
                    <a:pt x="21" y="12"/>
                    <a:pt x="24" y="11"/>
                    <a:pt x="23" y="9"/>
                  </a:cubicBezTo>
                  <a:cubicBezTo>
                    <a:pt x="22" y="4"/>
                    <a:pt x="18" y="1"/>
                    <a:pt x="13" y="0"/>
                  </a:cubicBezTo>
                  <a:cubicBezTo>
                    <a:pt x="11" y="0"/>
                    <a:pt x="10" y="1"/>
                    <a:pt x="11" y="3"/>
                  </a:cubicBezTo>
                  <a:cubicBezTo>
                    <a:pt x="12" y="7"/>
                    <a:pt x="14" y="11"/>
                    <a:pt x="16" y="14"/>
                  </a:cubicBezTo>
                  <a:cubicBezTo>
                    <a:pt x="12" y="11"/>
                    <a:pt x="8" y="7"/>
                    <a:pt x="3" y="4"/>
                  </a:cubicBezTo>
                  <a:cubicBezTo>
                    <a:pt x="2" y="3"/>
                    <a:pt x="0" y="5"/>
                    <a:pt x="1" y="6"/>
                  </a:cubicBezTo>
                  <a:cubicBezTo>
                    <a:pt x="7" y="14"/>
                    <a:pt x="13" y="23"/>
                    <a:pt x="18" y="31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16" y="24"/>
                    <a:pt x="11" y="17"/>
                    <a:pt x="7" y="10"/>
                  </a:cubicBezTo>
                  <a:cubicBezTo>
                    <a:pt x="12" y="14"/>
                    <a:pt x="17" y="18"/>
                    <a:pt x="20" y="23"/>
                  </a:cubicBezTo>
                  <a:cubicBezTo>
                    <a:pt x="22" y="25"/>
                    <a:pt x="23" y="23"/>
                    <a:pt x="23" y="21"/>
                  </a:cubicBezTo>
                  <a:cubicBezTo>
                    <a:pt x="20" y="16"/>
                    <a:pt x="18" y="10"/>
                    <a:pt x="1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0738BE87-21F9-9CC6-2E89-639792645510}"/>
                </a:ext>
              </a:extLst>
            </p:cNvPr>
            <p:cNvSpPr/>
            <p:nvPr/>
          </p:nvSpPr>
          <p:spPr bwMode="auto">
            <a:xfrm>
              <a:off x="1627188" y="2936875"/>
              <a:ext cx="1588" cy="0"/>
            </a:xfrm>
            <a:custGeom>
              <a:avLst/>
              <a:gdLst>
                <a:gd name="T0" fmla="*/ 0 w 1"/>
                <a:gd name="T1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209FB4DA-08C0-7F3E-D6AA-4F0305B41048}"/>
                </a:ext>
              </a:extLst>
            </p:cNvPr>
            <p:cNvSpPr/>
            <p:nvPr/>
          </p:nvSpPr>
          <p:spPr bwMode="auto">
            <a:xfrm>
              <a:off x="1627188" y="2936875"/>
              <a:ext cx="1588" cy="0"/>
            </a:xfrm>
            <a:custGeom>
              <a:avLst/>
              <a:gdLst>
                <a:gd name="T0" fmla="*/ 0 w 1"/>
                <a:gd name="T1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FF77F4F3-32BE-6D72-6E57-7996A9806B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1463" y="2525713"/>
              <a:ext cx="220663" cy="400050"/>
            </a:xfrm>
            <a:custGeom>
              <a:avLst/>
              <a:gdLst>
                <a:gd name="T0" fmla="*/ 27 w 106"/>
                <a:gd name="T1" fmla="*/ 1 h 192"/>
                <a:gd name="T2" fmla="*/ 33 w 106"/>
                <a:gd name="T3" fmla="*/ 21 h 192"/>
                <a:gd name="T4" fmla="*/ 23 w 106"/>
                <a:gd name="T5" fmla="*/ 18 h 192"/>
                <a:gd name="T6" fmla="*/ 16 w 106"/>
                <a:gd name="T7" fmla="*/ 24 h 192"/>
                <a:gd name="T8" fmla="*/ 30 w 106"/>
                <a:gd name="T9" fmla="*/ 32 h 192"/>
                <a:gd name="T10" fmla="*/ 28 w 106"/>
                <a:gd name="T11" fmla="*/ 22 h 192"/>
                <a:gd name="T12" fmla="*/ 39 w 106"/>
                <a:gd name="T13" fmla="*/ 23 h 192"/>
                <a:gd name="T14" fmla="*/ 89 w 106"/>
                <a:gd name="T15" fmla="*/ 72 h 192"/>
                <a:gd name="T16" fmla="*/ 45 w 106"/>
                <a:gd name="T17" fmla="*/ 34 h 192"/>
                <a:gd name="T18" fmla="*/ 46 w 106"/>
                <a:gd name="T19" fmla="*/ 50 h 192"/>
                <a:gd name="T20" fmla="*/ 73 w 106"/>
                <a:gd name="T21" fmla="*/ 94 h 192"/>
                <a:gd name="T22" fmla="*/ 42 w 106"/>
                <a:gd name="T23" fmla="*/ 67 h 192"/>
                <a:gd name="T24" fmla="*/ 33 w 106"/>
                <a:gd name="T25" fmla="*/ 75 h 192"/>
                <a:gd name="T26" fmla="*/ 61 w 106"/>
                <a:gd name="T27" fmla="*/ 122 h 192"/>
                <a:gd name="T28" fmla="*/ 21 w 106"/>
                <a:gd name="T29" fmla="*/ 88 h 192"/>
                <a:gd name="T30" fmla="*/ 21 w 106"/>
                <a:gd name="T31" fmla="*/ 102 h 192"/>
                <a:gd name="T32" fmla="*/ 52 w 106"/>
                <a:gd name="T33" fmla="*/ 146 h 192"/>
                <a:gd name="T34" fmla="*/ 20 w 106"/>
                <a:gd name="T35" fmla="*/ 122 h 192"/>
                <a:gd name="T36" fmla="*/ 17 w 106"/>
                <a:gd name="T37" fmla="*/ 130 h 192"/>
                <a:gd name="T38" fmla="*/ 40 w 106"/>
                <a:gd name="T39" fmla="*/ 165 h 192"/>
                <a:gd name="T40" fmla="*/ 13 w 106"/>
                <a:gd name="T41" fmla="*/ 134 h 192"/>
                <a:gd name="T42" fmla="*/ 17 w 106"/>
                <a:gd name="T43" fmla="*/ 152 h 192"/>
                <a:gd name="T44" fmla="*/ 1 w 106"/>
                <a:gd name="T45" fmla="*/ 144 h 192"/>
                <a:gd name="T46" fmla="*/ 16 w 106"/>
                <a:gd name="T47" fmla="*/ 158 h 192"/>
                <a:gd name="T48" fmla="*/ 23 w 106"/>
                <a:gd name="T49" fmla="*/ 159 h 192"/>
                <a:gd name="T50" fmla="*/ 17 w 106"/>
                <a:gd name="T51" fmla="*/ 148 h 192"/>
                <a:gd name="T52" fmla="*/ 22 w 106"/>
                <a:gd name="T53" fmla="*/ 151 h 192"/>
                <a:gd name="T54" fmla="*/ 50 w 106"/>
                <a:gd name="T55" fmla="*/ 186 h 192"/>
                <a:gd name="T56" fmla="*/ 31 w 106"/>
                <a:gd name="T57" fmla="*/ 173 h 192"/>
                <a:gd name="T58" fmla="*/ 47 w 106"/>
                <a:gd name="T59" fmla="*/ 192 h 192"/>
                <a:gd name="T60" fmla="*/ 52 w 106"/>
                <a:gd name="T61" fmla="*/ 192 h 192"/>
                <a:gd name="T62" fmla="*/ 46 w 106"/>
                <a:gd name="T63" fmla="*/ 171 h 192"/>
                <a:gd name="T64" fmla="*/ 49 w 106"/>
                <a:gd name="T65" fmla="*/ 171 h 192"/>
                <a:gd name="T66" fmla="*/ 33 w 106"/>
                <a:gd name="T67" fmla="*/ 153 h 192"/>
                <a:gd name="T68" fmla="*/ 55 w 106"/>
                <a:gd name="T69" fmla="*/ 162 h 192"/>
                <a:gd name="T70" fmla="*/ 29 w 106"/>
                <a:gd name="T71" fmla="*/ 130 h 192"/>
                <a:gd name="T72" fmla="*/ 71 w 106"/>
                <a:gd name="T73" fmla="*/ 162 h 192"/>
                <a:gd name="T74" fmla="*/ 81 w 106"/>
                <a:gd name="T75" fmla="*/ 162 h 192"/>
                <a:gd name="T76" fmla="*/ 37 w 106"/>
                <a:gd name="T77" fmla="*/ 104 h 192"/>
                <a:gd name="T78" fmla="*/ 78 w 106"/>
                <a:gd name="T79" fmla="*/ 139 h 192"/>
                <a:gd name="T80" fmla="*/ 73 w 106"/>
                <a:gd name="T81" fmla="*/ 119 h 192"/>
                <a:gd name="T82" fmla="*/ 54 w 106"/>
                <a:gd name="T83" fmla="*/ 81 h 192"/>
                <a:gd name="T84" fmla="*/ 84 w 106"/>
                <a:gd name="T85" fmla="*/ 103 h 192"/>
                <a:gd name="T86" fmla="*/ 91 w 106"/>
                <a:gd name="T87" fmla="*/ 96 h 192"/>
                <a:gd name="T88" fmla="*/ 67 w 106"/>
                <a:gd name="T89" fmla="*/ 56 h 192"/>
                <a:gd name="T90" fmla="*/ 104 w 106"/>
                <a:gd name="T91" fmla="*/ 85 h 192"/>
                <a:gd name="T92" fmla="*/ 41 w 106"/>
                <a:gd name="T93" fmla="*/ 161 h 192"/>
                <a:gd name="T94" fmla="*/ 45 w 106"/>
                <a:gd name="T95" fmla="*/ 168 h 192"/>
                <a:gd name="T96" fmla="*/ 40 w 106"/>
                <a:gd name="T97" fmla="*/ 15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6" h="192">
                  <a:moveTo>
                    <a:pt x="104" y="85"/>
                  </a:moveTo>
                  <a:cubicBezTo>
                    <a:pt x="81" y="55"/>
                    <a:pt x="55" y="27"/>
                    <a:pt x="27" y="1"/>
                  </a:cubicBezTo>
                  <a:cubicBezTo>
                    <a:pt x="26" y="0"/>
                    <a:pt x="24" y="1"/>
                    <a:pt x="25" y="3"/>
                  </a:cubicBezTo>
                  <a:cubicBezTo>
                    <a:pt x="26" y="9"/>
                    <a:pt x="29" y="15"/>
                    <a:pt x="33" y="21"/>
                  </a:cubicBezTo>
                  <a:cubicBezTo>
                    <a:pt x="30" y="19"/>
                    <a:pt x="28" y="18"/>
                    <a:pt x="25" y="16"/>
                  </a:cubicBezTo>
                  <a:cubicBezTo>
                    <a:pt x="24" y="15"/>
                    <a:pt x="23" y="17"/>
                    <a:pt x="23" y="18"/>
                  </a:cubicBezTo>
                  <a:cubicBezTo>
                    <a:pt x="24" y="20"/>
                    <a:pt x="28" y="26"/>
                    <a:pt x="27" y="28"/>
                  </a:cubicBezTo>
                  <a:cubicBezTo>
                    <a:pt x="26" y="30"/>
                    <a:pt x="18" y="25"/>
                    <a:pt x="16" y="24"/>
                  </a:cubicBezTo>
                  <a:cubicBezTo>
                    <a:pt x="15" y="23"/>
                    <a:pt x="14" y="25"/>
                    <a:pt x="15" y="26"/>
                  </a:cubicBezTo>
                  <a:cubicBezTo>
                    <a:pt x="20" y="29"/>
                    <a:pt x="25" y="31"/>
                    <a:pt x="30" y="32"/>
                  </a:cubicBezTo>
                  <a:cubicBezTo>
                    <a:pt x="31" y="33"/>
                    <a:pt x="32" y="31"/>
                    <a:pt x="31" y="31"/>
                  </a:cubicBezTo>
                  <a:cubicBezTo>
                    <a:pt x="30" y="27"/>
                    <a:pt x="23" y="21"/>
                    <a:pt x="28" y="22"/>
                  </a:cubicBezTo>
                  <a:cubicBezTo>
                    <a:pt x="31" y="22"/>
                    <a:pt x="34" y="25"/>
                    <a:pt x="37" y="25"/>
                  </a:cubicBezTo>
                  <a:cubicBezTo>
                    <a:pt x="39" y="26"/>
                    <a:pt x="40" y="24"/>
                    <a:pt x="39" y="23"/>
                  </a:cubicBezTo>
                  <a:cubicBezTo>
                    <a:pt x="35" y="18"/>
                    <a:pt x="32" y="13"/>
                    <a:pt x="30" y="8"/>
                  </a:cubicBezTo>
                  <a:cubicBezTo>
                    <a:pt x="51" y="28"/>
                    <a:pt x="71" y="49"/>
                    <a:pt x="89" y="72"/>
                  </a:cubicBezTo>
                  <a:cubicBezTo>
                    <a:pt x="75" y="59"/>
                    <a:pt x="61" y="45"/>
                    <a:pt x="47" y="31"/>
                  </a:cubicBezTo>
                  <a:cubicBezTo>
                    <a:pt x="46" y="30"/>
                    <a:pt x="44" y="32"/>
                    <a:pt x="45" y="34"/>
                  </a:cubicBezTo>
                  <a:cubicBezTo>
                    <a:pt x="60" y="50"/>
                    <a:pt x="73" y="68"/>
                    <a:pt x="85" y="87"/>
                  </a:cubicBezTo>
                  <a:cubicBezTo>
                    <a:pt x="72" y="74"/>
                    <a:pt x="59" y="62"/>
                    <a:pt x="46" y="50"/>
                  </a:cubicBezTo>
                  <a:cubicBezTo>
                    <a:pt x="45" y="49"/>
                    <a:pt x="43" y="51"/>
                    <a:pt x="44" y="52"/>
                  </a:cubicBezTo>
                  <a:cubicBezTo>
                    <a:pt x="53" y="67"/>
                    <a:pt x="62" y="81"/>
                    <a:pt x="73" y="94"/>
                  </a:cubicBezTo>
                  <a:cubicBezTo>
                    <a:pt x="62" y="86"/>
                    <a:pt x="53" y="76"/>
                    <a:pt x="45" y="66"/>
                  </a:cubicBezTo>
                  <a:cubicBezTo>
                    <a:pt x="43" y="64"/>
                    <a:pt x="41" y="66"/>
                    <a:pt x="42" y="67"/>
                  </a:cubicBezTo>
                  <a:cubicBezTo>
                    <a:pt x="50" y="80"/>
                    <a:pt x="58" y="93"/>
                    <a:pt x="65" y="106"/>
                  </a:cubicBezTo>
                  <a:cubicBezTo>
                    <a:pt x="55" y="95"/>
                    <a:pt x="44" y="85"/>
                    <a:pt x="33" y="75"/>
                  </a:cubicBezTo>
                  <a:cubicBezTo>
                    <a:pt x="32" y="74"/>
                    <a:pt x="29" y="76"/>
                    <a:pt x="30" y="77"/>
                  </a:cubicBezTo>
                  <a:cubicBezTo>
                    <a:pt x="40" y="93"/>
                    <a:pt x="50" y="108"/>
                    <a:pt x="61" y="122"/>
                  </a:cubicBezTo>
                  <a:cubicBezTo>
                    <a:pt x="49" y="110"/>
                    <a:pt x="36" y="98"/>
                    <a:pt x="24" y="86"/>
                  </a:cubicBezTo>
                  <a:cubicBezTo>
                    <a:pt x="23" y="85"/>
                    <a:pt x="20" y="87"/>
                    <a:pt x="21" y="88"/>
                  </a:cubicBezTo>
                  <a:cubicBezTo>
                    <a:pt x="33" y="103"/>
                    <a:pt x="44" y="118"/>
                    <a:pt x="56" y="133"/>
                  </a:cubicBezTo>
                  <a:cubicBezTo>
                    <a:pt x="45" y="122"/>
                    <a:pt x="33" y="112"/>
                    <a:pt x="21" y="102"/>
                  </a:cubicBezTo>
                  <a:cubicBezTo>
                    <a:pt x="20" y="101"/>
                    <a:pt x="18" y="102"/>
                    <a:pt x="19" y="104"/>
                  </a:cubicBezTo>
                  <a:cubicBezTo>
                    <a:pt x="29" y="118"/>
                    <a:pt x="40" y="132"/>
                    <a:pt x="52" y="146"/>
                  </a:cubicBezTo>
                  <a:cubicBezTo>
                    <a:pt x="42" y="137"/>
                    <a:pt x="32" y="129"/>
                    <a:pt x="22" y="120"/>
                  </a:cubicBezTo>
                  <a:cubicBezTo>
                    <a:pt x="21" y="119"/>
                    <a:pt x="19" y="120"/>
                    <a:pt x="20" y="122"/>
                  </a:cubicBezTo>
                  <a:cubicBezTo>
                    <a:pt x="26" y="131"/>
                    <a:pt x="32" y="139"/>
                    <a:pt x="39" y="147"/>
                  </a:cubicBezTo>
                  <a:cubicBezTo>
                    <a:pt x="32" y="141"/>
                    <a:pt x="24" y="136"/>
                    <a:pt x="17" y="130"/>
                  </a:cubicBezTo>
                  <a:cubicBezTo>
                    <a:pt x="16" y="129"/>
                    <a:pt x="14" y="130"/>
                    <a:pt x="15" y="132"/>
                  </a:cubicBezTo>
                  <a:cubicBezTo>
                    <a:pt x="22" y="143"/>
                    <a:pt x="31" y="154"/>
                    <a:pt x="40" y="165"/>
                  </a:cubicBezTo>
                  <a:cubicBezTo>
                    <a:pt x="37" y="163"/>
                    <a:pt x="34" y="160"/>
                    <a:pt x="31" y="157"/>
                  </a:cubicBezTo>
                  <a:cubicBezTo>
                    <a:pt x="24" y="151"/>
                    <a:pt x="18" y="143"/>
                    <a:pt x="13" y="134"/>
                  </a:cubicBezTo>
                  <a:cubicBezTo>
                    <a:pt x="12" y="133"/>
                    <a:pt x="11" y="134"/>
                    <a:pt x="11" y="135"/>
                  </a:cubicBezTo>
                  <a:cubicBezTo>
                    <a:pt x="12" y="142"/>
                    <a:pt x="14" y="147"/>
                    <a:pt x="17" y="152"/>
                  </a:cubicBezTo>
                  <a:cubicBezTo>
                    <a:pt x="12" y="149"/>
                    <a:pt x="7" y="146"/>
                    <a:pt x="2" y="143"/>
                  </a:cubicBezTo>
                  <a:cubicBezTo>
                    <a:pt x="1" y="142"/>
                    <a:pt x="0" y="143"/>
                    <a:pt x="1" y="144"/>
                  </a:cubicBezTo>
                  <a:cubicBezTo>
                    <a:pt x="6" y="149"/>
                    <a:pt x="10" y="154"/>
                    <a:pt x="15" y="159"/>
                  </a:cubicBezTo>
                  <a:cubicBezTo>
                    <a:pt x="16" y="160"/>
                    <a:pt x="17" y="159"/>
                    <a:pt x="16" y="158"/>
                  </a:cubicBezTo>
                  <a:cubicBezTo>
                    <a:pt x="13" y="154"/>
                    <a:pt x="8" y="148"/>
                    <a:pt x="5" y="147"/>
                  </a:cubicBezTo>
                  <a:cubicBezTo>
                    <a:pt x="11" y="150"/>
                    <a:pt x="17" y="155"/>
                    <a:pt x="23" y="159"/>
                  </a:cubicBezTo>
                  <a:cubicBezTo>
                    <a:pt x="24" y="160"/>
                    <a:pt x="25" y="158"/>
                    <a:pt x="24" y="157"/>
                  </a:cubicBezTo>
                  <a:cubicBezTo>
                    <a:pt x="21" y="154"/>
                    <a:pt x="19" y="152"/>
                    <a:pt x="17" y="148"/>
                  </a:cubicBezTo>
                  <a:cubicBezTo>
                    <a:pt x="16" y="147"/>
                    <a:pt x="15" y="142"/>
                    <a:pt x="14" y="140"/>
                  </a:cubicBezTo>
                  <a:cubicBezTo>
                    <a:pt x="16" y="142"/>
                    <a:pt x="20" y="149"/>
                    <a:pt x="22" y="151"/>
                  </a:cubicBezTo>
                  <a:cubicBezTo>
                    <a:pt x="28" y="158"/>
                    <a:pt x="35" y="164"/>
                    <a:pt x="42" y="169"/>
                  </a:cubicBezTo>
                  <a:cubicBezTo>
                    <a:pt x="45" y="174"/>
                    <a:pt x="48" y="180"/>
                    <a:pt x="50" y="186"/>
                  </a:cubicBezTo>
                  <a:cubicBezTo>
                    <a:pt x="45" y="180"/>
                    <a:pt x="39" y="176"/>
                    <a:pt x="33" y="171"/>
                  </a:cubicBezTo>
                  <a:cubicBezTo>
                    <a:pt x="32" y="170"/>
                    <a:pt x="31" y="172"/>
                    <a:pt x="31" y="173"/>
                  </a:cubicBezTo>
                  <a:cubicBezTo>
                    <a:pt x="36" y="180"/>
                    <a:pt x="40" y="187"/>
                    <a:pt x="47" y="192"/>
                  </a:cubicBezTo>
                  <a:cubicBezTo>
                    <a:pt x="47" y="192"/>
                    <a:pt x="47" y="192"/>
                    <a:pt x="47" y="192"/>
                  </a:cubicBezTo>
                  <a:cubicBezTo>
                    <a:pt x="44" y="187"/>
                    <a:pt x="41" y="182"/>
                    <a:pt x="37" y="178"/>
                  </a:cubicBezTo>
                  <a:cubicBezTo>
                    <a:pt x="43" y="182"/>
                    <a:pt x="48" y="186"/>
                    <a:pt x="52" y="192"/>
                  </a:cubicBezTo>
                  <a:cubicBezTo>
                    <a:pt x="53" y="192"/>
                    <a:pt x="55" y="192"/>
                    <a:pt x="54" y="190"/>
                  </a:cubicBezTo>
                  <a:cubicBezTo>
                    <a:pt x="52" y="184"/>
                    <a:pt x="50" y="177"/>
                    <a:pt x="46" y="171"/>
                  </a:cubicBezTo>
                  <a:cubicBezTo>
                    <a:pt x="47" y="172"/>
                    <a:pt x="47" y="172"/>
                    <a:pt x="48" y="172"/>
                  </a:cubicBezTo>
                  <a:cubicBezTo>
                    <a:pt x="48" y="172"/>
                    <a:pt x="49" y="172"/>
                    <a:pt x="49" y="171"/>
                  </a:cubicBezTo>
                  <a:cubicBezTo>
                    <a:pt x="46" y="163"/>
                    <a:pt x="42" y="157"/>
                    <a:pt x="35" y="153"/>
                  </a:cubicBezTo>
                  <a:cubicBezTo>
                    <a:pt x="34" y="152"/>
                    <a:pt x="34" y="153"/>
                    <a:pt x="33" y="153"/>
                  </a:cubicBezTo>
                  <a:cubicBezTo>
                    <a:pt x="30" y="148"/>
                    <a:pt x="26" y="143"/>
                    <a:pt x="22" y="137"/>
                  </a:cubicBezTo>
                  <a:cubicBezTo>
                    <a:pt x="33" y="146"/>
                    <a:pt x="44" y="154"/>
                    <a:pt x="55" y="162"/>
                  </a:cubicBezTo>
                  <a:cubicBezTo>
                    <a:pt x="56" y="164"/>
                    <a:pt x="58" y="162"/>
                    <a:pt x="57" y="160"/>
                  </a:cubicBezTo>
                  <a:cubicBezTo>
                    <a:pt x="46" y="151"/>
                    <a:pt x="37" y="141"/>
                    <a:pt x="29" y="130"/>
                  </a:cubicBezTo>
                  <a:cubicBezTo>
                    <a:pt x="42" y="141"/>
                    <a:pt x="55" y="153"/>
                    <a:pt x="69" y="164"/>
                  </a:cubicBezTo>
                  <a:cubicBezTo>
                    <a:pt x="70" y="166"/>
                    <a:pt x="72" y="164"/>
                    <a:pt x="71" y="162"/>
                  </a:cubicBezTo>
                  <a:cubicBezTo>
                    <a:pt x="56" y="147"/>
                    <a:pt x="43" y="130"/>
                    <a:pt x="30" y="113"/>
                  </a:cubicBezTo>
                  <a:cubicBezTo>
                    <a:pt x="48" y="129"/>
                    <a:pt x="65" y="145"/>
                    <a:pt x="81" y="162"/>
                  </a:cubicBezTo>
                  <a:cubicBezTo>
                    <a:pt x="83" y="163"/>
                    <a:pt x="85" y="161"/>
                    <a:pt x="84" y="159"/>
                  </a:cubicBezTo>
                  <a:cubicBezTo>
                    <a:pt x="68" y="141"/>
                    <a:pt x="52" y="123"/>
                    <a:pt x="37" y="104"/>
                  </a:cubicBezTo>
                  <a:cubicBezTo>
                    <a:pt x="50" y="116"/>
                    <a:pt x="63" y="128"/>
                    <a:pt x="76" y="141"/>
                  </a:cubicBezTo>
                  <a:cubicBezTo>
                    <a:pt x="78" y="142"/>
                    <a:pt x="80" y="140"/>
                    <a:pt x="78" y="139"/>
                  </a:cubicBezTo>
                  <a:cubicBezTo>
                    <a:pt x="64" y="122"/>
                    <a:pt x="52" y="104"/>
                    <a:pt x="40" y="86"/>
                  </a:cubicBezTo>
                  <a:cubicBezTo>
                    <a:pt x="51" y="96"/>
                    <a:pt x="62" y="107"/>
                    <a:pt x="73" y="119"/>
                  </a:cubicBezTo>
                  <a:cubicBezTo>
                    <a:pt x="74" y="120"/>
                    <a:pt x="77" y="118"/>
                    <a:pt x="76" y="117"/>
                  </a:cubicBezTo>
                  <a:cubicBezTo>
                    <a:pt x="68" y="105"/>
                    <a:pt x="61" y="93"/>
                    <a:pt x="54" y="81"/>
                  </a:cubicBezTo>
                  <a:cubicBezTo>
                    <a:pt x="62" y="90"/>
                    <a:pt x="72" y="98"/>
                    <a:pt x="82" y="105"/>
                  </a:cubicBezTo>
                  <a:cubicBezTo>
                    <a:pt x="83" y="106"/>
                    <a:pt x="85" y="104"/>
                    <a:pt x="84" y="103"/>
                  </a:cubicBezTo>
                  <a:cubicBezTo>
                    <a:pt x="73" y="89"/>
                    <a:pt x="62" y="75"/>
                    <a:pt x="53" y="61"/>
                  </a:cubicBezTo>
                  <a:cubicBezTo>
                    <a:pt x="66" y="73"/>
                    <a:pt x="78" y="84"/>
                    <a:pt x="91" y="96"/>
                  </a:cubicBezTo>
                  <a:cubicBezTo>
                    <a:pt x="92" y="97"/>
                    <a:pt x="94" y="96"/>
                    <a:pt x="93" y="94"/>
                  </a:cubicBezTo>
                  <a:cubicBezTo>
                    <a:pt x="85" y="81"/>
                    <a:pt x="77" y="68"/>
                    <a:pt x="67" y="56"/>
                  </a:cubicBezTo>
                  <a:cubicBezTo>
                    <a:pt x="79" y="67"/>
                    <a:pt x="90" y="77"/>
                    <a:pt x="102" y="87"/>
                  </a:cubicBezTo>
                  <a:cubicBezTo>
                    <a:pt x="104" y="89"/>
                    <a:pt x="106" y="86"/>
                    <a:pt x="104" y="85"/>
                  </a:cubicBezTo>
                  <a:close/>
                  <a:moveTo>
                    <a:pt x="40" y="159"/>
                  </a:moveTo>
                  <a:cubicBezTo>
                    <a:pt x="37" y="154"/>
                    <a:pt x="39" y="158"/>
                    <a:pt x="41" y="161"/>
                  </a:cubicBezTo>
                  <a:cubicBezTo>
                    <a:pt x="43" y="162"/>
                    <a:pt x="45" y="164"/>
                    <a:pt x="45" y="167"/>
                  </a:cubicBezTo>
                  <a:cubicBezTo>
                    <a:pt x="45" y="167"/>
                    <a:pt x="45" y="168"/>
                    <a:pt x="45" y="168"/>
                  </a:cubicBezTo>
                  <a:cubicBezTo>
                    <a:pt x="45" y="167"/>
                    <a:pt x="44" y="166"/>
                    <a:pt x="43" y="165"/>
                  </a:cubicBezTo>
                  <a:cubicBezTo>
                    <a:pt x="42" y="163"/>
                    <a:pt x="41" y="161"/>
                    <a:pt x="40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056BFD7E-502B-01E7-6A4B-B73DF487C2D1}"/>
                </a:ext>
              </a:extLst>
            </p:cNvPr>
            <p:cNvSpPr/>
            <p:nvPr/>
          </p:nvSpPr>
          <p:spPr bwMode="auto">
            <a:xfrm>
              <a:off x="1590675" y="2400300"/>
              <a:ext cx="182563" cy="301625"/>
            </a:xfrm>
            <a:custGeom>
              <a:avLst/>
              <a:gdLst>
                <a:gd name="T0" fmla="*/ 86 w 87"/>
                <a:gd name="T1" fmla="*/ 142 h 145"/>
                <a:gd name="T2" fmla="*/ 55 w 87"/>
                <a:gd name="T3" fmla="*/ 105 h 145"/>
                <a:gd name="T4" fmla="*/ 83 w 87"/>
                <a:gd name="T5" fmla="*/ 136 h 145"/>
                <a:gd name="T6" fmla="*/ 86 w 87"/>
                <a:gd name="T7" fmla="*/ 134 h 145"/>
                <a:gd name="T8" fmla="*/ 31 w 87"/>
                <a:gd name="T9" fmla="*/ 59 h 145"/>
                <a:gd name="T10" fmla="*/ 73 w 87"/>
                <a:gd name="T11" fmla="*/ 106 h 145"/>
                <a:gd name="T12" fmla="*/ 76 w 87"/>
                <a:gd name="T13" fmla="*/ 104 h 145"/>
                <a:gd name="T14" fmla="*/ 40 w 87"/>
                <a:gd name="T15" fmla="*/ 55 h 145"/>
                <a:gd name="T16" fmla="*/ 58 w 87"/>
                <a:gd name="T17" fmla="*/ 75 h 145"/>
                <a:gd name="T18" fmla="*/ 61 w 87"/>
                <a:gd name="T19" fmla="*/ 74 h 145"/>
                <a:gd name="T20" fmla="*/ 40 w 87"/>
                <a:gd name="T21" fmla="*/ 32 h 145"/>
                <a:gd name="T22" fmla="*/ 64 w 87"/>
                <a:gd name="T23" fmla="*/ 60 h 145"/>
                <a:gd name="T24" fmla="*/ 67 w 87"/>
                <a:gd name="T25" fmla="*/ 57 h 145"/>
                <a:gd name="T26" fmla="*/ 51 w 87"/>
                <a:gd name="T27" fmla="*/ 27 h 145"/>
                <a:gd name="T28" fmla="*/ 75 w 87"/>
                <a:gd name="T29" fmla="*/ 55 h 145"/>
                <a:gd name="T30" fmla="*/ 78 w 87"/>
                <a:gd name="T31" fmla="*/ 53 h 145"/>
                <a:gd name="T32" fmla="*/ 71 w 87"/>
                <a:gd name="T33" fmla="*/ 35 h 145"/>
                <a:gd name="T34" fmla="*/ 79 w 87"/>
                <a:gd name="T35" fmla="*/ 41 h 145"/>
                <a:gd name="T36" fmla="*/ 82 w 87"/>
                <a:gd name="T37" fmla="*/ 39 h 145"/>
                <a:gd name="T38" fmla="*/ 80 w 87"/>
                <a:gd name="T39" fmla="*/ 34 h 145"/>
                <a:gd name="T40" fmla="*/ 83 w 87"/>
                <a:gd name="T41" fmla="*/ 32 h 145"/>
                <a:gd name="T42" fmla="*/ 74 w 87"/>
                <a:gd name="T43" fmla="*/ 24 h 145"/>
                <a:gd name="T44" fmla="*/ 72 w 87"/>
                <a:gd name="T45" fmla="*/ 27 h 145"/>
                <a:gd name="T46" fmla="*/ 75 w 87"/>
                <a:gd name="T47" fmla="*/ 33 h 145"/>
                <a:gd name="T48" fmla="*/ 63 w 87"/>
                <a:gd name="T49" fmla="*/ 24 h 145"/>
                <a:gd name="T50" fmla="*/ 60 w 87"/>
                <a:gd name="T51" fmla="*/ 27 h 145"/>
                <a:gd name="T52" fmla="*/ 71 w 87"/>
                <a:gd name="T53" fmla="*/ 45 h 145"/>
                <a:gd name="T54" fmla="*/ 34 w 87"/>
                <a:gd name="T55" fmla="*/ 2 h 145"/>
                <a:gd name="T56" fmla="*/ 31 w 87"/>
                <a:gd name="T57" fmla="*/ 4 h 145"/>
                <a:gd name="T58" fmla="*/ 57 w 87"/>
                <a:gd name="T59" fmla="*/ 46 h 145"/>
                <a:gd name="T60" fmla="*/ 27 w 87"/>
                <a:gd name="T61" fmla="*/ 10 h 145"/>
                <a:gd name="T62" fmla="*/ 24 w 87"/>
                <a:gd name="T63" fmla="*/ 12 h 145"/>
                <a:gd name="T64" fmla="*/ 54 w 87"/>
                <a:gd name="T65" fmla="*/ 66 h 145"/>
                <a:gd name="T66" fmla="*/ 19 w 87"/>
                <a:gd name="T67" fmla="*/ 28 h 145"/>
                <a:gd name="T68" fmla="*/ 17 w 87"/>
                <a:gd name="T69" fmla="*/ 30 h 145"/>
                <a:gd name="T70" fmla="*/ 53 w 87"/>
                <a:gd name="T71" fmla="*/ 78 h 145"/>
                <a:gd name="T72" fmla="*/ 15 w 87"/>
                <a:gd name="T73" fmla="*/ 36 h 145"/>
                <a:gd name="T74" fmla="*/ 12 w 87"/>
                <a:gd name="T75" fmla="*/ 38 h 145"/>
                <a:gd name="T76" fmla="*/ 68 w 87"/>
                <a:gd name="T77" fmla="*/ 116 h 145"/>
                <a:gd name="T78" fmla="*/ 12 w 87"/>
                <a:gd name="T79" fmla="*/ 53 h 145"/>
                <a:gd name="T80" fmla="*/ 10 w 87"/>
                <a:gd name="T81" fmla="*/ 55 h 145"/>
                <a:gd name="T82" fmla="*/ 50 w 87"/>
                <a:gd name="T83" fmla="*/ 104 h 145"/>
                <a:gd name="T84" fmla="*/ 2 w 87"/>
                <a:gd name="T85" fmla="*/ 54 h 145"/>
                <a:gd name="T86" fmla="*/ 1 w 87"/>
                <a:gd name="T87" fmla="*/ 55 h 145"/>
                <a:gd name="T88" fmla="*/ 84 w 87"/>
                <a:gd name="T89" fmla="*/ 144 h 145"/>
                <a:gd name="T90" fmla="*/ 86 w 87"/>
                <a:gd name="T91" fmla="*/ 14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7" h="145">
                  <a:moveTo>
                    <a:pt x="86" y="142"/>
                  </a:moveTo>
                  <a:cubicBezTo>
                    <a:pt x="76" y="129"/>
                    <a:pt x="65" y="117"/>
                    <a:pt x="55" y="105"/>
                  </a:cubicBezTo>
                  <a:cubicBezTo>
                    <a:pt x="64" y="115"/>
                    <a:pt x="74" y="126"/>
                    <a:pt x="83" y="136"/>
                  </a:cubicBezTo>
                  <a:cubicBezTo>
                    <a:pt x="84" y="137"/>
                    <a:pt x="86" y="136"/>
                    <a:pt x="86" y="134"/>
                  </a:cubicBezTo>
                  <a:cubicBezTo>
                    <a:pt x="68" y="109"/>
                    <a:pt x="49" y="84"/>
                    <a:pt x="31" y="59"/>
                  </a:cubicBezTo>
                  <a:cubicBezTo>
                    <a:pt x="45" y="74"/>
                    <a:pt x="59" y="90"/>
                    <a:pt x="73" y="106"/>
                  </a:cubicBezTo>
                  <a:cubicBezTo>
                    <a:pt x="75" y="107"/>
                    <a:pt x="77" y="105"/>
                    <a:pt x="76" y="104"/>
                  </a:cubicBezTo>
                  <a:cubicBezTo>
                    <a:pt x="64" y="87"/>
                    <a:pt x="52" y="71"/>
                    <a:pt x="40" y="5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9" y="76"/>
                    <a:pt x="62" y="75"/>
                    <a:pt x="61" y="74"/>
                  </a:cubicBezTo>
                  <a:cubicBezTo>
                    <a:pt x="55" y="59"/>
                    <a:pt x="48" y="45"/>
                    <a:pt x="40" y="32"/>
                  </a:cubicBezTo>
                  <a:cubicBezTo>
                    <a:pt x="48" y="41"/>
                    <a:pt x="56" y="50"/>
                    <a:pt x="64" y="60"/>
                  </a:cubicBezTo>
                  <a:cubicBezTo>
                    <a:pt x="66" y="61"/>
                    <a:pt x="68" y="59"/>
                    <a:pt x="67" y="57"/>
                  </a:cubicBezTo>
                  <a:cubicBezTo>
                    <a:pt x="62" y="47"/>
                    <a:pt x="57" y="37"/>
                    <a:pt x="51" y="27"/>
                  </a:cubicBezTo>
                  <a:cubicBezTo>
                    <a:pt x="59" y="37"/>
                    <a:pt x="67" y="46"/>
                    <a:pt x="75" y="55"/>
                  </a:cubicBezTo>
                  <a:cubicBezTo>
                    <a:pt x="76" y="57"/>
                    <a:pt x="79" y="55"/>
                    <a:pt x="78" y="53"/>
                  </a:cubicBezTo>
                  <a:cubicBezTo>
                    <a:pt x="76" y="47"/>
                    <a:pt x="74" y="41"/>
                    <a:pt x="71" y="35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81" y="43"/>
                    <a:pt x="83" y="41"/>
                    <a:pt x="82" y="39"/>
                  </a:cubicBezTo>
                  <a:cubicBezTo>
                    <a:pt x="81" y="37"/>
                    <a:pt x="81" y="36"/>
                    <a:pt x="80" y="34"/>
                  </a:cubicBezTo>
                  <a:cubicBezTo>
                    <a:pt x="82" y="36"/>
                    <a:pt x="85" y="35"/>
                    <a:pt x="83" y="32"/>
                  </a:cubicBezTo>
                  <a:cubicBezTo>
                    <a:pt x="81" y="29"/>
                    <a:pt x="78" y="26"/>
                    <a:pt x="74" y="24"/>
                  </a:cubicBezTo>
                  <a:cubicBezTo>
                    <a:pt x="73" y="23"/>
                    <a:pt x="71" y="25"/>
                    <a:pt x="72" y="27"/>
                  </a:cubicBezTo>
                  <a:cubicBezTo>
                    <a:pt x="73" y="29"/>
                    <a:pt x="74" y="31"/>
                    <a:pt x="75" y="33"/>
                  </a:cubicBezTo>
                  <a:cubicBezTo>
                    <a:pt x="71" y="30"/>
                    <a:pt x="67" y="27"/>
                    <a:pt x="63" y="24"/>
                  </a:cubicBezTo>
                  <a:cubicBezTo>
                    <a:pt x="61" y="22"/>
                    <a:pt x="59" y="25"/>
                    <a:pt x="60" y="27"/>
                  </a:cubicBezTo>
                  <a:cubicBezTo>
                    <a:pt x="65" y="33"/>
                    <a:pt x="68" y="38"/>
                    <a:pt x="71" y="45"/>
                  </a:cubicBezTo>
                  <a:cubicBezTo>
                    <a:pt x="59" y="30"/>
                    <a:pt x="46" y="16"/>
                    <a:pt x="34" y="2"/>
                  </a:cubicBezTo>
                  <a:cubicBezTo>
                    <a:pt x="32" y="0"/>
                    <a:pt x="30" y="2"/>
                    <a:pt x="31" y="4"/>
                  </a:cubicBezTo>
                  <a:cubicBezTo>
                    <a:pt x="40" y="17"/>
                    <a:pt x="49" y="31"/>
                    <a:pt x="57" y="46"/>
                  </a:cubicBezTo>
                  <a:cubicBezTo>
                    <a:pt x="47" y="34"/>
                    <a:pt x="37" y="22"/>
                    <a:pt x="27" y="10"/>
                  </a:cubicBezTo>
                  <a:cubicBezTo>
                    <a:pt x="25" y="9"/>
                    <a:pt x="23" y="11"/>
                    <a:pt x="24" y="12"/>
                  </a:cubicBezTo>
                  <a:cubicBezTo>
                    <a:pt x="36" y="29"/>
                    <a:pt x="46" y="47"/>
                    <a:pt x="54" y="66"/>
                  </a:cubicBezTo>
                  <a:cubicBezTo>
                    <a:pt x="43" y="53"/>
                    <a:pt x="31" y="40"/>
                    <a:pt x="19" y="28"/>
                  </a:cubicBezTo>
                  <a:cubicBezTo>
                    <a:pt x="18" y="26"/>
                    <a:pt x="16" y="28"/>
                    <a:pt x="17" y="30"/>
                  </a:cubicBezTo>
                  <a:cubicBezTo>
                    <a:pt x="29" y="46"/>
                    <a:pt x="41" y="62"/>
                    <a:pt x="53" y="78"/>
                  </a:cubicBezTo>
                  <a:cubicBezTo>
                    <a:pt x="40" y="64"/>
                    <a:pt x="28" y="50"/>
                    <a:pt x="15" y="36"/>
                  </a:cubicBezTo>
                  <a:cubicBezTo>
                    <a:pt x="14" y="35"/>
                    <a:pt x="11" y="36"/>
                    <a:pt x="12" y="38"/>
                  </a:cubicBezTo>
                  <a:cubicBezTo>
                    <a:pt x="31" y="64"/>
                    <a:pt x="50" y="90"/>
                    <a:pt x="68" y="116"/>
                  </a:cubicBezTo>
                  <a:cubicBezTo>
                    <a:pt x="49" y="95"/>
                    <a:pt x="31" y="74"/>
                    <a:pt x="12" y="53"/>
                  </a:cubicBezTo>
                  <a:cubicBezTo>
                    <a:pt x="10" y="52"/>
                    <a:pt x="8" y="54"/>
                    <a:pt x="10" y="55"/>
                  </a:cubicBezTo>
                  <a:cubicBezTo>
                    <a:pt x="23" y="72"/>
                    <a:pt x="37" y="88"/>
                    <a:pt x="50" y="104"/>
                  </a:cubicBezTo>
                  <a:cubicBezTo>
                    <a:pt x="34" y="87"/>
                    <a:pt x="18" y="71"/>
                    <a:pt x="2" y="54"/>
                  </a:cubicBezTo>
                  <a:cubicBezTo>
                    <a:pt x="1" y="53"/>
                    <a:pt x="0" y="55"/>
                    <a:pt x="1" y="55"/>
                  </a:cubicBezTo>
                  <a:cubicBezTo>
                    <a:pt x="28" y="85"/>
                    <a:pt x="56" y="114"/>
                    <a:pt x="84" y="144"/>
                  </a:cubicBezTo>
                  <a:cubicBezTo>
                    <a:pt x="85" y="145"/>
                    <a:pt x="87" y="143"/>
                    <a:pt x="86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EDBBA7B3-7B13-D10F-0FE9-575BF278FD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5638" y="2305050"/>
              <a:ext cx="274638" cy="606425"/>
            </a:xfrm>
            <a:custGeom>
              <a:avLst/>
              <a:gdLst>
                <a:gd name="T0" fmla="*/ 23 w 132"/>
                <a:gd name="T1" fmla="*/ 2 h 291"/>
                <a:gd name="T2" fmla="*/ 21 w 132"/>
                <a:gd name="T3" fmla="*/ 10 h 291"/>
                <a:gd name="T4" fmla="*/ 33 w 132"/>
                <a:gd name="T5" fmla="*/ 19 h 291"/>
                <a:gd name="T6" fmla="*/ 54 w 132"/>
                <a:gd name="T7" fmla="*/ 45 h 291"/>
                <a:gd name="T8" fmla="*/ 43 w 132"/>
                <a:gd name="T9" fmla="*/ 52 h 291"/>
                <a:gd name="T10" fmla="*/ 31 w 132"/>
                <a:gd name="T11" fmla="*/ 54 h 291"/>
                <a:gd name="T12" fmla="*/ 15 w 132"/>
                <a:gd name="T13" fmla="*/ 50 h 291"/>
                <a:gd name="T14" fmla="*/ 5 w 132"/>
                <a:gd name="T15" fmla="*/ 49 h 291"/>
                <a:gd name="T16" fmla="*/ 18 w 132"/>
                <a:gd name="T17" fmla="*/ 55 h 291"/>
                <a:gd name="T18" fmla="*/ 50 w 132"/>
                <a:gd name="T19" fmla="*/ 102 h 291"/>
                <a:gd name="T20" fmla="*/ 25 w 132"/>
                <a:gd name="T21" fmla="*/ 94 h 291"/>
                <a:gd name="T22" fmla="*/ 19 w 132"/>
                <a:gd name="T23" fmla="*/ 92 h 291"/>
                <a:gd name="T24" fmla="*/ 71 w 132"/>
                <a:gd name="T25" fmla="*/ 178 h 291"/>
                <a:gd name="T26" fmla="*/ 74 w 132"/>
                <a:gd name="T27" fmla="*/ 202 h 291"/>
                <a:gd name="T28" fmla="*/ 70 w 132"/>
                <a:gd name="T29" fmla="*/ 222 h 291"/>
                <a:gd name="T30" fmla="*/ 57 w 132"/>
                <a:gd name="T31" fmla="*/ 222 h 291"/>
                <a:gd name="T32" fmla="*/ 3 w 132"/>
                <a:gd name="T33" fmla="*/ 153 h 291"/>
                <a:gd name="T34" fmla="*/ 5 w 132"/>
                <a:gd name="T35" fmla="*/ 171 h 291"/>
                <a:gd name="T36" fmla="*/ 36 w 132"/>
                <a:gd name="T37" fmla="*/ 235 h 291"/>
                <a:gd name="T38" fmla="*/ 52 w 132"/>
                <a:gd name="T39" fmla="*/ 270 h 291"/>
                <a:gd name="T40" fmla="*/ 5 w 132"/>
                <a:gd name="T41" fmla="*/ 220 h 291"/>
                <a:gd name="T42" fmla="*/ 37 w 132"/>
                <a:gd name="T43" fmla="*/ 271 h 291"/>
                <a:gd name="T44" fmla="*/ 9 w 132"/>
                <a:gd name="T45" fmla="*/ 239 h 291"/>
                <a:gd name="T46" fmla="*/ 4 w 132"/>
                <a:gd name="T47" fmla="*/ 239 h 291"/>
                <a:gd name="T48" fmla="*/ 10 w 132"/>
                <a:gd name="T49" fmla="*/ 252 h 291"/>
                <a:gd name="T50" fmla="*/ 10 w 132"/>
                <a:gd name="T51" fmla="*/ 261 h 291"/>
                <a:gd name="T52" fmla="*/ 27 w 132"/>
                <a:gd name="T53" fmla="*/ 284 h 291"/>
                <a:gd name="T54" fmla="*/ 17 w 132"/>
                <a:gd name="T55" fmla="*/ 267 h 291"/>
                <a:gd name="T56" fmla="*/ 35 w 132"/>
                <a:gd name="T57" fmla="*/ 281 h 291"/>
                <a:gd name="T58" fmla="*/ 24 w 132"/>
                <a:gd name="T59" fmla="*/ 260 h 291"/>
                <a:gd name="T60" fmla="*/ 23 w 132"/>
                <a:gd name="T61" fmla="*/ 245 h 291"/>
                <a:gd name="T62" fmla="*/ 68 w 132"/>
                <a:gd name="T63" fmla="*/ 289 h 291"/>
                <a:gd name="T64" fmla="*/ 22 w 132"/>
                <a:gd name="T65" fmla="*/ 220 h 291"/>
                <a:gd name="T66" fmla="*/ 66 w 132"/>
                <a:gd name="T67" fmla="*/ 272 h 291"/>
                <a:gd name="T68" fmla="*/ 71 w 132"/>
                <a:gd name="T69" fmla="*/ 260 h 291"/>
                <a:gd name="T70" fmla="*/ 69 w 132"/>
                <a:gd name="T71" fmla="*/ 236 h 291"/>
                <a:gd name="T72" fmla="*/ 79 w 132"/>
                <a:gd name="T73" fmla="*/ 233 h 291"/>
                <a:gd name="T74" fmla="*/ 89 w 132"/>
                <a:gd name="T75" fmla="*/ 220 h 291"/>
                <a:gd name="T76" fmla="*/ 91 w 132"/>
                <a:gd name="T77" fmla="*/ 205 h 291"/>
                <a:gd name="T78" fmla="*/ 100 w 132"/>
                <a:gd name="T79" fmla="*/ 200 h 291"/>
                <a:gd name="T80" fmla="*/ 112 w 132"/>
                <a:gd name="T81" fmla="*/ 196 h 291"/>
                <a:gd name="T82" fmla="*/ 114 w 132"/>
                <a:gd name="T83" fmla="*/ 178 h 291"/>
                <a:gd name="T84" fmla="*/ 103 w 132"/>
                <a:gd name="T85" fmla="*/ 160 h 291"/>
                <a:gd name="T86" fmla="*/ 105 w 132"/>
                <a:gd name="T87" fmla="*/ 149 h 291"/>
                <a:gd name="T88" fmla="*/ 115 w 132"/>
                <a:gd name="T89" fmla="*/ 148 h 291"/>
                <a:gd name="T90" fmla="*/ 128 w 132"/>
                <a:gd name="T91" fmla="*/ 137 h 291"/>
                <a:gd name="T92" fmla="*/ 16 w 132"/>
                <a:gd name="T93" fmla="*/ 264 h 291"/>
                <a:gd name="T94" fmla="*/ 12 w 132"/>
                <a:gd name="T95" fmla="*/ 257 h 291"/>
                <a:gd name="T96" fmla="*/ 23 w 132"/>
                <a:gd name="T97" fmla="*/ 269 h 291"/>
                <a:gd name="T98" fmla="*/ 56 w 132"/>
                <a:gd name="T99" fmla="*/ 99 h 291"/>
                <a:gd name="T100" fmla="*/ 53 w 132"/>
                <a:gd name="T101" fmla="*/ 100 h 291"/>
                <a:gd name="T102" fmla="*/ 73 w 132"/>
                <a:gd name="T103" fmla="*/ 6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" h="291">
                  <a:moveTo>
                    <a:pt x="131" y="135"/>
                  </a:moveTo>
                  <a:cubicBezTo>
                    <a:pt x="97" y="90"/>
                    <a:pt x="63" y="45"/>
                    <a:pt x="26" y="1"/>
                  </a:cubicBezTo>
                  <a:cubicBezTo>
                    <a:pt x="25" y="0"/>
                    <a:pt x="23" y="1"/>
                    <a:pt x="23" y="2"/>
                  </a:cubicBezTo>
                  <a:cubicBezTo>
                    <a:pt x="24" y="6"/>
                    <a:pt x="24" y="9"/>
                    <a:pt x="25" y="12"/>
                  </a:cubicBezTo>
                  <a:cubicBezTo>
                    <a:pt x="26" y="13"/>
                    <a:pt x="26" y="13"/>
                    <a:pt x="26" y="14"/>
                  </a:cubicBezTo>
                  <a:cubicBezTo>
                    <a:pt x="30" y="20"/>
                    <a:pt x="28" y="19"/>
                    <a:pt x="21" y="10"/>
                  </a:cubicBezTo>
                  <a:cubicBezTo>
                    <a:pt x="20" y="8"/>
                    <a:pt x="17" y="8"/>
                    <a:pt x="18" y="10"/>
                  </a:cubicBezTo>
                  <a:cubicBezTo>
                    <a:pt x="20" y="17"/>
                    <a:pt x="24" y="20"/>
                    <a:pt x="31" y="21"/>
                  </a:cubicBezTo>
                  <a:cubicBezTo>
                    <a:pt x="33" y="21"/>
                    <a:pt x="33" y="20"/>
                    <a:pt x="33" y="19"/>
                  </a:cubicBezTo>
                  <a:cubicBezTo>
                    <a:pt x="31" y="16"/>
                    <a:pt x="29" y="12"/>
                    <a:pt x="28" y="9"/>
                  </a:cubicBezTo>
                  <a:cubicBezTo>
                    <a:pt x="37" y="20"/>
                    <a:pt x="46" y="31"/>
                    <a:pt x="55" y="42"/>
                  </a:cubicBezTo>
                  <a:cubicBezTo>
                    <a:pt x="54" y="43"/>
                    <a:pt x="53" y="44"/>
                    <a:pt x="54" y="45"/>
                  </a:cubicBezTo>
                  <a:cubicBezTo>
                    <a:pt x="72" y="74"/>
                    <a:pt x="90" y="103"/>
                    <a:pt x="107" y="133"/>
                  </a:cubicBezTo>
                  <a:cubicBezTo>
                    <a:pt x="84" y="107"/>
                    <a:pt x="64" y="80"/>
                    <a:pt x="45" y="51"/>
                  </a:cubicBezTo>
                  <a:cubicBezTo>
                    <a:pt x="44" y="49"/>
                    <a:pt x="42" y="50"/>
                    <a:pt x="43" y="52"/>
                  </a:cubicBezTo>
                  <a:cubicBezTo>
                    <a:pt x="52" y="69"/>
                    <a:pt x="62" y="86"/>
                    <a:pt x="72" y="102"/>
                  </a:cubicBezTo>
                  <a:cubicBezTo>
                    <a:pt x="59" y="86"/>
                    <a:pt x="46" y="69"/>
                    <a:pt x="33" y="52"/>
                  </a:cubicBezTo>
                  <a:cubicBezTo>
                    <a:pt x="32" y="51"/>
                    <a:pt x="30" y="53"/>
                    <a:pt x="31" y="54"/>
                  </a:cubicBezTo>
                  <a:cubicBezTo>
                    <a:pt x="35" y="62"/>
                    <a:pt x="39" y="69"/>
                    <a:pt x="43" y="77"/>
                  </a:cubicBezTo>
                  <a:cubicBezTo>
                    <a:pt x="35" y="67"/>
                    <a:pt x="27" y="58"/>
                    <a:pt x="18" y="49"/>
                  </a:cubicBezTo>
                  <a:cubicBezTo>
                    <a:pt x="17" y="48"/>
                    <a:pt x="15" y="49"/>
                    <a:pt x="15" y="50"/>
                  </a:cubicBezTo>
                  <a:cubicBezTo>
                    <a:pt x="15" y="52"/>
                    <a:pt x="15" y="53"/>
                    <a:pt x="15" y="55"/>
                  </a:cubicBezTo>
                  <a:cubicBezTo>
                    <a:pt x="12" y="53"/>
                    <a:pt x="10" y="51"/>
                    <a:pt x="8" y="48"/>
                  </a:cubicBezTo>
                  <a:cubicBezTo>
                    <a:pt x="7" y="46"/>
                    <a:pt x="4" y="47"/>
                    <a:pt x="5" y="49"/>
                  </a:cubicBezTo>
                  <a:cubicBezTo>
                    <a:pt x="8" y="54"/>
                    <a:pt x="11" y="57"/>
                    <a:pt x="15" y="59"/>
                  </a:cubicBezTo>
                  <a:cubicBezTo>
                    <a:pt x="16" y="60"/>
                    <a:pt x="18" y="59"/>
                    <a:pt x="18" y="58"/>
                  </a:cubicBezTo>
                  <a:cubicBezTo>
                    <a:pt x="18" y="57"/>
                    <a:pt x="18" y="56"/>
                    <a:pt x="18" y="55"/>
                  </a:cubicBezTo>
                  <a:cubicBezTo>
                    <a:pt x="23" y="60"/>
                    <a:pt x="28" y="65"/>
                    <a:pt x="33" y="71"/>
                  </a:cubicBezTo>
                  <a:cubicBezTo>
                    <a:pt x="31" y="71"/>
                    <a:pt x="31" y="72"/>
                    <a:pt x="31" y="73"/>
                  </a:cubicBezTo>
                  <a:cubicBezTo>
                    <a:pt x="37" y="83"/>
                    <a:pt x="43" y="93"/>
                    <a:pt x="50" y="102"/>
                  </a:cubicBezTo>
                  <a:cubicBezTo>
                    <a:pt x="66" y="128"/>
                    <a:pt x="82" y="154"/>
                    <a:pt x="99" y="181"/>
                  </a:cubicBezTo>
                  <a:cubicBezTo>
                    <a:pt x="74" y="152"/>
                    <a:pt x="51" y="123"/>
                    <a:pt x="28" y="92"/>
                  </a:cubicBezTo>
                  <a:cubicBezTo>
                    <a:pt x="27" y="91"/>
                    <a:pt x="24" y="92"/>
                    <a:pt x="25" y="94"/>
                  </a:cubicBezTo>
                  <a:cubicBezTo>
                    <a:pt x="45" y="123"/>
                    <a:pt x="64" y="151"/>
                    <a:pt x="83" y="180"/>
                  </a:cubicBezTo>
                  <a:cubicBezTo>
                    <a:pt x="67" y="162"/>
                    <a:pt x="53" y="142"/>
                    <a:pt x="39" y="122"/>
                  </a:cubicBezTo>
                  <a:cubicBezTo>
                    <a:pt x="32" y="112"/>
                    <a:pt x="26" y="102"/>
                    <a:pt x="19" y="92"/>
                  </a:cubicBezTo>
                  <a:cubicBezTo>
                    <a:pt x="18" y="90"/>
                    <a:pt x="15" y="91"/>
                    <a:pt x="16" y="93"/>
                  </a:cubicBezTo>
                  <a:cubicBezTo>
                    <a:pt x="23" y="104"/>
                    <a:pt x="30" y="115"/>
                    <a:pt x="37" y="125"/>
                  </a:cubicBezTo>
                  <a:cubicBezTo>
                    <a:pt x="48" y="143"/>
                    <a:pt x="59" y="160"/>
                    <a:pt x="71" y="178"/>
                  </a:cubicBezTo>
                  <a:cubicBezTo>
                    <a:pt x="51" y="153"/>
                    <a:pt x="31" y="128"/>
                    <a:pt x="12" y="103"/>
                  </a:cubicBezTo>
                  <a:cubicBezTo>
                    <a:pt x="10" y="101"/>
                    <a:pt x="8" y="103"/>
                    <a:pt x="9" y="105"/>
                  </a:cubicBezTo>
                  <a:cubicBezTo>
                    <a:pt x="31" y="137"/>
                    <a:pt x="52" y="169"/>
                    <a:pt x="74" y="202"/>
                  </a:cubicBezTo>
                  <a:cubicBezTo>
                    <a:pt x="50" y="174"/>
                    <a:pt x="29" y="144"/>
                    <a:pt x="9" y="113"/>
                  </a:cubicBezTo>
                  <a:cubicBezTo>
                    <a:pt x="8" y="111"/>
                    <a:pt x="6" y="113"/>
                    <a:pt x="7" y="115"/>
                  </a:cubicBezTo>
                  <a:cubicBezTo>
                    <a:pt x="29" y="150"/>
                    <a:pt x="50" y="186"/>
                    <a:pt x="70" y="222"/>
                  </a:cubicBezTo>
                  <a:cubicBezTo>
                    <a:pt x="46" y="194"/>
                    <a:pt x="23" y="163"/>
                    <a:pt x="4" y="131"/>
                  </a:cubicBezTo>
                  <a:cubicBezTo>
                    <a:pt x="3" y="130"/>
                    <a:pt x="0" y="131"/>
                    <a:pt x="1" y="133"/>
                  </a:cubicBezTo>
                  <a:cubicBezTo>
                    <a:pt x="20" y="162"/>
                    <a:pt x="38" y="192"/>
                    <a:pt x="57" y="222"/>
                  </a:cubicBezTo>
                  <a:cubicBezTo>
                    <a:pt x="50" y="214"/>
                    <a:pt x="43" y="206"/>
                    <a:pt x="37" y="197"/>
                  </a:cubicBezTo>
                  <a:cubicBezTo>
                    <a:pt x="27" y="181"/>
                    <a:pt x="17" y="166"/>
                    <a:pt x="5" y="151"/>
                  </a:cubicBezTo>
                  <a:cubicBezTo>
                    <a:pt x="4" y="150"/>
                    <a:pt x="2" y="151"/>
                    <a:pt x="3" y="153"/>
                  </a:cubicBezTo>
                  <a:cubicBezTo>
                    <a:pt x="13" y="169"/>
                    <a:pt x="24" y="184"/>
                    <a:pt x="35" y="199"/>
                  </a:cubicBezTo>
                  <a:cubicBezTo>
                    <a:pt x="45" y="216"/>
                    <a:pt x="55" y="234"/>
                    <a:pt x="64" y="252"/>
                  </a:cubicBezTo>
                  <a:cubicBezTo>
                    <a:pt x="42" y="226"/>
                    <a:pt x="22" y="200"/>
                    <a:pt x="5" y="171"/>
                  </a:cubicBezTo>
                  <a:cubicBezTo>
                    <a:pt x="4" y="170"/>
                    <a:pt x="2" y="171"/>
                    <a:pt x="2" y="172"/>
                  </a:cubicBezTo>
                  <a:cubicBezTo>
                    <a:pt x="17" y="200"/>
                    <a:pt x="33" y="226"/>
                    <a:pt x="50" y="252"/>
                  </a:cubicBezTo>
                  <a:cubicBezTo>
                    <a:pt x="45" y="246"/>
                    <a:pt x="41" y="241"/>
                    <a:pt x="36" y="235"/>
                  </a:cubicBezTo>
                  <a:cubicBezTo>
                    <a:pt x="26" y="221"/>
                    <a:pt x="16" y="207"/>
                    <a:pt x="7" y="192"/>
                  </a:cubicBezTo>
                  <a:cubicBezTo>
                    <a:pt x="6" y="191"/>
                    <a:pt x="4" y="192"/>
                    <a:pt x="4" y="193"/>
                  </a:cubicBezTo>
                  <a:cubicBezTo>
                    <a:pt x="19" y="220"/>
                    <a:pt x="34" y="246"/>
                    <a:pt x="52" y="270"/>
                  </a:cubicBezTo>
                  <a:cubicBezTo>
                    <a:pt x="48" y="267"/>
                    <a:pt x="45" y="263"/>
                    <a:pt x="42" y="259"/>
                  </a:cubicBezTo>
                  <a:cubicBezTo>
                    <a:pt x="30" y="246"/>
                    <a:pt x="18" y="232"/>
                    <a:pt x="6" y="219"/>
                  </a:cubicBezTo>
                  <a:cubicBezTo>
                    <a:pt x="5" y="218"/>
                    <a:pt x="4" y="219"/>
                    <a:pt x="5" y="220"/>
                  </a:cubicBezTo>
                  <a:cubicBezTo>
                    <a:pt x="16" y="238"/>
                    <a:pt x="28" y="256"/>
                    <a:pt x="39" y="274"/>
                  </a:cubicBezTo>
                  <a:cubicBezTo>
                    <a:pt x="40" y="275"/>
                    <a:pt x="41" y="276"/>
                    <a:pt x="41" y="276"/>
                  </a:cubicBezTo>
                  <a:cubicBezTo>
                    <a:pt x="40" y="275"/>
                    <a:pt x="38" y="272"/>
                    <a:pt x="37" y="271"/>
                  </a:cubicBezTo>
                  <a:cubicBezTo>
                    <a:pt x="34" y="267"/>
                    <a:pt x="30" y="264"/>
                    <a:pt x="27" y="260"/>
                  </a:cubicBezTo>
                  <a:cubicBezTo>
                    <a:pt x="22" y="255"/>
                    <a:pt x="17" y="250"/>
                    <a:pt x="12" y="245"/>
                  </a:cubicBezTo>
                  <a:cubicBezTo>
                    <a:pt x="11" y="243"/>
                    <a:pt x="10" y="241"/>
                    <a:pt x="9" y="239"/>
                  </a:cubicBezTo>
                  <a:cubicBezTo>
                    <a:pt x="8" y="239"/>
                    <a:pt x="8" y="239"/>
                    <a:pt x="7" y="239"/>
                  </a:cubicBezTo>
                  <a:cubicBezTo>
                    <a:pt x="7" y="238"/>
                    <a:pt x="6" y="238"/>
                    <a:pt x="6" y="238"/>
                  </a:cubicBezTo>
                  <a:cubicBezTo>
                    <a:pt x="5" y="237"/>
                    <a:pt x="4" y="238"/>
                    <a:pt x="4" y="239"/>
                  </a:cubicBezTo>
                  <a:cubicBezTo>
                    <a:pt x="5" y="240"/>
                    <a:pt x="8" y="243"/>
                    <a:pt x="11" y="248"/>
                  </a:cubicBezTo>
                  <a:cubicBezTo>
                    <a:pt x="14" y="253"/>
                    <a:pt x="18" y="258"/>
                    <a:pt x="21" y="263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9" y="251"/>
                    <a:pt x="7" y="252"/>
                    <a:pt x="8" y="253"/>
                  </a:cubicBezTo>
                  <a:cubicBezTo>
                    <a:pt x="8" y="255"/>
                    <a:pt x="9" y="257"/>
                    <a:pt x="10" y="259"/>
                  </a:cubicBezTo>
                  <a:cubicBezTo>
                    <a:pt x="9" y="260"/>
                    <a:pt x="9" y="260"/>
                    <a:pt x="10" y="261"/>
                  </a:cubicBezTo>
                  <a:cubicBezTo>
                    <a:pt x="10" y="261"/>
                    <a:pt x="11" y="262"/>
                    <a:pt x="11" y="262"/>
                  </a:cubicBezTo>
                  <a:cubicBezTo>
                    <a:pt x="15" y="270"/>
                    <a:pt x="19" y="278"/>
                    <a:pt x="25" y="285"/>
                  </a:cubicBezTo>
                  <a:cubicBezTo>
                    <a:pt x="26" y="286"/>
                    <a:pt x="27" y="285"/>
                    <a:pt x="27" y="284"/>
                  </a:cubicBezTo>
                  <a:cubicBezTo>
                    <a:pt x="25" y="282"/>
                    <a:pt x="20" y="274"/>
                    <a:pt x="16" y="266"/>
                  </a:cubicBezTo>
                  <a:cubicBezTo>
                    <a:pt x="17" y="267"/>
                    <a:pt x="17" y="267"/>
                    <a:pt x="17" y="267"/>
                  </a:cubicBezTo>
                  <a:cubicBezTo>
                    <a:pt x="17" y="267"/>
                    <a:pt x="17" y="267"/>
                    <a:pt x="17" y="267"/>
                  </a:cubicBezTo>
                  <a:cubicBezTo>
                    <a:pt x="20" y="271"/>
                    <a:pt x="25" y="273"/>
                    <a:pt x="28" y="276"/>
                  </a:cubicBezTo>
                  <a:cubicBezTo>
                    <a:pt x="30" y="277"/>
                    <a:pt x="32" y="279"/>
                    <a:pt x="34" y="280"/>
                  </a:cubicBezTo>
                  <a:cubicBezTo>
                    <a:pt x="34" y="281"/>
                    <a:pt x="34" y="281"/>
                    <a:pt x="35" y="281"/>
                  </a:cubicBezTo>
                  <a:cubicBezTo>
                    <a:pt x="35" y="281"/>
                    <a:pt x="36" y="282"/>
                    <a:pt x="37" y="283"/>
                  </a:cubicBezTo>
                  <a:cubicBezTo>
                    <a:pt x="38" y="284"/>
                    <a:pt x="39" y="283"/>
                    <a:pt x="39" y="281"/>
                  </a:cubicBezTo>
                  <a:cubicBezTo>
                    <a:pt x="34" y="274"/>
                    <a:pt x="29" y="267"/>
                    <a:pt x="24" y="260"/>
                  </a:cubicBezTo>
                  <a:cubicBezTo>
                    <a:pt x="30" y="267"/>
                    <a:pt x="38" y="274"/>
                    <a:pt x="44" y="280"/>
                  </a:cubicBezTo>
                  <a:cubicBezTo>
                    <a:pt x="44" y="281"/>
                    <a:pt x="46" y="280"/>
                    <a:pt x="45" y="279"/>
                  </a:cubicBezTo>
                  <a:cubicBezTo>
                    <a:pt x="38" y="268"/>
                    <a:pt x="30" y="256"/>
                    <a:pt x="23" y="245"/>
                  </a:cubicBezTo>
                  <a:cubicBezTo>
                    <a:pt x="20" y="241"/>
                    <a:pt x="18" y="236"/>
                    <a:pt x="15" y="232"/>
                  </a:cubicBezTo>
                  <a:cubicBezTo>
                    <a:pt x="32" y="252"/>
                    <a:pt x="49" y="271"/>
                    <a:pt x="66" y="290"/>
                  </a:cubicBezTo>
                  <a:cubicBezTo>
                    <a:pt x="67" y="291"/>
                    <a:pt x="69" y="290"/>
                    <a:pt x="68" y="289"/>
                  </a:cubicBezTo>
                  <a:cubicBezTo>
                    <a:pt x="57" y="275"/>
                    <a:pt x="47" y="261"/>
                    <a:pt x="38" y="246"/>
                  </a:cubicBezTo>
                  <a:cubicBezTo>
                    <a:pt x="33" y="238"/>
                    <a:pt x="28" y="230"/>
                    <a:pt x="23" y="221"/>
                  </a:cubicBezTo>
                  <a:cubicBezTo>
                    <a:pt x="23" y="221"/>
                    <a:pt x="22" y="221"/>
                    <a:pt x="22" y="220"/>
                  </a:cubicBezTo>
                  <a:cubicBezTo>
                    <a:pt x="26" y="225"/>
                    <a:pt x="29" y="230"/>
                    <a:pt x="33" y="234"/>
                  </a:cubicBezTo>
                  <a:cubicBezTo>
                    <a:pt x="43" y="248"/>
                    <a:pt x="53" y="261"/>
                    <a:pt x="64" y="273"/>
                  </a:cubicBezTo>
                  <a:cubicBezTo>
                    <a:pt x="65" y="274"/>
                    <a:pt x="67" y="273"/>
                    <a:pt x="66" y="272"/>
                  </a:cubicBezTo>
                  <a:cubicBezTo>
                    <a:pt x="51" y="249"/>
                    <a:pt x="36" y="226"/>
                    <a:pt x="22" y="203"/>
                  </a:cubicBezTo>
                  <a:cubicBezTo>
                    <a:pt x="37" y="223"/>
                    <a:pt x="52" y="243"/>
                    <a:pt x="69" y="262"/>
                  </a:cubicBezTo>
                  <a:cubicBezTo>
                    <a:pt x="70" y="263"/>
                    <a:pt x="71" y="261"/>
                    <a:pt x="71" y="260"/>
                  </a:cubicBezTo>
                  <a:cubicBezTo>
                    <a:pt x="64" y="245"/>
                    <a:pt x="57" y="231"/>
                    <a:pt x="49" y="216"/>
                  </a:cubicBezTo>
                  <a:cubicBezTo>
                    <a:pt x="54" y="224"/>
                    <a:pt x="60" y="230"/>
                    <a:pt x="67" y="237"/>
                  </a:cubicBezTo>
                  <a:cubicBezTo>
                    <a:pt x="68" y="239"/>
                    <a:pt x="70" y="237"/>
                    <a:pt x="69" y="236"/>
                  </a:cubicBezTo>
                  <a:cubicBezTo>
                    <a:pt x="60" y="221"/>
                    <a:pt x="50" y="206"/>
                    <a:pt x="41" y="191"/>
                  </a:cubicBezTo>
                  <a:cubicBezTo>
                    <a:pt x="52" y="206"/>
                    <a:pt x="64" y="220"/>
                    <a:pt x="77" y="234"/>
                  </a:cubicBezTo>
                  <a:cubicBezTo>
                    <a:pt x="78" y="236"/>
                    <a:pt x="80" y="234"/>
                    <a:pt x="79" y="233"/>
                  </a:cubicBezTo>
                  <a:cubicBezTo>
                    <a:pt x="67" y="210"/>
                    <a:pt x="54" y="187"/>
                    <a:pt x="41" y="164"/>
                  </a:cubicBezTo>
                  <a:cubicBezTo>
                    <a:pt x="55" y="184"/>
                    <a:pt x="71" y="203"/>
                    <a:pt x="87" y="221"/>
                  </a:cubicBezTo>
                  <a:cubicBezTo>
                    <a:pt x="88" y="223"/>
                    <a:pt x="90" y="221"/>
                    <a:pt x="89" y="220"/>
                  </a:cubicBezTo>
                  <a:cubicBezTo>
                    <a:pt x="71" y="192"/>
                    <a:pt x="52" y="164"/>
                    <a:pt x="34" y="136"/>
                  </a:cubicBezTo>
                  <a:cubicBezTo>
                    <a:pt x="89" y="207"/>
                    <a:pt x="89" y="207"/>
                    <a:pt x="89" y="207"/>
                  </a:cubicBezTo>
                  <a:cubicBezTo>
                    <a:pt x="90" y="208"/>
                    <a:pt x="92" y="206"/>
                    <a:pt x="91" y="205"/>
                  </a:cubicBezTo>
                  <a:cubicBezTo>
                    <a:pt x="83" y="192"/>
                    <a:pt x="75" y="179"/>
                    <a:pt x="67" y="166"/>
                  </a:cubicBezTo>
                  <a:cubicBezTo>
                    <a:pt x="77" y="178"/>
                    <a:pt x="87" y="190"/>
                    <a:pt x="97" y="202"/>
                  </a:cubicBezTo>
                  <a:cubicBezTo>
                    <a:pt x="99" y="203"/>
                    <a:pt x="101" y="201"/>
                    <a:pt x="100" y="200"/>
                  </a:cubicBezTo>
                  <a:cubicBezTo>
                    <a:pt x="86" y="179"/>
                    <a:pt x="72" y="158"/>
                    <a:pt x="59" y="138"/>
                  </a:cubicBezTo>
                  <a:cubicBezTo>
                    <a:pt x="75" y="158"/>
                    <a:pt x="92" y="179"/>
                    <a:pt x="110" y="198"/>
                  </a:cubicBezTo>
                  <a:cubicBezTo>
                    <a:pt x="111" y="200"/>
                    <a:pt x="113" y="198"/>
                    <a:pt x="112" y="196"/>
                  </a:cubicBezTo>
                  <a:cubicBezTo>
                    <a:pt x="101" y="178"/>
                    <a:pt x="90" y="160"/>
                    <a:pt x="79" y="143"/>
                  </a:cubicBezTo>
                  <a:cubicBezTo>
                    <a:pt x="90" y="156"/>
                    <a:pt x="100" y="168"/>
                    <a:pt x="111" y="180"/>
                  </a:cubicBezTo>
                  <a:cubicBezTo>
                    <a:pt x="113" y="182"/>
                    <a:pt x="115" y="180"/>
                    <a:pt x="114" y="178"/>
                  </a:cubicBezTo>
                  <a:cubicBezTo>
                    <a:pt x="111" y="173"/>
                    <a:pt x="109" y="169"/>
                    <a:pt x="106" y="164"/>
                  </a:cubicBezTo>
                  <a:cubicBezTo>
                    <a:pt x="106" y="164"/>
                    <a:pt x="106" y="163"/>
                    <a:pt x="106" y="163"/>
                  </a:cubicBezTo>
                  <a:cubicBezTo>
                    <a:pt x="105" y="162"/>
                    <a:pt x="104" y="161"/>
                    <a:pt x="103" y="160"/>
                  </a:cubicBezTo>
                  <a:cubicBezTo>
                    <a:pt x="89" y="137"/>
                    <a:pt x="73" y="114"/>
                    <a:pt x="56" y="93"/>
                  </a:cubicBezTo>
                  <a:cubicBezTo>
                    <a:pt x="51" y="85"/>
                    <a:pt x="46" y="77"/>
                    <a:pt x="42" y="68"/>
                  </a:cubicBezTo>
                  <a:cubicBezTo>
                    <a:pt x="63" y="95"/>
                    <a:pt x="84" y="122"/>
                    <a:pt x="105" y="149"/>
                  </a:cubicBezTo>
                  <a:cubicBezTo>
                    <a:pt x="106" y="151"/>
                    <a:pt x="108" y="149"/>
                    <a:pt x="107" y="148"/>
                  </a:cubicBezTo>
                  <a:cubicBezTo>
                    <a:pt x="94" y="129"/>
                    <a:pt x="81" y="110"/>
                    <a:pt x="68" y="90"/>
                  </a:cubicBezTo>
                  <a:cubicBezTo>
                    <a:pt x="83" y="110"/>
                    <a:pt x="99" y="129"/>
                    <a:pt x="115" y="148"/>
                  </a:cubicBezTo>
                  <a:cubicBezTo>
                    <a:pt x="117" y="149"/>
                    <a:pt x="119" y="147"/>
                    <a:pt x="118" y="146"/>
                  </a:cubicBezTo>
                  <a:cubicBezTo>
                    <a:pt x="105" y="123"/>
                    <a:pt x="92" y="101"/>
                    <a:pt x="79" y="78"/>
                  </a:cubicBezTo>
                  <a:cubicBezTo>
                    <a:pt x="94" y="99"/>
                    <a:pt x="111" y="118"/>
                    <a:pt x="128" y="137"/>
                  </a:cubicBezTo>
                  <a:cubicBezTo>
                    <a:pt x="129" y="139"/>
                    <a:pt x="132" y="137"/>
                    <a:pt x="131" y="135"/>
                  </a:cubicBezTo>
                  <a:close/>
                  <a:moveTo>
                    <a:pt x="23" y="269"/>
                  </a:moveTo>
                  <a:cubicBezTo>
                    <a:pt x="20" y="266"/>
                    <a:pt x="17" y="264"/>
                    <a:pt x="16" y="264"/>
                  </a:cubicBezTo>
                  <a:cubicBezTo>
                    <a:pt x="16" y="264"/>
                    <a:pt x="16" y="264"/>
                    <a:pt x="16" y="264"/>
                  </a:cubicBezTo>
                  <a:cubicBezTo>
                    <a:pt x="15" y="263"/>
                    <a:pt x="15" y="262"/>
                    <a:pt x="14" y="262"/>
                  </a:cubicBezTo>
                  <a:cubicBezTo>
                    <a:pt x="12" y="259"/>
                    <a:pt x="12" y="257"/>
                    <a:pt x="12" y="257"/>
                  </a:cubicBezTo>
                  <a:cubicBezTo>
                    <a:pt x="13" y="258"/>
                    <a:pt x="21" y="267"/>
                    <a:pt x="22" y="268"/>
                  </a:cubicBezTo>
                  <a:cubicBezTo>
                    <a:pt x="23" y="269"/>
                    <a:pt x="23" y="269"/>
                    <a:pt x="23" y="269"/>
                  </a:cubicBezTo>
                  <a:cubicBezTo>
                    <a:pt x="23" y="269"/>
                    <a:pt x="23" y="269"/>
                    <a:pt x="23" y="269"/>
                  </a:cubicBezTo>
                  <a:close/>
                  <a:moveTo>
                    <a:pt x="53" y="100"/>
                  </a:moveTo>
                  <a:cubicBezTo>
                    <a:pt x="48" y="92"/>
                    <a:pt x="43" y="85"/>
                    <a:pt x="38" y="77"/>
                  </a:cubicBezTo>
                  <a:cubicBezTo>
                    <a:pt x="44" y="84"/>
                    <a:pt x="50" y="92"/>
                    <a:pt x="56" y="99"/>
                  </a:cubicBezTo>
                  <a:cubicBezTo>
                    <a:pt x="67" y="117"/>
                    <a:pt x="80" y="135"/>
                    <a:pt x="93" y="151"/>
                  </a:cubicBezTo>
                  <a:cubicBezTo>
                    <a:pt x="96" y="155"/>
                    <a:pt x="99" y="159"/>
                    <a:pt x="101" y="163"/>
                  </a:cubicBezTo>
                  <a:cubicBezTo>
                    <a:pt x="84" y="143"/>
                    <a:pt x="68" y="122"/>
                    <a:pt x="53" y="100"/>
                  </a:cubicBezTo>
                  <a:close/>
                  <a:moveTo>
                    <a:pt x="73" y="66"/>
                  </a:moveTo>
                  <a:cubicBezTo>
                    <a:pt x="81" y="75"/>
                    <a:pt x="88" y="84"/>
                    <a:pt x="95" y="93"/>
                  </a:cubicBezTo>
                  <a:cubicBezTo>
                    <a:pt x="88" y="84"/>
                    <a:pt x="80" y="75"/>
                    <a:pt x="7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013E5FEF-845D-B224-D84C-766C0249C5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3413" y="1730375"/>
              <a:ext cx="690563" cy="860425"/>
            </a:xfrm>
            <a:custGeom>
              <a:avLst/>
              <a:gdLst>
                <a:gd name="T0" fmla="*/ 313 w 331"/>
                <a:gd name="T1" fmla="*/ 219 h 412"/>
                <a:gd name="T2" fmla="*/ 138 w 331"/>
                <a:gd name="T3" fmla="*/ 10 h 412"/>
                <a:gd name="T4" fmla="*/ 131 w 331"/>
                <a:gd name="T5" fmla="*/ 21 h 412"/>
                <a:gd name="T6" fmla="*/ 262 w 331"/>
                <a:gd name="T7" fmla="*/ 220 h 412"/>
                <a:gd name="T8" fmla="*/ 113 w 331"/>
                <a:gd name="T9" fmla="*/ 31 h 412"/>
                <a:gd name="T10" fmla="*/ 104 w 331"/>
                <a:gd name="T11" fmla="*/ 36 h 412"/>
                <a:gd name="T12" fmla="*/ 124 w 331"/>
                <a:gd name="T13" fmla="*/ 95 h 412"/>
                <a:gd name="T14" fmla="*/ 85 w 331"/>
                <a:gd name="T15" fmla="*/ 58 h 412"/>
                <a:gd name="T16" fmla="*/ 72 w 331"/>
                <a:gd name="T17" fmla="*/ 70 h 412"/>
                <a:gd name="T18" fmla="*/ 210 w 331"/>
                <a:gd name="T19" fmla="*/ 308 h 412"/>
                <a:gd name="T20" fmla="*/ 51 w 331"/>
                <a:gd name="T21" fmla="*/ 96 h 412"/>
                <a:gd name="T22" fmla="*/ 38 w 331"/>
                <a:gd name="T23" fmla="*/ 104 h 412"/>
                <a:gd name="T24" fmla="*/ 44 w 331"/>
                <a:gd name="T25" fmla="*/ 139 h 412"/>
                <a:gd name="T26" fmla="*/ 20 w 331"/>
                <a:gd name="T27" fmla="*/ 125 h 412"/>
                <a:gd name="T28" fmla="*/ 17 w 331"/>
                <a:gd name="T29" fmla="*/ 144 h 412"/>
                <a:gd name="T30" fmla="*/ 27 w 331"/>
                <a:gd name="T31" fmla="*/ 184 h 412"/>
                <a:gd name="T32" fmla="*/ 7 w 331"/>
                <a:gd name="T33" fmla="*/ 178 h 412"/>
                <a:gd name="T34" fmla="*/ 4 w 331"/>
                <a:gd name="T35" fmla="*/ 193 h 412"/>
                <a:gd name="T36" fmla="*/ 17 w 331"/>
                <a:gd name="T37" fmla="*/ 196 h 412"/>
                <a:gd name="T38" fmla="*/ 20 w 331"/>
                <a:gd name="T39" fmla="*/ 180 h 412"/>
                <a:gd name="T40" fmla="*/ 149 w 331"/>
                <a:gd name="T41" fmla="*/ 344 h 412"/>
                <a:gd name="T42" fmla="*/ 39 w 331"/>
                <a:gd name="T43" fmla="*/ 227 h 412"/>
                <a:gd name="T44" fmla="*/ 37 w 331"/>
                <a:gd name="T45" fmla="*/ 244 h 412"/>
                <a:gd name="T46" fmla="*/ 68 w 331"/>
                <a:gd name="T47" fmla="*/ 302 h 412"/>
                <a:gd name="T48" fmla="*/ 152 w 331"/>
                <a:gd name="T49" fmla="*/ 410 h 412"/>
                <a:gd name="T50" fmla="*/ 153 w 331"/>
                <a:gd name="T51" fmla="*/ 401 h 412"/>
                <a:gd name="T52" fmla="*/ 167 w 331"/>
                <a:gd name="T53" fmla="*/ 397 h 412"/>
                <a:gd name="T54" fmla="*/ 76 w 331"/>
                <a:gd name="T55" fmla="*/ 256 h 412"/>
                <a:gd name="T56" fmla="*/ 180 w 331"/>
                <a:gd name="T57" fmla="*/ 378 h 412"/>
                <a:gd name="T58" fmla="*/ 23 w 331"/>
                <a:gd name="T59" fmla="*/ 136 h 412"/>
                <a:gd name="T60" fmla="*/ 188 w 331"/>
                <a:gd name="T61" fmla="*/ 350 h 412"/>
                <a:gd name="T62" fmla="*/ 188 w 331"/>
                <a:gd name="T63" fmla="*/ 335 h 412"/>
                <a:gd name="T64" fmla="*/ 198 w 331"/>
                <a:gd name="T65" fmla="*/ 326 h 412"/>
                <a:gd name="T66" fmla="*/ 214 w 331"/>
                <a:gd name="T67" fmla="*/ 323 h 412"/>
                <a:gd name="T68" fmla="*/ 231 w 331"/>
                <a:gd name="T69" fmla="*/ 334 h 412"/>
                <a:gd name="T70" fmla="*/ 132 w 331"/>
                <a:gd name="T71" fmla="*/ 162 h 412"/>
                <a:gd name="T72" fmla="*/ 257 w 331"/>
                <a:gd name="T73" fmla="*/ 316 h 412"/>
                <a:gd name="T74" fmla="*/ 265 w 331"/>
                <a:gd name="T75" fmla="*/ 311 h 412"/>
                <a:gd name="T76" fmla="*/ 170 w 331"/>
                <a:gd name="T77" fmla="*/ 151 h 412"/>
                <a:gd name="T78" fmla="*/ 280 w 331"/>
                <a:gd name="T79" fmla="*/ 296 h 412"/>
                <a:gd name="T80" fmla="*/ 288 w 331"/>
                <a:gd name="T81" fmla="*/ 276 h 412"/>
                <a:gd name="T82" fmla="*/ 301 w 331"/>
                <a:gd name="T83" fmla="*/ 264 h 412"/>
                <a:gd name="T84" fmla="*/ 273 w 331"/>
                <a:gd name="T85" fmla="*/ 261 h 412"/>
                <a:gd name="T86" fmla="*/ 266 w 331"/>
                <a:gd name="T87" fmla="*/ 271 h 412"/>
                <a:gd name="T88" fmla="*/ 253 w 331"/>
                <a:gd name="T89" fmla="*/ 250 h 412"/>
                <a:gd name="T90" fmla="*/ 263 w 331"/>
                <a:gd name="T91" fmla="*/ 240 h 412"/>
                <a:gd name="T92" fmla="*/ 265 w 331"/>
                <a:gd name="T93" fmla="*/ 239 h 412"/>
                <a:gd name="T94" fmla="*/ 271 w 331"/>
                <a:gd name="T95" fmla="*/ 230 h 412"/>
                <a:gd name="T96" fmla="*/ 150 w 331"/>
                <a:gd name="T97" fmla="*/ 30 h 412"/>
                <a:gd name="T98" fmla="*/ 322 w 331"/>
                <a:gd name="T99" fmla="*/ 243 h 412"/>
                <a:gd name="T100" fmla="*/ 327 w 331"/>
                <a:gd name="T101" fmla="*/ 236 h 412"/>
                <a:gd name="T102" fmla="*/ 159 w 331"/>
                <a:gd name="T103" fmla="*/ 309 h 412"/>
                <a:gd name="T104" fmla="*/ 212 w 331"/>
                <a:gd name="T105" fmla="*/ 209 h 412"/>
                <a:gd name="T106" fmla="*/ 160 w 331"/>
                <a:gd name="T107" fmla="*/ 128 h 412"/>
                <a:gd name="T108" fmla="*/ 235 w 331"/>
                <a:gd name="T109" fmla="*/ 138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1" h="412">
                  <a:moveTo>
                    <a:pt x="329" y="222"/>
                  </a:moveTo>
                  <a:cubicBezTo>
                    <a:pt x="323" y="217"/>
                    <a:pt x="316" y="211"/>
                    <a:pt x="309" y="206"/>
                  </a:cubicBezTo>
                  <a:cubicBezTo>
                    <a:pt x="308" y="205"/>
                    <a:pt x="306" y="206"/>
                    <a:pt x="307" y="208"/>
                  </a:cubicBezTo>
                  <a:cubicBezTo>
                    <a:pt x="309" y="211"/>
                    <a:pt x="311" y="215"/>
                    <a:pt x="313" y="219"/>
                  </a:cubicBezTo>
                  <a:cubicBezTo>
                    <a:pt x="257" y="146"/>
                    <a:pt x="201" y="74"/>
                    <a:pt x="144" y="1"/>
                  </a:cubicBezTo>
                  <a:cubicBezTo>
                    <a:pt x="143" y="0"/>
                    <a:pt x="141" y="2"/>
                    <a:pt x="142" y="3"/>
                  </a:cubicBezTo>
                  <a:cubicBezTo>
                    <a:pt x="156" y="25"/>
                    <a:pt x="170" y="46"/>
                    <a:pt x="184" y="68"/>
                  </a:cubicBezTo>
                  <a:cubicBezTo>
                    <a:pt x="169" y="48"/>
                    <a:pt x="153" y="29"/>
                    <a:pt x="138" y="10"/>
                  </a:cubicBezTo>
                  <a:cubicBezTo>
                    <a:pt x="137" y="8"/>
                    <a:pt x="135" y="10"/>
                    <a:pt x="136" y="12"/>
                  </a:cubicBezTo>
                  <a:cubicBezTo>
                    <a:pt x="174" y="83"/>
                    <a:pt x="234" y="140"/>
                    <a:pt x="272" y="211"/>
                  </a:cubicBezTo>
                  <a:cubicBezTo>
                    <a:pt x="245" y="178"/>
                    <a:pt x="220" y="144"/>
                    <a:pt x="195" y="111"/>
                  </a:cubicBezTo>
                  <a:cubicBezTo>
                    <a:pt x="174" y="81"/>
                    <a:pt x="152" y="51"/>
                    <a:pt x="131" y="21"/>
                  </a:cubicBezTo>
                  <a:cubicBezTo>
                    <a:pt x="130" y="20"/>
                    <a:pt x="127" y="21"/>
                    <a:pt x="128" y="23"/>
                  </a:cubicBezTo>
                  <a:cubicBezTo>
                    <a:pt x="149" y="53"/>
                    <a:pt x="170" y="83"/>
                    <a:pt x="192" y="112"/>
                  </a:cubicBezTo>
                  <a:cubicBezTo>
                    <a:pt x="196" y="118"/>
                    <a:pt x="200" y="124"/>
                    <a:pt x="205" y="130"/>
                  </a:cubicBezTo>
                  <a:cubicBezTo>
                    <a:pt x="225" y="159"/>
                    <a:pt x="246" y="188"/>
                    <a:pt x="262" y="220"/>
                  </a:cubicBezTo>
                  <a:cubicBezTo>
                    <a:pt x="213" y="158"/>
                    <a:pt x="166" y="94"/>
                    <a:pt x="123" y="27"/>
                  </a:cubicBezTo>
                  <a:cubicBezTo>
                    <a:pt x="122" y="26"/>
                    <a:pt x="120" y="27"/>
                    <a:pt x="121" y="29"/>
                  </a:cubicBezTo>
                  <a:cubicBezTo>
                    <a:pt x="141" y="60"/>
                    <a:pt x="160" y="92"/>
                    <a:pt x="181" y="124"/>
                  </a:cubicBezTo>
                  <a:cubicBezTo>
                    <a:pt x="158" y="93"/>
                    <a:pt x="135" y="62"/>
                    <a:pt x="113" y="31"/>
                  </a:cubicBezTo>
                  <a:cubicBezTo>
                    <a:pt x="111" y="29"/>
                    <a:pt x="109" y="30"/>
                    <a:pt x="109" y="32"/>
                  </a:cubicBezTo>
                  <a:cubicBezTo>
                    <a:pt x="112" y="42"/>
                    <a:pt x="116" y="50"/>
                    <a:pt x="121" y="59"/>
                  </a:cubicBezTo>
                  <a:cubicBezTo>
                    <a:pt x="116" y="51"/>
                    <a:pt x="111" y="43"/>
                    <a:pt x="107" y="35"/>
                  </a:cubicBezTo>
                  <a:cubicBezTo>
                    <a:pt x="105" y="33"/>
                    <a:pt x="103" y="35"/>
                    <a:pt x="104" y="36"/>
                  </a:cubicBezTo>
                  <a:cubicBezTo>
                    <a:pt x="119" y="63"/>
                    <a:pt x="134" y="90"/>
                    <a:pt x="149" y="116"/>
                  </a:cubicBezTo>
                  <a:cubicBezTo>
                    <a:pt x="132" y="93"/>
                    <a:pt x="115" y="69"/>
                    <a:pt x="99" y="46"/>
                  </a:cubicBezTo>
                  <a:cubicBezTo>
                    <a:pt x="97" y="44"/>
                    <a:pt x="94" y="46"/>
                    <a:pt x="95" y="48"/>
                  </a:cubicBezTo>
                  <a:cubicBezTo>
                    <a:pt x="105" y="64"/>
                    <a:pt x="114" y="79"/>
                    <a:pt x="124" y="95"/>
                  </a:cubicBezTo>
                  <a:cubicBezTo>
                    <a:pt x="113" y="79"/>
                    <a:pt x="102" y="62"/>
                    <a:pt x="91" y="46"/>
                  </a:cubicBezTo>
                  <a:cubicBezTo>
                    <a:pt x="89" y="44"/>
                    <a:pt x="86" y="46"/>
                    <a:pt x="88" y="48"/>
                  </a:cubicBezTo>
                  <a:cubicBezTo>
                    <a:pt x="127" y="110"/>
                    <a:pt x="167" y="173"/>
                    <a:pt x="206" y="235"/>
                  </a:cubicBezTo>
                  <a:cubicBezTo>
                    <a:pt x="166" y="176"/>
                    <a:pt x="125" y="117"/>
                    <a:pt x="85" y="58"/>
                  </a:cubicBezTo>
                  <a:cubicBezTo>
                    <a:pt x="83" y="57"/>
                    <a:pt x="81" y="58"/>
                    <a:pt x="82" y="60"/>
                  </a:cubicBezTo>
                  <a:cubicBezTo>
                    <a:pt x="126" y="132"/>
                    <a:pt x="171" y="204"/>
                    <a:pt x="216" y="276"/>
                  </a:cubicBezTo>
                  <a:cubicBezTo>
                    <a:pt x="167" y="209"/>
                    <a:pt x="120" y="139"/>
                    <a:pt x="76" y="68"/>
                  </a:cubicBezTo>
                  <a:cubicBezTo>
                    <a:pt x="74" y="66"/>
                    <a:pt x="71" y="68"/>
                    <a:pt x="72" y="70"/>
                  </a:cubicBezTo>
                  <a:cubicBezTo>
                    <a:pt x="102" y="122"/>
                    <a:pt x="133" y="172"/>
                    <a:pt x="166" y="222"/>
                  </a:cubicBezTo>
                  <a:cubicBezTo>
                    <a:pt x="131" y="173"/>
                    <a:pt x="97" y="125"/>
                    <a:pt x="62" y="76"/>
                  </a:cubicBezTo>
                  <a:cubicBezTo>
                    <a:pt x="60" y="75"/>
                    <a:pt x="58" y="76"/>
                    <a:pt x="59" y="78"/>
                  </a:cubicBezTo>
                  <a:cubicBezTo>
                    <a:pt x="109" y="155"/>
                    <a:pt x="159" y="231"/>
                    <a:pt x="210" y="308"/>
                  </a:cubicBezTo>
                  <a:cubicBezTo>
                    <a:pt x="154" y="239"/>
                    <a:pt x="108" y="163"/>
                    <a:pt x="62" y="88"/>
                  </a:cubicBezTo>
                  <a:cubicBezTo>
                    <a:pt x="61" y="86"/>
                    <a:pt x="58" y="87"/>
                    <a:pt x="59" y="89"/>
                  </a:cubicBezTo>
                  <a:cubicBezTo>
                    <a:pt x="75" y="119"/>
                    <a:pt x="92" y="149"/>
                    <a:pt x="110" y="178"/>
                  </a:cubicBezTo>
                  <a:cubicBezTo>
                    <a:pt x="90" y="150"/>
                    <a:pt x="71" y="123"/>
                    <a:pt x="51" y="96"/>
                  </a:cubicBezTo>
                  <a:cubicBezTo>
                    <a:pt x="50" y="94"/>
                    <a:pt x="47" y="96"/>
                    <a:pt x="48" y="98"/>
                  </a:cubicBezTo>
                  <a:cubicBezTo>
                    <a:pt x="83" y="153"/>
                    <a:pt x="118" y="207"/>
                    <a:pt x="153" y="262"/>
                  </a:cubicBezTo>
                  <a:cubicBezTo>
                    <a:pt x="115" y="209"/>
                    <a:pt x="78" y="155"/>
                    <a:pt x="41" y="102"/>
                  </a:cubicBezTo>
                  <a:cubicBezTo>
                    <a:pt x="39" y="100"/>
                    <a:pt x="36" y="102"/>
                    <a:pt x="38" y="104"/>
                  </a:cubicBezTo>
                  <a:cubicBezTo>
                    <a:pt x="61" y="140"/>
                    <a:pt x="85" y="177"/>
                    <a:pt x="109" y="214"/>
                  </a:cubicBezTo>
                  <a:cubicBezTo>
                    <a:pt x="84" y="179"/>
                    <a:pt x="59" y="144"/>
                    <a:pt x="33" y="110"/>
                  </a:cubicBezTo>
                  <a:cubicBezTo>
                    <a:pt x="31" y="108"/>
                    <a:pt x="29" y="110"/>
                    <a:pt x="30" y="112"/>
                  </a:cubicBezTo>
                  <a:cubicBezTo>
                    <a:pt x="34" y="121"/>
                    <a:pt x="39" y="130"/>
                    <a:pt x="44" y="139"/>
                  </a:cubicBezTo>
                  <a:cubicBezTo>
                    <a:pt x="39" y="132"/>
                    <a:pt x="34" y="125"/>
                    <a:pt x="30" y="118"/>
                  </a:cubicBezTo>
                  <a:cubicBezTo>
                    <a:pt x="28" y="117"/>
                    <a:pt x="26" y="118"/>
                    <a:pt x="27" y="120"/>
                  </a:cubicBezTo>
                  <a:cubicBezTo>
                    <a:pt x="64" y="179"/>
                    <a:pt x="100" y="239"/>
                    <a:pt x="137" y="298"/>
                  </a:cubicBezTo>
                  <a:cubicBezTo>
                    <a:pt x="98" y="241"/>
                    <a:pt x="59" y="183"/>
                    <a:pt x="20" y="125"/>
                  </a:cubicBezTo>
                  <a:cubicBezTo>
                    <a:pt x="19" y="124"/>
                    <a:pt x="17" y="125"/>
                    <a:pt x="17" y="127"/>
                  </a:cubicBezTo>
                  <a:cubicBezTo>
                    <a:pt x="21" y="142"/>
                    <a:pt x="28" y="155"/>
                    <a:pt x="36" y="168"/>
                  </a:cubicBezTo>
                  <a:cubicBezTo>
                    <a:pt x="30" y="160"/>
                    <a:pt x="24" y="151"/>
                    <a:pt x="18" y="143"/>
                  </a:cubicBezTo>
                  <a:cubicBezTo>
                    <a:pt x="18" y="142"/>
                    <a:pt x="16" y="143"/>
                    <a:pt x="17" y="144"/>
                  </a:cubicBezTo>
                  <a:cubicBezTo>
                    <a:pt x="45" y="184"/>
                    <a:pt x="73" y="225"/>
                    <a:pt x="101" y="265"/>
                  </a:cubicBezTo>
                  <a:cubicBezTo>
                    <a:pt x="75" y="229"/>
                    <a:pt x="49" y="194"/>
                    <a:pt x="22" y="159"/>
                  </a:cubicBezTo>
                  <a:cubicBezTo>
                    <a:pt x="21" y="157"/>
                    <a:pt x="19" y="159"/>
                    <a:pt x="20" y="161"/>
                  </a:cubicBezTo>
                  <a:cubicBezTo>
                    <a:pt x="21" y="169"/>
                    <a:pt x="24" y="177"/>
                    <a:pt x="27" y="184"/>
                  </a:cubicBezTo>
                  <a:cubicBezTo>
                    <a:pt x="23" y="180"/>
                    <a:pt x="20" y="175"/>
                    <a:pt x="16" y="170"/>
                  </a:cubicBezTo>
                  <a:cubicBezTo>
                    <a:pt x="15" y="169"/>
                    <a:pt x="13" y="170"/>
                    <a:pt x="13" y="172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17" y="191"/>
                    <a:pt x="12" y="185"/>
                    <a:pt x="7" y="178"/>
                  </a:cubicBezTo>
                  <a:cubicBezTo>
                    <a:pt x="6" y="177"/>
                    <a:pt x="3" y="178"/>
                    <a:pt x="4" y="180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7" y="186"/>
                    <a:pt x="5" y="185"/>
                    <a:pt x="3" y="187"/>
                  </a:cubicBezTo>
                  <a:cubicBezTo>
                    <a:pt x="0" y="189"/>
                    <a:pt x="2" y="191"/>
                    <a:pt x="4" y="193"/>
                  </a:cubicBezTo>
                  <a:cubicBezTo>
                    <a:pt x="4" y="193"/>
                    <a:pt x="5" y="193"/>
                    <a:pt x="6" y="192"/>
                  </a:cubicBezTo>
                  <a:cubicBezTo>
                    <a:pt x="6" y="192"/>
                    <a:pt x="6" y="192"/>
                    <a:pt x="6" y="192"/>
                  </a:cubicBezTo>
                  <a:cubicBezTo>
                    <a:pt x="9" y="194"/>
                    <a:pt x="13" y="198"/>
                    <a:pt x="15" y="198"/>
                  </a:cubicBezTo>
                  <a:cubicBezTo>
                    <a:pt x="16" y="198"/>
                    <a:pt x="17" y="197"/>
                    <a:pt x="17" y="196"/>
                  </a:cubicBezTo>
                  <a:cubicBezTo>
                    <a:pt x="16" y="194"/>
                    <a:pt x="15" y="193"/>
                    <a:pt x="15" y="192"/>
                  </a:cubicBezTo>
                  <a:cubicBezTo>
                    <a:pt x="18" y="195"/>
                    <a:pt x="22" y="198"/>
                    <a:pt x="26" y="201"/>
                  </a:cubicBezTo>
                  <a:cubicBezTo>
                    <a:pt x="27" y="202"/>
                    <a:pt x="29" y="200"/>
                    <a:pt x="28" y="199"/>
                  </a:cubicBezTo>
                  <a:cubicBezTo>
                    <a:pt x="25" y="193"/>
                    <a:pt x="23" y="186"/>
                    <a:pt x="20" y="180"/>
                  </a:cubicBezTo>
                  <a:cubicBezTo>
                    <a:pt x="27" y="189"/>
                    <a:pt x="33" y="197"/>
                    <a:pt x="38" y="207"/>
                  </a:cubicBezTo>
                  <a:cubicBezTo>
                    <a:pt x="39" y="208"/>
                    <a:pt x="42" y="207"/>
                    <a:pt x="41" y="205"/>
                  </a:cubicBezTo>
                  <a:cubicBezTo>
                    <a:pt x="33" y="193"/>
                    <a:pt x="28" y="181"/>
                    <a:pt x="25" y="167"/>
                  </a:cubicBezTo>
                  <a:cubicBezTo>
                    <a:pt x="68" y="225"/>
                    <a:pt x="110" y="284"/>
                    <a:pt x="149" y="344"/>
                  </a:cubicBezTo>
                  <a:cubicBezTo>
                    <a:pt x="115" y="300"/>
                    <a:pt x="81" y="256"/>
                    <a:pt x="47" y="212"/>
                  </a:cubicBezTo>
                  <a:cubicBezTo>
                    <a:pt x="46" y="210"/>
                    <a:pt x="43" y="212"/>
                    <a:pt x="44" y="214"/>
                  </a:cubicBezTo>
                  <a:cubicBezTo>
                    <a:pt x="69" y="252"/>
                    <a:pt x="96" y="289"/>
                    <a:pt x="123" y="326"/>
                  </a:cubicBezTo>
                  <a:cubicBezTo>
                    <a:pt x="95" y="293"/>
                    <a:pt x="67" y="260"/>
                    <a:pt x="39" y="227"/>
                  </a:cubicBezTo>
                  <a:cubicBezTo>
                    <a:pt x="38" y="226"/>
                    <a:pt x="36" y="228"/>
                    <a:pt x="37" y="229"/>
                  </a:cubicBezTo>
                  <a:cubicBezTo>
                    <a:pt x="55" y="253"/>
                    <a:pt x="72" y="277"/>
                    <a:pt x="90" y="301"/>
                  </a:cubicBezTo>
                  <a:cubicBezTo>
                    <a:pt x="74" y="281"/>
                    <a:pt x="57" y="262"/>
                    <a:pt x="40" y="242"/>
                  </a:cubicBezTo>
                  <a:cubicBezTo>
                    <a:pt x="39" y="241"/>
                    <a:pt x="36" y="243"/>
                    <a:pt x="37" y="244"/>
                  </a:cubicBezTo>
                  <a:cubicBezTo>
                    <a:pt x="56" y="270"/>
                    <a:pt x="75" y="296"/>
                    <a:pt x="94" y="321"/>
                  </a:cubicBezTo>
                  <a:cubicBezTo>
                    <a:pt x="76" y="298"/>
                    <a:pt x="58" y="275"/>
                    <a:pt x="40" y="252"/>
                  </a:cubicBezTo>
                  <a:cubicBezTo>
                    <a:pt x="38" y="251"/>
                    <a:pt x="36" y="253"/>
                    <a:pt x="37" y="254"/>
                  </a:cubicBezTo>
                  <a:cubicBezTo>
                    <a:pt x="47" y="271"/>
                    <a:pt x="57" y="287"/>
                    <a:pt x="68" y="302"/>
                  </a:cubicBezTo>
                  <a:cubicBezTo>
                    <a:pt x="57" y="290"/>
                    <a:pt x="46" y="279"/>
                    <a:pt x="35" y="267"/>
                  </a:cubicBezTo>
                  <a:cubicBezTo>
                    <a:pt x="34" y="266"/>
                    <a:pt x="33" y="267"/>
                    <a:pt x="34" y="268"/>
                  </a:cubicBezTo>
                  <a:cubicBezTo>
                    <a:pt x="49" y="285"/>
                    <a:pt x="64" y="301"/>
                    <a:pt x="79" y="318"/>
                  </a:cubicBezTo>
                  <a:cubicBezTo>
                    <a:pt x="101" y="350"/>
                    <a:pt x="126" y="381"/>
                    <a:pt x="152" y="410"/>
                  </a:cubicBezTo>
                  <a:cubicBezTo>
                    <a:pt x="153" y="412"/>
                    <a:pt x="155" y="410"/>
                    <a:pt x="154" y="408"/>
                  </a:cubicBezTo>
                  <a:cubicBezTo>
                    <a:pt x="134" y="379"/>
                    <a:pt x="111" y="351"/>
                    <a:pt x="88" y="324"/>
                  </a:cubicBezTo>
                  <a:cubicBezTo>
                    <a:pt x="77" y="310"/>
                    <a:pt x="67" y="295"/>
                    <a:pt x="57" y="280"/>
                  </a:cubicBezTo>
                  <a:cubicBezTo>
                    <a:pt x="89" y="321"/>
                    <a:pt x="121" y="361"/>
                    <a:pt x="153" y="401"/>
                  </a:cubicBezTo>
                  <a:cubicBezTo>
                    <a:pt x="154" y="403"/>
                    <a:pt x="156" y="401"/>
                    <a:pt x="155" y="399"/>
                  </a:cubicBezTo>
                  <a:cubicBezTo>
                    <a:pt x="124" y="357"/>
                    <a:pt x="94" y="315"/>
                    <a:pt x="63" y="273"/>
                  </a:cubicBezTo>
                  <a:cubicBezTo>
                    <a:pt x="98" y="314"/>
                    <a:pt x="132" y="356"/>
                    <a:pt x="164" y="398"/>
                  </a:cubicBezTo>
                  <a:cubicBezTo>
                    <a:pt x="166" y="400"/>
                    <a:pt x="168" y="398"/>
                    <a:pt x="167" y="397"/>
                  </a:cubicBezTo>
                  <a:cubicBezTo>
                    <a:pt x="135" y="354"/>
                    <a:pt x="102" y="312"/>
                    <a:pt x="70" y="269"/>
                  </a:cubicBezTo>
                  <a:cubicBezTo>
                    <a:pt x="103" y="308"/>
                    <a:pt x="137" y="347"/>
                    <a:pt x="170" y="386"/>
                  </a:cubicBezTo>
                  <a:cubicBezTo>
                    <a:pt x="171" y="388"/>
                    <a:pt x="173" y="385"/>
                    <a:pt x="172" y="384"/>
                  </a:cubicBezTo>
                  <a:cubicBezTo>
                    <a:pt x="139" y="342"/>
                    <a:pt x="107" y="299"/>
                    <a:pt x="76" y="256"/>
                  </a:cubicBezTo>
                  <a:cubicBezTo>
                    <a:pt x="109" y="298"/>
                    <a:pt x="141" y="340"/>
                    <a:pt x="174" y="382"/>
                  </a:cubicBezTo>
                  <a:cubicBezTo>
                    <a:pt x="175" y="383"/>
                    <a:pt x="178" y="382"/>
                    <a:pt x="177" y="380"/>
                  </a:cubicBezTo>
                  <a:cubicBezTo>
                    <a:pt x="153" y="342"/>
                    <a:pt x="129" y="305"/>
                    <a:pt x="103" y="269"/>
                  </a:cubicBezTo>
                  <a:cubicBezTo>
                    <a:pt x="129" y="305"/>
                    <a:pt x="154" y="342"/>
                    <a:pt x="180" y="378"/>
                  </a:cubicBezTo>
                  <a:cubicBezTo>
                    <a:pt x="181" y="380"/>
                    <a:pt x="184" y="378"/>
                    <a:pt x="183" y="376"/>
                  </a:cubicBezTo>
                  <a:cubicBezTo>
                    <a:pt x="96" y="250"/>
                    <a:pt x="96" y="250"/>
                    <a:pt x="96" y="250"/>
                  </a:cubicBezTo>
                  <a:cubicBezTo>
                    <a:pt x="81" y="229"/>
                    <a:pt x="67" y="208"/>
                    <a:pt x="52" y="187"/>
                  </a:cubicBezTo>
                  <a:cubicBezTo>
                    <a:pt x="41" y="171"/>
                    <a:pt x="30" y="154"/>
                    <a:pt x="23" y="136"/>
                  </a:cubicBezTo>
                  <a:cubicBezTo>
                    <a:pt x="75" y="212"/>
                    <a:pt x="127" y="288"/>
                    <a:pt x="178" y="365"/>
                  </a:cubicBezTo>
                  <a:cubicBezTo>
                    <a:pt x="179" y="366"/>
                    <a:pt x="182" y="365"/>
                    <a:pt x="181" y="363"/>
                  </a:cubicBezTo>
                  <a:cubicBezTo>
                    <a:pt x="155" y="321"/>
                    <a:pt x="129" y="280"/>
                    <a:pt x="104" y="238"/>
                  </a:cubicBezTo>
                  <a:cubicBezTo>
                    <a:pt x="130" y="277"/>
                    <a:pt x="158" y="314"/>
                    <a:pt x="188" y="350"/>
                  </a:cubicBezTo>
                  <a:cubicBezTo>
                    <a:pt x="189" y="352"/>
                    <a:pt x="192" y="350"/>
                    <a:pt x="190" y="348"/>
                  </a:cubicBezTo>
                  <a:cubicBezTo>
                    <a:pt x="148" y="288"/>
                    <a:pt x="106" y="227"/>
                    <a:pt x="64" y="167"/>
                  </a:cubicBezTo>
                  <a:cubicBezTo>
                    <a:pt x="56" y="154"/>
                    <a:pt x="49" y="141"/>
                    <a:pt x="42" y="128"/>
                  </a:cubicBezTo>
                  <a:cubicBezTo>
                    <a:pt x="93" y="195"/>
                    <a:pt x="142" y="264"/>
                    <a:pt x="188" y="335"/>
                  </a:cubicBezTo>
                  <a:cubicBezTo>
                    <a:pt x="190" y="337"/>
                    <a:pt x="193" y="335"/>
                    <a:pt x="191" y="333"/>
                  </a:cubicBezTo>
                  <a:cubicBezTo>
                    <a:pt x="159" y="284"/>
                    <a:pt x="127" y="234"/>
                    <a:pt x="94" y="184"/>
                  </a:cubicBezTo>
                  <a:cubicBezTo>
                    <a:pt x="128" y="232"/>
                    <a:pt x="161" y="280"/>
                    <a:pt x="195" y="328"/>
                  </a:cubicBezTo>
                  <a:cubicBezTo>
                    <a:pt x="196" y="329"/>
                    <a:pt x="199" y="328"/>
                    <a:pt x="198" y="326"/>
                  </a:cubicBezTo>
                  <a:cubicBezTo>
                    <a:pt x="160" y="267"/>
                    <a:pt x="123" y="208"/>
                    <a:pt x="85" y="149"/>
                  </a:cubicBezTo>
                  <a:cubicBezTo>
                    <a:pt x="106" y="178"/>
                    <a:pt x="127" y="208"/>
                    <a:pt x="148" y="237"/>
                  </a:cubicBezTo>
                  <a:cubicBezTo>
                    <a:pt x="168" y="267"/>
                    <a:pt x="189" y="296"/>
                    <a:pt x="211" y="325"/>
                  </a:cubicBezTo>
                  <a:cubicBezTo>
                    <a:pt x="213" y="327"/>
                    <a:pt x="216" y="325"/>
                    <a:pt x="214" y="323"/>
                  </a:cubicBezTo>
                  <a:cubicBezTo>
                    <a:pt x="194" y="294"/>
                    <a:pt x="173" y="266"/>
                    <a:pt x="152" y="237"/>
                  </a:cubicBezTo>
                  <a:cubicBezTo>
                    <a:pt x="144" y="225"/>
                    <a:pt x="137" y="214"/>
                    <a:pt x="129" y="202"/>
                  </a:cubicBezTo>
                  <a:cubicBezTo>
                    <a:pt x="160" y="249"/>
                    <a:pt x="192" y="294"/>
                    <a:pt x="228" y="336"/>
                  </a:cubicBezTo>
                  <a:cubicBezTo>
                    <a:pt x="229" y="337"/>
                    <a:pt x="232" y="335"/>
                    <a:pt x="231" y="334"/>
                  </a:cubicBezTo>
                  <a:cubicBezTo>
                    <a:pt x="189" y="270"/>
                    <a:pt x="148" y="207"/>
                    <a:pt x="106" y="144"/>
                  </a:cubicBezTo>
                  <a:cubicBezTo>
                    <a:pt x="149" y="204"/>
                    <a:pt x="193" y="264"/>
                    <a:pt x="236" y="325"/>
                  </a:cubicBezTo>
                  <a:cubicBezTo>
                    <a:pt x="237" y="326"/>
                    <a:pt x="240" y="325"/>
                    <a:pt x="239" y="323"/>
                  </a:cubicBezTo>
                  <a:cubicBezTo>
                    <a:pt x="203" y="270"/>
                    <a:pt x="166" y="216"/>
                    <a:pt x="132" y="162"/>
                  </a:cubicBezTo>
                  <a:cubicBezTo>
                    <a:pt x="167" y="214"/>
                    <a:pt x="203" y="266"/>
                    <a:pt x="241" y="316"/>
                  </a:cubicBezTo>
                  <a:cubicBezTo>
                    <a:pt x="242" y="318"/>
                    <a:pt x="246" y="316"/>
                    <a:pt x="244" y="314"/>
                  </a:cubicBezTo>
                  <a:cubicBezTo>
                    <a:pt x="206" y="252"/>
                    <a:pt x="167" y="190"/>
                    <a:pt x="129" y="129"/>
                  </a:cubicBezTo>
                  <a:cubicBezTo>
                    <a:pt x="171" y="191"/>
                    <a:pt x="214" y="253"/>
                    <a:pt x="257" y="316"/>
                  </a:cubicBezTo>
                  <a:cubicBezTo>
                    <a:pt x="258" y="318"/>
                    <a:pt x="261" y="316"/>
                    <a:pt x="260" y="314"/>
                  </a:cubicBezTo>
                  <a:cubicBezTo>
                    <a:pt x="225" y="258"/>
                    <a:pt x="189" y="202"/>
                    <a:pt x="154" y="146"/>
                  </a:cubicBezTo>
                  <a:cubicBezTo>
                    <a:pt x="182" y="187"/>
                    <a:pt x="182" y="187"/>
                    <a:pt x="182" y="187"/>
                  </a:cubicBezTo>
                  <a:cubicBezTo>
                    <a:pt x="209" y="229"/>
                    <a:pt x="237" y="270"/>
                    <a:pt x="265" y="311"/>
                  </a:cubicBezTo>
                  <a:cubicBezTo>
                    <a:pt x="267" y="313"/>
                    <a:pt x="270" y="311"/>
                    <a:pt x="269" y="309"/>
                  </a:cubicBezTo>
                  <a:cubicBezTo>
                    <a:pt x="240" y="267"/>
                    <a:pt x="212" y="225"/>
                    <a:pt x="184" y="184"/>
                  </a:cubicBezTo>
                  <a:cubicBezTo>
                    <a:pt x="162" y="150"/>
                    <a:pt x="140" y="115"/>
                    <a:pt x="119" y="81"/>
                  </a:cubicBezTo>
                  <a:cubicBezTo>
                    <a:pt x="170" y="151"/>
                    <a:pt x="170" y="151"/>
                    <a:pt x="170" y="151"/>
                  </a:cubicBezTo>
                  <a:cubicBezTo>
                    <a:pt x="202" y="203"/>
                    <a:pt x="237" y="254"/>
                    <a:pt x="277" y="300"/>
                  </a:cubicBezTo>
                  <a:cubicBezTo>
                    <a:pt x="279" y="301"/>
                    <a:pt x="282" y="299"/>
                    <a:pt x="280" y="298"/>
                  </a:cubicBezTo>
                  <a:cubicBezTo>
                    <a:pt x="277" y="292"/>
                    <a:pt x="273" y="287"/>
                    <a:pt x="269" y="282"/>
                  </a:cubicBezTo>
                  <a:cubicBezTo>
                    <a:pt x="273" y="287"/>
                    <a:pt x="277" y="291"/>
                    <a:pt x="280" y="296"/>
                  </a:cubicBezTo>
                  <a:cubicBezTo>
                    <a:pt x="282" y="298"/>
                    <a:pt x="285" y="296"/>
                    <a:pt x="284" y="294"/>
                  </a:cubicBezTo>
                  <a:cubicBezTo>
                    <a:pt x="264" y="261"/>
                    <a:pt x="264" y="261"/>
                    <a:pt x="264" y="261"/>
                  </a:cubicBezTo>
                  <a:cubicBezTo>
                    <a:pt x="271" y="266"/>
                    <a:pt x="279" y="272"/>
                    <a:pt x="286" y="278"/>
                  </a:cubicBezTo>
                  <a:cubicBezTo>
                    <a:pt x="287" y="279"/>
                    <a:pt x="290" y="278"/>
                    <a:pt x="288" y="276"/>
                  </a:cubicBezTo>
                  <a:cubicBezTo>
                    <a:pt x="286" y="272"/>
                    <a:pt x="284" y="269"/>
                    <a:pt x="281" y="266"/>
                  </a:cubicBezTo>
                  <a:cubicBezTo>
                    <a:pt x="285" y="268"/>
                    <a:pt x="290" y="271"/>
                    <a:pt x="294" y="273"/>
                  </a:cubicBezTo>
                  <a:cubicBezTo>
                    <a:pt x="296" y="274"/>
                    <a:pt x="297" y="272"/>
                    <a:pt x="296" y="270"/>
                  </a:cubicBezTo>
                  <a:cubicBezTo>
                    <a:pt x="298" y="268"/>
                    <a:pt x="299" y="266"/>
                    <a:pt x="301" y="264"/>
                  </a:cubicBezTo>
                  <a:cubicBezTo>
                    <a:pt x="303" y="265"/>
                    <a:pt x="305" y="262"/>
                    <a:pt x="303" y="261"/>
                  </a:cubicBezTo>
                  <a:cubicBezTo>
                    <a:pt x="297" y="258"/>
                    <a:pt x="292" y="262"/>
                    <a:pt x="291" y="267"/>
                  </a:cubicBezTo>
                  <a:cubicBezTo>
                    <a:pt x="286" y="264"/>
                    <a:pt x="281" y="261"/>
                    <a:pt x="276" y="258"/>
                  </a:cubicBezTo>
                  <a:cubicBezTo>
                    <a:pt x="274" y="257"/>
                    <a:pt x="272" y="259"/>
                    <a:pt x="273" y="261"/>
                  </a:cubicBezTo>
                  <a:cubicBezTo>
                    <a:pt x="275" y="263"/>
                    <a:pt x="276" y="265"/>
                    <a:pt x="277" y="267"/>
                  </a:cubicBezTo>
                  <a:cubicBezTo>
                    <a:pt x="271" y="262"/>
                    <a:pt x="265" y="256"/>
                    <a:pt x="259" y="251"/>
                  </a:cubicBezTo>
                  <a:cubicBezTo>
                    <a:pt x="257" y="250"/>
                    <a:pt x="255" y="252"/>
                    <a:pt x="256" y="254"/>
                  </a:cubicBezTo>
                  <a:cubicBezTo>
                    <a:pt x="259" y="260"/>
                    <a:pt x="263" y="265"/>
                    <a:pt x="266" y="271"/>
                  </a:cubicBezTo>
                  <a:cubicBezTo>
                    <a:pt x="219" y="210"/>
                    <a:pt x="175" y="147"/>
                    <a:pt x="135" y="82"/>
                  </a:cubicBezTo>
                  <a:cubicBezTo>
                    <a:pt x="147" y="100"/>
                    <a:pt x="162" y="118"/>
                    <a:pt x="175" y="136"/>
                  </a:cubicBezTo>
                  <a:cubicBezTo>
                    <a:pt x="202" y="174"/>
                    <a:pt x="227" y="212"/>
                    <a:pt x="251" y="251"/>
                  </a:cubicBezTo>
                  <a:cubicBezTo>
                    <a:pt x="252" y="253"/>
                    <a:pt x="254" y="251"/>
                    <a:pt x="253" y="250"/>
                  </a:cubicBezTo>
                  <a:cubicBezTo>
                    <a:pt x="231" y="212"/>
                    <a:pt x="207" y="174"/>
                    <a:pt x="182" y="138"/>
                  </a:cubicBezTo>
                  <a:cubicBezTo>
                    <a:pt x="160" y="108"/>
                    <a:pt x="133" y="78"/>
                    <a:pt x="118" y="44"/>
                  </a:cubicBezTo>
                  <a:cubicBezTo>
                    <a:pt x="152" y="90"/>
                    <a:pt x="187" y="137"/>
                    <a:pt x="221" y="184"/>
                  </a:cubicBezTo>
                  <a:cubicBezTo>
                    <a:pt x="235" y="203"/>
                    <a:pt x="248" y="222"/>
                    <a:pt x="263" y="240"/>
                  </a:cubicBezTo>
                  <a:cubicBezTo>
                    <a:pt x="263" y="240"/>
                    <a:pt x="263" y="240"/>
                    <a:pt x="263" y="240"/>
                  </a:cubicBezTo>
                  <a:cubicBezTo>
                    <a:pt x="263" y="240"/>
                    <a:pt x="263" y="240"/>
                    <a:pt x="263" y="240"/>
                  </a:cubicBezTo>
                  <a:cubicBezTo>
                    <a:pt x="263" y="240"/>
                    <a:pt x="263" y="241"/>
                    <a:pt x="263" y="241"/>
                  </a:cubicBezTo>
                  <a:cubicBezTo>
                    <a:pt x="264" y="242"/>
                    <a:pt x="266" y="240"/>
                    <a:pt x="265" y="239"/>
                  </a:cubicBezTo>
                  <a:cubicBezTo>
                    <a:pt x="251" y="220"/>
                    <a:pt x="237" y="201"/>
                    <a:pt x="223" y="182"/>
                  </a:cubicBezTo>
                  <a:cubicBezTo>
                    <a:pt x="203" y="153"/>
                    <a:pt x="184" y="124"/>
                    <a:pt x="166" y="95"/>
                  </a:cubicBezTo>
                  <a:cubicBezTo>
                    <a:pt x="198" y="142"/>
                    <a:pt x="233" y="187"/>
                    <a:pt x="268" y="232"/>
                  </a:cubicBezTo>
                  <a:cubicBezTo>
                    <a:pt x="269" y="233"/>
                    <a:pt x="271" y="231"/>
                    <a:pt x="271" y="230"/>
                  </a:cubicBezTo>
                  <a:cubicBezTo>
                    <a:pt x="263" y="212"/>
                    <a:pt x="253" y="195"/>
                    <a:pt x="242" y="179"/>
                  </a:cubicBezTo>
                  <a:cubicBezTo>
                    <a:pt x="255" y="195"/>
                    <a:pt x="267" y="211"/>
                    <a:pt x="280" y="227"/>
                  </a:cubicBezTo>
                  <a:cubicBezTo>
                    <a:pt x="281" y="228"/>
                    <a:pt x="284" y="226"/>
                    <a:pt x="283" y="224"/>
                  </a:cubicBezTo>
                  <a:cubicBezTo>
                    <a:pt x="249" y="153"/>
                    <a:pt x="191" y="97"/>
                    <a:pt x="150" y="30"/>
                  </a:cubicBezTo>
                  <a:cubicBezTo>
                    <a:pt x="169" y="54"/>
                    <a:pt x="187" y="78"/>
                    <a:pt x="206" y="101"/>
                  </a:cubicBezTo>
                  <a:cubicBezTo>
                    <a:pt x="214" y="113"/>
                    <a:pt x="222" y="125"/>
                    <a:pt x="230" y="137"/>
                  </a:cubicBezTo>
                  <a:cubicBezTo>
                    <a:pt x="256" y="176"/>
                    <a:pt x="284" y="215"/>
                    <a:pt x="319" y="246"/>
                  </a:cubicBezTo>
                  <a:cubicBezTo>
                    <a:pt x="321" y="247"/>
                    <a:pt x="323" y="245"/>
                    <a:pt x="322" y="243"/>
                  </a:cubicBezTo>
                  <a:cubicBezTo>
                    <a:pt x="285" y="196"/>
                    <a:pt x="248" y="149"/>
                    <a:pt x="211" y="102"/>
                  </a:cubicBezTo>
                  <a:cubicBezTo>
                    <a:pt x="196" y="79"/>
                    <a:pt x="181" y="56"/>
                    <a:pt x="166" y="34"/>
                  </a:cubicBezTo>
                  <a:cubicBezTo>
                    <a:pt x="219" y="102"/>
                    <a:pt x="271" y="170"/>
                    <a:pt x="325" y="238"/>
                  </a:cubicBezTo>
                  <a:cubicBezTo>
                    <a:pt x="326" y="239"/>
                    <a:pt x="328" y="238"/>
                    <a:pt x="327" y="236"/>
                  </a:cubicBezTo>
                  <a:cubicBezTo>
                    <a:pt x="322" y="229"/>
                    <a:pt x="318" y="221"/>
                    <a:pt x="313" y="213"/>
                  </a:cubicBezTo>
                  <a:cubicBezTo>
                    <a:pt x="318" y="217"/>
                    <a:pt x="323" y="220"/>
                    <a:pt x="327" y="224"/>
                  </a:cubicBezTo>
                  <a:cubicBezTo>
                    <a:pt x="329" y="225"/>
                    <a:pt x="331" y="223"/>
                    <a:pt x="329" y="222"/>
                  </a:cubicBezTo>
                  <a:close/>
                  <a:moveTo>
                    <a:pt x="159" y="309"/>
                  </a:moveTo>
                  <a:cubicBezTo>
                    <a:pt x="134" y="277"/>
                    <a:pt x="110" y="243"/>
                    <a:pt x="89" y="208"/>
                  </a:cubicBezTo>
                  <a:cubicBezTo>
                    <a:pt x="112" y="242"/>
                    <a:pt x="136" y="275"/>
                    <a:pt x="159" y="309"/>
                  </a:cubicBezTo>
                  <a:close/>
                  <a:moveTo>
                    <a:pt x="240" y="249"/>
                  </a:moveTo>
                  <a:cubicBezTo>
                    <a:pt x="231" y="236"/>
                    <a:pt x="221" y="222"/>
                    <a:pt x="212" y="209"/>
                  </a:cubicBezTo>
                  <a:cubicBezTo>
                    <a:pt x="221" y="222"/>
                    <a:pt x="231" y="235"/>
                    <a:pt x="240" y="249"/>
                  </a:cubicBezTo>
                  <a:close/>
                  <a:moveTo>
                    <a:pt x="185" y="166"/>
                  </a:moveTo>
                  <a:cubicBezTo>
                    <a:pt x="181" y="160"/>
                    <a:pt x="177" y="154"/>
                    <a:pt x="173" y="149"/>
                  </a:cubicBezTo>
                  <a:cubicBezTo>
                    <a:pt x="168" y="142"/>
                    <a:pt x="164" y="135"/>
                    <a:pt x="160" y="128"/>
                  </a:cubicBezTo>
                  <a:cubicBezTo>
                    <a:pt x="168" y="141"/>
                    <a:pt x="177" y="153"/>
                    <a:pt x="185" y="166"/>
                  </a:cubicBezTo>
                  <a:close/>
                  <a:moveTo>
                    <a:pt x="235" y="138"/>
                  </a:moveTo>
                  <a:cubicBezTo>
                    <a:pt x="258" y="168"/>
                    <a:pt x="281" y="197"/>
                    <a:pt x="304" y="226"/>
                  </a:cubicBezTo>
                  <a:cubicBezTo>
                    <a:pt x="278" y="199"/>
                    <a:pt x="256" y="169"/>
                    <a:pt x="235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584F48CD-5241-9D01-BBF0-7F514F5CEF58}"/>
                </a:ext>
              </a:extLst>
            </p:cNvPr>
            <p:cNvSpPr/>
            <p:nvPr/>
          </p:nvSpPr>
          <p:spPr bwMode="auto">
            <a:xfrm>
              <a:off x="2220913" y="1516063"/>
              <a:ext cx="622300" cy="604838"/>
            </a:xfrm>
            <a:custGeom>
              <a:avLst/>
              <a:gdLst>
                <a:gd name="T0" fmla="*/ 288 w 298"/>
                <a:gd name="T1" fmla="*/ 13 h 290"/>
                <a:gd name="T2" fmla="*/ 279 w 298"/>
                <a:gd name="T3" fmla="*/ 21 h 290"/>
                <a:gd name="T4" fmla="*/ 266 w 298"/>
                <a:gd name="T5" fmla="*/ 22 h 290"/>
                <a:gd name="T6" fmla="*/ 258 w 298"/>
                <a:gd name="T7" fmla="*/ 33 h 290"/>
                <a:gd name="T8" fmla="*/ 245 w 298"/>
                <a:gd name="T9" fmla="*/ 32 h 290"/>
                <a:gd name="T10" fmla="*/ 222 w 298"/>
                <a:gd name="T11" fmla="*/ 7 h 290"/>
                <a:gd name="T12" fmla="*/ 209 w 298"/>
                <a:gd name="T13" fmla="*/ 16 h 290"/>
                <a:gd name="T14" fmla="*/ 209 w 298"/>
                <a:gd name="T15" fmla="*/ 16 h 290"/>
                <a:gd name="T16" fmla="*/ 186 w 298"/>
                <a:gd name="T17" fmla="*/ 1 h 290"/>
                <a:gd name="T18" fmla="*/ 183 w 298"/>
                <a:gd name="T19" fmla="*/ 3 h 290"/>
                <a:gd name="T20" fmla="*/ 175 w 298"/>
                <a:gd name="T21" fmla="*/ 6 h 290"/>
                <a:gd name="T22" fmla="*/ 165 w 298"/>
                <a:gd name="T23" fmla="*/ 12 h 290"/>
                <a:gd name="T24" fmla="*/ 152 w 298"/>
                <a:gd name="T25" fmla="*/ 11 h 290"/>
                <a:gd name="T26" fmla="*/ 151 w 298"/>
                <a:gd name="T27" fmla="*/ 24 h 290"/>
                <a:gd name="T28" fmla="*/ 199 w 298"/>
                <a:gd name="T29" fmla="*/ 109 h 290"/>
                <a:gd name="T30" fmla="*/ 146 w 298"/>
                <a:gd name="T31" fmla="*/ 43 h 290"/>
                <a:gd name="T32" fmla="*/ 136 w 298"/>
                <a:gd name="T33" fmla="*/ 37 h 290"/>
                <a:gd name="T34" fmla="*/ 120 w 298"/>
                <a:gd name="T35" fmla="*/ 45 h 290"/>
                <a:gd name="T36" fmla="*/ 127 w 298"/>
                <a:gd name="T37" fmla="*/ 68 h 290"/>
                <a:gd name="T38" fmla="*/ 127 w 298"/>
                <a:gd name="T39" fmla="*/ 75 h 290"/>
                <a:gd name="T40" fmla="*/ 98 w 298"/>
                <a:gd name="T41" fmla="*/ 55 h 290"/>
                <a:gd name="T42" fmla="*/ 93 w 298"/>
                <a:gd name="T43" fmla="*/ 67 h 290"/>
                <a:gd name="T44" fmla="*/ 81 w 298"/>
                <a:gd name="T45" fmla="*/ 74 h 290"/>
                <a:gd name="T46" fmla="*/ 73 w 298"/>
                <a:gd name="T47" fmla="*/ 80 h 290"/>
                <a:gd name="T48" fmla="*/ 63 w 298"/>
                <a:gd name="T49" fmla="*/ 91 h 290"/>
                <a:gd name="T50" fmla="*/ 52 w 298"/>
                <a:gd name="T51" fmla="*/ 86 h 290"/>
                <a:gd name="T52" fmla="*/ 147 w 298"/>
                <a:gd name="T53" fmla="*/ 235 h 290"/>
                <a:gd name="T54" fmla="*/ 153 w 298"/>
                <a:gd name="T55" fmla="*/ 258 h 290"/>
                <a:gd name="T56" fmla="*/ 46 w 298"/>
                <a:gd name="T57" fmla="*/ 134 h 290"/>
                <a:gd name="T58" fmla="*/ 74 w 298"/>
                <a:gd name="T59" fmla="*/ 185 h 290"/>
                <a:gd name="T60" fmla="*/ 1 w 298"/>
                <a:gd name="T61" fmla="*/ 100 h 290"/>
                <a:gd name="T62" fmla="*/ 135 w 298"/>
                <a:gd name="T63" fmla="*/ 271 h 290"/>
                <a:gd name="T64" fmla="*/ 48 w 298"/>
                <a:gd name="T65" fmla="*/ 141 h 290"/>
                <a:gd name="T66" fmla="*/ 158 w 298"/>
                <a:gd name="T67" fmla="*/ 284 h 290"/>
                <a:gd name="T68" fmla="*/ 52 w 298"/>
                <a:gd name="T69" fmla="*/ 137 h 290"/>
                <a:gd name="T70" fmla="*/ 176 w 298"/>
                <a:gd name="T71" fmla="*/ 286 h 290"/>
                <a:gd name="T72" fmla="*/ 181 w 298"/>
                <a:gd name="T73" fmla="*/ 281 h 290"/>
                <a:gd name="T74" fmla="*/ 180 w 298"/>
                <a:gd name="T75" fmla="*/ 259 h 290"/>
                <a:gd name="T76" fmla="*/ 186 w 298"/>
                <a:gd name="T77" fmla="*/ 239 h 290"/>
                <a:gd name="T78" fmla="*/ 201 w 298"/>
                <a:gd name="T79" fmla="*/ 241 h 290"/>
                <a:gd name="T80" fmla="*/ 205 w 298"/>
                <a:gd name="T81" fmla="*/ 227 h 290"/>
                <a:gd name="T82" fmla="*/ 217 w 298"/>
                <a:gd name="T83" fmla="*/ 220 h 290"/>
                <a:gd name="T84" fmla="*/ 213 w 298"/>
                <a:gd name="T85" fmla="*/ 204 h 290"/>
                <a:gd name="T86" fmla="*/ 197 w 298"/>
                <a:gd name="T87" fmla="*/ 161 h 290"/>
                <a:gd name="T88" fmla="*/ 204 w 298"/>
                <a:gd name="T89" fmla="*/ 152 h 290"/>
                <a:gd name="T90" fmla="*/ 211 w 298"/>
                <a:gd name="T91" fmla="*/ 146 h 290"/>
                <a:gd name="T92" fmla="*/ 225 w 298"/>
                <a:gd name="T93" fmla="*/ 154 h 290"/>
                <a:gd name="T94" fmla="*/ 216 w 298"/>
                <a:gd name="T95" fmla="*/ 128 h 290"/>
                <a:gd name="T96" fmla="*/ 203 w 298"/>
                <a:gd name="T97" fmla="*/ 107 h 290"/>
                <a:gd name="T98" fmla="*/ 221 w 298"/>
                <a:gd name="T99" fmla="*/ 116 h 290"/>
                <a:gd name="T100" fmla="*/ 225 w 298"/>
                <a:gd name="T101" fmla="*/ 113 h 290"/>
                <a:gd name="T102" fmla="*/ 228 w 298"/>
                <a:gd name="T103" fmla="*/ 99 h 290"/>
                <a:gd name="T104" fmla="*/ 234 w 298"/>
                <a:gd name="T105" fmla="*/ 93 h 290"/>
                <a:gd name="T106" fmla="*/ 246 w 298"/>
                <a:gd name="T107" fmla="*/ 88 h 290"/>
                <a:gd name="T108" fmla="*/ 254 w 298"/>
                <a:gd name="T109" fmla="*/ 78 h 290"/>
                <a:gd name="T110" fmla="*/ 258 w 298"/>
                <a:gd name="T111" fmla="*/ 62 h 290"/>
                <a:gd name="T112" fmla="*/ 272 w 298"/>
                <a:gd name="T113" fmla="*/ 65 h 290"/>
                <a:gd name="T114" fmla="*/ 279 w 298"/>
                <a:gd name="T115" fmla="*/ 52 h 290"/>
                <a:gd name="T116" fmla="*/ 289 w 298"/>
                <a:gd name="T117" fmla="*/ 39 h 290"/>
                <a:gd name="T118" fmla="*/ 297 w 298"/>
                <a:gd name="T119" fmla="*/ 3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8" h="290">
                  <a:moveTo>
                    <a:pt x="297" y="21"/>
                  </a:moveTo>
                  <a:cubicBezTo>
                    <a:pt x="296" y="18"/>
                    <a:pt x="295" y="15"/>
                    <a:pt x="292" y="11"/>
                  </a:cubicBezTo>
                  <a:cubicBezTo>
                    <a:pt x="291" y="9"/>
                    <a:pt x="287" y="10"/>
                    <a:pt x="288" y="13"/>
                  </a:cubicBezTo>
                  <a:cubicBezTo>
                    <a:pt x="290" y="18"/>
                    <a:pt x="291" y="23"/>
                    <a:pt x="292" y="28"/>
                  </a:cubicBezTo>
                  <a:cubicBezTo>
                    <a:pt x="289" y="25"/>
                    <a:pt x="286" y="22"/>
                    <a:pt x="282" y="18"/>
                  </a:cubicBezTo>
                  <a:cubicBezTo>
                    <a:pt x="281" y="17"/>
                    <a:pt x="278" y="19"/>
                    <a:pt x="279" y="21"/>
                  </a:cubicBezTo>
                  <a:cubicBezTo>
                    <a:pt x="279" y="24"/>
                    <a:pt x="280" y="27"/>
                    <a:pt x="281" y="30"/>
                  </a:cubicBezTo>
                  <a:cubicBezTo>
                    <a:pt x="278" y="26"/>
                    <a:pt x="274" y="23"/>
                    <a:pt x="269" y="19"/>
                  </a:cubicBezTo>
                  <a:cubicBezTo>
                    <a:pt x="267" y="18"/>
                    <a:pt x="265" y="20"/>
                    <a:pt x="266" y="22"/>
                  </a:cubicBezTo>
                  <a:cubicBezTo>
                    <a:pt x="268" y="29"/>
                    <a:pt x="270" y="36"/>
                    <a:pt x="272" y="43"/>
                  </a:cubicBezTo>
                  <a:cubicBezTo>
                    <a:pt x="269" y="39"/>
                    <a:pt x="265" y="35"/>
                    <a:pt x="262" y="31"/>
                  </a:cubicBezTo>
                  <a:cubicBezTo>
                    <a:pt x="261" y="30"/>
                    <a:pt x="258" y="31"/>
                    <a:pt x="258" y="33"/>
                  </a:cubicBezTo>
                  <a:cubicBezTo>
                    <a:pt x="261" y="42"/>
                    <a:pt x="263" y="51"/>
                    <a:pt x="266" y="59"/>
                  </a:cubicBezTo>
                  <a:cubicBezTo>
                    <a:pt x="258" y="53"/>
                    <a:pt x="252" y="46"/>
                    <a:pt x="248" y="37"/>
                  </a:cubicBezTo>
                  <a:cubicBezTo>
                    <a:pt x="247" y="35"/>
                    <a:pt x="246" y="34"/>
                    <a:pt x="245" y="32"/>
                  </a:cubicBezTo>
                  <a:cubicBezTo>
                    <a:pt x="244" y="29"/>
                    <a:pt x="240" y="32"/>
                    <a:pt x="241" y="34"/>
                  </a:cubicBezTo>
                  <a:cubicBezTo>
                    <a:pt x="244" y="39"/>
                    <a:pt x="246" y="43"/>
                    <a:pt x="248" y="48"/>
                  </a:cubicBezTo>
                  <a:cubicBezTo>
                    <a:pt x="239" y="35"/>
                    <a:pt x="230" y="21"/>
                    <a:pt x="222" y="7"/>
                  </a:cubicBezTo>
                  <a:cubicBezTo>
                    <a:pt x="221" y="5"/>
                    <a:pt x="217" y="7"/>
                    <a:pt x="218" y="9"/>
                  </a:cubicBezTo>
                  <a:cubicBezTo>
                    <a:pt x="226" y="26"/>
                    <a:pt x="233" y="42"/>
                    <a:pt x="241" y="58"/>
                  </a:cubicBezTo>
                  <a:cubicBezTo>
                    <a:pt x="231" y="44"/>
                    <a:pt x="220" y="30"/>
                    <a:pt x="209" y="16"/>
                  </a:cubicBezTo>
                  <a:cubicBezTo>
                    <a:pt x="209" y="16"/>
                    <a:pt x="209" y="16"/>
                    <a:pt x="209" y="16"/>
                  </a:cubicBezTo>
                  <a:cubicBezTo>
                    <a:pt x="209" y="16"/>
                    <a:pt x="209" y="16"/>
                    <a:pt x="209" y="16"/>
                  </a:cubicBezTo>
                  <a:cubicBezTo>
                    <a:pt x="209" y="16"/>
                    <a:pt x="209" y="16"/>
                    <a:pt x="209" y="16"/>
                  </a:cubicBezTo>
                  <a:cubicBezTo>
                    <a:pt x="208" y="14"/>
                    <a:pt x="205" y="16"/>
                    <a:pt x="206" y="18"/>
                  </a:cubicBezTo>
                  <a:cubicBezTo>
                    <a:pt x="213" y="34"/>
                    <a:pt x="220" y="49"/>
                    <a:pt x="228" y="64"/>
                  </a:cubicBezTo>
                  <a:cubicBezTo>
                    <a:pt x="213" y="44"/>
                    <a:pt x="199" y="23"/>
                    <a:pt x="186" y="1"/>
                  </a:cubicBezTo>
                  <a:cubicBezTo>
                    <a:pt x="185" y="0"/>
                    <a:pt x="182" y="1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90" y="19"/>
                    <a:pt x="197" y="35"/>
                    <a:pt x="205" y="50"/>
                  </a:cubicBezTo>
                  <a:cubicBezTo>
                    <a:pt x="195" y="36"/>
                    <a:pt x="185" y="21"/>
                    <a:pt x="175" y="6"/>
                  </a:cubicBezTo>
                  <a:cubicBezTo>
                    <a:pt x="174" y="4"/>
                    <a:pt x="171" y="6"/>
                    <a:pt x="172" y="8"/>
                  </a:cubicBezTo>
                  <a:cubicBezTo>
                    <a:pt x="179" y="23"/>
                    <a:pt x="187" y="38"/>
                    <a:pt x="195" y="53"/>
                  </a:cubicBezTo>
                  <a:cubicBezTo>
                    <a:pt x="185" y="39"/>
                    <a:pt x="175" y="25"/>
                    <a:pt x="165" y="12"/>
                  </a:cubicBezTo>
                  <a:cubicBezTo>
                    <a:pt x="164" y="10"/>
                    <a:pt x="161" y="11"/>
                    <a:pt x="162" y="13"/>
                  </a:cubicBezTo>
                  <a:cubicBezTo>
                    <a:pt x="170" y="26"/>
                    <a:pt x="177" y="38"/>
                    <a:pt x="184" y="50"/>
                  </a:cubicBezTo>
                  <a:cubicBezTo>
                    <a:pt x="174" y="36"/>
                    <a:pt x="163" y="23"/>
                    <a:pt x="152" y="11"/>
                  </a:cubicBezTo>
                  <a:cubicBezTo>
                    <a:pt x="151" y="9"/>
                    <a:pt x="148" y="11"/>
                    <a:pt x="149" y="13"/>
                  </a:cubicBezTo>
                  <a:cubicBezTo>
                    <a:pt x="158" y="27"/>
                    <a:pt x="166" y="41"/>
                    <a:pt x="175" y="55"/>
                  </a:cubicBezTo>
                  <a:cubicBezTo>
                    <a:pt x="167" y="45"/>
                    <a:pt x="159" y="34"/>
                    <a:pt x="151" y="24"/>
                  </a:cubicBezTo>
                  <a:cubicBezTo>
                    <a:pt x="150" y="22"/>
                    <a:pt x="147" y="24"/>
                    <a:pt x="148" y="26"/>
                  </a:cubicBezTo>
                  <a:cubicBezTo>
                    <a:pt x="165" y="53"/>
                    <a:pt x="182" y="79"/>
                    <a:pt x="200" y="106"/>
                  </a:cubicBezTo>
                  <a:cubicBezTo>
                    <a:pt x="199" y="107"/>
                    <a:pt x="199" y="108"/>
                    <a:pt x="199" y="109"/>
                  </a:cubicBezTo>
                  <a:cubicBezTo>
                    <a:pt x="201" y="111"/>
                    <a:pt x="202" y="114"/>
                    <a:pt x="204" y="116"/>
                  </a:cubicBezTo>
                  <a:cubicBezTo>
                    <a:pt x="198" y="108"/>
                    <a:pt x="191" y="99"/>
                    <a:pt x="185" y="90"/>
                  </a:cubicBezTo>
                  <a:cubicBezTo>
                    <a:pt x="173" y="73"/>
                    <a:pt x="162" y="56"/>
                    <a:pt x="146" y="43"/>
                  </a:cubicBezTo>
                  <a:cubicBezTo>
                    <a:pt x="144" y="42"/>
                    <a:pt x="142" y="44"/>
                    <a:pt x="143" y="46"/>
                  </a:cubicBezTo>
                  <a:cubicBezTo>
                    <a:pt x="156" y="67"/>
                    <a:pt x="169" y="87"/>
                    <a:pt x="182" y="108"/>
                  </a:cubicBezTo>
                  <a:cubicBezTo>
                    <a:pt x="166" y="85"/>
                    <a:pt x="150" y="62"/>
                    <a:pt x="136" y="37"/>
                  </a:cubicBezTo>
                  <a:cubicBezTo>
                    <a:pt x="135" y="35"/>
                    <a:pt x="132" y="37"/>
                    <a:pt x="133" y="39"/>
                  </a:cubicBezTo>
                  <a:cubicBezTo>
                    <a:pt x="150" y="69"/>
                    <a:pt x="167" y="98"/>
                    <a:pt x="184" y="127"/>
                  </a:cubicBezTo>
                  <a:cubicBezTo>
                    <a:pt x="163" y="100"/>
                    <a:pt x="142" y="72"/>
                    <a:pt x="120" y="45"/>
                  </a:cubicBezTo>
                  <a:cubicBezTo>
                    <a:pt x="119" y="43"/>
                    <a:pt x="116" y="45"/>
                    <a:pt x="117" y="47"/>
                  </a:cubicBezTo>
                  <a:cubicBezTo>
                    <a:pt x="135" y="74"/>
                    <a:pt x="153" y="101"/>
                    <a:pt x="170" y="127"/>
                  </a:cubicBezTo>
                  <a:cubicBezTo>
                    <a:pt x="155" y="108"/>
                    <a:pt x="141" y="88"/>
                    <a:pt x="127" y="68"/>
                  </a:cubicBezTo>
                  <a:cubicBezTo>
                    <a:pt x="123" y="63"/>
                    <a:pt x="120" y="58"/>
                    <a:pt x="117" y="54"/>
                  </a:cubicBezTo>
                  <a:cubicBezTo>
                    <a:pt x="116" y="52"/>
                    <a:pt x="112" y="53"/>
                    <a:pt x="114" y="55"/>
                  </a:cubicBezTo>
                  <a:cubicBezTo>
                    <a:pt x="118" y="62"/>
                    <a:pt x="122" y="69"/>
                    <a:pt x="127" y="75"/>
                  </a:cubicBezTo>
                  <a:cubicBezTo>
                    <a:pt x="149" y="108"/>
                    <a:pt x="171" y="143"/>
                    <a:pt x="192" y="177"/>
                  </a:cubicBezTo>
                  <a:cubicBezTo>
                    <a:pt x="161" y="136"/>
                    <a:pt x="131" y="95"/>
                    <a:pt x="102" y="53"/>
                  </a:cubicBezTo>
                  <a:cubicBezTo>
                    <a:pt x="100" y="51"/>
                    <a:pt x="97" y="53"/>
                    <a:pt x="98" y="55"/>
                  </a:cubicBezTo>
                  <a:cubicBezTo>
                    <a:pt x="129" y="100"/>
                    <a:pt x="160" y="145"/>
                    <a:pt x="191" y="190"/>
                  </a:cubicBezTo>
                  <a:cubicBezTo>
                    <a:pt x="158" y="150"/>
                    <a:pt x="126" y="108"/>
                    <a:pt x="97" y="65"/>
                  </a:cubicBezTo>
                  <a:cubicBezTo>
                    <a:pt x="95" y="63"/>
                    <a:pt x="92" y="65"/>
                    <a:pt x="93" y="67"/>
                  </a:cubicBezTo>
                  <a:cubicBezTo>
                    <a:pt x="124" y="113"/>
                    <a:pt x="154" y="158"/>
                    <a:pt x="185" y="204"/>
                  </a:cubicBezTo>
                  <a:cubicBezTo>
                    <a:pt x="149" y="162"/>
                    <a:pt x="117" y="117"/>
                    <a:pt x="84" y="72"/>
                  </a:cubicBezTo>
                  <a:cubicBezTo>
                    <a:pt x="83" y="70"/>
                    <a:pt x="80" y="72"/>
                    <a:pt x="81" y="74"/>
                  </a:cubicBezTo>
                  <a:cubicBezTo>
                    <a:pt x="115" y="123"/>
                    <a:pt x="149" y="173"/>
                    <a:pt x="183" y="222"/>
                  </a:cubicBezTo>
                  <a:cubicBezTo>
                    <a:pt x="143" y="178"/>
                    <a:pt x="107" y="130"/>
                    <a:pt x="76" y="78"/>
                  </a:cubicBezTo>
                  <a:cubicBezTo>
                    <a:pt x="75" y="76"/>
                    <a:pt x="72" y="78"/>
                    <a:pt x="73" y="80"/>
                  </a:cubicBezTo>
                  <a:cubicBezTo>
                    <a:pt x="101" y="128"/>
                    <a:pt x="132" y="174"/>
                    <a:pt x="165" y="218"/>
                  </a:cubicBezTo>
                  <a:cubicBezTo>
                    <a:pt x="128" y="179"/>
                    <a:pt x="96" y="134"/>
                    <a:pt x="66" y="89"/>
                  </a:cubicBezTo>
                  <a:cubicBezTo>
                    <a:pt x="64" y="87"/>
                    <a:pt x="61" y="89"/>
                    <a:pt x="63" y="91"/>
                  </a:cubicBezTo>
                  <a:cubicBezTo>
                    <a:pt x="95" y="140"/>
                    <a:pt x="128" y="189"/>
                    <a:pt x="161" y="238"/>
                  </a:cubicBezTo>
                  <a:cubicBezTo>
                    <a:pt x="132" y="204"/>
                    <a:pt x="106" y="167"/>
                    <a:pt x="81" y="129"/>
                  </a:cubicBezTo>
                  <a:cubicBezTo>
                    <a:pt x="71" y="115"/>
                    <a:pt x="62" y="101"/>
                    <a:pt x="52" y="86"/>
                  </a:cubicBezTo>
                  <a:cubicBezTo>
                    <a:pt x="51" y="84"/>
                    <a:pt x="48" y="86"/>
                    <a:pt x="49" y="88"/>
                  </a:cubicBezTo>
                  <a:cubicBezTo>
                    <a:pt x="59" y="102"/>
                    <a:pt x="68" y="117"/>
                    <a:pt x="78" y="131"/>
                  </a:cubicBezTo>
                  <a:cubicBezTo>
                    <a:pt x="101" y="166"/>
                    <a:pt x="124" y="200"/>
                    <a:pt x="147" y="235"/>
                  </a:cubicBezTo>
                  <a:cubicBezTo>
                    <a:pt x="109" y="185"/>
                    <a:pt x="71" y="135"/>
                    <a:pt x="34" y="85"/>
                  </a:cubicBezTo>
                  <a:cubicBezTo>
                    <a:pt x="32" y="83"/>
                    <a:pt x="29" y="85"/>
                    <a:pt x="31" y="87"/>
                  </a:cubicBezTo>
                  <a:cubicBezTo>
                    <a:pt x="72" y="143"/>
                    <a:pt x="114" y="200"/>
                    <a:pt x="153" y="258"/>
                  </a:cubicBezTo>
                  <a:cubicBezTo>
                    <a:pt x="107" y="201"/>
                    <a:pt x="63" y="142"/>
                    <a:pt x="21" y="83"/>
                  </a:cubicBezTo>
                  <a:cubicBezTo>
                    <a:pt x="20" y="81"/>
                    <a:pt x="17" y="82"/>
                    <a:pt x="18" y="84"/>
                  </a:cubicBezTo>
                  <a:cubicBezTo>
                    <a:pt x="24" y="102"/>
                    <a:pt x="35" y="118"/>
                    <a:pt x="46" y="134"/>
                  </a:cubicBezTo>
                  <a:cubicBezTo>
                    <a:pt x="34" y="119"/>
                    <a:pt x="22" y="104"/>
                    <a:pt x="11" y="89"/>
                  </a:cubicBezTo>
                  <a:cubicBezTo>
                    <a:pt x="10" y="87"/>
                    <a:pt x="7" y="89"/>
                    <a:pt x="8" y="91"/>
                  </a:cubicBezTo>
                  <a:cubicBezTo>
                    <a:pt x="30" y="122"/>
                    <a:pt x="52" y="153"/>
                    <a:pt x="74" y="185"/>
                  </a:cubicBezTo>
                  <a:cubicBezTo>
                    <a:pt x="91" y="209"/>
                    <a:pt x="108" y="233"/>
                    <a:pt x="122" y="258"/>
                  </a:cubicBezTo>
                  <a:cubicBezTo>
                    <a:pt x="82" y="206"/>
                    <a:pt x="43" y="153"/>
                    <a:pt x="4" y="99"/>
                  </a:cubicBezTo>
                  <a:cubicBezTo>
                    <a:pt x="3" y="97"/>
                    <a:pt x="0" y="99"/>
                    <a:pt x="1" y="100"/>
                  </a:cubicBezTo>
                  <a:cubicBezTo>
                    <a:pt x="44" y="162"/>
                    <a:pt x="89" y="223"/>
                    <a:pt x="135" y="282"/>
                  </a:cubicBezTo>
                  <a:cubicBezTo>
                    <a:pt x="136" y="283"/>
                    <a:pt x="138" y="282"/>
                    <a:pt x="138" y="281"/>
                  </a:cubicBezTo>
                  <a:cubicBezTo>
                    <a:pt x="137" y="277"/>
                    <a:pt x="136" y="274"/>
                    <a:pt x="135" y="271"/>
                  </a:cubicBezTo>
                  <a:cubicBezTo>
                    <a:pt x="134" y="270"/>
                    <a:pt x="133" y="270"/>
                    <a:pt x="132" y="271"/>
                  </a:cubicBezTo>
                  <a:cubicBezTo>
                    <a:pt x="117" y="239"/>
                    <a:pt x="97" y="211"/>
                    <a:pt x="77" y="183"/>
                  </a:cubicBezTo>
                  <a:cubicBezTo>
                    <a:pt x="67" y="169"/>
                    <a:pt x="57" y="155"/>
                    <a:pt x="48" y="141"/>
                  </a:cubicBezTo>
                  <a:cubicBezTo>
                    <a:pt x="55" y="151"/>
                    <a:pt x="63" y="161"/>
                    <a:pt x="71" y="171"/>
                  </a:cubicBezTo>
                  <a:cubicBezTo>
                    <a:pt x="74" y="176"/>
                    <a:pt x="78" y="181"/>
                    <a:pt x="81" y="187"/>
                  </a:cubicBezTo>
                  <a:cubicBezTo>
                    <a:pt x="105" y="221"/>
                    <a:pt x="130" y="253"/>
                    <a:pt x="158" y="284"/>
                  </a:cubicBezTo>
                  <a:cubicBezTo>
                    <a:pt x="160" y="285"/>
                    <a:pt x="162" y="283"/>
                    <a:pt x="161" y="281"/>
                  </a:cubicBezTo>
                  <a:cubicBezTo>
                    <a:pt x="132" y="244"/>
                    <a:pt x="103" y="207"/>
                    <a:pt x="74" y="170"/>
                  </a:cubicBezTo>
                  <a:cubicBezTo>
                    <a:pt x="67" y="159"/>
                    <a:pt x="59" y="148"/>
                    <a:pt x="52" y="137"/>
                  </a:cubicBezTo>
                  <a:cubicBezTo>
                    <a:pt x="43" y="124"/>
                    <a:pt x="34" y="111"/>
                    <a:pt x="27" y="98"/>
                  </a:cubicBezTo>
                  <a:cubicBezTo>
                    <a:pt x="74" y="163"/>
                    <a:pt x="123" y="227"/>
                    <a:pt x="174" y="288"/>
                  </a:cubicBezTo>
                  <a:cubicBezTo>
                    <a:pt x="175" y="290"/>
                    <a:pt x="177" y="288"/>
                    <a:pt x="176" y="286"/>
                  </a:cubicBezTo>
                  <a:cubicBezTo>
                    <a:pt x="162" y="265"/>
                    <a:pt x="147" y="243"/>
                    <a:pt x="132" y="221"/>
                  </a:cubicBezTo>
                  <a:cubicBezTo>
                    <a:pt x="148" y="242"/>
                    <a:pt x="163" y="262"/>
                    <a:pt x="178" y="282"/>
                  </a:cubicBezTo>
                  <a:cubicBezTo>
                    <a:pt x="179" y="284"/>
                    <a:pt x="182" y="283"/>
                    <a:pt x="181" y="281"/>
                  </a:cubicBezTo>
                  <a:cubicBezTo>
                    <a:pt x="166" y="258"/>
                    <a:pt x="151" y="235"/>
                    <a:pt x="136" y="212"/>
                  </a:cubicBezTo>
                  <a:cubicBezTo>
                    <a:pt x="149" y="229"/>
                    <a:pt x="163" y="246"/>
                    <a:pt x="177" y="262"/>
                  </a:cubicBezTo>
                  <a:cubicBezTo>
                    <a:pt x="178" y="263"/>
                    <a:pt x="181" y="261"/>
                    <a:pt x="180" y="259"/>
                  </a:cubicBezTo>
                  <a:cubicBezTo>
                    <a:pt x="162" y="232"/>
                    <a:pt x="143" y="205"/>
                    <a:pt x="125" y="178"/>
                  </a:cubicBezTo>
                  <a:cubicBezTo>
                    <a:pt x="143" y="200"/>
                    <a:pt x="162" y="222"/>
                    <a:pt x="183" y="242"/>
                  </a:cubicBezTo>
                  <a:cubicBezTo>
                    <a:pt x="185" y="244"/>
                    <a:pt x="187" y="241"/>
                    <a:pt x="186" y="239"/>
                  </a:cubicBezTo>
                  <a:cubicBezTo>
                    <a:pt x="170" y="219"/>
                    <a:pt x="155" y="199"/>
                    <a:pt x="141" y="179"/>
                  </a:cubicBezTo>
                  <a:cubicBezTo>
                    <a:pt x="159" y="201"/>
                    <a:pt x="178" y="223"/>
                    <a:pt x="198" y="243"/>
                  </a:cubicBezTo>
                  <a:cubicBezTo>
                    <a:pt x="200" y="245"/>
                    <a:pt x="203" y="243"/>
                    <a:pt x="201" y="241"/>
                  </a:cubicBezTo>
                  <a:cubicBezTo>
                    <a:pt x="185" y="217"/>
                    <a:pt x="169" y="194"/>
                    <a:pt x="153" y="171"/>
                  </a:cubicBezTo>
                  <a:cubicBezTo>
                    <a:pt x="168" y="191"/>
                    <a:pt x="185" y="210"/>
                    <a:pt x="202" y="229"/>
                  </a:cubicBezTo>
                  <a:cubicBezTo>
                    <a:pt x="203" y="231"/>
                    <a:pt x="206" y="228"/>
                    <a:pt x="205" y="227"/>
                  </a:cubicBezTo>
                  <a:cubicBezTo>
                    <a:pt x="187" y="200"/>
                    <a:pt x="170" y="174"/>
                    <a:pt x="152" y="148"/>
                  </a:cubicBezTo>
                  <a:cubicBezTo>
                    <a:pt x="172" y="174"/>
                    <a:pt x="193" y="199"/>
                    <a:pt x="214" y="223"/>
                  </a:cubicBezTo>
                  <a:cubicBezTo>
                    <a:pt x="215" y="225"/>
                    <a:pt x="218" y="222"/>
                    <a:pt x="217" y="220"/>
                  </a:cubicBezTo>
                  <a:cubicBezTo>
                    <a:pt x="206" y="204"/>
                    <a:pt x="195" y="188"/>
                    <a:pt x="184" y="172"/>
                  </a:cubicBezTo>
                  <a:cubicBezTo>
                    <a:pt x="192" y="184"/>
                    <a:pt x="201" y="195"/>
                    <a:pt x="210" y="206"/>
                  </a:cubicBezTo>
                  <a:cubicBezTo>
                    <a:pt x="211" y="208"/>
                    <a:pt x="214" y="205"/>
                    <a:pt x="213" y="204"/>
                  </a:cubicBezTo>
                  <a:cubicBezTo>
                    <a:pt x="199" y="179"/>
                    <a:pt x="184" y="155"/>
                    <a:pt x="168" y="131"/>
                  </a:cubicBezTo>
                  <a:cubicBezTo>
                    <a:pt x="177" y="142"/>
                    <a:pt x="185" y="153"/>
                    <a:pt x="194" y="163"/>
                  </a:cubicBezTo>
                  <a:cubicBezTo>
                    <a:pt x="195" y="165"/>
                    <a:pt x="198" y="163"/>
                    <a:pt x="197" y="161"/>
                  </a:cubicBezTo>
                  <a:cubicBezTo>
                    <a:pt x="182" y="137"/>
                    <a:pt x="166" y="114"/>
                    <a:pt x="150" y="90"/>
                  </a:cubicBezTo>
                  <a:cubicBezTo>
                    <a:pt x="167" y="112"/>
                    <a:pt x="184" y="133"/>
                    <a:pt x="201" y="155"/>
                  </a:cubicBezTo>
                  <a:cubicBezTo>
                    <a:pt x="202" y="157"/>
                    <a:pt x="205" y="154"/>
                    <a:pt x="204" y="152"/>
                  </a:cubicBezTo>
                  <a:cubicBezTo>
                    <a:pt x="196" y="139"/>
                    <a:pt x="189" y="127"/>
                    <a:pt x="181" y="114"/>
                  </a:cubicBezTo>
                  <a:cubicBezTo>
                    <a:pt x="190" y="126"/>
                    <a:pt x="198" y="137"/>
                    <a:pt x="208" y="149"/>
                  </a:cubicBezTo>
                  <a:cubicBezTo>
                    <a:pt x="209" y="151"/>
                    <a:pt x="212" y="148"/>
                    <a:pt x="211" y="146"/>
                  </a:cubicBezTo>
                  <a:cubicBezTo>
                    <a:pt x="192" y="116"/>
                    <a:pt x="173" y="87"/>
                    <a:pt x="154" y="57"/>
                  </a:cubicBezTo>
                  <a:cubicBezTo>
                    <a:pt x="166" y="69"/>
                    <a:pt x="175" y="83"/>
                    <a:pt x="184" y="96"/>
                  </a:cubicBezTo>
                  <a:cubicBezTo>
                    <a:pt x="198" y="115"/>
                    <a:pt x="212" y="135"/>
                    <a:pt x="225" y="154"/>
                  </a:cubicBezTo>
                  <a:cubicBezTo>
                    <a:pt x="227" y="156"/>
                    <a:pt x="230" y="154"/>
                    <a:pt x="229" y="152"/>
                  </a:cubicBezTo>
                  <a:cubicBezTo>
                    <a:pt x="224" y="144"/>
                    <a:pt x="220" y="136"/>
                    <a:pt x="216" y="129"/>
                  </a:cubicBezTo>
                  <a:cubicBezTo>
                    <a:pt x="216" y="128"/>
                    <a:pt x="216" y="128"/>
                    <a:pt x="216" y="128"/>
                  </a:cubicBezTo>
                  <a:cubicBezTo>
                    <a:pt x="224" y="137"/>
                    <a:pt x="232" y="146"/>
                    <a:pt x="239" y="155"/>
                  </a:cubicBezTo>
                  <a:cubicBezTo>
                    <a:pt x="241" y="157"/>
                    <a:pt x="244" y="154"/>
                    <a:pt x="242" y="152"/>
                  </a:cubicBezTo>
                  <a:cubicBezTo>
                    <a:pt x="229" y="137"/>
                    <a:pt x="216" y="122"/>
                    <a:pt x="203" y="107"/>
                  </a:cubicBezTo>
                  <a:cubicBezTo>
                    <a:pt x="194" y="91"/>
                    <a:pt x="184" y="75"/>
                    <a:pt x="174" y="60"/>
                  </a:cubicBezTo>
                  <a:cubicBezTo>
                    <a:pt x="189" y="79"/>
                    <a:pt x="203" y="98"/>
                    <a:pt x="218" y="118"/>
                  </a:cubicBezTo>
                  <a:cubicBezTo>
                    <a:pt x="219" y="119"/>
                    <a:pt x="222" y="118"/>
                    <a:pt x="221" y="116"/>
                  </a:cubicBezTo>
                  <a:cubicBezTo>
                    <a:pt x="200" y="87"/>
                    <a:pt x="180" y="58"/>
                    <a:pt x="162" y="27"/>
                  </a:cubicBezTo>
                  <a:cubicBezTo>
                    <a:pt x="185" y="55"/>
                    <a:pt x="203" y="85"/>
                    <a:pt x="222" y="115"/>
                  </a:cubicBezTo>
                  <a:cubicBezTo>
                    <a:pt x="223" y="117"/>
                    <a:pt x="226" y="115"/>
                    <a:pt x="225" y="113"/>
                  </a:cubicBezTo>
                  <a:cubicBezTo>
                    <a:pt x="211" y="90"/>
                    <a:pt x="198" y="67"/>
                    <a:pt x="184" y="44"/>
                  </a:cubicBezTo>
                  <a:cubicBezTo>
                    <a:pt x="198" y="63"/>
                    <a:pt x="211" y="82"/>
                    <a:pt x="225" y="100"/>
                  </a:cubicBezTo>
                  <a:cubicBezTo>
                    <a:pt x="226" y="102"/>
                    <a:pt x="229" y="101"/>
                    <a:pt x="228" y="99"/>
                  </a:cubicBezTo>
                  <a:cubicBezTo>
                    <a:pt x="212" y="76"/>
                    <a:pt x="198" y="53"/>
                    <a:pt x="186" y="28"/>
                  </a:cubicBezTo>
                  <a:cubicBezTo>
                    <a:pt x="201" y="50"/>
                    <a:pt x="216" y="73"/>
                    <a:pt x="231" y="95"/>
                  </a:cubicBezTo>
                  <a:cubicBezTo>
                    <a:pt x="232" y="96"/>
                    <a:pt x="235" y="95"/>
                    <a:pt x="234" y="93"/>
                  </a:cubicBezTo>
                  <a:cubicBezTo>
                    <a:pt x="221" y="72"/>
                    <a:pt x="209" y="50"/>
                    <a:pt x="198" y="28"/>
                  </a:cubicBezTo>
                  <a:cubicBezTo>
                    <a:pt x="212" y="50"/>
                    <a:pt x="227" y="70"/>
                    <a:pt x="243" y="90"/>
                  </a:cubicBezTo>
                  <a:cubicBezTo>
                    <a:pt x="245" y="92"/>
                    <a:pt x="247" y="90"/>
                    <a:pt x="246" y="88"/>
                  </a:cubicBezTo>
                  <a:cubicBezTo>
                    <a:pt x="235" y="70"/>
                    <a:pt x="225" y="51"/>
                    <a:pt x="217" y="32"/>
                  </a:cubicBezTo>
                  <a:cubicBezTo>
                    <a:pt x="228" y="48"/>
                    <a:pt x="240" y="64"/>
                    <a:pt x="251" y="80"/>
                  </a:cubicBezTo>
                  <a:cubicBezTo>
                    <a:pt x="252" y="82"/>
                    <a:pt x="256" y="80"/>
                    <a:pt x="254" y="78"/>
                  </a:cubicBezTo>
                  <a:cubicBezTo>
                    <a:pt x="249" y="65"/>
                    <a:pt x="243" y="52"/>
                    <a:pt x="237" y="40"/>
                  </a:cubicBezTo>
                  <a:cubicBezTo>
                    <a:pt x="243" y="48"/>
                    <a:pt x="248" y="56"/>
                    <a:pt x="254" y="64"/>
                  </a:cubicBezTo>
                  <a:cubicBezTo>
                    <a:pt x="255" y="66"/>
                    <a:pt x="259" y="65"/>
                    <a:pt x="258" y="62"/>
                  </a:cubicBezTo>
                  <a:cubicBezTo>
                    <a:pt x="257" y="60"/>
                    <a:pt x="256" y="58"/>
                    <a:pt x="256" y="55"/>
                  </a:cubicBezTo>
                  <a:cubicBezTo>
                    <a:pt x="259" y="60"/>
                    <a:pt x="264" y="63"/>
                    <a:pt x="268" y="67"/>
                  </a:cubicBezTo>
                  <a:cubicBezTo>
                    <a:pt x="270" y="68"/>
                    <a:pt x="272" y="66"/>
                    <a:pt x="272" y="65"/>
                  </a:cubicBezTo>
                  <a:cubicBezTo>
                    <a:pt x="269" y="57"/>
                    <a:pt x="267" y="49"/>
                    <a:pt x="265" y="41"/>
                  </a:cubicBezTo>
                  <a:cubicBezTo>
                    <a:pt x="269" y="45"/>
                    <a:pt x="272" y="50"/>
                    <a:pt x="276" y="54"/>
                  </a:cubicBezTo>
                  <a:cubicBezTo>
                    <a:pt x="277" y="55"/>
                    <a:pt x="280" y="54"/>
                    <a:pt x="279" y="52"/>
                  </a:cubicBezTo>
                  <a:cubicBezTo>
                    <a:pt x="277" y="44"/>
                    <a:pt x="275" y="36"/>
                    <a:pt x="272" y="28"/>
                  </a:cubicBezTo>
                  <a:cubicBezTo>
                    <a:pt x="277" y="32"/>
                    <a:pt x="281" y="36"/>
                    <a:pt x="285" y="41"/>
                  </a:cubicBezTo>
                  <a:cubicBezTo>
                    <a:pt x="286" y="43"/>
                    <a:pt x="289" y="41"/>
                    <a:pt x="289" y="39"/>
                  </a:cubicBezTo>
                  <a:cubicBezTo>
                    <a:pt x="288" y="35"/>
                    <a:pt x="287" y="32"/>
                    <a:pt x="286" y="28"/>
                  </a:cubicBezTo>
                  <a:cubicBezTo>
                    <a:pt x="288" y="31"/>
                    <a:pt x="291" y="33"/>
                    <a:pt x="293" y="36"/>
                  </a:cubicBezTo>
                  <a:cubicBezTo>
                    <a:pt x="294" y="37"/>
                    <a:pt x="297" y="36"/>
                    <a:pt x="297" y="34"/>
                  </a:cubicBezTo>
                  <a:cubicBezTo>
                    <a:pt x="297" y="31"/>
                    <a:pt x="296" y="27"/>
                    <a:pt x="296" y="24"/>
                  </a:cubicBezTo>
                  <a:cubicBezTo>
                    <a:pt x="297" y="24"/>
                    <a:pt x="298" y="23"/>
                    <a:pt x="29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9CE6230F-EFA7-16DB-6F37-5F8B6C2C6E37}"/>
                </a:ext>
              </a:extLst>
            </p:cNvPr>
            <p:cNvSpPr/>
            <p:nvPr/>
          </p:nvSpPr>
          <p:spPr bwMode="auto">
            <a:xfrm>
              <a:off x="2700338" y="1527175"/>
              <a:ext cx="38100" cy="26988"/>
            </a:xfrm>
            <a:custGeom>
              <a:avLst/>
              <a:gdLst>
                <a:gd name="T0" fmla="*/ 10 w 18"/>
                <a:gd name="T1" fmla="*/ 7 h 13"/>
                <a:gd name="T2" fmla="*/ 8 w 18"/>
                <a:gd name="T3" fmla="*/ 4 h 13"/>
                <a:gd name="T4" fmla="*/ 1 w 18"/>
                <a:gd name="T5" fmla="*/ 1 h 13"/>
                <a:gd name="T6" fmla="*/ 0 w 18"/>
                <a:gd name="T7" fmla="*/ 3 h 13"/>
                <a:gd name="T8" fmla="*/ 6 w 18"/>
                <a:gd name="T9" fmla="*/ 12 h 13"/>
                <a:gd name="T10" fmla="*/ 8 w 18"/>
                <a:gd name="T11" fmla="*/ 11 h 13"/>
                <a:gd name="T12" fmla="*/ 6 w 18"/>
                <a:gd name="T13" fmla="*/ 8 h 13"/>
                <a:gd name="T14" fmla="*/ 9 w 18"/>
                <a:gd name="T15" fmla="*/ 11 h 13"/>
                <a:gd name="T16" fmla="*/ 15 w 18"/>
                <a:gd name="T17" fmla="*/ 11 h 13"/>
                <a:gd name="T18" fmla="*/ 10 w 18"/>
                <a:gd name="T1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10" y="7"/>
                  </a:moveTo>
                  <a:cubicBezTo>
                    <a:pt x="9" y="6"/>
                    <a:pt x="9" y="5"/>
                    <a:pt x="8" y="4"/>
                  </a:cubicBezTo>
                  <a:cubicBezTo>
                    <a:pt x="6" y="1"/>
                    <a:pt x="4" y="0"/>
                    <a:pt x="1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2" y="6"/>
                    <a:pt x="4" y="9"/>
                    <a:pt x="6" y="12"/>
                  </a:cubicBezTo>
                  <a:cubicBezTo>
                    <a:pt x="7" y="12"/>
                    <a:pt x="8" y="12"/>
                    <a:pt x="8" y="11"/>
                  </a:cubicBezTo>
                  <a:cubicBezTo>
                    <a:pt x="7" y="10"/>
                    <a:pt x="7" y="9"/>
                    <a:pt x="6" y="8"/>
                  </a:cubicBezTo>
                  <a:cubicBezTo>
                    <a:pt x="7" y="9"/>
                    <a:pt x="8" y="10"/>
                    <a:pt x="9" y="11"/>
                  </a:cubicBezTo>
                  <a:cubicBezTo>
                    <a:pt x="10" y="12"/>
                    <a:pt x="13" y="13"/>
                    <a:pt x="15" y="11"/>
                  </a:cubicBezTo>
                  <a:cubicBezTo>
                    <a:pt x="18" y="7"/>
                    <a:pt x="11" y="2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D8A7AFA5-C09F-C234-770F-EB268A1685D4}"/>
                </a:ext>
              </a:extLst>
            </p:cNvPr>
            <p:cNvSpPr/>
            <p:nvPr/>
          </p:nvSpPr>
          <p:spPr bwMode="auto">
            <a:xfrm>
              <a:off x="2544763" y="254476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2B367133-4364-79B9-4231-1903BE197A93}"/>
                </a:ext>
              </a:extLst>
            </p:cNvPr>
            <p:cNvSpPr/>
            <p:nvPr/>
          </p:nvSpPr>
          <p:spPr bwMode="auto">
            <a:xfrm>
              <a:off x="2500313" y="2414588"/>
              <a:ext cx="311150" cy="212725"/>
            </a:xfrm>
            <a:custGeom>
              <a:avLst/>
              <a:gdLst>
                <a:gd name="T0" fmla="*/ 118 w 149"/>
                <a:gd name="T1" fmla="*/ 2 h 102"/>
                <a:gd name="T2" fmla="*/ 127 w 149"/>
                <a:gd name="T3" fmla="*/ 26 h 102"/>
                <a:gd name="T4" fmla="*/ 101 w 149"/>
                <a:gd name="T5" fmla="*/ 7 h 102"/>
                <a:gd name="T6" fmla="*/ 94 w 149"/>
                <a:gd name="T7" fmla="*/ 9 h 102"/>
                <a:gd name="T8" fmla="*/ 109 w 149"/>
                <a:gd name="T9" fmla="*/ 38 h 102"/>
                <a:gd name="T10" fmla="*/ 85 w 149"/>
                <a:gd name="T11" fmla="*/ 17 h 102"/>
                <a:gd name="T12" fmla="*/ 75 w 149"/>
                <a:gd name="T13" fmla="*/ 22 h 102"/>
                <a:gd name="T14" fmla="*/ 96 w 149"/>
                <a:gd name="T15" fmla="*/ 64 h 102"/>
                <a:gd name="T16" fmla="*/ 56 w 149"/>
                <a:gd name="T17" fmla="*/ 21 h 102"/>
                <a:gd name="T18" fmla="*/ 51 w 149"/>
                <a:gd name="T19" fmla="*/ 24 h 102"/>
                <a:gd name="T20" fmla="*/ 73 w 149"/>
                <a:gd name="T21" fmla="*/ 71 h 102"/>
                <a:gd name="T22" fmla="*/ 38 w 149"/>
                <a:gd name="T23" fmla="*/ 29 h 102"/>
                <a:gd name="T24" fmla="*/ 33 w 149"/>
                <a:gd name="T25" fmla="*/ 36 h 102"/>
                <a:gd name="T26" fmla="*/ 38 w 149"/>
                <a:gd name="T27" fmla="*/ 46 h 102"/>
                <a:gd name="T28" fmla="*/ 17 w 149"/>
                <a:gd name="T29" fmla="*/ 25 h 102"/>
                <a:gd name="T30" fmla="*/ 3 w 149"/>
                <a:gd name="T31" fmla="*/ 31 h 102"/>
                <a:gd name="T32" fmla="*/ 13 w 149"/>
                <a:gd name="T33" fmla="*/ 51 h 102"/>
                <a:gd name="T34" fmla="*/ 4 w 149"/>
                <a:gd name="T35" fmla="*/ 36 h 102"/>
                <a:gd name="T36" fmla="*/ 28 w 149"/>
                <a:gd name="T37" fmla="*/ 45 h 102"/>
                <a:gd name="T38" fmla="*/ 67 w 149"/>
                <a:gd name="T39" fmla="*/ 84 h 102"/>
                <a:gd name="T40" fmla="*/ 30 w 149"/>
                <a:gd name="T41" fmla="*/ 50 h 102"/>
                <a:gd name="T42" fmla="*/ 50 w 149"/>
                <a:gd name="T43" fmla="*/ 81 h 102"/>
                <a:gd name="T44" fmla="*/ 22 w 149"/>
                <a:gd name="T45" fmla="*/ 64 h 102"/>
                <a:gd name="T46" fmla="*/ 38 w 149"/>
                <a:gd name="T47" fmla="*/ 87 h 102"/>
                <a:gd name="T48" fmla="*/ 19 w 149"/>
                <a:gd name="T49" fmla="*/ 65 h 102"/>
                <a:gd name="T50" fmla="*/ 47 w 149"/>
                <a:gd name="T51" fmla="*/ 101 h 102"/>
                <a:gd name="T52" fmla="*/ 37 w 149"/>
                <a:gd name="T53" fmla="*/ 81 h 102"/>
                <a:gd name="T54" fmla="*/ 28 w 149"/>
                <a:gd name="T55" fmla="*/ 68 h 102"/>
                <a:gd name="T56" fmla="*/ 62 w 149"/>
                <a:gd name="T57" fmla="*/ 94 h 102"/>
                <a:gd name="T58" fmla="*/ 43 w 149"/>
                <a:gd name="T59" fmla="*/ 65 h 102"/>
                <a:gd name="T60" fmla="*/ 80 w 149"/>
                <a:gd name="T61" fmla="*/ 99 h 102"/>
                <a:gd name="T62" fmla="*/ 80 w 149"/>
                <a:gd name="T63" fmla="*/ 99 h 102"/>
                <a:gd name="T64" fmla="*/ 74 w 149"/>
                <a:gd name="T65" fmla="*/ 88 h 102"/>
                <a:gd name="T66" fmla="*/ 89 w 149"/>
                <a:gd name="T67" fmla="*/ 98 h 102"/>
                <a:gd name="T68" fmla="*/ 84 w 149"/>
                <a:gd name="T69" fmla="*/ 89 h 102"/>
                <a:gd name="T70" fmla="*/ 64 w 149"/>
                <a:gd name="T71" fmla="*/ 48 h 102"/>
                <a:gd name="T72" fmla="*/ 97 w 149"/>
                <a:gd name="T73" fmla="*/ 82 h 102"/>
                <a:gd name="T74" fmla="*/ 103 w 149"/>
                <a:gd name="T75" fmla="*/ 78 h 102"/>
                <a:gd name="T76" fmla="*/ 91 w 149"/>
                <a:gd name="T77" fmla="*/ 49 h 102"/>
                <a:gd name="T78" fmla="*/ 109 w 149"/>
                <a:gd name="T79" fmla="*/ 61 h 102"/>
                <a:gd name="T80" fmla="*/ 119 w 149"/>
                <a:gd name="T81" fmla="*/ 53 h 102"/>
                <a:gd name="T82" fmla="*/ 106 w 149"/>
                <a:gd name="T83" fmla="*/ 27 h 102"/>
                <a:gd name="T84" fmla="*/ 128 w 149"/>
                <a:gd name="T85" fmla="*/ 46 h 102"/>
                <a:gd name="T86" fmla="*/ 134 w 149"/>
                <a:gd name="T87" fmla="*/ 40 h 102"/>
                <a:gd name="T88" fmla="*/ 123 w 149"/>
                <a:gd name="T89" fmla="*/ 11 h 102"/>
                <a:gd name="T90" fmla="*/ 147 w 149"/>
                <a:gd name="T91" fmla="*/ 2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9" h="102">
                  <a:moveTo>
                    <a:pt x="147" y="27"/>
                  </a:moveTo>
                  <a:cubicBezTo>
                    <a:pt x="137" y="19"/>
                    <a:pt x="128" y="10"/>
                    <a:pt x="118" y="2"/>
                  </a:cubicBezTo>
                  <a:cubicBezTo>
                    <a:pt x="117" y="0"/>
                    <a:pt x="115" y="2"/>
                    <a:pt x="116" y="4"/>
                  </a:cubicBezTo>
                  <a:cubicBezTo>
                    <a:pt x="119" y="11"/>
                    <a:pt x="123" y="19"/>
                    <a:pt x="127" y="26"/>
                  </a:cubicBezTo>
                  <a:cubicBezTo>
                    <a:pt x="120" y="18"/>
                    <a:pt x="112" y="11"/>
                    <a:pt x="104" y="4"/>
                  </a:cubicBezTo>
                  <a:cubicBezTo>
                    <a:pt x="102" y="3"/>
                    <a:pt x="100" y="5"/>
                    <a:pt x="101" y="7"/>
                  </a:cubicBezTo>
                  <a:cubicBezTo>
                    <a:pt x="106" y="15"/>
                    <a:pt x="111" y="24"/>
                    <a:pt x="116" y="33"/>
                  </a:cubicBezTo>
                  <a:cubicBezTo>
                    <a:pt x="109" y="25"/>
                    <a:pt x="102" y="17"/>
                    <a:pt x="94" y="9"/>
                  </a:cubicBezTo>
                  <a:cubicBezTo>
                    <a:pt x="93" y="7"/>
                    <a:pt x="90" y="9"/>
                    <a:pt x="91" y="11"/>
                  </a:cubicBezTo>
                  <a:cubicBezTo>
                    <a:pt x="97" y="20"/>
                    <a:pt x="103" y="29"/>
                    <a:pt x="109" y="38"/>
                  </a:cubicBezTo>
                  <a:cubicBezTo>
                    <a:pt x="102" y="30"/>
                    <a:pt x="95" y="23"/>
                    <a:pt x="87" y="15"/>
                  </a:cubicBezTo>
                  <a:cubicBezTo>
                    <a:pt x="86" y="14"/>
                    <a:pt x="84" y="16"/>
                    <a:pt x="85" y="17"/>
                  </a:cubicBezTo>
                  <a:cubicBezTo>
                    <a:pt x="93" y="30"/>
                    <a:pt x="99" y="43"/>
                    <a:pt x="104" y="56"/>
                  </a:cubicBezTo>
                  <a:cubicBezTo>
                    <a:pt x="93" y="46"/>
                    <a:pt x="83" y="35"/>
                    <a:pt x="75" y="22"/>
                  </a:cubicBezTo>
                  <a:cubicBezTo>
                    <a:pt x="74" y="20"/>
                    <a:pt x="71" y="21"/>
                    <a:pt x="72" y="23"/>
                  </a:cubicBezTo>
                  <a:cubicBezTo>
                    <a:pt x="81" y="37"/>
                    <a:pt x="89" y="50"/>
                    <a:pt x="96" y="64"/>
                  </a:cubicBezTo>
                  <a:cubicBezTo>
                    <a:pt x="84" y="49"/>
                    <a:pt x="71" y="34"/>
                    <a:pt x="59" y="19"/>
                  </a:cubicBezTo>
                  <a:cubicBezTo>
                    <a:pt x="58" y="17"/>
                    <a:pt x="55" y="19"/>
                    <a:pt x="56" y="21"/>
                  </a:cubicBezTo>
                  <a:cubicBezTo>
                    <a:pt x="67" y="38"/>
                    <a:pt x="77" y="55"/>
                    <a:pt x="87" y="72"/>
                  </a:cubicBezTo>
                  <a:cubicBezTo>
                    <a:pt x="74" y="57"/>
                    <a:pt x="62" y="41"/>
                    <a:pt x="51" y="24"/>
                  </a:cubicBezTo>
                  <a:cubicBezTo>
                    <a:pt x="50" y="23"/>
                    <a:pt x="47" y="24"/>
                    <a:pt x="48" y="26"/>
                  </a:cubicBezTo>
                  <a:cubicBezTo>
                    <a:pt x="56" y="41"/>
                    <a:pt x="65" y="56"/>
                    <a:pt x="73" y="71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9" y="26"/>
                    <a:pt x="37" y="28"/>
                    <a:pt x="38" y="29"/>
                  </a:cubicBezTo>
                  <a:cubicBezTo>
                    <a:pt x="52" y="49"/>
                    <a:pt x="66" y="70"/>
                    <a:pt x="80" y="90"/>
                  </a:cubicBezTo>
                  <a:cubicBezTo>
                    <a:pt x="62" y="74"/>
                    <a:pt x="47" y="56"/>
                    <a:pt x="33" y="36"/>
                  </a:cubicBezTo>
                  <a:cubicBezTo>
                    <a:pt x="32" y="36"/>
                    <a:pt x="31" y="36"/>
                    <a:pt x="31" y="37"/>
                  </a:cubicBezTo>
                  <a:cubicBezTo>
                    <a:pt x="33" y="40"/>
                    <a:pt x="36" y="43"/>
                    <a:pt x="38" y="46"/>
                  </a:cubicBezTo>
                  <a:cubicBezTo>
                    <a:pt x="32" y="39"/>
                    <a:pt x="26" y="32"/>
                    <a:pt x="20" y="24"/>
                  </a:cubicBezTo>
                  <a:cubicBezTo>
                    <a:pt x="19" y="23"/>
                    <a:pt x="17" y="24"/>
                    <a:pt x="17" y="25"/>
                  </a:cubicBezTo>
                  <a:cubicBezTo>
                    <a:pt x="18" y="32"/>
                    <a:pt x="19" y="37"/>
                    <a:pt x="22" y="43"/>
                  </a:cubicBezTo>
                  <a:cubicBezTo>
                    <a:pt x="15" y="40"/>
                    <a:pt x="9" y="36"/>
                    <a:pt x="3" y="31"/>
                  </a:cubicBezTo>
                  <a:cubicBezTo>
                    <a:pt x="1" y="30"/>
                    <a:pt x="0" y="31"/>
                    <a:pt x="0" y="32"/>
                  </a:cubicBezTo>
                  <a:cubicBezTo>
                    <a:pt x="2" y="40"/>
                    <a:pt x="6" y="46"/>
                    <a:pt x="13" y="51"/>
                  </a:cubicBezTo>
                  <a:cubicBezTo>
                    <a:pt x="14" y="52"/>
                    <a:pt x="16" y="50"/>
                    <a:pt x="14" y="49"/>
                  </a:cubicBezTo>
                  <a:cubicBezTo>
                    <a:pt x="9" y="45"/>
                    <a:pt x="6" y="41"/>
                    <a:pt x="4" y="36"/>
                  </a:cubicBezTo>
                  <a:cubicBezTo>
                    <a:pt x="11" y="41"/>
                    <a:pt x="18" y="44"/>
                    <a:pt x="26" y="47"/>
                  </a:cubicBezTo>
                  <a:cubicBezTo>
                    <a:pt x="27" y="47"/>
                    <a:pt x="28" y="46"/>
                    <a:pt x="28" y="45"/>
                  </a:cubicBezTo>
                  <a:cubicBezTo>
                    <a:pt x="24" y="40"/>
                    <a:pt x="22" y="36"/>
                    <a:pt x="21" y="31"/>
                  </a:cubicBezTo>
                  <a:cubicBezTo>
                    <a:pt x="36" y="49"/>
                    <a:pt x="51" y="67"/>
                    <a:pt x="67" y="84"/>
                  </a:cubicBezTo>
                  <a:cubicBezTo>
                    <a:pt x="55" y="74"/>
                    <a:pt x="43" y="62"/>
                    <a:pt x="32" y="49"/>
                  </a:cubicBezTo>
                  <a:cubicBezTo>
                    <a:pt x="31" y="48"/>
                    <a:pt x="30" y="49"/>
                    <a:pt x="30" y="50"/>
                  </a:cubicBezTo>
                  <a:cubicBezTo>
                    <a:pt x="36" y="59"/>
                    <a:pt x="41" y="67"/>
                    <a:pt x="46" y="75"/>
                  </a:cubicBezTo>
                  <a:cubicBezTo>
                    <a:pt x="48" y="77"/>
                    <a:pt x="49" y="79"/>
                    <a:pt x="50" y="81"/>
                  </a:cubicBezTo>
                  <a:cubicBezTo>
                    <a:pt x="42" y="73"/>
                    <a:pt x="33" y="67"/>
                    <a:pt x="24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6" y="70"/>
                    <a:pt x="31" y="76"/>
                    <a:pt x="35" y="82"/>
                  </a:cubicBezTo>
                  <a:cubicBezTo>
                    <a:pt x="36" y="84"/>
                    <a:pt x="37" y="86"/>
                    <a:pt x="38" y="87"/>
                  </a:cubicBezTo>
                  <a:cubicBezTo>
                    <a:pt x="36" y="85"/>
                    <a:pt x="34" y="84"/>
                    <a:pt x="33" y="83"/>
                  </a:cubicBezTo>
                  <a:cubicBezTo>
                    <a:pt x="28" y="77"/>
                    <a:pt x="23" y="71"/>
                    <a:pt x="19" y="65"/>
                  </a:cubicBezTo>
                  <a:cubicBezTo>
                    <a:pt x="18" y="65"/>
                    <a:pt x="17" y="65"/>
                    <a:pt x="18" y="66"/>
                  </a:cubicBezTo>
                  <a:cubicBezTo>
                    <a:pt x="27" y="78"/>
                    <a:pt x="37" y="90"/>
                    <a:pt x="47" y="101"/>
                  </a:cubicBezTo>
                  <a:cubicBezTo>
                    <a:pt x="48" y="102"/>
                    <a:pt x="50" y="101"/>
                    <a:pt x="50" y="99"/>
                  </a:cubicBezTo>
                  <a:cubicBezTo>
                    <a:pt x="45" y="93"/>
                    <a:pt x="41" y="87"/>
                    <a:pt x="37" y="81"/>
                  </a:cubicBezTo>
                  <a:cubicBezTo>
                    <a:pt x="35" y="78"/>
                    <a:pt x="33" y="74"/>
                    <a:pt x="30" y="71"/>
                  </a:cubicBezTo>
                  <a:cubicBezTo>
                    <a:pt x="28" y="69"/>
                    <a:pt x="25" y="66"/>
                    <a:pt x="28" y="68"/>
                  </a:cubicBezTo>
                  <a:cubicBezTo>
                    <a:pt x="40" y="72"/>
                    <a:pt x="52" y="86"/>
                    <a:pt x="60" y="96"/>
                  </a:cubicBezTo>
                  <a:cubicBezTo>
                    <a:pt x="61" y="97"/>
                    <a:pt x="62" y="95"/>
                    <a:pt x="62" y="94"/>
                  </a:cubicBezTo>
                  <a:cubicBezTo>
                    <a:pt x="56" y="85"/>
                    <a:pt x="50" y="76"/>
                    <a:pt x="45" y="68"/>
                  </a:cubicBezTo>
                  <a:cubicBezTo>
                    <a:pt x="44" y="67"/>
                    <a:pt x="44" y="66"/>
                    <a:pt x="43" y="65"/>
                  </a:cubicBezTo>
                  <a:cubicBezTo>
                    <a:pt x="54" y="77"/>
                    <a:pt x="67" y="88"/>
                    <a:pt x="80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2" y="100"/>
                    <a:pt x="83" y="98"/>
                    <a:pt x="82" y="97"/>
                  </a:cubicBezTo>
                  <a:cubicBezTo>
                    <a:pt x="79" y="94"/>
                    <a:pt x="77" y="91"/>
                    <a:pt x="74" y="88"/>
                  </a:cubicBezTo>
                  <a:cubicBezTo>
                    <a:pt x="78" y="92"/>
                    <a:pt x="82" y="96"/>
                    <a:pt x="87" y="99"/>
                  </a:cubicBezTo>
                  <a:cubicBezTo>
                    <a:pt x="88" y="100"/>
                    <a:pt x="90" y="99"/>
                    <a:pt x="89" y="98"/>
                  </a:cubicBezTo>
                  <a:cubicBezTo>
                    <a:pt x="82" y="88"/>
                    <a:pt x="76" y="79"/>
                    <a:pt x="69" y="70"/>
                  </a:cubicBezTo>
                  <a:cubicBezTo>
                    <a:pt x="74" y="76"/>
                    <a:pt x="79" y="82"/>
                    <a:pt x="84" y="89"/>
                  </a:cubicBezTo>
                  <a:cubicBezTo>
                    <a:pt x="85" y="90"/>
                    <a:pt x="87" y="88"/>
                    <a:pt x="86" y="87"/>
                  </a:cubicBezTo>
                  <a:cubicBezTo>
                    <a:pt x="79" y="74"/>
                    <a:pt x="71" y="61"/>
                    <a:pt x="64" y="48"/>
                  </a:cubicBezTo>
                  <a:cubicBezTo>
                    <a:pt x="74" y="61"/>
                    <a:pt x="84" y="73"/>
                    <a:pt x="95" y="84"/>
                  </a:cubicBezTo>
                  <a:cubicBezTo>
                    <a:pt x="96" y="85"/>
                    <a:pt x="98" y="84"/>
                    <a:pt x="97" y="82"/>
                  </a:cubicBezTo>
                  <a:cubicBezTo>
                    <a:pt x="88" y="68"/>
                    <a:pt x="80" y="53"/>
                    <a:pt x="71" y="38"/>
                  </a:cubicBezTo>
                  <a:cubicBezTo>
                    <a:pt x="82" y="52"/>
                    <a:pt x="93" y="65"/>
                    <a:pt x="103" y="78"/>
                  </a:cubicBezTo>
                  <a:cubicBezTo>
                    <a:pt x="105" y="80"/>
                    <a:pt x="107" y="78"/>
                    <a:pt x="106" y="76"/>
                  </a:cubicBezTo>
                  <a:cubicBezTo>
                    <a:pt x="101" y="67"/>
                    <a:pt x="97" y="58"/>
                    <a:pt x="91" y="49"/>
                  </a:cubicBezTo>
                  <a:cubicBezTo>
                    <a:pt x="96" y="54"/>
                    <a:pt x="101" y="58"/>
                    <a:pt x="106" y="63"/>
                  </a:cubicBezTo>
                  <a:cubicBezTo>
                    <a:pt x="107" y="64"/>
                    <a:pt x="109" y="63"/>
                    <a:pt x="109" y="61"/>
                  </a:cubicBezTo>
                  <a:cubicBezTo>
                    <a:pt x="105" y="50"/>
                    <a:pt x="101" y="39"/>
                    <a:pt x="95" y="28"/>
                  </a:cubicBezTo>
                  <a:cubicBezTo>
                    <a:pt x="103" y="37"/>
                    <a:pt x="111" y="45"/>
                    <a:pt x="119" y="53"/>
                  </a:cubicBezTo>
                  <a:cubicBezTo>
                    <a:pt x="120" y="54"/>
                    <a:pt x="122" y="52"/>
                    <a:pt x="121" y="51"/>
                  </a:cubicBezTo>
                  <a:cubicBezTo>
                    <a:pt x="116" y="43"/>
                    <a:pt x="111" y="35"/>
                    <a:pt x="106" y="27"/>
                  </a:cubicBezTo>
                  <a:cubicBezTo>
                    <a:pt x="113" y="34"/>
                    <a:pt x="119" y="41"/>
                    <a:pt x="125" y="48"/>
                  </a:cubicBezTo>
                  <a:cubicBezTo>
                    <a:pt x="126" y="50"/>
                    <a:pt x="129" y="48"/>
                    <a:pt x="128" y="46"/>
                  </a:cubicBezTo>
                  <a:cubicBezTo>
                    <a:pt x="122" y="35"/>
                    <a:pt x="116" y="25"/>
                    <a:pt x="110" y="14"/>
                  </a:cubicBezTo>
                  <a:cubicBezTo>
                    <a:pt x="118" y="22"/>
                    <a:pt x="127" y="30"/>
                    <a:pt x="134" y="40"/>
                  </a:cubicBezTo>
                  <a:cubicBezTo>
                    <a:pt x="136" y="42"/>
                    <a:pt x="138" y="39"/>
                    <a:pt x="137" y="38"/>
                  </a:cubicBezTo>
                  <a:cubicBezTo>
                    <a:pt x="133" y="29"/>
                    <a:pt x="128" y="20"/>
                    <a:pt x="123" y="11"/>
                  </a:cubicBezTo>
                  <a:cubicBezTo>
                    <a:pt x="130" y="17"/>
                    <a:pt x="137" y="24"/>
                    <a:pt x="144" y="30"/>
                  </a:cubicBezTo>
                  <a:cubicBezTo>
                    <a:pt x="146" y="31"/>
                    <a:pt x="149" y="29"/>
                    <a:pt x="14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901B0EBD-7799-EA24-4F3E-6A5BBAD39379}"/>
                </a:ext>
              </a:extLst>
            </p:cNvPr>
            <p:cNvSpPr/>
            <p:nvPr/>
          </p:nvSpPr>
          <p:spPr bwMode="auto">
            <a:xfrm>
              <a:off x="3241675" y="1555750"/>
              <a:ext cx="120650" cy="134938"/>
            </a:xfrm>
            <a:custGeom>
              <a:avLst/>
              <a:gdLst>
                <a:gd name="T0" fmla="*/ 58 w 58"/>
                <a:gd name="T1" fmla="*/ 55 h 65"/>
                <a:gd name="T2" fmla="*/ 12 w 58"/>
                <a:gd name="T3" fmla="*/ 1 h 65"/>
                <a:gd name="T4" fmla="*/ 10 w 58"/>
                <a:gd name="T5" fmla="*/ 2 h 65"/>
                <a:gd name="T6" fmla="*/ 19 w 58"/>
                <a:gd name="T7" fmla="*/ 22 h 65"/>
                <a:gd name="T8" fmla="*/ 3 w 58"/>
                <a:gd name="T9" fmla="*/ 7 h 65"/>
                <a:gd name="T10" fmla="*/ 1 w 58"/>
                <a:gd name="T11" fmla="*/ 9 h 65"/>
                <a:gd name="T12" fmla="*/ 23 w 58"/>
                <a:gd name="T13" fmla="*/ 27 h 65"/>
                <a:gd name="T14" fmla="*/ 25 w 58"/>
                <a:gd name="T15" fmla="*/ 25 h 65"/>
                <a:gd name="T16" fmla="*/ 15 w 58"/>
                <a:gd name="T17" fmla="*/ 8 h 65"/>
                <a:gd name="T18" fmla="*/ 50 w 58"/>
                <a:gd name="T19" fmla="*/ 49 h 65"/>
                <a:gd name="T20" fmla="*/ 39 w 58"/>
                <a:gd name="T21" fmla="*/ 41 h 65"/>
                <a:gd name="T22" fmla="*/ 37 w 58"/>
                <a:gd name="T23" fmla="*/ 43 h 65"/>
                <a:gd name="T24" fmla="*/ 42 w 58"/>
                <a:gd name="T25" fmla="*/ 51 h 65"/>
                <a:gd name="T26" fmla="*/ 41 w 58"/>
                <a:gd name="T27" fmla="*/ 50 h 65"/>
                <a:gd name="T28" fmla="*/ 31 w 58"/>
                <a:gd name="T29" fmla="*/ 44 h 65"/>
                <a:gd name="T30" fmla="*/ 29 w 58"/>
                <a:gd name="T31" fmla="*/ 46 h 65"/>
                <a:gd name="T32" fmla="*/ 34 w 58"/>
                <a:gd name="T33" fmla="*/ 53 h 65"/>
                <a:gd name="T34" fmla="*/ 43 w 58"/>
                <a:gd name="T35" fmla="*/ 65 h 65"/>
                <a:gd name="T36" fmla="*/ 44 w 58"/>
                <a:gd name="T37" fmla="*/ 63 h 65"/>
                <a:gd name="T38" fmla="*/ 36 w 58"/>
                <a:gd name="T39" fmla="*/ 52 h 65"/>
                <a:gd name="T40" fmla="*/ 36 w 58"/>
                <a:gd name="T41" fmla="*/ 51 h 65"/>
                <a:gd name="T42" fmla="*/ 34 w 58"/>
                <a:gd name="T43" fmla="*/ 48 h 65"/>
                <a:gd name="T44" fmla="*/ 44 w 58"/>
                <a:gd name="T45" fmla="*/ 58 h 65"/>
                <a:gd name="T46" fmla="*/ 47 w 58"/>
                <a:gd name="T47" fmla="*/ 56 h 65"/>
                <a:gd name="T48" fmla="*/ 43 w 58"/>
                <a:gd name="T49" fmla="*/ 48 h 65"/>
                <a:gd name="T50" fmla="*/ 56 w 58"/>
                <a:gd name="T51" fmla="*/ 57 h 65"/>
                <a:gd name="T52" fmla="*/ 58 w 58"/>
                <a:gd name="T53" fmla="*/ 5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65">
                  <a:moveTo>
                    <a:pt x="58" y="55"/>
                  </a:moveTo>
                  <a:cubicBezTo>
                    <a:pt x="44" y="36"/>
                    <a:pt x="29" y="18"/>
                    <a:pt x="12" y="1"/>
                  </a:cubicBezTo>
                  <a:cubicBezTo>
                    <a:pt x="11" y="0"/>
                    <a:pt x="9" y="1"/>
                    <a:pt x="10" y="2"/>
                  </a:cubicBezTo>
                  <a:cubicBezTo>
                    <a:pt x="12" y="9"/>
                    <a:pt x="15" y="16"/>
                    <a:pt x="19" y="22"/>
                  </a:cubicBezTo>
                  <a:cubicBezTo>
                    <a:pt x="13" y="18"/>
                    <a:pt x="7" y="13"/>
                    <a:pt x="3" y="7"/>
                  </a:cubicBezTo>
                  <a:cubicBezTo>
                    <a:pt x="2" y="6"/>
                    <a:pt x="0" y="8"/>
                    <a:pt x="1" y="9"/>
                  </a:cubicBezTo>
                  <a:cubicBezTo>
                    <a:pt x="7" y="17"/>
                    <a:pt x="14" y="22"/>
                    <a:pt x="23" y="27"/>
                  </a:cubicBezTo>
                  <a:cubicBezTo>
                    <a:pt x="24" y="28"/>
                    <a:pt x="25" y="26"/>
                    <a:pt x="25" y="25"/>
                  </a:cubicBezTo>
                  <a:cubicBezTo>
                    <a:pt x="20" y="19"/>
                    <a:pt x="17" y="14"/>
                    <a:pt x="15" y="8"/>
                  </a:cubicBezTo>
                  <a:cubicBezTo>
                    <a:pt x="27" y="21"/>
                    <a:pt x="39" y="35"/>
                    <a:pt x="50" y="49"/>
                  </a:cubicBezTo>
                  <a:cubicBezTo>
                    <a:pt x="46" y="46"/>
                    <a:pt x="43" y="44"/>
                    <a:pt x="39" y="41"/>
                  </a:cubicBezTo>
                  <a:cubicBezTo>
                    <a:pt x="38" y="40"/>
                    <a:pt x="36" y="42"/>
                    <a:pt x="37" y="43"/>
                  </a:cubicBezTo>
                  <a:cubicBezTo>
                    <a:pt x="39" y="45"/>
                    <a:pt x="41" y="48"/>
                    <a:pt x="42" y="51"/>
                  </a:cubicBezTo>
                  <a:cubicBezTo>
                    <a:pt x="42" y="51"/>
                    <a:pt x="41" y="51"/>
                    <a:pt x="41" y="50"/>
                  </a:cubicBezTo>
                  <a:cubicBezTo>
                    <a:pt x="37" y="48"/>
                    <a:pt x="35" y="46"/>
                    <a:pt x="31" y="44"/>
                  </a:cubicBezTo>
                  <a:cubicBezTo>
                    <a:pt x="30" y="43"/>
                    <a:pt x="28" y="45"/>
                    <a:pt x="29" y="46"/>
                  </a:cubicBezTo>
                  <a:cubicBezTo>
                    <a:pt x="31" y="48"/>
                    <a:pt x="33" y="50"/>
                    <a:pt x="34" y="53"/>
                  </a:cubicBezTo>
                  <a:cubicBezTo>
                    <a:pt x="35" y="59"/>
                    <a:pt x="37" y="62"/>
                    <a:pt x="43" y="65"/>
                  </a:cubicBezTo>
                  <a:cubicBezTo>
                    <a:pt x="44" y="65"/>
                    <a:pt x="45" y="64"/>
                    <a:pt x="44" y="63"/>
                  </a:cubicBezTo>
                  <a:cubicBezTo>
                    <a:pt x="43" y="62"/>
                    <a:pt x="38" y="56"/>
                    <a:pt x="36" y="52"/>
                  </a:cubicBezTo>
                  <a:cubicBezTo>
                    <a:pt x="36" y="52"/>
                    <a:pt x="36" y="52"/>
                    <a:pt x="36" y="51"/>
                  </a:cubicBezTo>
                  <a:cubicBezTo>
                    <a:pt x="34" y="50"/>
                    <a:pt x="34" y="49"/>
                    <a:pt x="34" y="48"/>
                  </a:cubicBezTo>
                  <a:cubicBezTo>
                    <a:pt x="34" y="48"/>
                    <a:pt x="42" y="55"/>
                    <a:pt x="44" y="58"/>
                  </a:cubicBezTo>
                  <a:cubicBezTo>
                    <a:pt x="45" y="59"/>
                    <a:pt x="47" y="58"/>
                    <a:pt x="47" y="56"/>
                  </a:cubicBezTo>
                  <a:cubicBezTo>
                    <a:pt x="46" y="53"/>
                    <a:pt x="45" y="50"/>
                    <a:pt x="43" y="48"/>
                  </a:cubicBezTo>
                  <a:cubicBezTo>
                    <a:pt x="48" y="51"/>
                    <a:pt x="52" y="54"/>
                    <a:pt x="56" y="57"/>
                  </a:cubicBezTo>
                  <a:cubicBezTo>
                    <a:pt x="57" y="58"/>
                    <a:pt x="58" y="57"/>
                    <a:pt x="58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23E4BD35-7FFC-2800-6C6E-084193B324DB}"/>
                </a:ext>
              </a:extLst>
            </p:cNvPr>
            <p:cNvSpPr/>
            <p:nvPr/>
          </p:nvSpPr>
          <p:spPr bwMode="auto">
            <a:xfrm>
              <a:off x="3284538" y="1536700"/>
              <a:ext cx="147638" cy="179388"/>
            </a:xfrm>
            <a:custGeom>
              <a:avLst/>
              <a:gdLst>
                <a:gd name="T0" fmla="*/ 71 w 71"/>
                <a:gd name="T1" fmla="*/ 29 h 86"/>
                <a:gd name="T2" fmla="*/ 67 w 71"/>
                <a:gd name="T3" fmla="*/ 19 h 86"/>
                <a:gd name="T4" fmla="*/ 64 w 71"/>
                <a:gd name="T5" fmla="*/ 20 h 86"/>
                <a:gd name="T6" fmla="*/ 66 w 71"/>
                <a:gd name="T7" fmla="*/ 25 h 86"/>
                <a:gd name="T8" fmla="*/ 54 w 71"/>
                <a:gd name="T9" fmla="*/ 14 h 86"/>
                <a:gd name="T10" fmla="*/ 52 w 71"/>
                <a:gd name="T11" fmla="*/ 16 h 86"/>
                <a:gd name="T12" fmla="*/ 60 w 71"/>
                <a:gd name="T13" fmla="*/ 35 h 86"/>
                <a:gd name="T14" fmla="*/ 42 w 71"/>
                <a:gd name="T15" fmla="*/ 14 h 86"/>
                <a:gd name="T16" fmla="*/ 39 w 71"/>
                <a:gd name="T17" fmla="*/ 16 h 86"/>
                <a:gd name="T18" fmla="*/ 46 w 71"/>
                <a:gd name="T19" fmla="*/ 30 h 86"/>
                <a:gd name="T20" fmla="*/ 30 w 71"/>
                <a:gd name="T21" fmla="*/ 3 h 86"/>
                <a:gd name="T22" fmla="*/ 27 w 71"/>
                <a:gd name="T23" fmla="*/ 4 h 86"/>
                <a:gd name="T24" fmla="*/ 53 w 71"/>
                <a:gd name="T25" fmla="*/ 56 h 86"/>
                <a:gd name="T26" fmla="*/ 14 w 71"/>
                <a:gd name="T27" fmla="*/ 2 h 86"/>
                <a:gd name="T28" fmla="*/ 11 w 71"/>
                <a:gd name="T29" fmla="*/ 3 h 86"/>
                <a:gd name="T30" fmla="*/ 18 w 71"/>
                <a:gd name="T31" fmla="*/ 15 h 86"/>
                <a:gd name="T32" fmla="*/ 14 w 71"/>
                <a:gd name="T33" fmla="*/ 9 h 86"/>
                <a:gd name="T34" fmla="*/ 11 w 71"/>
                <a:gd name="T35" fmla="*/ 10 h 86"/>
                <a:gd name="T36" fmla="*/ 41 w 71"/>
                <a:gd name="T37" fmla="*/ 62 h 86"/>
                <a:gd name="T38" fmla="*/ 1 w 71"/>
                <a:gd name="T39" fmla="*/ 18 h 86"/>
                <a:gd name="T40" fmla="*/ 0 w 71"/>
                <a:gd name="T41" fmla="*/ 18 h 86"/>
                <a:gd name="T42" fmla="*/ 52 w 71"/>
                <a:gd name="T43" fmla="*/ 79 h 86"/>
                <a:gd name="T44" fmla="*/ 54 w 71"/>
                <a:gd name="T45" fmla="*/ 78 h 86"/>
                <a:gd name="T46" fmla="*/ 23 w 71"/>
                <a:gd name="T47" fmla="*/ 27 h 86"/>
                <a:gd name="T48" fmla="*/ 58 w 71"/>
                <a:gd name="T49" fmla="*/ 74 h 86"/>
                <a:gd name="T50" fmla="*/ 66 w 71"/>
                <a:gd name="T51" fmla="*/ 84 h 86"/>
                <a:gd name="T52" fmla="*/ 68 w 71"/>
                <a:gd name="T53" fmla="*/ 82 h 86"/>
                <a:gd name="T54" fmla="*/ 33 w 71"/>
                <a:gd name="T55" fmla="*/ 34 h 86"/>
                <a:gd name="T56" fmla="*/ 64 w 71"/>
                <a:gd name="T57" fmla="*/ 76 h 86"/>
                <a:gd name="T58" fmla="*/ 67 w 71"/>
                <a:gd name="T59" fmla="*/ 75 h 86"/>
                <a:gd name="T60" fmla="*/ 45 w 71"/>
                <a:gd name="T61" fmla="*/ 33 h 86"/>
                <a:gd name="T62" fmla="*/ 66 w 71"/>
                <a:gd name="T63" fmla="*/ 64 h 86"/>
                <a:gd name="T64" fmla="*/ 69 w 71"/>
                <a:gd name="T65" fmla="*/ 62 h 86"/>
                <a:gd name="T66" fmla="*/ 47 w 71"/>
                <a:gd name="T67" fmla="*/ 25 h 86"/>
                <a:gd name="T68" fmla="*/ 64 w 71"/>
                <a:gd name="T69" fmla="*/ 43 h 86"/>
                <a:gd name="T70" fmla="*/ 67 w 71"/>
                <a:gd name="T71" fmla="*/ 41 h 86"/>
                <a:gd name="T72" fmla="*/ 58 w 71"/>
                <a:gd name="T73" fmla="*/ 23 h 86"/>
                <a:gd name="T74" fmla="*/ 68 w 71"/>
                <a:gd name="T75" fmla="*/ 30 h 86"/>
                <a:gd name="T76" fmla="*/ 71 w 71"/>
                <a:gd name="T77" fmla="*/ 2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" h="86">
                  <a:moveTo>
                    <a:pt x="71" y="29"/>
                  </a:moveTo>
                  <a:cubicBezTo>
                    <a:pt x="70" y="26"/>
                    <a:pt x="68" y="22"/>
                    <a:pt x="67" y="19"/>
                  </a:cubicBezTo>
                  <a:cubicBezTo>
                    <a:pt x="66" y="18"/>
                    <a:pt x="63" y="18"/>
                    <a:pt x="64" y="20"/>
                  </a:cubicBezTo>
                  <a:cubicBezTo>
                    <a:pt x="65" y="22"/>
                    <a:pt x="65" y="23"/>
                    <a:pt x="66" y="25"/>
                  </a:cubicBezTo>
                  <a:cubicBezTo>
                    <a:pt x="62" y="21"/>
                    <a:pt x="58" y="18"/>
                    <a:pt x="54" y="14"/>
                  </a:cubicBezTo>
                  <a:cubicBezTo>
                    <a:pt x="53" y="13"/>
                    <a:pt x="51" y="14"/>
                    <a:pt x="52" y="16"/>
                  </a:cubicBezTo>
                  <a:cubicBezTo>
                    <a:pt x="54" y="22"/>
                    <a:pt x="57" y="29"/>
                    <a:pt x="60" y="35"/>
                  </a:cubicBezTo>
                  <a:cubicBezTo>
                    <a:pt x="54" y="28"/>
                    <a:pt x="48" y="21"/>
                    <a:pt x="42" y="14"/>
                  </a:cubicBezTo>
                  <a:cubicBezTo>
                    <a:pt x="41" y="13"/>
                    <a:pt x="39" y="15"/>
                    <a:pt x="39" y="16"/>
                  </a:cubicBezTo>
                  <a:cubicBezTo>
                    <a:pt x="42" y="21"/>
                    <a:pt x="44" y="26"/>
                    <a:pt x="46" y="30"/>
                  </a:cubicBezTo>
                  <a:cubicBezTo>
                    <a:pt x="41" y="21"/>
                    <a:pt x="35" y="12"/>
                    <a:pt x="30" y="3"/>
                  </a:cubicBezTo>
                  <a:cubicBezTo>
                    <a:pt x="29" y="1"/>
                    <a:pt x="26" y="3"/>
                    <a:pt x="27" y="4"/>
                  </a:cubicBezTo>
                  <a:cubicBezTo>
                    <a:pt x="35" y="22"/>
                    <a:pt x="44" y="39"/>
                    <a:pt x="53" y="56"/>
                  </a:cubicBezTo>
                  <a:cubicBezTo>
                    <a:pt x="40" y="38"/>
                    <a:pt x="27" y="20"/>
                    <a:pt x="14" y="2"/>
                  </a:cubicBezTo>
                  <a:cubicBezTo>
                    <a:pt x="13" y="0"/>
                    <a:pt x="10" y="2"/>
                    <a:pt x="11" y="3"/>
                  </a:cubicBezTo>
                  <a:cubicBezTo>
                    <a:pt x="14" y="7"/>
                    <a:pt x="16" y="11"/>
                    <a:pt x="18" y="15"/>
                  </a:cubicBezTo>
                  <a:cubicBezTo>
                    <a:pt x="17" y="13"/>
                    <a:pt x="15" y="11"/>
                    <a:pt x="14" y="9"/>
                  </a:cubicBezTo>
                  <a:cubicBezTo>
                    <a:pt x="13" y="7"/>
                    <a:pt x="11" y="8"/>
                    <a:pt x="11" y="10"/>
                  </a:cubicBezTo>
                  <a:cubicBezTo>
                    <a:pt x="20" y="28"/>
                    <a:pt x="30" y="46"/>
                    <a:pt x="41" y="62"/>
                  </a:cubicBezTo>
                  <a:cubicBezTo>
                    <a:pt x="27" y="48"/>
                    <a:pt x="14" y="33"/>
                    <a:pt x="1" y="18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17" y="39"/>
                    <a:pt x="35" y="59"/>
                    <a:pt x="52" y="79"/>
                  </a:cubicBezTo>
                  <a:cubicBezTo>
                    <a:pt x="53" y="80"/>
                    <a:pt x="55" y="79"/>
                    <a:pt x="54" y="78"/>
                  </a:cubicBezTo>
                  <a:cubicBezTo>
                    <a:pt x="43" y="61"/>
                    <a:pt x="33" y="45"/>
                    <a:pt x="23" y="27"/>
                  </a:cubicBezTo>
                  <a:cubicBezTo>
                    <a:pt x="35" y="43"/>
                    <a:pt x="46" y="59"/>
                    <a:pt x="58" y="74"/>
                  </a:cubicBezTo>
                  <a:cubicBezTo>
                    <a:pt x="61" y="77"/>
                    <a:pt x="63" y="81"/>
                    <a:pt x="66" y="84"/>
                  </a:cubicBezTo>
                  <a:cubicBezTo>
                    <a:pt x="67" y="86"/>
                    <a:pt x="70" y="83"/>
                    <a:pt x="68" y="82"/>
                  </a:cubicBezTo>
                  <a:cubicBezTo>
                    <a:pt x="56" y="67"/>
                    <a:pt x="44" y="50"/>
                    <a:pt x="33" y="34"/>
                  </a:cubicBezTo>
                  <a:cubicBezTo>
                    <a:pt x="44" y="48"/>
                    <a:pt x="54" y="62"/>
                    <a:pt x="64" y="76"/>
                  </a:cubicBezTo>
                  <a:cubicBezTo>
                    <a:pt x="65" y="78"/>
                    <a:pt x="68" y="77"/>
                    <a:pt x="67" y="75"/>
                  </a:cubicBezTo>
                  <a:cubicBezTo>
                    <a:pt x="59" y="61"/>
                    <a:pt x="52" y="47"/>
                    <a:pt x="45" y="33"/>
                  </a:cubicBezTo>
                  <a:cubicBezTo>
                    <a:pt x="51" y="44"/>
                    <a:pt x="59" y="54"/>
                    <a:pt x="66" y="64"/>
                  </a:cubicBezTo>
                  <a:cubicBezTo>
                    <a:pt x="67" y="65"/>
                    <a:pt x="70" y="64"/>
                    <a:pt x="69" y="62"/>
                  </a:cubicBezTo>
                  <a:cubicBezTo>
                    <a:pt x="61" y="50"/>
                    <a:pt x="54" y="38"/>
                    <a:pt x="47" y="25"/>
                  </a:cubicBezTo>
                  <a:cubicBezTo>
                    <a:pt x="53" y="31"/>
                    <a:pt x="58" y="37"/>
                    <a:pt x="64" y="43"/>
                  </a:cubicBezTo>
                  <a:cubicBezTo>
                    <a:pt x="66" y="45"/>
                    <a:pt x="68" y="43"/>
                    <a:pt x="67" y="41"/>
                  </a:cubicBezTo>
                  <a:cubicBezTo>
                    <a:pt x="64" y="35"/>
                    <a:pt x="61" y="29"/>
                    <a:pt x="58" y="23"/>
                  </a:cubicBezTo>
                  <a:cubicBezTo>
                    <a:pt x="61" y="25"/>
                    <a:pt x="65" y="28"/>
                    <a:pt x="68" y="30"/>
                  </a:cubicBezTo>
                  <a:cubicBezTo>
                    <a:pt x="70" y="31"/>
                    <a:pt x="71" y="30"/>
                    <a:pt x="7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599D13C8-72AA-A3CE-B314-5BA03FBC7C3C}"/>
                </a:ext>
              </a:extLst>
            </p:cNvPr>
            <p:cNvSpPr/>
            <p:nvPr/>
          </p:nvSpPr>
          <p:spPr bwMode="auto">
            <a:xfrm>
              <a:off x="3394075" y="1471613"/>
              <a:ext cx="139700" cy="77788"/>
            </a:xfrm>
            <a:custGeom>
              <a:avLst/>
              <a:gdLst>
                <a:gd name="T0" fmla="*/ 65 w 67"/>
                <a:gd name="T1" fmla="*/ 3 h 37"/>
                <a:gd name="T2" fmla="*/ 54 w 67"/>
                <a:gd name="T3" fmla="*/ 1 h 37"/>
                <a:gd name="T4" fmla="*/ 52 w 67"/>
                <a:gd name="T5" fmla="*/ 3 h 37"/>
                <a:gd name="T6" fmla="*/ 55 w 67"/>
                <a:gd name="T7" fmla="*/ 14 h 37"/>
                <a:gd name="T8" fmla="*/ 50 w 67"/>
                <a:gd name="T9" fmla="*/ 9 h 37"/>
                <a:gd name="T10" fmla="*/ 47 w 67"/>
                <a:gd name="T11" fmla="*/ 11 h 37"/>
                <a:gd name="T12" fmla="*/ 51 w 67"/>
                <a:gd name="T13" fmla="*/ 23 h 37"/>
                <a:gd name="T14" fmla="*/ 41 w 67"/>
                <a:gd name="T15" fmla="*/ 9 h 37"/>
                <a:gd name="T16" fmla="*/ 38 w 67"/>
                <a:gd name="T17" fmla="*/ 11 h 37"/>
                <a:gd name="T18" fmla="*/ 44 w 67"/>
                <a:gd name="T19" fmla="*/ 29 h 37"/>
                <a:gd name="T20" fmla="*/ 30 w 67"/>
                <a:gd name="T21" fmla="*/ 12 h 37"/>
                <a:gd name="T22" fmla="*/ 27 w 67"/>
                <a:gd name="T23" fmla="*/ 14 h 37"/>
                <a:gd name="T24" fmla="*/ 33 w 67"/>
                <a:gd name="T25" fmla="*/ 25 h 37"/>
                <a:gd name="T26" fmla="*/ 14 w 67"/>
                <a:gd name="T27" fmla="*/ 3 h 37"/>
                <a:gd name="T28" fmla="*/ 11 w 67"/>
                <a:gd name="T29" fmla="*/ 5 h 37"/>
                <a:gd name="T30" fmla="*/ 17 w 67"/>
                <a:gd name="T31" fmla="*/ 20 h 37"/>
                <a:gd name="T32" fmla="*/ 2 w 67"/>
                <a:gd name="T33" fmla="*/ 1 h 37"/>
                <a:gd name="T34" fmla="*/ 0 w 67"/>
                <a:gd name="T35" fmla="*/ 3 h 37"/>
                <a:gd name="T36" fmla="*/ 13 w 67"/>
                <a:gd name="T37" fmla="*/ 28 h 37"/>
                <a:gd name="T38" fmla="*/ 14 w 67"/>
                <a:gd name="T39" fmla="*/ 27 h 37"/>
                <a:gd name="T40" fmla="*/ 5 w 67"/>
                <a:gd name="T41" fmla="*/ 10 h 37"/>
                <a:gd name="T42" fmla="*/ 6 w 67"/>
                <a:gd name="T43" fmla="*/ 11 h 37"/>
                <a:gd name="T44" fmla="*/ 24 w 67"/>
                <a:gd name="T45" fmla="*/ 34 h 37"/>
                <a:gd name="T46" fmla="*/ 27 w 67"/>
                <a:gd name="T47" fmla="*/ 32 h 37"/>
                <a:gd name="T48" fmla="*/ 16 w 67"/>
                <a:gd name="T49" fmla="*/ 11 h 37"/>
                <a:gd name="T50" fmla="*/ 37 w 67"/>
                <a:gd name="T51" fmla="*/ 36 h 37"/>
                <a:gd name="T52" fmla="*/ 40 w 67"/>
                <a:gd name="T53" fmla="*/ 34 h 37"/>
                <a:gd name="T54" fmla="*/ 38 w 67"/>
                <a:gd name="T55" fmla="*/ 27 h 37"/>
                <a:gd name="T56" fmla="*/ 46 w 67"/>
                <a:gd name="T57" fmla="*/ 36 h 37"/>
                <a:gd name="T58" fmla="*/ 49 w 67"/>
                <a:gd name="T59" fmla="*/ 34 h 37"/>
                <a:gd name="T60" fmla="*/ 44 w 67"/>
                <a:gd name="T61" fmla="*/ 20 h 37"/>
                <a:gd name="T62" fmla="*/ 53 w 67"/>
                <a:gd name="T63" fmla="*/ 31 h 37"/>
                <a:gd name="T64" fmla="*/ 56 w 67"/>
                <a:gd name="T65" fmla="*/ 29 h 37"/>
                <a:gd name="T66" fmla="*/ 52 w 67"/>
                <a:gd name="T67" fmla="*/ 15 h 37"/>
                <a:gd name="T68" fmla="*/ 55 w 67"/>
                <a:gd name="T69" fmla="*/ 20 h 37"/>
                <a:gd name="T70" fmla="*/ 59 w 67"/>
                <a:gd name="T71" fmla="*/ 19 h 37"/>
                <a:gd name="T72" fmla="*/ 57 w 67"/>
                <a:gd name="T73" fmla="*/ 5 h 37"/>
                <a:gd name="T74" fmla="*/ 65 w 67"/>
                <a:gd name="T75" fmla="*/ 6 h 37"/>
                <a:gd name="T76" fmla="*/ 65 w 67"/>
                <a:gd name="T77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" h="37">
                  <a:moveTo>
                    <a:pt x="65" y="3"/>
                  </a:moveTo>
                  <a:cubicBezTo>
                    <a:pt x="62" y="2"/>
                    <a:pt x="58" y="1"/>
                    <a:pt x="54" y="1"/>
                  </a:cubicBezTo>
                  <a:cubicBezTo>
                    <a:pt x="53" y="0"/>
                    <a:pt x="51" y="2"/>
                    <a:pt x="52" y="3"/>
                  </a:cubicBezTo>
                  <a:cubicBezTo>
                    <a:pt x="54" y="7"/>
                    <a:pt x="55" y="10"/>
                    <a:pt x="55" y="14"/>
                  </a:cubicBezTo>
                  <a:cubicBezTo>
                    <a:pt x="54" y="12"/>
                    <a:pt x="52" y="10"/>
                    <a:pt x="50" y="9"/>
                  </a:cubicBezTo>
                  <a:cubicBezTo>
                    <a:pt x="48" y="8"/>
                    <a:pt x="47" y="9"/>
                    <a:pt x="47" y="11"/>
                  </a:cubicBezTo>
                  <a:cubicBezTo>
                    <a:pt x="48" y="15"/>
                    <a:pt x="50" y="19"/>
                    <a:pt x="51" y="23"/>
                  </a:cubicBezTo>
                  <a:cubicBezTo>
                    <a:pt x="47" y="19"/>
                    <a:pt x="44" y="14"/>
                    <a:pt x="41" y="9"/>
                  </a:cubicBezTo>
                  <a:cubicBezTo>
                    <a:pt x="40" y="8"/>
                    <a:pt x="37" y="9"/>
                    <a:pt x="38" y="11"/>
                  </a:cubicBezTo>
                  <a:cubicBezTo>
                    <a:pt x="40" y="17"/>
                    <a:pt x="42" y="23"/>
                    <a:pt x="44" y="29"/>
                  </a:cubicBezTo>
                  <a:cubicBezTo>
                    <a:pt x="39" y="23"/>
                    <a:pt x="34" y="18"/>
                    <a:pt x="30" y="12"/>
                  </a:cubicBezTo>
                  <a:cubicBezTo>
                    <a:pt x="29" y="10"/>
                    <a:pt x="26" y="12"/>
                    <a:pt x="27" y="14"/>
                  </a:cubicBezTo>
                  <a:cubicBezTo>
                    <a:pt x="30" y="17"/>
                    <a:pt x="32" y="21"/>
                    <a:pt x="33" y="25"/>
                  </a:cubicBezTo>
                  <a:cubicBezTo>
                    <a:pt x="27" y="17"/>
                    <a:pt x="21" y="10"/>
                    <a:pt x="14" y="3"/>
                  </a:cubicBezTo>
                  <a:cubicBezTo>
                    <a:pt x="12" y="2"/>
                    <a:pt x="10" y="3"/>
                    <a:pt x="11" y="5"/>
                  </a:cubicBezTo>
                  <a:cubicBezTo>
                    <a:pt x="13" y="10"/>
                    <a:pt x="15" y="15"/>
                    <a:pt x="17" y="20"/>
                  </a:cubicBezTo>
                  <a:cubicBezTo>
                    <a:pt x="12" y="14"/>
                    <a:pt x="7" y="8"/>
                    <a:pt x="2" y="1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3" y="12"/>
                    <a:pt x="7" y="20"/>
                    <a:pt x="13" y="28"/>
                  </a:cubicBezTo>
                  <a:cubicBezTo>
                    <a:pt x="14" y="29"/>
                    <a:pt x="15" y="28"/>
                    <a:pt x="14" y="27"/>
                  </a:cubicBezTo>
                  <a:cubicBezTo>
                    <a:pt x="10" y="22"/>
                    <a:pt x="7" y="16"/>
                    <a:pt x="5" y="10"/>
                  </a:cubicBezTo>
                  <a:cubicBezTo>
                    <a:pt x="3" y="6"/>
                    <a:pt x="2" y="4"/>
                    <a:pt x="6" y="11"/>
                  </a:cubicBezTo>
                  <a:cubicBezTo>
                    <a:pt x="11" y="19"/>
                    <a:pt x="18" y="26"/>
                    <a:pt x="24" y="34"/>
                  </a:cubicBezTo>
                  <a:cubicBezTo>
                    <a:pt x="25" y="35"/>
                    <a:pt x="28" y="33"/>
                    <a:pt x="27" y="32"/>
                  </a:cubicBezTo>
                  <a:cubicBezTo>
                    <a:pt x="23" y="25"/>
                    <a:pt x="19" y="18"/>
                    <a:pt x="16" y="11"/>
                  </a:cubicBezTo>
                  <a:cubicBezTo>
                    <a:pt x="24" y="18"/>
                    <a:pt x="31" y="27"/>
                    <a:pt x="37" y="36"/>
                  </a:cubicBezTo>
                  <a:cubicBezTo>
                    <a:pt x="38" y="37"/>
                    <a:pt x="41" y="36"/>
                    <a:pt x="40" y="34"/>
                  </a:cubicBezTo>
                  <a:cubicBezTo>
                    <a:pt x="39" y="32"/>
                    <a:pt x="39" y="29"/>
                    <a:pt x="38" y="27"/>
                  </a:cubicBezTo>
                  <a:cubicBezTo>
                    <a:pt x="40" y="30"/>
                    <a:pt x="43" y="33"/>
                    <a:pt x="46" y="36"/>
                  </a:cubicBezTo>
                  <a:cubicBezTo>
                    <a:pt x="47" y="37"/>
                    <a:pt x="49" y="36"/>
                    <a:pt x="49" y="34"/>
                  </a:cubicBezTo>
                  <a:cubicBezTo>
                    <a:pt x="47" y="30"/>
                    <a:pt x="46" y="25"/>
                    <a:pt x="44" y="20"/>
                  </a:cubicBezTo>
                  <a:cubicBezTo>
                    <a:pt x="47" y="24"/>
                    <a:pt x="50" y="27"/>
                    <a:pt x="53" y="31"/>
                  </a:cubicBezTo>
                  <a:cubicBezTo>
                    <a:pt x="55" y="32"/>
                    <a:pt x="57" y="31"/>
                    <a:pt x="56" y="29"/>
                  </a:cubicBezTo>
                  <a:cubicBezTo>
                    <a:pt x="55" y="24"/>
                    <a:pt x="53" y="20"/>
                    <a:pt x="52" y="15"/>
                  </a:cubicBezTo>
                  <a:cubicBezTo>
                    <a:pt x="53" y="16"/>
                    <a:pt x="55" y="18"/>
                    <a:pt x="55" y="20"/>
                  </a:cubicBezTo>
                  <a:cubicBezTo>
                    <a:pt x="56" y="22"/>
                    <a:pt x="58" y="21"/>
                    <a:pt x="59" y="19"/>
                  </a:cubicBezTo>
                  <a:cubicBezTo>
                    <a:pt x="59" y="14"/>
                    <a:pt x="59" y="9"/>
                    <a:pt x="57" y="5"/>
                  </a:cubicBezTo>
                  <a:cubicBezTo>
                    <a:pt x="59" y="5"/>
                    <a:pt x="62" y="6"/>
                    <a:pt x="65" y="6"/>
                  </a:cubicBezTo>
                  <a:cubicBezTo>
                    <a:pt x="67" y="7"/>
                    <a:pt x="67" y="4"/>
                    <a:pt x="6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2F55B0B1-5BD6-65F7-4AC7-63AC92A84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9413" y="3729038"/>
              <a:ext cx="1787525" cy="1893888"/>
            </a:xfrm>
            <a:custGeom>
              <a:avLst/>
              <a:gdLst>
                <a:gd name="T0" fmla="*/ 273 w 857"/>
                <a:gd name="T1" fmla="*/ 4 h 908"/>
                <a:gd name="T2" fmla="*/ 370 w 857"/>
                <a:gd name="T3" fmla="*/ 197 h 908"/>
                <a:gd name="T4" fmla="*/ 198 w 857"/>
                <a:gd name="T5" fmla="*/ 45 h 908"/>
                <a:gd name="T6" fmla="*/ 181 w 857"/>
                <a:gd name="T7" fmla="*/ 51 h 908"/>
                <a:gd name="T8" fmla="*/ 624 w 857"/>
                <a:gd name="T9" fmla="*/ 711 h 908"/>
                <a:gd name="T10" fmla="*/ 616 w 857"/>
                <a:gd name="T11" fmla="*/ 726 h 908"/>
                <a:gd name="T12" fmla="*/ 113 w 857"/>
                <a:gd name="T13" fmla="*/ 73 h 908"/>
                <a:gd name="T14" fmla="*/ 99 w 857"/>
                <a:gd name="T15" fmla="*/ 111 h 908"/>
                <a:gd name="T16" fmla="*/ 331 w 857"/>
                <a:gd name="T17" fmla="*/ 487 h 908"/>
                <a:gd name="T18" fmla="*/ 74 w 857"/>
                <a:gd name="T19" fmla="*/ 166 h 908"/>
                <a:gd name="T20" fmla="*/ 323 w 857"/>
                <a:gd name="T21" fmla="*/ 541 h 908"/>
                <a:gd name="T22" fmla="*/ 68 w 857"/>
                <a:gd name="T23" fmla="*/ 211 h 908"/>
                <a:gd name="T24" fmla="*/ 279 w 857"/>
                <a:gd name="T25" fmla="*/ 552 h 908"/>
                <a:gd name="T26" fmla="*/ 191 w 857"/>
                <a:gd name="T27" fmla="*/ 452 h 908"/>
                <a:gd name="T28" fmla="*/ 77 w 857"/>
                <a:gd name="T29" fmla="*/ 335 h 908"/>
                <a:gd name="T30" fmla="*/ 73 w 857"/>
                <a:gd name="T31" fmla="*/ 363 h 908"/>
                <a:gd name="T32" fmla="*/ 65 w 857"/>
                <a:gd name="T33" fmla="*/ 408 h 908"/>
                <a:gd name="T34" fmla="*/ 12 w 857"/>
                <a:gd name="T35" fmla="*/ 354 h 908"/>
                <a:gd name="T36" fmla="*/ 16 w 857"/>
                <a:gd name="T37" fmla="*/ 401 h 908"/>
                <a:gd name="T38" fmla="*/ 29 w 857"/>
                <a:gd name="T39" fmla="*/ 453 h 908"/>
                <a:gd name="T40" fmla="*/ 58 w 857"/>
                <a:gd name="T41" fmla="*/ 498 h 908"/>
                <a:gd name="T42" fmla="*/ 57 w 857"/>
                <a:gd name="T43" fmla="*/ 473 h 908"/>
                <a:gd name="T44" fmla="*/ 140 w 857"/>
                <a:gd name="T45" fmla="*/ 547 h 908"/>
                <a:gd name="T46" fmla="*/ 220 w 857"/>
                <a:gd name="T47" fmla="*/ 585 h 908"/>
                <a:gd name="T48" fmla="*/ 220 w 857"/>
                <a:gd name="T49" fmla="*/ 533 h 908"/>
                <a:gd name="T50" fmla="*/ 285 w 857"/>
                <a:gd name="T51" fmla="*/ 560 h 908"/>
                <a:gd name="T52" fmla="*/ 334 w 857"/>
                <a:gd name="T53" fmla="*/ 550 h 908"/>
                <a:gd name="T54" fmla="*/ 355 w 857"/>
                <a:gd name="T55" fmla="*/ 529 h 908"/>
                <a:gd name="T56" fmla="*/ 405 w 857"/>
                <a:gd name="T57" fmla="*/ 535 h 908"/>
                <a:gd name="T58" fmla="*/ 423 w 857"/>
                <a:gd name="T59" fmla="*/ 524 h 908"/>
                <a:gd name="T60" fmla="*/ 431 w 857"/>
                <a:gd name="T61" fmla="*/ 517 h 908"/>
                <a:gd name="T62" fmla="*/ 639 w 857"/>
                <a:gd name="T63" fmla="*/ 748 h 908"/>
                <a:gd name="T64" fmla="*/ 766 w 857"/>
                <a:gd name="T65" fmla="*/ 892 h 908"/>
                <a:gd name="T66" fmla="*/ 654 w 857"/>
                <a:gd name="T67" fmla="*/ 714 h 908"/>
                <a:gd name="T68" fmla="*/ 791 w 857"/>
                <a:gd name="T69" fmla="*/ 870 h 908"/>
                <a:gd name="T70" fmla="*/ 415 w 857"/>
                <a:gd name="T71" fmla="*/ 301 h 908"/>
                <a:gd name="T72" fmla="*/ 292 w 857"/>
                <a:gd name="T73" fmla="*/ 110 h 908"/>
                <a:gd name="T74" fmla="*/ 769 w 857"/>
                <a:gd name="T75" fmla="*/ 720 h 908"/>
                <a:gd name="T76" fmla="*/ 192 w 857"/>
                <a:gd name="T77" fmla="*/ 64 h 908"/>
                <a:gd name="T78" fmla="*/ 72 w 857"/>
                <a:gd name="T79" fmla="*/ 445 h 908"/>
                <a:gd name="T80" fmla="*/ 30 w 857"/>
                <a:gd name="T81" fmla="*/ 452 h 908"/>
                <a:gd name="T82" fmla="*/ 55 w 857"/>
                <a:gd name="T83" fmla="*/ 468 h 908"/>
                <a:gd name="T84" fmla="*/ 147 w 857"/>
                <a:gd name="T85" fmla="*/ 529 h 908"/>
                <a:gd name="T86" fmla="*/ 192 w 857"/>
                <a:gd name="T87" fmla="*/ 494 h 908"/>
                <a:gd name="T88" fmla="*/ 147 w 857"/>
                <a:gd name="T89" fmla="*/ 468 h 908"/>
                <a:gd name="T90" fmla="*/ 119 w 857"/>
                <a:gd name="T91" fmla="*/ 425 h 908"/>
                <a:gd name="T92" fmla="*/ 315 w 857"/>
                <a:gd name="T93" fmla="*/ 467 h 908"/>
                <a:gd name="T94" fmla="*/ 138 w 857"/>
                <a:gd name="T95" fmla="*/ 153 h 908"/>
                <a:gd name="T96" fmla="*/ 289 w 857"/>
                <a:gd name="T97" fmla="*/ 363 h 908"/>
                <a:gd name="T98" fmla="*/ 163 w 857"/>
                <a:gd name="T99" fmla="*/ 217 h 908"/>
                <a:gd name="T100" fmla="*/ 326 w 857"/>
                <a:gd name="T101" fmla="*/ 454 h 908"/>
                <a:gd name="T102" fmla="*/ 396 w 857"/>
                <a:gd name="T103" fmla="*/ 511 h 908"/>
                <a:gd name="T104" fmla="*/ 416 w 857"/>
                <a:gd name="T105" fmla="*/ 520 h 908"/>
                <a:gd name="T106" fmla="*/ 235 w 857"/>
                <a:gd name="T107" fmla="*/ 246 h 908"/>
                <a:gd name="T108" fmla="*/ 283 w 857"/>
                <a:gd name="T109" fmla="*/ 339 h 908"/>
                <a:gd name="T110" fmla="*/ 124 w 857"/>
                <a:gd name="T111" fmla="*/ 91 h 908"/>
                <a:gd name="T112" fmla="*/ 349 w 857"/>
                <a:gd name="T113" fmla="*/ 282 h 908"/>
                <a:gd name="T114" fmla="*/ 552 w 857"/>
                <a:gd name="T115" fmla="*/ 526 h 908"/>
                <a:gd name="T116" fmla="*/ 821 w 857"/>
                <a:gd name="T117" fmla="*/ 801 h 908"/>
                <a:gd name="T118" fmla="*/ 802 w 857"/>
                <a:gd name="T119" fmla="*/ 784 h 908"/>
                <a:gd name="T120" fmla="*/ 823 w 857"/>
                <a:gd name="T121" fmla="*/ 756 h 908"/>
                <a:gd name="T122" fmla="*/ 388 w 857"/>
                <a:gd name="T123" fmla="*/ 187 h 908"/>
                <a:gd name="T124" fmla="*/ 575 w 857"/>
                <a:gd name="T125" fmla="*/ 43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57" h="908">
                  <a:moveTo>
                    <a:pt x="856" y="804"/>
                  </a:moveTo>
                  <a:cubicBezTo>
                    <a:pt x="852" y="798"/>
                    <a:pt x="849" y="792"/>
                    <a:pt x="845" y="786"/>
                  </a:cubicBezTo>
                  <a:cubicBezTo>
                    <a:pt x="847" y="788"/>
                    <a:pt x="850" y="790"/>
                    <a:pt x="852" y="792"/>
                  </a:cubicBezTo>
                  <a:cubicBezTo>
                    <a:pt x="853" y="794"/>
                    <a:pt x="856" y="792"/>
                    <a:pt x="855" y="790"/>
                  </a:cubicBezTo>
                  <a:cubicBezTo>
                    <a:pt x="799" y="678"/>
                    <a:pt x="721" y="579"/>
                    <a:pt x="641" y="483"/>
                  </a:cubicBezTo>
                  <a:cubicBezTo>
                    <a:pt x="602" y="438"/>
                    <a:pt x="563" y="393"/>
                    <a:pt x="525" y="348"/>
                  </a:cubicBezTo>
                  <a:cubicBezTo>
                    <a:pt x="488" y="299"/>
                    <a:pt x="451" y="250"/>
                    <a:pt x="414" y="201"/>
                  </a:cubicBezTo>
                  <a:cubicBezTo>
                    <a:pt x="367" y="136"/>
                    <a:pt x="322" y="69"/>
                    <a:pt x="277" y="2"/>
                  </a:cubicBezTo>
                  <a:cubicBezTo>
                    <a:pt x="276" y="0"/>
                    <a:pt x="273" y="1"/>
                    <a:pt x="273" y="4"/>
                  </a:cubicBezTo>
                  <a:cubicBezTo>
                    <a:pt x="277" y="23"/>
                    <a:pt x="285" y="40"/>
                    <a:pt x="296" y="55"/>
                  </a:cubicBezTo>
                  <a:cubicBezTo>
                    <a:pt x="283" y="40"/>
                    <a:pt x="269" y="25"/>
                    <a:pt x="255" y="10"/>
                  </a:cubicBezTo>
                  <a:cubicBezTo>
                    <a:pt x="253" y="8"/>
                    <a:pt x="250" y="11"/>
                    <a:pt x="252" y="13"/>
                  </a:cubicBezTo>
                  <a:cubicBezTo>
                    <a:pt x="306" y="86"/>
                    <a:pt x="361" y="158"/>
                    <a:pt x="415" y="231"/>
                  </a:cubicBezTo>
                  <a:cubicBezTo>
                    <a:pt x="405" y="218"/>
                    <a:pt x="395" y="206"/>
                    <a:pt x="385" y="193"/>
                  </a:cubicBezTo>
                  <a:cubicBezTo>
                    <a:pt x="339" y="133"/>
                    <a:pt x="292" y="74"/>
                    <a:pt x="246" y="14"/>
                  </a:cubicBezTo>
                  <a:cubicBezTo>
                    <a:pt x="245" y="11"/>
                    <a:pt x="241" y="13"/>
                    <a:pt x="243" y="16"/>
                  </a:cubicBezTo>
                  <a:cubicBezTo>
                    <a:pt x="318" y="117"/>
                    <a:pt x="393" y="218"/>
                    <a:pt x="468" y="319"/>
                  </a:cubicBezTo>
                  <a:cubicBezTo>
                    <a:pt x="435" y="278"/>
                    <a:pt x="403" y="238"/>
                    <a:pt x="370" y="197"/>
                  </a:cubicBezTo>
                  <a:cubicBezTo>
                    <a:pt x="324" y="140"/>
                    <a:pt x="278" y="83"/>
                    <a:pt x="232" y="26"/>
                  </a:cubicBezTo>
                  <a:cubicBezTo>
                    <a:pt x="231" y="24"/>
                    <a:pt x="228" y="26"/>
                    <a:pt x="229" y="28"/>
                  </a:cubicBezTo>
                  <a:cubicBezTo>
                    <a:pt x="275" y="95"/>
                    <a:pt x="321" y="162"/>
                    <a:pt x="366" y="229"/>
                  </a:cubicBezTo>
                  <a:cubicBezTo>
                    <a:pt x="361" y="222"/>
                    <a:pt x="356" y="216"/>
                    <a:pt x="351" y="209"/>
                  </a:cubicBezTo>
                  <a:cubicBezTo>
                    <a:pt x="307" y="150"/>
                    <a:pt x="263" y="92"/>
                    <a:pt x="219" y="33"/>
                  </a:cubicBezTo>
                  <a:cubicBezTo>
                    <a:pt x="218" y="31"/>
                    <a:pt x="215" y="33"/>
                    <a:pt x="216" y="35"/>
                  </a:cubicBezTo>
                  <a:cubicBezTo>
                    <a:pt x="253" y="97"/>
                    <a:pt x="292" y="157"/>
                    <a:pt x="333" y="216"/>
                  </a:cubicBezTo>
                  <a:cubicBezTo>
                    <a:pt x="291" y="157"/>
                    <a:pt x="247" y="99"/>
                    <a:pt x="201" y="43"/>
                  </a:cubicBezTo>
                  <a:cubicBezTo>
                    <a:pt x="200" y="41"/>
                    <a:pt x="197" y="43"/>
                    <a:pt x="198" y="45"/>
                  </a:cubicBezTo>
                  <a:cubicBezTo>
                    <a:pt x="200" y="49"/>
                    <a:pt x="203" y="52"/>
                    <a:pt x="205" y="56"/>
                  </a:cubicBezTo>
                  <a:cubicBezTo>
                    <a:pt x="202" y="51"/>
                    <a:pt x="198" y="46"/>
                    <a:pt x="195" y="41"/>
                  </a:cubicBezTo>
                  <a:cubicBezTo>
                    <a:pt x="194" y="39"/>
                    <a:pt x="191" y="41"/>
                    <a:pt x="192" y="42"/>
                  </a:cubicBezTo>
                  <a:cubicBezTo>
                    <a:pt x="270" y="160"/>
                    <a:pt x="351" y="275"/>
                    <a:pt x="435" y="389"/>
                  </a:cubicBezTo>
                  <a:cubicBezTo>
                    <a:pt x="396" y="337"/>
                    <a:pt x="358" y="286"/>
                    <a:pt x="320" y="235"/>
                  </a:cubicBezTo>
                  <a:cubicBezTo>
                    <a:pt x="317" y="231"/>
                    <a:pt x="313" y="227"/>
                    <a:pt x="310" y="223"/>
                  </a:cubicBezTo>
                  <a:cubicBezTo>
                    <a:pt x="308" y="220"/>
                    <a:pt x="307" y="217"/>
                    <a:pt x="305" y="214"/>
                  </a:cubicBezTo>
                  <a:cubicBezTo>
                    <a:pt x="284" y="183"/>
                    <a:pt x="264" y="151"/>
                    <a:pt x="243" y="120"/>
                  </a:cubicBezTo>
                  <a:cubicBezTo>
                    <a:pt x="226" y="94"/>
                    <a:pt x="207" y="69"/>
                    <a:pt x="181" y="51"/>
                  </a:cubicBezTo>
                  <a:cubicBezTo>
                    <a:pt x="179" y="49"/>
                    <a:pt x="177" y="52"/>
                    <a:pt x="178" y="53"/>
                  </a:cubicBezTo>
                  <a:cubicBezTo>
                    <a:pt x="221" y="110"/>
                    <a:pt x="263" y="167"/>
                    <a:pt x="305" y="223"/>
                  </a:cubicBezTo>
                  <a:cubicBezTo>
                    <a:pt x="340" y="275"/>
                    <a:pt x="374" y="327"/>
                    <a:pt x="409" y="379"/>
                  </a:cubicBezTo>
                  <a:cubicBezTo>
                    <a:pt x="458" y="452"/>
                    <a:pt x="508" y="525"/>
                    <a:pt x="558" y="597"/>
                  </a:cubicBezTo>
                  <a:cubicBezTo>
                    <a:pt x="552" y="589"/>
                    <a:pt x="546" y="582"/>
                    <a:pt x="540" y="574"/>
                  </a:cubicBezTo>
                  <a:cubicBezTo>
                    <a:pt x="453" y="466"/>
                    <a:pt x="383" y="346"/>
                    <a:pt x="306" y="231"/>
                  </a:cubicBezTo>
                  <a:cubicBezTo>
                    <a:pt x="263" y="168"/>
                    <a:pt x="217" y="107"/>
                    <a:pt x="166" y="51"/>
                  </a:cubicBezTo>
                  <a:cubicBezTo>
                    <a:pt x="164" y="49"/>
                    <a:pt x="161" y="51"/>
                    <a:pt x="162" y="54"/>
                  </a:cubicBezTo>
                  <a:cubicBezTo>
                    <a:pt x="310" y="277"/>
                    <a:pt x="464" y="496"/>
                    <a:pt x="624" y="711"/>
                  </a:cubicBezTo>
                  <a:cubicBezTo>
                    <a:pt x="665" y="766"/>
                    <a:pt x="706" y="822"/>
                    <a:pt x="748" y="877"/>
                  </a:cubicBezTo>
                  <a:cubicBezTo>
                    <a:pt x="729" y="858"/>
                    <a:pt x="713" y="837"/>
                    <a:pt x="697" y="816"/>
                  </a:cubicBezTo>
                  <a:cubicBezTo>
                    <a:pt x="677" y="788"/>
                    <a:pt x="656" y="759"/>
                    <a:pt x="635" y="731"/>
                  </a:cubicBezTo>
                  <a:cubicBezTo>
                    <a:pt x="592" y="674"/>
                    <a:pt x="550" y="617"/>
                    <a:pt x="508" y="560"/>
                  </a:cubicBezTo>
                  <a:cubicBezTo>
                    <a:pt x="427" y="448"/>
                    <a:pt x="347" y="334"/>
                    <a:pt x="269" y="219"/>
                  </a:cubicBezTo>
                  <a:cubicBezTo>
                    <a:pt x="229" y="159"/>
                    <a:pt x="187" y="101"/>
                    <a:pt x="135" y="51"/>
                  </a:cubicBezTo>
                  <a:cubicBezTo>
                    <a:pt x="133" y="49"/>
                    <a:pt x="130" y="51"/>
                    <a:pt x="132" y="53"/>
                  </a:cubicBezTo>
                  <a:cubicBezTo>
                    <a:pt x="213" y="169"/>
                    <a:pt x="295" y="285"/>
                    <a:pt x="376" y="401"/>
                  </a:cubicBezTo>
                  <a:cubicBezTo>
                    <a:pt x="453" y="512"/>
                    <a:pt x="531" y="621"/>
                    <a:pt x="616" y="726"/>
                  </a:cubicBezTo>
                  <a:cubicBezTo>
                    <a:pt x="657" y="777"/>
                    <a:pt x="698" y="829"/>
                    <a:pt x="730" y="886"/>
                  </a:cubicBezTo>
                  <a:cubicBezTo>
                    <a:pt x="566" y="677"/>
                    <a:pt x="408" y="463"/>
                    <a:pt x="257" y="245"/>
                  </a:cubicBezTo>
                  <a:cubicBezTo>
                    <a:pt x="213" y="183"/>
                    <a:pt x="170" y="120"/>
                    <a:pt x="127" y="57"/>
                  </a:cubicBezTo>
                  <a:cubicBezTo>
                    <a:pt x="126" y="55"/>
                    <a:pt x="124" y="57"/>
                    <a:pt x="125" y="58"/>
                  </a:cubicBezTo>
                  <a:cubicBezTo>
                    <a:pt x="164" y="118"/>
                    <a:pt x="204" y="177"/>
                    <a:pt x="245" y="236"/>
                  </a:cubicBezTo>
                  <a:cubicBezTo>
                    <a:pt x="206" y="180"/>
                    <a:pt x="167" y="125"/>
                    <a:pt x="129" y="70"/>
                  </a:cubicBezTo>
                  <a:cubicBezTo>
                    <a:pt x="127" y="69"/>
                    <a:pt x="125" y="70"/>
                    <a:pt x="126" y="72"/>
                  </a:cubicBezTo>
                  <a:cubicBezTo>
                    <a:pt x="134" y="88"/>
                    <a:pt x="143" y="104"/>
                    <a:pt x="152" y="120"/>
                  </a:cubicBezTo>
                  <a:cubicBezTo>
                    <a:pt x="139" y="104"/>
                    <a:pt x="127" y="88"/>
                    <a:pt x="113" y="73"/>
                  </a:cubicBezTo>
                  <a:cubicBezTo>
                    <a:pt x="112" y="71"/>
                    <a:pt x="109" y="73"/>
                    <a:pt x="111" y="75"/>
                  </a:cubicBezTo>
                  <a:cubicBezTo>
                    <a:pt x="127" y="105"/>
                    <a:pt x="144" y="135"/>
                    <a:pt x="162" y="165"/>
                  </a:cubicBezTo>
                  <a:cubicBezTo>
                    <a:pt x="145" y="141"/>
                    <a:pt x="127" y="118"/>
                    <a:pt x="108" y="96"/>
                  </a:cubicBezTo>
                  <a:cubicBezTo>
                    <a:pt x="107" y="94"/>
                    <a:pt x="104" y="96"/>
                    <a:pt x="106" y="98"/>
                  </a:cubicBezTo>
                  <a:cubicBezTo>
                    <a:pt x="121" y="122"/>
                    <a:pt x="137" y="145"/>
                    <a:pt x="154" y="169"/>
                  </a:cubicBezTo>
                  <a:cubicBezTo>
                    <a:pt x="137" y="146"/>
                    <a:pt x="121" y="123"/>
                    <a:pt x="104" y="100"/>
                  </a:cubicBezTo>
                  <a:cubicBezTo>
                    <a:pt x="103" y="98"/>
                    <a:pt x="100" y="100"/>
                    <a:pt x="101" y="102"/>
                  </a:cubicBezTo>
                  <a:cubicBezTo>
                    <a:pt x="114" y="122"/>
                    <a:pt x="126" y="142"/>
                    <a:pt x="139" y="162"/>
                  </a:cubicBezTo>
                  <a:cubicBezTo>
                    <a:pt x="126" y="145"/>
                    <a:pt x="113" y="128"/>
                    <a:pt x="99" y="111"/>
                  </a:cubicBezTo>
                  <a:cubicBezTo>
                    <a:pt x="98" y="110"/>
                    <a:pt x="96" y="112"/>
                    <a:pt x="97" y="114"/>
                  </a:cubicBezTo>
                  <a:cubicBezTo>
                    <a:pt x="106" y="129"/>
                    <a:pt x="115" y="144"/>
                    <a:pt x="124" y="160"/>
                  </a:cubicBezTo>
                  <a:cubicBezTo>
                    <a:pt x="114" y="148"/>
                    <a:pt x="104" y="136"/>
                    <a:pt x="94" y="124"/>
                  </a:cubicBezTo>
                  <a:cubicBezTo>
                    <a:pt x="93" y="123"/>
                    <a:pt x="90" y="124"/>
                    <a:pt x="91" y="126"/>
                  </a:cubicBezTo>
                  <a:cubicBezTo>
                    <a:pt x="118" y="162"/>
                    <a:pt x="144" y="199"/>
                    <a:pt x="170" y="235"/>
                  </a:cubicBezTo>
                  <a:cubicBezTo>
                    <a:pt x="196" y="276"/>
                    <a:pt x="222" y="315"/>
                    <a:pt x="250" y="354"/>
                  </a:cubicBezTo>
                  <a:cubicBezTo>
                    <a:pt x="263" y="373"/>
                    <a:pt x="277" y="393"/>
                    <a:pt x="290" y="412"/>
                  </a:cubicBezTo>
                  <a:cubicBezTo>
                    <a:pt x="312" y="445"/>
                    <a:pt x="333" y="479"/>
                    <a:pt x="353" y="514"/>
                  </a:cubicBezTo>
                  <a:cubicBezTo>
                    <a:pt x="345" y="505"/>
                    <a:pt x="338" y="496"/>
                    <a:pt x="331" y="487"/>
                  </a:cubicBezTo>
                  <a:cubicBezTo>
                    <a:pt x="256" y="360"/>
                    <a:pt x="170" y="240"/>
                    <a:pt x="84" y="121"/>
                  </a:cubicBezTo>
                  <a:cubicBezTo>
                    <a:pt x="83" y="119"/>
                    <a:pt x="80" y="121"/>
                    <a:pt x="81" y="123"/>
                  </a:cubicBezTo>
                  <a:cubicBezTo>
                    <a:pt x="113" y="179"/>
                    <a:pt x="147" y="235"/>
                    <a:pt x="182" y="289"/>
                  </a:cubicBezTo>
                  <a:cubicBezTo>
                    <a:pt x="150" y="245"/>
                    <a:pt x="119" y="201"/>
                    <a:pt x="87" y="157"/>
                  </a:cubicBezTo>
                  <a:cubicBezTo>
                    <a:pt x="86" y="155"/>
                    <a:pt x="83" y="157"/>
                    <a:pt x="84" y="159"/>
                  </a:cubicBezTo>
                  <a:cubicBezTo>
                    <a:pt x="168" y="281"/>
                    <a:pt x="253" y="404"/>
                    <a:pt x="337" y="527"/>
                  </a:cubicBezTo>
                  <a:cubicBezTo>
                    <a:pt x="326" y="516"/>
                    <a:pt x="315" y="505"/>
                    <a:pt x="306" y="492"/>
                  </a:cubicBezTo>
                  <a:cubicBezTo>
                    <a:pt x="230" y="383"/>
                    <a:pt x="153" y="273"/>
                    <a:pt x="77" y="164"/>
                  </a:cubicBezTo>
                  <a:cubicBezTo>
                    <a:pt x="76" y="162"/>
                    <a:pt x="73" y="164"/>
                    <a:pt x="74" y="166"/>
                  </a:cubicBezTo>
                  <a:cubicBezTo>
                    <a:pt x="121" y="233"/>
                    <a:pt x="167" y="300"/>
                    <a:pt x="214" y="367"/>
                  </a:cubicBezTo>
                  <a:cubicBezTo>
                    <a:pt x="237" y="400"/>
                    <a:pt x="260" y="434"/>
                    <a:pt x="283" y="467"/>
                  </a:cubicBezTo>
                  <a:cubicBezTo>
                    <a:pt x="289" y="476"/>
                    <a:pt x="296" y="485"/>
                    <a:pt x="303" y="494"/>
                  </a:cubicBezTo>
                  <a:cubicBezTo>
                    <a:pt x="303" y="495"/>
                    <a:pt x="304" y="496"/>
                    <a:pt x="305" y="497"/>
                  </a:cubicBezTo>
                  <a:cubicBezTo>
                    <a:pt x="260" y="439"/>
                    <a:pt x="218" y="380"/>
                    <a:pt x="176" y="320"/>
                  </a:cubicBezTo>
                  <a:cubicBezTo>
                    <a:pt x="141" y="269"/>
                    <a:pt x="106" y="219"/>
                    <a:pt x="72" y="168"/>
                  </a:cubicBezTo>
                  <a:cubicBezTo>
                    <a:pt x="70" y="166"/>
                    <a:pt x="67" y="168"/>
                    <a:pt x="69" y="170"/>
                  </a:cubicBezTo>
                  <a:cubicBezTo>
                    <a:pt x="102" y="219"/>
                    <a:pt x="136" y="268"/>
                    <a:pt x="170" y="317"/>
                  </a:cubicBezTo>
                  <a:cubicBezTo>
                    <a:pt x="323" y="541"/>
                    <a:pt x="323" y="541"/>
                    <a:pt x="323" y="541"/>
                  </a:cubicBezTo>
                  <a:cubicBezTo>
                    <a:pt x="304" y="523"/>
                    <a:pt x="287" y="504"/>
                    <a:pt x="271" y="483"/>
                  </a:cubicBezTo>
                  <a:cubicBezTo>
                    <a:pt x="202" y="382"/>
                    <a:pt x="132" y="281"/>
                    <a:pt x="63" y="180"/>
                  </a:cubicBezTo>
                  <a:cubicBezTo>
                    <a:pt x="62" y="178"/>
                    <a:pt x="58" y="180"/>
                    <a:pt x="60" y="182"/>
                  </a:cubicBezTo>
                  <a:cubicBezTo>
                    <a:pt x="106" y="249"/>
                    <a:pt x="152" y="316"/>
                    <a:pt x="198" y="383"/>
                  </a:cubicBezTo>
                  <a:cubicBezTo>
                    <a:pt x="221" y="417"/>
                    <a:pt x="243" y="452"/>
                    <a:pt x="268" y="485"/>
                  </a:cubicBezTo>
                  <a:cubicBezTo>
                    <a:pt x="276" y="496"/>
                    <a:pt x="284" y="508"/>
                    <a:pt x="291" y="519"/>
                  </a:cubicBezTo>
                  <a:cubicBezTo>
                    <a:pt x="256" y="475"/>
                    <a:pt x="223" y="430"/>
                    <a:pt x="190" y="384"/>
                  </a:cubicBezTo>
                  <a:cubicBezTo>
                    <a:pt x="151" y="326"/>
                    <a:pt x="112" y="267"/>
                    <a:pt x="71" y="210"/>
                  </a:cubicBezTo>
                  <a:cubicBezTo>
                    <a:pt x="70" y="208"/>
                    <a:pt x="67" y="210"/>
                    <a:pt x="68" y="211"/>
                  </a:cubicBezTo>
                  <a:cubicBezTo>
                    <a:pt x="108" y="271"/>
                    <a:pt x="147" y="330"/>
                    <a:pt x="188" y="388"/>
                  </a:cubicBezTo>
                  <a:cubicBezTo>
                    <a:pt x="221" y="437"/>
                    <a:pt x="254" y="487"/>
                    <a:pt x="285" y="537"/>
                  </a:cubicBezTo>
                  <a:cubicBezTo>
                    <a:pt x="273" y="523"/>
                    <a:pt x="262" y="508"/>
                    <a:pt x="250" y="494"/>
                  </a:cubicBezTo>
                  <a:cubicBezTo>
                    <a:pt x="248" y="490"/>
                    <a:pt x="245" y="486"/>
                    <a:pt x="242" y="481"/>
                  </a:cubicBezTo>
                  <a:cubicBezTo>
                    <a:pt x="222" y="453"/>
                    <a:pt x="202" y="424"/>
                    <a:pt x="182" y="395"/>
                  </a:cubicBezTo>
                  <a:cubicBezTo>
                    <a:pt x="141" y="337"/>
                    <a:pt x="101" y="279"/>
                    <a:pt x="60" y="221"/>
                  </a:cubicBezTo>
                  <a:cubicBezTo>
                    <a:pt x="59" y="219"/>
                    <a:pt x="56" y="220"/>
                    <a:pt x="58" y="222"/>
                  </a:cubicBezTo>
                  <a:cubicBezTo>
                    <a:pt x="119" y="316"/>
                    <a:pt x="180" y="409"/>
                    <a:pt x="249" y="497"/>
                  </a:cubicBezTo>
                  <a:cubicBezTo>
                    <a:pt x="261" y="515"/>
                    <a:pt x="272" y="533"/>
                    <a:pt x="279" y="552"/>
                  </a:cubicBezTo>
                  <a:cubicBezTo>
                    <a:pt x="271" y="542"/>
                    <a:pt x="263" y="532"/>
                    <a:pt x="255" y="522"/>
                  </a:cubicBezTo>
                  <a:cubicBezTo>
                    <a:pt x="187" y="424"/>
                    <a:pt x="118" y="326"/>
                    <a:pt x="50" y="228"/>
                  </a:cubicBezTo>
                  <a:cubicBezTo>
                    <a:pt x="48" y="226"/>
                    <a:pt x="46" y="228"/>
                    <a:pt x="47" y="230"/>
                  </a:cubicBezTo>
                  <a:cubicBezTo>
                    <a:pt x="113" y="330"/>
                    <a:pt x="180" y="430"/>
                    <a:pt x="253" y="525"/>
                  </a:cubicBezTo>
                  <a:cubicBezTo>
                    <a:pt x="255" y="528"/>
                    <a:pt x="258" y="531"/>
                    <a:pt x="260" y="535"/>
                  </a:cubicBezTo>
                  <a:cubicBezTo>
                    <a:pt x="237" y="508"/>
                    <a:pt x="215" y="480"/>
                    <a:pt x="194" y="451"/>
                  </a:cubicBezTo>
                  <a:cubicBezTo>
                    <a:pt x="143" y="377"/>
                    <a:pt x="91" y="304"/>
                    <a:pt x="39" y="231"/>
                  </a:cubicBezTo>
                  <a:cubicBezTo>
                    <a:pt x="38" y="229"/>
                    <a:pt x="36" y="231"/>
                    <a:pt x="37" y="233"/>
                  </a:cubicBezTo>
                  <a:cubicBezTo>
                    <a:pt x="87" y="307"/>
                    <a:pt x="137" y="381"/>
                    <a:pt x="191" y="452"/>
                  </a:cubicBezTo>
                  <a:cubicBezTo>
                    <a:pt x="211" y="483"/>
                    <a:pt x="232" y="513"/>
                    <a:pt x="252" y="544"/>
                  </a:cubicBezTo>
                  <a:cubicBezTo>
                    <a:pt x="217" y="502"/>
                    <a:pt x="183" y="459"/>
                    <a:pt x="151" y="416"/>
                  </a:cubicBezTo>
                  <a:cubicBezTo>
                    <a:pt x="30" y="237"/>
                    <a:pt x="30" y="237"/>
                    <a:pt x="30" y="237"/>
                  </a:cubicBezTo>
                  <a:cubicBezTo>
                    <a:pt x="29" y="235"/>
                    <a:pt x="26" y="237"/>
                    <a:pt x="27" y="239"/>
                  </a:cubicBezTo>
                  <a:cubicBezTo>
                    <a:pt x="66" y="302"/>
                    <a:pt x="108" y="364"/>
                    <a:pt x="153" y="424"/>
                  </a:cubicBezTo>
                  <a:cubicBezTo>
                    <a:pt x="180" y="465"/>
                    <a:pt x="208" y="505"/>
                    <a:pt x="235" y="546"/>
                  </a:cubicBezTo>
                  <a:cubicBezTo>
                    <a:pt x="227" y="536"/>
                    <a:pt x="219" y="527"/>
                    <a:pt x="211" y="517"/>
                  </a:cubicBezTo>
                  <a:cubicBezTo>
                    <a:pt x="173" y="456"/>
                    <a:pt x="124" y="401"/>
                    <a:pt x="82" y="343"/>
                  </a:cubicBezTo>
                  <a:cubicBezTo>
                    <a:pt x="80" y="340"/>
                    <a:pt x="79" y="338"/>
                    <a:pt x="77" y="335"/>
                  </a:cubicBezTo>
                  <a:cubicBezTo>
                    <a:pt x="60" y="309"/>
                    <a:pt x="43" y="283"/>
                    <a:pt x="28" y="256"/>
                  </a:cubicBezTo>
                  <a:cubicBezTo>
                    <a:pt x="27" y="254"/>
                    <a:pt x="25" y="256"/>
                    <a:pt x="26" y="257"/>
                  </a:cubicBezTo>
                  <a:cubicBezTo>
                    <a:pt x="27" y="260"/>
                    <a:pt x="29" y="263"/>
                    <a:pt x="31" y="267"/>
                  </a:cubicBezTo>
                  <a:cubicBezTo>
                    <a:pt x="31" y="267"/>
                    <a:pt x="31" y="267"/>
                    <a:pt x="31" y="267"/>
                  </a:cubicBezTo>
                  <a:cubicBezTo>
                    <a:pt x="45" y="294"/>
                    <a:pt x="62" y="320"/>
                    <a:pt x="80" y="345"/>
                  </a:cubicBezTo>
                  <a:cubicBezTo>
                    <a:pt x="88" y="358"/>
                    <a:pt x="97" y="371"/>
                    <a:pt x="106" y="383"/>
                  </a:cubicBezTo>
                  <a:cubicBezTo>
                    <a:pt x="77" y="343"/>
                    <a:pt x="48" y="304"/>
                    <a:pt x="18" y="265"/>
                  </a:cubicBezTo>
                  <a:cubicBezTo>
                    <a:pt x="17" y="263"/>
                    <a:pt x="14" y="264"/>
                    <a:pt x="15" y="266"/>
                  </a:cubicBezTo>
                  <a:cubicBezTo>
                    <a:pt x="33" y="299"/>
                    <a:pt x="52" y="332"/>
                    <a:pt x="73" y="363"/>
                  </a:cubicBezTo>
                  <a:cubicBezTo>
                    <a:pt x="52" y="335"/>
                    <a:pt x="30" y="309"/>
                    <a:pt x="4" y="285"/>
                  </a:cubicBezTo>
                  <a:cubicBezTo>
                    <a:pt x="2" y="284"/>
                    <a:pt x="0" y="286"/>
                    <a:pt x="2" y="287"/>
                  </a:cubicBezTo>
                  <a:cubicBezTo>
                    <a:pt x="5" y="291"/>
                    <a:pt x="8" y="295"/>
                    <a:pt x="11" y="299"/>
                  </a:cubicBezTo>
                  <a:cubicBezTo>
                    <a:pt x="10" y="299"/>
                    <a:pt x="9" y="300"/>
                    <a:pt x="10" y="301"/>
                  </a:cubicBezTo>
                  <a:cubicBezTo>
                    <a:pt x="70" y="393"/>
                    <a:pt x="135" y="483"/>
                    <a:pt x="204" y="569"/>
                  </a:cubicBezTo>
                  <a:cubicBezTo>
                    <a:pt x="187" y="553"/>
                    <a:pt x="171" y="535"/>
                    <a:pt x="155" y="518"/>
                  </a:cubicBezTo>
                  <a:cubicBezTo>
                    <a:pt x="106" y="447"/>
                    <a:pt x="57" y="376"/>
                    <a:pt x="7" y="306"/>
                  </a:cubicBezTo>
                  <a:cubicBezTo>
                    <a:pt x="6" y="305"/>
                    <a:pt x="4" y="306"/>
                    <a:pt x="5" y="308"/>
                  </a:cubicBezTo>
                  <a:cubicBezTo>
                    <a:pt x="23" y="342"/>
                    <a:pt x="43" y="376"/>
                    <a:pt x="65" y="408"/>
                  </a:cubicBezTo>
                  <a:cubicBezTo>
                    <a:pt x="45" y="381"/>
                    <a:pt x="25" y="354"/>
                    <a:pt x="4" y="327"/>
                  </a:cubicBezTo>
                  <a:cubicBezTo>
                    <a:pt x="4" y="327"/>
                    <a:pt x="4" y="327"/>
                    <a:pt x="4" y="327"/>
                  </a:cubicBezTo>
                  <a:cubicBezTo>
                    <a:pt x="4" y="327"/>
                    <a:pt x="4" y="327"/>
                    <a:pt x="4" y="327"/>
                  </a:cubicBezTo>
                  <a:cubicBezTo>
                    <a:pt x="4" y="327"/>
                    <a:pt x="4" y="327"/>
                    <a:pt x="4" y="327"/>
                  </a:cubicBezTo>
                  <a:cubicBezTo>
                    <a:pt x="3" y="325"/>
                    <a:pt x="1" y="327"/>
                    <a:pt x="1" y="329"/>
                  </a:cubicBezTo>
                  <a:cubicBezTo>
                    <a:pt x="46" y="407"/>
                    <a:pt x="99" y="481"/>
                    <a:pt x="160" y="547"/>
                  </a:cubicBezTo>
                  <a:cubicBezTo>
                    <a:pt x="166" y="556"/>
                    <a:pt x="171" y="565"/>
                    <a:pt x="177" y="574"/>
                  </a:cubicBezTo>
                  <a:cubicBezTo>
                    <a:pt x="151" y="548"/>
                    <a:pt x="127" y="520"/>
                    <a:pt x="105" y="491"/>
                  </a:cubicBezTo>
                  <a:cubicBezTo>
                    <a:pt x="75" y="444"/>
                    <a:pt x="44" y="398"/>
                    <a:pt x="12" y="354"/>
                  </a:cubicBezTo>
                  <a:cubicBezTo>
                    <a:pt x="11" y="352"/>
                    <a:pt x="8" y="354"/>
                    <a:pt x="9" y="355"/>
                  </a:cubicBezTo>
                  <a:cubicBezTo>
                    <a:pt x="39" y="401"/>
                    <a:pt x="69" y="448"/>
                    <a:pt x="102" y="491"/>
                  </a:cubicBezTo>
                  <a:cubicBezTo>
                    <a:pt x="111" y="506"/>
                    <a:pt x="121" y="520"/>
                    <a:pt x="130" y="535"/>
                  </a:cubicBezTo>
                  <a:cubicBezTo>
                    <a:pt x="127" y="532"/>
                    <a:pt x="124" y="529"/>
                    <a:pt x="122" y="526"/>
                  </a:cubicBezTo>
                  <a:cubicBezTo>
                    <a:pt x="90" y="478"/>
                    <a:pt x="56" y="432"/>
                    <a:pt x="20" y="387"/>
                  </a:cubicBezTo>
                  <a:cubicBezTo>
                    <a:pt x="19" y="386"/>
                    <a:pt x="17" y="387"/>
                    <a:pt x="18" y="389"/>
                  </a:cubicBezTo>
                  <a:cubicBezTo>
                    <a:pt x="48" y="438"/>
                    <a:pt x="82" y="485"/>
                    <a:pt x="120" y="529"/>
                  </a:cubicBezTo>
                  <a:cubicBezTo>
                    <a:pt x="122" y="532"/>
                    <a:pt x="125" y="535"/>
                    <a:pt x="127" y="539"/>
                  </a:cubicBezTo>
                  <a:cubicBezTo>
                    <a:pt x="87" y="495"/>
                    <a:pt x="50" y="449"/>
                    <a:pt x="16" y="401"/>
                  </a:cubicBezTo>
                  <a:cubicBezTo>
                    <a:pt x="15" y="400"/>
                    <a:pt x="13" y="401"/>
                    <a:pt x="14" y="402"/>
                  </a:cubicBezTo>
                  <a:cubicBezTo>
                    <a:pt x="21" y="412"/>
                    <a:pt x="27" y="421"/>
                    <a:pt x="34" y="430"/>
                  </a:cubicBezTo>
                  <a:cubicBezTo>
                    <a:pt x="29" y="426"/>
                    <a:pt x="24" y="423"/>
                    <a:pt x="18" y="422"/>
                  </a:cubicBezTo>
                  <a:cubicBezTo>
                    <a:pt x="17" y="422"/>
                    <a:pt x="16" y="423"/>
                    <a:pt x="17" y="424"/>
                  </a:cubicBezTo>
                  <a:cubicBezTo>
                    <a:pt x="29" y="439"/>
                    <a:pt x="41" y="456"/>
                    <a:pt x="53" y="471"/>
                  </a:cubicBezTo>
                  <a:cubicBezTo>
                    <a:pt x="48" y="466"/>
                    <a:pt x="40" y="459"/>
                    <a:pt x="35" y="453"/>
                  </a:cubicBezTo>
                  <a:cubicBezTo>
                    <a:pt x="28" y="446"/>
                    <a:pt x="22" y="439"/>
                    <a:pt x="15" y="431"/>
                  </a:cubicBezTo>
                  <a:cubicBezTo>
                    <a:pt x="14" y="430"/>
                    <a:pt x="13" y="431"/>
                    <a:pt x="13" y="432"/>
                  </a:cubicBezTo>
                  <a:cubicBezTo>
                    <a:pt x="15" y="442"/>
                    <a:pt x="20" y="449"/>
                    <a:pt x="29" y="453"/>
                  </a:cubicBezTo>
                  <a:cubicBezTo>
                    <a:pt x="30" y="454"/>
                    <a:pt x="31" y="453"/>
                    <a:pt x="30" y="452"/>
                  </a:cubicBezTo>
                  <a:cubicBezTo>
                    <a:pt x="38" y="460"/>
                    <a:pt x="46" y="467"/>
                    <a:pt x="55" y="474"/>
                  </a:cubicBezTo>
                  <a:cubicBezTo>
                    <a:pt x="60" y="489"/>
                    <a:pt x="68" y="502"/>
                    <a:pt x="77" y="514"/>
                  </a:cubicBezTo>
                  <a:cubicBezTo>
                    <a:pt x="70" y="506"/>
                    <a:pt x="62" y="499"/>
                    <a:pt x="55" y="491"/>
                  </a:cubicBezTo>
                  <a:cubicBezTo>
                    <a:pt x="54" y="491"/>
                    <a:pt x="53" y="492"/>
                    <a:pt x="54" y="493"/>
                  </a:cubicBezTo>
                  <a:cubicBezTo>
                    <a:pt x="60" y="503"/>
                    <a:pt x="67" y="513"/>
                    <a:pt x="74" y="524"/>
                  </a:cubicBezTo>
                  <a:cubicBezTo>
                    <a:pt x="74" y="524"/>
                    <a:pt x="75" y="524"/>
                    <a:pt x="74" y="524"/>
                  </a:cubicBezTo>
                  <a:cubicBezTo>
                    <a:pt x="70" y="517"/>
                    <a:pt x="66" y="510"/>
                    <a:pt x="62" y="504"/>
                  </a:cubicBezTo>
                  <a:cubicBezTo>
                    <a:pt x="62" y="503"/>
                    <a:pt x="60" y="500"/>
                    <a:pt x="58" y="498"/>
                  </a:cubicBezTo>
                  <a:cubicBezTo>
                    <a:pt x="60" y="500"/>
                    <a:pt x="63" y="503"/>
                    <a:pt x="64" y="503"/>
                  </a:cubicBezTo>
                  <a:cubicBezTo>
                    <a:pt x="72" y="511"/>
                    <a:pt x="80" y="520"/>
                    <a:pt x="88" y="528"/>
                  </a:cubicBezTo>
                  <a:cubicBezTo>
                    <a:pt x="91" y="531"/>
                    <a:pt x="93" y="534"/>
                    <a:pt x="95" y="534"/>
                  </a:cubicBezTo>
                  <a:cubicBezTo>
                    <a:pt x="96" y="535"/>
                    <a:pt x="97" y="536"/>
                    <a:pt x="98" y="537"/>
                  </a:cubicBezTo>
                  <a:cubicBezTo>
                    <a:pt x="99" y="538"/>
                    <a:pt x="100" y="537"/>
                    <a:pt x="99" y="536"/>
                  </a:cubicBezTo>
                  <a:cubicBezTo>
                    <a:pt x="88" y="524"/>
                    <a:pt x="77" y="511"/>
                    <a:pt x="68" y="497"/>
                  </a:cubicBezTo>
                  <a:cubicBezTo>
                    <a:pt x="64" y="490"/>
                    <a:pt x="59" y="482"/>
                    <a:pt x="57" y="474"/>
                  </a:cubicBezTo>
                  <a:cubicBezTo>
                    <a:pt x="57" y="474"/>
                    <a:pt x="57" y="474"/>
                    <a:pt x="57" y="473"/>
                  </a:cubicBezTo>
                  <a:cubicBezTo>
                    <a:pt x="57" y="473"/>
                    <a:pt x="57" y="473"/>
                    <a:pt x="57" y="473"/>
                  </a:cubicBezTo>
                  <a:cubicBezTo>
                    <a:pt x="56" y="470"/>
                    <a:pt x="57" y="474"/>
                    <a:pt x="58" y="476"/>
                  </a:cubicBezTo>
                  <a:cubicBezTo>
                    <a:pt x="60" y="479"/>
                    <a:pt x="63" y="483"/>
                    <a:pt x="66" y="486"/>
                  </a:cubicBezTo>
                  <a:cubicBezTo>
                    <a:pt x="84" y="510"/>
                    <a:pt x="105" y="530"/>
                    <a:pt x="128" y="548"/>
                  </a:cubicBezTo>
                  <a:cubicBezTo>
                    <a:pt x="129" y="549"/>
                    <a:pt x="131" y="548"/>
                    <a:pt x="130" y="547"/>
                  </a:cubicBezTo>
                  <a:cubicBezTo>
                    <a:pt x="132" y="549"/>
                    <a:pt x="134" y="551"/>
                    <a:pt x="136" y="553"/>
                  </a:cubicBezTo>
                  <a:cubicBezTo>
                    <a:pt x="137" y="554"/>
                    <a:pt x="139" y="553"/>
                    <a:pt x="138" y="552"/>
                  </a:cubicBezTo>
                  <a:cubicBezTo>
                    <a:pt x="136" y="549"/>
                    <a:pt x="134" y="546"/>
                    <a:pt x="132" y="543"/>
                  </a:cubicBezTo>
                  <a:cubicBezTo>
                    <a:pt x="134" y="545"/>
                    <a:pt x="136" y="547"/>
                    <a:pt x="138" y="549"/>
                  </a:cubicBezTo>
                  <a:cubicBezTo>
                    <a:pt x="139" y="550"/>
                    <a:pt x="141" y="548"/>
                    <a:pt x="140" y="547"/>
                  </a:cubicBezTo>
                  <a:cubicBezTo>
                    <a:pt x="133" y="535"/>
                    <a:pt x="126" y="524"/>
                    <a:pt x="119" y="513"/>
                  </a:cubicBezTo>
                  <a:cubicBezTo>
                    <a:pt x="140" y="538"/>
                    <a:pt x="161" y="562"/>
                    <a:pt x="185" y="585"/>
                  </a:cubicBezTo>
                  <a:cubicBezTo>
                    <a:pt x="186" y="586"/>
                    <a:pt x="188" y="585"/>
                    <a:pt x="187" y="583"/>
                  </a:cubicBezTo>
                  <a:cubicBezTo>
                    <a:pt x="182" y="576"/>
                    <a:pt x="177" y="568"/>
                    <a:pt x="172" y="561"/>
                  </a:cubicBezTo>
                  <a:cubicBezTo>
                    <a:pt x="180" y="569"/>
                    <a:pt x="189" y="578"/>
                    <a:pt x="197" y="587"/>
                  </a:cubicBezTo>
                  <a:cubicBezTo>
                    <a:pt x="199" y="588"/>
                    <a:pt x="201" y="586"/>
                    <a:pt x="200" y="585"/>
                  </a:cubicBezTo>
                  <a:cubicBezTo>
                    <a:pt x="189" y="568"/>
                    <a:pt x="177" y="551"/>
                    <a:pt x="166" y="535"/>
                  </a:cubicBezTo>
                  <a:cubicBezTo>
                    <a:pt x="183" y="553"/>
                    <a:pt x="200" y="570"/>
                    <a:pt x="218" y="587"/>
                  </a:cubicBezTo>
                  <a:cubicBezTo>
                    <a:pt x="220" y="588"/>
                    <a:pt x="222" y="586"/>
                    <a:pt x="220" y="585"/>
                  </a:cubicBezTo>
                  <a:cubicBezTo>
                    <a:pt x="181" y="536"/>
                    <a:pt x="143" y="486"/>
                    <a:pt x="106" y="435"/>
                  </a:cubicBezTo>
                  <a:cubicBezTo>
                    <a:pt x="144" y="485"/>
                    <a:pt x="183" y="533"/>
                    <a:pt x="227" y="577"/>
                  </a:cubicBezTo>
                  <a:cubicBezTo>
                    <a:pt x="228" y="578"/>
                    <a:pt x="231" y="577"/>
                    <a:pt x="230" y="575"/>
                  </a:cubicBezTo>
                  <a:cubicBezTo>
                    <a:pt x="225" y="568"/>
                    <a:pt x="220" y="561"/>
                    <a:pt x="215" y="554"/>
                  </a:cubicBezTo>
                  <a:cubicBezTo>
                    <a:pt x="222" y="561"/>
                    <a:pt x="230" y="569"/>
                    <a:pt x="238" y="575"/>
                  </a:cubicBezTo>
                  <a:cubicBezTo>
                    <a:pt x="238" y="576"/>
                    <a:pt x="238" y="576"/>
                    <a:pt x="239" y="576"/>
                  </a:cubicBezTo>
                  <a:cubicBezTo>
                    <a:pt x="239" y="576"/>
                    <a:pt x="240" y="577"/>
                    <a:pt x="240" y="578"/>
                  </a:cubicBezTo>
                  <a:cubicBezTo>
                    <a:pt x="242" y="579"/>
                    <a:pt x="244" y="577"/>
                    <a:pt x="243" y="576"/>
                  </a:cubicBezTo>
                  <a:cubicBezTo>
                    <a:pt x="236" y="561"/>
                    <a:pt x="228" y="547"/>
                    <a:pt x="220" y="533"/>
                  </a:cubicBezTo>
                  <a:cubicBezTo>
                    <a:pt x="229" y="543"/>
                    <a:pt x="239" y="554"/>
                    <a:pt x="248" y="564"/>
                  </a:cubicBezTo>
                  <a:cubicBezTo>
                    <a:pt x="249" y="566"/>
                    <a:pt x="251" y="564"/>
                    <a:pt x="250" y="563"/>
                  </a:cubicBezTo>
                  <a:cubicBezTo>
                    <a:pt x="228" y="531"/>
                    <a:pt x="207" y="499"/>
                    <a:pt x="185" y="467"/>
                  </a:cubicBezTo>
                  <a:cubicBezTo>
                    <a:pt x="211" y="500"/>
                    <a:pt x="238" y="533"/>
                    <a:pt x="266" y="566"/>
                  </a:cubicBezTo>
                  <a:cubicBezTo>
                    <a:pt x="267" y="567"/>
                    <a:pt x="270" y="565"/>
                    <a:pt x="269" y="564"/>
                  </a:cubicBezTo>
                  <a:cubicBezTo>
                    <a:pt x="253" y="540"/>
                    <a:pt x="238" y="517"/>
                    <a:pt x="222" y="493"/>
                  </a:cubicBezTo>
                  <a:cubicBezTo>
                    <a:pt x="241" y="517"/>
                    <a:pt x="260" y="540"/>
                    <a:pt x="280" y="563"/>
                  </a:cubicBezTo>
                  <a:cubicBezTo>
                    <a:pt x="280" y="564"/>
                    <a:pt x="282" y="563"/>
                    <a:pt x="282" y="562"/>
                  </a:cubicBezTo>
                  <a:cubicBezTo>
                    <a:pt x="283" y="563"/>
                    <a:pt x="285" y="562"/>
                    <a:pt x="285" y="560"/>
                  </a:cubicBezTo>
                  <a:cubicBezTo>
                    <a:pt x="281" y="546"/>
                    <a:pt x="275" y="534"/>
                    <a:pt x="268" y="521"/>
                  </a:cubicBezTo>
                  <a:cubicBezTo>
                    <a:pt x="278" y="534"/>
                    <a:pt x="289" y="547"/>
                    <a:pt x="299" y="559"/>
                  </a:cubicBezTo>
                  <a:cubicBezTo>
                    <a:pt x="301" y="561"/>
                    <a:pt x="303" y="559"/>
                    <a:pt x="302" y="557"/>
                  </a:cubicBezTo>
                  <a:cubicBezTo>
                    <a:pt x="279" y="521"/>
                    <a:pt x="256" y="485"/>
                    <a:pt x="233" y="449"/>
                  </a:cubicBezTo>
                  <a:cubicBezTo>
                    <a:pt x="260" y="485"/>
                    <a:pt x="287" y="521"/>
                    <a:pt x="316" y="556"/>
                  </a:cubicBezTo>
                  <a:cubicBezTo>
                    <a:pt x="318" y="557"/>
                    <a:pt x="320" y="555"/>
                    <a:pt x="319" y="554"/>
                  </a:cubicBezTo>
                  <a:cubicBezTo>
                    <a:pt x="311" y="541"/>
                    <a:pt x="302" y="528"/>
                    <a:pt x="293" y="516"/>
                  </a:cubicBezTo>
                  <a:cubicBezTo>
                    <a:pt x="305" y="529"/>
                    <a:pt x="318" y="541"/>
                    <a:pt x="331" y="552"/>
                  </a:cubicBezTo>
                  <a:cubicBezTo>
                    <a:pt x="333" y="553"/>
                    <a:pt x="335" y="552"/>
                    <a:pt x="334" y="550"/>
                  </a:cubicBezTo>
                  <a:cubicBezTo>
                    <a:pt x="313" y="519"/>
                    <a:pt x="291" y="488"/>
                    <a:pt x="270" y="457"/>
                  </a:cubicBezTo>
                  <a:cubicBezTo>
                    <a:pt x="294" y="489"/>
                    <a:pt x="318" y="520"/>
                    <a:pt x="342" y="551"/>
                  </a:cubicBezTo>
                  <a:cubicBezTo>
                    <a:pt x="344" y="553"/>
                    <a:pt x="346" y="550"/>
                    <a:pt x="345" y="549"/>
                  </a:cubicBezTo>
                  <a:cubicBezTo>
                    <a:pt x="338" y="539"/>
                    <a:pt x="332" y="530"/>
                    <a:pt x="325" y="520"/>
                  </a:cubicBezTo>
                  <a:cubicBezTo>
                    <a:pt x="331" y="526"/>
                    <a:pt x="338" y="532"/>
                    <a:pt x="345" y="538"/>
                  </a:cubicBezTo>
                  <a:cubicBezTo>
                    <a:pt x="347" y="539"/>
                    <a:pt x="349" y="537"/>
                    <a:pt x="348" y="535"/>
                  </a:cubicBezTo>
                  <a:cubicBezTo>
                    <a:pt x="294" y="457"/>
                    <a:pt x="239" y="378"/>
                    <a:pt x="185" y="299"/>
                  </a:cubicBezTo>
                  <a:cubicBezTo>
                    <a:pt x="241" y="377"/>
                    <a:pt x="296" y="454"/>
                    <a:pt x="352" y="531"/>
                  </a:cubicBezTo>
                  <a:cubicBezTo>
                    <a:pt x="353" y="533"/>
                    <a:pt x="356" y="531"/>
                    <a:pt x="355" y="529"/>
                  </a:cubicBezTo>
                  <a:cubicBezTo>
                    <a:pt x="351" y="522"/>
                    <a:pt x="346" y="514"/>
                    <a:pt x="342" y="506"/>
                  </a:cubicBezTo>
                  <a:cubicBezTo>
                    <a:pt x="349" y="515"/>
                    <a:pt x="356" y="524"/>
                    <a:pt x="363" y="532"/>
                  </a:cubicBezTo>
                  <a:cubicBezTo>
                    <a:pt x="365" y="534"/>
                    <a:pt x="367" y="532"/>
                    <a:pt x="366" y="530"/>
                  </a:cubicBezTo>
                  <a:cubicBezTo>
                    <a:pt x="350" y="502"/>
                    <a:pt x="334" y="475"/>
                    <a:pt x="317" y="448"/>
                  </a:cubicBezTo>
                  <a:cubicBezTo>
                    <a:pt x="321" y="452"/>
                    <a:pt x="325" y="457"/>
                    <a:pt x="328" y="462"/>
                  </a:cubicBezTo>
                  <a:cubicBezTo>
                    <a:pt x="344" y="482"/>
                    <a:pt x="361" y="502"/>
                    <a:pt x="380" y="518"/>
                  </a:cubicBezTo>
                  <a:cubicBezTo>
                    <a:pt x="391" y="530"/>
                    <a:pt x="403" y="541"/>
                    <a:pt x="417" y="551"/>
                  </a:cubicBezTo>
                  <a:cubicBezTo>
                    <a:pt x="418" y="552"/>
                    <a:pt x="420" y="550"/>
                    <a:pt x="419" y="548"/>
                  </a:cubicBezTo>
                  <a:cubicBezTo>
                    <a:pt x="414" y="544"/>
                    <a:pt x="409" y="539"/>
                    <a:pt x="405" y="535"/>
                  </a:cubicBezTo>
                  <a:cubicBezTo>
                    <a:pt x="409" y="537"/>
                    <a:pt x="413" y="539"/>
                    <a:pt x="418" y="541"/>
                  </a:cubicBezTo>
                  <a:cubicBezTo>
                    <a:pt x="419" y="542"/>
                    <a:pt x="421" y="541"/>
                    <a:pt x="420" y="539"/>
                  </a:cubicBezTo>
                  <a:cubicBezTo>
                    <a:pt x="414" y="530"/>
                    <a:pt x="414" y="530"/>
                    <a:pt x="414" y="530"/>
                  </a:cubicBezTo>
                  <a:cubicBezTo>
                    <a:pt x="415" y="532"/>
                    <a:pt x="417" y="533"/>
                    <a:pt x="418" y="535"/>
                  </a:cubicBezTo>
                  <a:cubicBezTo>
                    <a:pt x="420" y="537"/>
                    <a:pt x="423" y="535"/>
                    <a:pt x="421" y="533"/>
                  </a:cubicBezTo>
                  <a:cubicBezTo>
                    <a:pt x="421" y="532"/>
                    <a:pt x="420" y="531"/>
                    <a:pt x="419" y="530"/>
                  </a:cubicBezTo>
                  <a:cubicBezTo>
                    <a:pt x="422" y="533"/>
                    <a:pt x="425" y="535"/>
                    <a:pt x="428" y="538"/>
                  </a:cubicBezTo>
                  <a:cubicBezTo>
                    <a:pt x="429" y="539"/>
                    <a:pt x="432" y="537"/>
                    <a:pt x="431" y="536"/>
                  </a:cubicBezTo>
                  <a:cubicBezTo>
                    <a:pt x="428" y="532"/>
                    <a:pt x="426" y="528"/>
                    <a:pt x="423" y="524"/>
                  </a:cubicBezTo>
                  <a:cubicBezTo>
                    <a:pt x="424" y="524"/>
                    <a:pt x="424" y="523"/>
                    <a:pt x="423" y="522"/>
                  </a:cubicBezTo>
                  <a:cubicBezTo>
                    <a:pt x="421" y="520"/>
                    <a:pt x="419" y="517"/>
                    <a:pt x="417" y="515"/>
                  </a:cubicBezTo>
                  <a:cubicBezTo>
                    <a:pt x="369" y="441"/>
                    <a:pt x="321" y="367"/>
                    <a:pt x="273" y="293"/>
                  </a:cubicBezTo>
                  <a:cubicBezTo>
                    <a:pt x="238" y="240"/>
                    <a:pt x="203" y="188"/>
                    <a:pt x="164" y="137"/>
                  </a:cubicBezTo>
                  <a:cubicBezTo>
                    <a:pt x="157" y="123"/>
                    <a:pt x="149" y="109"/>
                    <a:pt x="141" y="94"/>
                  </a:cubicBezTo>
                  <a:cubicBezTo>
                    <a:pt x="216" y="200"/>
                    <a:pt x="290" y="307"/>
                    <a:pt x="365" y="413"/>
                  </a:cubicBezTo>
                  <a:cubicBezTo>
                    <a:pt x="356" y="401"/>
                    <a:pt x="348" y="390"/>
                    <a:pt x="340" y="379"/>
                  </a:cubicBezTo>
                  <a:cubicBezTo>
                    <a:pt x="339" y="378"/>
                    <a:pt x="336" y="379"/>
                    <a:pt x="337" y="381"/>
                  </a:cubicBezTo>
                  <a:cubicBezTo>
                    <a:pt x="364" y="430"/>
                    <a:pt x="395" y="475"/>
                    <a:pt x="431" y="517"/>
                  </a:cubicBezTo>
                  <a:cubicBezTo>
                    <a:pt x="432" y="519"/>
                    <a:pt x="434" y="517"/>
                    <a:pt x="433" y="515"/>
                  </a:cubicBezTo>
                  <a:cubicBezTo>
                    <a:pt x="403" y="480"/>
                    <a:pt x="377" y="443"/>
                    <a:pt x="354" y="404"/>
                  </a:cubicBezTo>
                  <a:cubicBezTo>
                    <a:pt x="385" y="446"/>
                    <a:pt x="416" y="488"/>
                    <a:pt x="448" y="530"/>
                  </a:cubicBezTo>
                  <a:cubicBezTo>
                    <a:pt x="449" y="532"/>
                    <a:pt x="452" y="531"/>
                    <a:pt x="451" y="529"/>
                  </a:cubicBezTo>
                  <a:cubicBezTo>
                    <a:pt x="414" y="476"/>
                    <a:pt x="377" y="424"/>
                    <a:pt x="341" y="372"/>
                  </a:cubicBezTo>
                  <a:cubicBezTo>
                    <a:pt x="426" y="491"/>
                    <a:pt x="512" y="609"/>
                    <a:pt x="601" y="725"/>
                  </a:cubicBezTo>
                  <a:cubicBezTo>
                    <a:pt x="647" y="786"/>
                    <a:pt x="694" y="847"/>
                    <a:pt x="741" y="907"/>
                  </a:cubicBezTo>
                  <a:cubicBezTo>
                    <a:pt x="742" y="908"/>
                    <a:pt x="745" y="906"/>
                    <a:pt x="744" y="904"/>
                  </a:cubicBezTo>
                  <a:cubicBezTo>
                    <a:pt x="715" y="848"/>
                    <a:pt x="678" y="797"/>
                    <a:pt x="639" y="748"/>
                  </a:cubicBezTo>
                  <a:cubicBezTo>
                    <a:pt x="597" y="696"/>
                    <a:pt x="555" y="644"/>
                    <a:pt x="515" y="590"/>
                  </a:cubicBezTo>
                  <a:cubicBezTo>
                    <a:pt x="432" y="478"/>
                    <a:pt x="354" y="362"/>
                    <a:pt x="274" y="248"/>
                  </a:cubicBezTo>
                  <a:cubicBezTo>
                    <a:pt x="233" y="190"/>
                    <a:pt x="192" y="131"/>
                    <a:pt x="150" y="72"/>
                  </a:cubicBezTo>
                  <a:cubicBezTo>
                    <a:pt x="191" y="115"/>
                    <a:pt x="225" y="162"/>
                    <a:pt x="258" y="210"/>
                  </a:cubicBezTo>
                  <a:cubicBezTo>
                    <a:pt x="297" y="267"/>
                    <a:pt x="335" y="324"/>
                    <a:pt x="375" y="381"/>
                  </a:cubicBezTo>
                  <a:cubicBezTo>
                    <a:pt x="457" y="498"/>
                    <a:pt x="541" y="613"/>
                    <a:pt x="626" y="728"/>
                  </a:cubicBezTo>
                  <a:cubicBezTo>
                    <a:pt x="650" y="760"/>
                    <a:pt x="674" y="792"/>
                    <a:pt x="698" y="824"/>
                  </a:cubicBezTo>
                  <a:cubicBezTo>
                    <a:pt x="717" y="850"/>
                    <a:pt x="736" y="876"/>
                    <a:pt x="762" y="895"/>
                  </a:cubicBezTo>
                  <a:cubicBezTo>
                    <a:pt x="764" y="896"/>
                    <a:pt x="767" y="894"/>
                    <a:pt x="766" y="892"/>
                  </a:cubicBezTo>
                  <a:cubicBezTo>
                    <a:pt x="603" y="679"/>
                    <a:pt x="446" y="462"/>
                    <a:pt x="294" y="241"/>
                  </a:cubicBezTo>
                  <a:cubicBezTo>
                    <a:pt x="257" y="187"/>
                    <a:pt x="221" y="133"/>
                    <a:pt x="184" y="78"/>
                  </a:cubicBezTo>
                  <a:cubicBezTo>
                    <a:pt x="268" y="175"/>
                    <a:pt x="335" y="284"/>
                    <a:pt x="404" y="391"/>
                  </a:cubicBezTo>
                  <a:cubicBezTo>
                    <a:pt x="441" y="448"/>
                    <a:pt x="479" y="504"/>
                    <a:pt x="521" y="558"/>
                  </a:cubicBezTo>
                  <a:cubicBezTo>
                    <a:pt x="544" y="589"/>
                    <a:pt x="569" y="619"/>
                    <a:pt x="594" y="649"/>
                  </a:cubicBezTo>
                  <a:cubicBezTo>
                    <a:pt x="609" y="670"/>
                    <a:pt x="624" y="692"/>
                    <a:pt x="639" y="713"/>
                  </a:cubicBezTo>
                  <a:cubicBezTo>
                    <a:pt x="683" y="776"/>
                    <a:pt x="728" y="838"/>
                    <a:pt x="773" y="901"/>
                  </a:cubicBezTo>
                  <a:cubicBezTo>
                    <a:pt x="775" y="903"/>
                    <a:pt x="779" y="901"/>
                    <a:pt x="777" y="898"/>
                  </a:cubicBezTo>
                  <a:cubicBezTo>
                    <a:pt x="744" y="831"/>
                    <a:pt x="700" y="772"/>
                    <a:pt x="654" y="714"/>
                  </a:cubicBezTo>
                  <a:cubicBezTo>
                    <a:pt x="654" y="713"/>
                    <a:pt x="655" y="712"/>
                    <a:pt x="654" y="712"/>
                  </a:cubicBezTo>
                  <a:cubicBezTo>
                    <a:pt x="614" y="649"/>
                    <a:pt x="572" y="588"/>
                    <a:pt x="529" y="527"/>
                  </a:cubicBezTo>
                  <a:cubicBezTo>
                    <a:pt x="572" y="585"/>
                    <a:pt x="613" y="643"/>
                    <a:pt x="654" y="702"/>
                  </a:cubicBezTo>
                  <a:cubicBezTo>
                    <a:pt x="696" y="763"/>
                    <a:pt x="738" y="824"/>
                    <a:pt x="780" y="885"/>
                  </a:cubicBezTo>
                  <a:cubicBezTo>
                    <a:pt x="782" y="888"/>
                    <a:pt x="786" y="885"/>
                    <a:pt x="784" y="883"/>
                  </a:cubicBezTo>
                  <a:cubicBezTo>
                    <a:pt x="709" y="774"/>
                    <a:pt x="634" y="664"/>
                    <a:pt x="557" y="556"/>
                  </a:cubicBezTo>
                  <a:cubicBezTo>
                    <a:pt x="548" y="543"/>
                    <a:pt x="538" y="529"/>
                    <a:pt x="528" y="516"/>
                  </a:cubicBezTo>
                  <a:cubicBezTo>
                    <a:pt x="570" y="572"/>
                    <a:pt x="612" y="629"/>
                    <a:pt x="654" y="686"/>
                  </a:cubicBezTo>
                  <a:cubicBezTo>
                    <a:pt x="700" y="747"/>
                    <a:pt x="746" y="808"/>
                    <a:pt x="791" y="870"/>
                  </a:cubicBezTo>
                  <a:cubicBezTo>
                    <a:pt x="793" y="872"/>
                    <a:pt x="796" y="870"/>
                    <a:pt x="795" y="868"/>
                  </a:cubicBezTo>
                  <a:cubicBezTo>
                    <a:pt x="638" y="653"/>
                    <a:pt x="480" y="438"/>
                    <a:pt x="324" y="222"/>
                  </a:cubicBezTo>
                  <a:cubicBezTo>
                    <a:pt x="290" y="174"/>
                    <a:pt x="256" y="126"/>
                    <a:pt x="223" y="76"/>
                  </a:cubicBezTo>
                  <a:cubicBezTo>
                    <a:pt x="381" y="276"/>
                    <a:pt x="516" y="493"/>
                    <a:pt x="670" y="695"/>
                  </a:cubicBezTo>
                  <a:cubicBezTo>
                    <a:pt x="715" y="753"/>
                    <a:pt x="761" y="810"/>
                    <a:pt x="809" y="865"/>
                  </a:cubicBezTo>
                  <a:cubicBezTo>
                    <a:pt x="811" y="867"/>
                    <a:pt x="814" y="864"/>
                    <a:pt x="812" y="863"/>
                  </a:cubicBezTo>
                  <a:cubicBezTo>
                    <a:pt x="642" y="658"/>
                    <a:pt x="493" y="437"/>
                    <a:pt x="341" y="220"/>
                  </a:cubicBezTo>
                  <a:cubicBezTo>
                    <a:pt x="306" y="169"/>
                    <a:pt x="271" y="118"/>
                    <a:pt x="239" y="65"/>
                  </a:cubicBezTo>
                  <a:cubicBezTo>
                    <a:pt x="298" y="144"/>
                    <a:pt x="357" y="223"/>
                    <a:pt x="415" y="301"/>
                  </a:cubicBezTo>
                  <a:cubicBezTo>
                    <a:pt x="430" y="323"/>
                    <a:pt x="446" y="346"/>
                    <a:pt x="461" y="368"/>
                  </a:cubicBezTo>
                  <a:cubicBezTo>
                    <a:pt x="534" y="475"/>
                    <a:pt x="605" y="584"/>
                    <a:pt x="684" y="687"/>
                  </a:cubicBezTo>
                  <a:cubicBezTo>
                    <a:pt x="725" y="741"/>
                    <a:pt x="769" y="792"/>
                    <a:pt x="819" y="839"/>
                  </a:cubicBezTo>
                  <a:cubicBezTo>
                    <a:pt x="820" y="841"/>
                    <a:pt x="823" y="839"/>
                    <a:pt x="822" y="837"/>
                  </a:cubicBezTo>
                  <a:cubicBezTo>
                    <a:pt x="687" y="657"/>
                    <a:pt x="553" y="478"/>
                    <a:pt x="418" y="298"/>
                  </a:cubicBezTo>
                  <a:cubicBezTo>
                    <a:pt x="400" y="271"/>
                    <a:pt x="381" y="244"/>
                    <a:pt x="363" y="217"/>
                  </a:cubicBezTo>
                  <a:cubicBezTo>
                    <a:pt x="327" y="165"/>
                    <a:pt x="291" y="113"/>
                    <a:pt x="256" y="61"/>
                  </a:cubicBezTo>
                  <a:cubicBezTo>
                    <a:pt x="268" y="76"/>
                    <a:pt x="281" y="92"/>
                    <a:pt x="293" y="107"/>
                  </a:cubicBezTo>
                  <a:cubicBezTo>
                    <a:pt x="292" y="107"/>
                    <a:pt x="292" y="109"/>
                    <a:pt x="292" y="110"/>
                  </a:cubicBezTo>
                  <a:cubicBezTo>
                    <a:pt x="429" y="304"/>
                    <a:pt x="569" y="495"/>
                    <a:pt x="713" y="684"/>
                  </a:cubicBezTo>
                  <a:cubicBezTo>
                    <a:pt x="745" y="727"/>
                    <a:pt x="779" y="769"/>
                    <a:pt x="819" y="805"/>
                  </a:cubicBezTo>
                  <a:cubicBezTo>
                    <a:pt x="821" y="808"/>
                    <a:pt x="823" y="812"/>
                    <a:pt x="826" y="815"/>
                  </a:cubicBezTo>
                  <a:cubicBezTo>
                    <a:pt x="827" y="816"/>
                    <a:pt x="828" y="816"/>
                    <a:pt x="829" y="815"/>
                  </a:cubicBezTo>
                  <a:cubicBezTo>
                    <a:pt x="830" y="816"/>
                    <a:pt x="831" y="817"/>
                    <a:pt x="832" y="818"/>
                  </a:cubicBezTo>
                  <a:cubicBezTo>
                    <a:pt x="834" y="819"/>
                    <a:pt x="837" y="817"/>
                    <a:pt x="835" y="815"/>
                  </a:cubicBezTo>
                  <a:cubicBezTo>
                    <a:pt x="832" y="810"/>
                    <a:pt x="828" y="804"/>
                    <a:pt x="824" y="798"/>
                  </a:cubicBezTo>
                  <a:cubicBezTo>
                    <a:pt x="815" y="779"/>
                    <a:pt x="800" y="761"/>
                    <a:pt x="787" y="744"/>
                  </a:cubicBezTo>
                  <a:cubicBezTo>
                    <a:pt x="781" y="736"/>
                    <a:pt x="775" y="728"/>
                    <a:pt x="769" y="720"/>
                  </a:cubicBezTo>
                  <a:cubicBezTo>
                    <a:pt x="703" y="626"/>
                    <a:pt x="635" y="535"/>
                    <a:pt x="566" y="445"/>
                  </a:cubicBezTo>
                  <a:cubicBezTo>
                    <a:pt x="503" y="360"/>
                    <a:pt x="441" y="276"/>
                    <a:pt x="378" y="191"/>
                  </a:cubicBezTo>
                  <a:cubicBezTo>
                    <a:pt x="375" y="187"/>
                    <a:pt x="372" y="183"/>
                    <a:pt x="369" y="179"/>
                  </a:cubicBezTo>
                  <a:cubicBezTo>
                    <a:pt x="407" y="227"/>
                    <a:pt x="444" y="275"/>
                    <a:pt x="482" y="323"/>
                  </a:cubicBezTo>
                  <a:cubicBezTo>
                    <a:pt x="490" y="332"/>
                    <a:pt x="497" y="341"/>
                    <a:pt x="505" y="350"/>
                  </a:cubicBezTo>
                  <a:cubicBezTo>
                    <a:pt x="578" y="448"/>
                    <a:pt x="651" y="546"/>
                    <a:pt x="725" y="644"/>
                  </a:cubicBezTo>
                  <a:cubicBezTo>
                    <a:pt x="766" y="699"/>
                    <a:pt x="805" y="757"/>
                    <a:pt x="852" y="807"/>
                  </a:cubicBezTo>
                  <a:cubicBezTo>
                    <a:pt x="854" y="809"/>
                    <a:pt x="857" y="807"/>
                    <a:pt x="856" y="804"/>
                  </a:cubicBezTo>
                  <a:close/>
                  <a:moveTo>
                    <a:pt x="192" y="64"/>
                  </a:moveTo>
                  <a:cubicBezTo>
                    <a:pt x="212" y="82"/>
                    <a:pt x="227" y="104"/>
                    <a:pt x="242" y="126"/>
                  </a:cubicBezTo>
                  <a:cubicBezTo>
                    <a:pt x="251" y="140"/>
                    <a:pt x="261" y="155"/>
                    <a:pt x="270" y="169"/>
                  </a:cubicBezTo>
                  <a:cubicBezTo>
                    <a:pt x="244" y="134"/>
                    <a:pt x="218" y="99"/>
                    <a:pt x="192" y="64"/>
                  </a:cubicBezTo>
                  <a:close/>
                  <a:moveTo>
                    <a:pt x="149" y="354"/>
                  </a:moveTo>
                  <a:cubicBezTo>
                    <a:pt x="176" y="393"/>
                    <a:pt x="176" y="393"/>
                    <a:pt x="176" y="393"/>
                  </a:cubicBezTo>
                  <a:cubicBezTo>
                    <a:pt x="179" y="397"/>
                    <a:pt x="182" y="400"/>
                    <a:pt x="184" y="404"/>
                  </a:cubicBezTo>
                  <a:cubicBezTo>
                    <a:pt x="172" y="388"/>
                    <a:pt x="161" y="371"/>
                    <a:pt x="149" y="354"/>
                  </a:cubicBezTo>
                  <a:close/>
                  <a:moveTo>
                    <a:pt x="50" y="413"/>
                  </a:moveTo>
                  <a:cubicBezTo>
                    <a:pt x="58" y="424"/>
                    <a:pt x="65" y="434"/>
                    <a:pt x="72" y="445"/>
                  </a:cubicBezTo>
                  <a:cubicBezTo>
                    <a:pt x="65" y="435"/>
                    <a:pt x="58" y="424"/>
                    <a:pt x="50" y="413"/>
                  </a:cubicBezTo>
                  <a:close/>
                  <a:moveTo>
                    <a:pt x="34" y="409"/>
                  </a:moveTo>
                  <a:cubicBezTo>
                    <a:pt x="59" y="441"/>
                    <a:pt x="82" y="474"/>
                    <a:pt x="105" y="507"/>
                  </a:cubicBezTo>
                  <a:cubicBezTo>
                    <a:pt x="80" y="476"/>
                    <a:pt x="56" y="443"/>
                    <a:pt x="34" y="409"/>
                  </a:cubicBezTo>
                  <a:close/>
                  <a:moveTo>
                    <a:pt x="30" y="452"/>
                  </a:moveTo>
                  <a:cubicBezTo>
                    <a:pt x="26" y="449"/>
                    <a:pt x="22" y="446"/>
                    <a:pt x="19" y="442"/>
                  </a:cubicBezTo>
                  <a:cubicBezTo>
                    <a:pt x="18" y="441"/>
                    <a:pt x="15" y="436"/>
                    <a:pt x="17" y="436"/>
                  </a:cubicBezTo>
                  <a:cubicBezTo>
                    <a:pt x="21" y="438"/>
                    <a:pt x="27" y="448"/>
                    <a:pt x="30" y="452"/>
                  </a:cubicBezTo>
                  <a:cubicBezTo>
                    <a:pt x="30" y="452"/>
                    <a:pt x="30" y="452"/>
                    <a:pt x="30" y="452"/>
                  </a:cubicBezTo>
                  <a:cubicBezTo>
                    <a:pt x="30" y="452"/>
                    <a:pt x="30" y="452"/>
                    <a:pt x="30" y="452"/>
                  </a:cubicBezTo>
                  <a:close/>
                  <a:moveTo>
                    <a:pt x="55" y="468"/>
                  </a:moveTo>
                  <a:cubicBezTo>
                    <a:pt x="54" y="467"/>
                    <a:pt x="53" y="467"/>
                    <a:pt x="53" y="468"/>
                  </a:cubicBezTo>
                  <a:cubicBezTo>
                    <a:pt x="44" y="457"/>
                    <a:pt x="36" y="446"/>
                    <a:pt x="27" y="435"/>
                  </a:cubicBezTo>
                  <a:cubicBezTo>
                    <a:pt x="24" y="430"/>
                    <a:pt x="17" y="422"/>
                    <a:pt x="27" y="428"/>
                  </a:cubicBezTo>
                  <a:cubicBezTo>
                    <a:pt x="34" y="432"/>
                    <a:pt x="39" y="439"/>
                    <a:pt x="43" y="445"/>
                  </a:cubicBezTo>
                  <a:cubicBezTo>
                    <a:pt x="57" y="465"/>
                    <a:pt x="70" y="486"/>
                    <a:pt x="86" y="505"/>
                  </a:cubicBezTo>
                  <a:cubicBezTo>
                    <a:pt x="90" y="510"/>
                    <a:pt x="94" y="514"/>
                    <a:pt x="98" y="519"/>
                  </a:cubicBezTo>
                  <a:cubicBezTo>
                    <a:pt x="82" y="503"/>
                    <a:pt x="68" y="486"/>
                    <a:pt x="55" y="468"/>
                  </a:cubicBezTo>
                  <a:close/>
                  <a:moveTo>
                    <a:pt x="65" y="473"/>
                  </a:moveTo>
                  <a:cubicBezTo>
                    <a:pt x="62" y="469"/>
                    <a:pt x="59" y="464"/>
                    <a:pt x="57" y="459"/>
                  </a:cubicBezTo>
                  <a:cubicBezTo>
                    <a:pt x="80" y="489"/>
                    <a:pt x="104" y="518"/>
                    <a:pt x="129" y="545"/>
                  </a:cubicBezTo>
                  <a:cubicBezTo>
                    <a:pt x="105" y="524"/>
                    <a:pt x="84" y="500"/>
                    <a:pt x="65" y="473"/>
                  </a:cubicBezTo>
                  <a:close/>
                  <a:moveTo>
                    <a:pt x="19" y="328"/>
                  </a:moveTo>
                  <a:cubicBezTo>
                    <a:pt x="59" y="385"/>
                    <a:pt x="98" y="441"/>
                    <a:pt x="137" y="498"/>
                  </a:cubicBezTo>
                  <a:cubicBezTo>
                    <a:pt x="92" y="445"/>
                    <a:pt x="53" y="389"/>
                    <a:pt x="19" y="328"/>
                  </a:cubicBezTo>
                  <a:close/>
                  <a:moveTo>
                    <a:pt x="15" y="347"/>
                  </a:moveTo>
                  <a:cubicBezTo>
                    <a:pt x="61" y="406"/>
                    <a:pt x="105" y="467"/>
                    <a:pt x="147" y="529"/>
                  </a:cubicBezTo>
                  <a:cubicBezTo>
                    <a:pt x="97" y="473"/>
                    <a:pt x="53" y="412"/>
                    <a:pt x="15" y="347"/>
                  </a:cubicBezTo>
                  <a:close/>
                  <a:moveTo>
                    <a:pt x="188" y="573"/>
                  </a:moveTo>
                  <a:cubicBezTo>
                    <a:pt x="179" y="564"/>
                    <a:pt x="170" y="554"/>
                    <a:pt x="162" y="545"/>
                  </a:cubicBezTo>
                  <a:cubicBezTo>
                    <a:pt x="142" y="517"/>
                    <a:pt x="123" y="488"/>
                    <a:pt x="103" y="460"/>
                  </a:cubicBezTo>
                  <a:cubicBezTo>
                    <a:pt x="118" y="480"/>
                    <a:pt x="134" y="500"/>
                    <a:pt x="151" y="518"/>
                  </a:cubicBezTo>
                  <a:cubicBezTo>
                    <a:pt x="164" y="536"/>
                    <a:pt x="176" y="555"/>
                    <a:pt x="188" y="573"/>
                  </a:cubicBezTo>
                  <a:close/>
                  <a:moveTo>
                    <a:pt x="192" y="494"/>
                  </a:moveTo>
                  <a:cubicBezTo>
                    <a:pt x="164" y="460"/>
                    <a:pt x="137" y="424"/>
                    <a:pt x="112" y="387"/>
                  </a:cubicBezTo>
                  <a:cubicBezTo>
                    <a:pt x="139" y="423"/>
                    <a:pt x="167" y="458"/>
                    <a:pt x="192" y="494"/>
                  </a:cubicBezTo>
                  <a:close/>
                  <a:moveTo>
                    <a:pt x="65" y="358"/>
                  </a:moveTo>
                  <a:cubicBezTo>
                    <a:pt x="53" y="344"/>
                    <a:pt x="42" y="330"/>
                    <a:pt x="30" y="316"/>
                  </a:cubicBezTo>
                  <a:cubicBezTo>
                    <a:pt x="42" y="330"/>
                    <a:pt x="54" y="343"/>
                    <a:pt x="65" y="358"/>
                  </a:cubicBezTo>
                  <a:close/>
                  <a:moveTo>
                    <a:pt x="18" y="306"/>
                  </a:moveTo>
                  <a:cubicBezTo>
                    <a:pt x="46" y="340"/>
                    <a:pt x="74" y="374"/>
                    <a:pt x="102" y="408"/>
                  </a:cubicBezTo>
                  <a:cubicBezTo>
                    <a:pt x="133" y="453"/>
                    <a:pt x="163" y="499"/>
                    <a:pt x="200" y="539"/>
                  </a:cubicBezTo>
                  <a:cubicBezTo>
                    <a:pt x="205" y="545"/>
                    <a:pt x="209" y="552"/>
                    <a:pt x="214" y="559"/>
                  </a:cubicBezTo>
                  <a:cubicBezTo>
                    <a:pt x="141" y="481"/>
                    <a:pt x="79" y="394"/>
                    <a:pt x="18" y="306"/>
                  </a:cubicBezTo>
                  <a:close/>
                  <a:moveTo>
                    <a:pt x="147" y="468"/>
                  </a:moveTo>
                  <a:cubicBezTo>
                    <a:pt x="152" y="475"/>
                    <a:pt x="158" y="482"/>
                    <a:pt x="163" y="488"/>
                  </a:cubicBezTo>
                  <a:cubicBezTo>
                    <a:pt x="168" y="495"/>
                    <a:pt x="173" y="502"/>
                    <a:pt x="179" y="510"/>
                  </a:cubicBezTo>
                  <a:cubicBezTo>
                    <a:pt x="168" y="496"/>
                    <a:pt x="157" y="482"/>
                    <a:pt x="147" y="468"/>
                  </a:cubicBezTo>
                  <a:close/>
                  <a:moveTo>
                    <a:pt x="203" y="538"/>
                  </a:moveTo>
                  <a:cubicBezTo>
                    <a:pt x="201" y="535"/>
                    <a:pt x="199" y="532"/>
                    <a:pt x="197" y="529"/>
                  </a:cubicBezTo>
                  <a:cubicBezTo>
                    <a:pt x="204" y="537"/>
                    <a:pt x="210" y="544"/>
                    <a:pt x="217" y="552"/>
                  </a:cubicBezTo>
                  <a:cubicBezTo>
                    <a:pt x="212" y="547"/>
                    <a:pt x="208" y="543"/>
                    <a:pt x="203" y="538"/>
                  </a:cubicBezTo>
                  <a:close/>
                  <a:moveTo>
                    <a:pt x="167" y="488"/>
                  </a:moveTo>
                  <a:cubicBezTo>
                    <a:pt x="151" y="467"/>
                    <a:pt x="135" y="446"/>
                    <a:pt x="119" y="425"/>
                  </a:cubicBezTo>
                  <a:cubicBezTo>
                    <a:pt x="86" y="379"/>
                    <a:pt x="56" y="332"/>
                    <a:pt x="28" y="283"/>
                  </a:cubicBezTo>
                  <a:cubicBezTo>
                    <a:pt x="96" y="373"/>
                    <a:pt x="161" y="463"/>
                    <a:pt x="224" y="555"/>
                  </a:cubicBezTo>
                  <a:cubicBezTo>
                    <a:pt x="204" y="534"/>
                    <a:pt x="185" y="511"/>
                    <a:pt x="167" y="488"/>
                  </a:cubicBezTo>
                  <a:close/>
                  <a:moveTo>
                    <a:pt x="233" y="563"/>
                  </a:moveTo>
                  <a:cubicBezTo>
                    <a:pt x="207" y="524"/>
                    <a:pt x="179" y="486"/>
                    <a:pt x="152" y="447"/>
                  </a:cubicBezTo>
                  <a:cubicBezTo>
                    <a:pt x="170" y="471"/>
                    <a:pt x="188" y="494"/>
                    <a:pt x="207" y="516"/>
                  </a:cubicBezTo>
                  <a:cubicBezTo>
                    <a:pt x="216" y="531"/>
                    <a:pt x="225" y="547"/>
                    <a:pt x="233" y="563"/>
                  </a:cubicBezTo>
                  <a:close/>
                  <a:moveTo>
                    <a:pt x="100" y="148"/>
                  </a:moveTo>
                  <a:cubicBezTo>
                    <a:pt x="175" y="252"/>
                    <a:pt x="249" y="357"/>
                    <a:pt x="315" y="467"/>
                  </a:cubicBezTo>
                  <a:cubicBezTo>
                    <a:pt x="235" y="366"/>
                    <a:pt x="163" y="260"/>
                    <a:pt x="100" y="148"/>
                  </a:cubicBezTo>
                  <a:close/>
                  <a:moveTo>
                    <a:pt x="307" y="463"/>
                  </a:moveTo>
                  <a:cubicBezTo>
                    <a:pt x="314" y="472"/>
                    <a:pt x="321" y="480"/>
                    <a:pt x="328" y="489"/>
                  </a:cubicBezTo>
                  <a:cubicBezTo>
                    <a:pt x="331" y="494"/>
                    <a:pt x="334" y="499"/>
                    <a:pt x="336" y="504"/>
                  </a:cubicBezTo>
                  <a:cubicBezTo>
                    <a:pt x="327" y="490"/>
                    <a:pt x="317" y="476"/>
                    <a:pt x="307" y="463"/>
                  </a:cubicBezTo>
                  <a:close/>
                  <a:moveTo>
                    <a:pt x="129" y="127"/>
                  </a:moveTo>
                  <a:cubicBezTo>
                    <a:pt x="158" y="163"/>
                    <a:pt x="184" y="202"/>
                    <a:pt x="209" y="242"/>
                  </a:cubicBezTo>
                  <a:cubicBezTo>
                    <a:pt x="182" y="204"/>
                    <a:pt x="155" y="165"/>
                    <a:pt x="129" y="127"/>
                  </a:cubicBezTo>
                  <a:close/>
                  <a:moveTo>
                    <a:pt x="138" y="153"/>
                  </a:moveTo>
                  <a:cubicBezTo>
                    <a:pt x="176" y="206"/>
                    <a:pt x="214" y="259"/>
                    <a:pt x="253" y="313"/>
                  </a:cubicBezTo>
                  <a:cubicBezTo>
                    <a:pt x="276" y="350"/>
                    <a:pt x="300" y="388"/>
                    <a:pt x="326" y="424"/>
                  </a:cubicBezTo>
                  <a:cubicBezTo>
                    <a:pt x="315" y="409"/>
                    <a:pt x="304" y="395"/>
                    <a:pt x="293" y="380"/>
                  </a:cubicBezTo>
                  <a:cubicBezTo>
                    <a:pt x="284" y="365"/>
                    <a:pt x="275" y="351"/>
                    <a:pt x="266" y="337"/>
                  </a:cubicBezTo>
                  <a:cubicBezTo>
                    <a:pt x="235" y="288"/>
                    <a:pt x="201" y="242"/>
                    <a:pt x="165" y="196"/>
                  </a:cubicBezTo>
                  <a:cubicBezTo>
                    <a:pt x="156" y="182"/>
                    <a:pt x="147" y="168"/>
                    <a:pt x="138" y="153"/>
                  </a:cubicBezTo>
                  <a:close/>
                  <a:moveTo>
                    <a:pt x="289" y="363"/>
                  </a:moveTo>
                  <a:cubicBezTo>
                    <a:pt x="313" y="396"/>
                    <a:pt x="337" y="429"/>
                    <a:pt x="360" y="462"/>
                  </a:cubicBezTo>
                  <a:cubicBezTo>
                    <a:pt x="335" y="430"/>
                    <a:pt x="311" y="397"/>
                    <a:pt x="289" y="363"/>
                  </a:cubicBezTo>
                  <a:close/>
                  <a:moveTo>
                    <a:pt x="270" y="349"/>
                  </a:moveTo>
                  <a:cubicBezTo>
                    <a:pt x="245" y="315"/>
                    <a:pt x="221" y="280"/>
                    <a:pt x="197" y="245"/>
                  </a:cubicBezTo>
                  <a:cubicBezTo>
                    <a:pt x="223" y="279"/>
                    <a:pt x="247" y="314"/>
                    <a:pt x="270" y="349"/>
                  </a:cubicBezTo>
                  <a:close/>
                  <a:moveTo>
                    <a:pt x="122" y="162"/>
                  </a:moveTo>
                  <a:cubicBezTo>
                    <a:pt x="127" y="169"/>
                    <a:pt x="132" y="176"/>
                    <a:pt x="138" y="182"/>
                  </a:cubicBezTo>
                  <a:cubicBezTo>
                    <a:pt x="140" y="186"/>
                    <a:pt x="142" y="189"/>
                    <a:pt x="144" y="193"/>
                  </a:cubicBezTo>
                  <a:cubicBezTo>
                    <a:pt x="136" y="182"/>
                    <a:pt x="129" y="172"/>
                    <a:pt x="122" y="162"/>
                  </a:cubicBezTo>
                  <a:close/>
                  <a:moveTo>
                    <a:pt x="176" y="238"/>
                  </a:moveTo>
                  <a:cubicBezTo>
                    <a:pt x="172" y="231"/>
                    <a:pt x="168" y="224"/>
                    <a:pt x="163" y="217"/>
                  </a:cubicBezTo>
                  <a:cubicBezTo>
                    <a:pt x="182" y="244"/>
                    <a:pt x="201" y="271"/>
                    <a:pt x="219" y="299"/>
                  </a:cubicBezTo>
                  <a:cubicBezTo>
                    <a:pt x="205" y="278"/>
                    <a:pt x="191" y="258"/>
                    <a:pt x="176" y="238"/>
                  </a:cubicBezTo>
                  <a:close/>
                  <a:moveTo>
                    <a:pt x="143" y="184"/>
                  </a:moveTo>
                  <a:cubicBezTo>
                    <a:pt x="133" y="168"/>
                    <a:pt x="123" y="151"/>
                    <a:pt x="113" y="135"/>
                  </a:cubicBezTo>
                  <a:cubicBezTo>
                    <a:pt x="130" y="156"/>
                    <a:pt x="146" y="177"/>
                    <a:pt x="163" y="199"/>
                  </a:cubicBezTo>
                  <a:cubicBezTo>
                    <a:pt x="204" y="262"/>
                    <a:pt x="246" y="324"/>
                    <a:pt x="291" y="384"/>
                  </a:cubicBezTo>
                  <a:cubicBezTo>
                    <a:pt x="305" y="407"/>
                    <a:pt x="318" y="431"/>
                    <a:pt x="332" y="454"/>
                  </a:cubicBezTo>
                  <a:cubicBezTo>
                    <a:pt x="264" y="368"/>
                    <a:pt x="209" y="272"/>
                    <a:pt x="143" y="184"/>
                  </a:cubicBezTo>
                  <a:close/>
                  <a:moveTo>
                    <a:pt x="326" y="454"/>
                  </a:moveTo>
                  <a:cubicBezTo>
                    <a:pt x="315" y="439"/>
                    <a:pt x="304" y="424"/>
                    <a:pt x="293" y="409"/>
                  </a:cubicBezTo>
                  <a:cubicBezTo>
                    <a:pt x="287" y="400"/>
                    <a:pt x="282" y="392"/>
                    <a:pt x="276" y="383"/>
                  </a:cubicBezTo>
                  <a:cubicBezTo>
                    <a:pt x="300" y="418"/>
                    <a:pt x="325" y="451"/>
                    <a:pt x="352" y="483"/>
                  </a:cubicBezTo>
                  <a:cubicBezTo>
                    <a:pt x="355" y="488"/>
                    <a:pt x="359" y="492"/>
                    <a:pt x="362" y="497"/>
                  </a:cubicBezTo>
                  <a:cubicBezTo>
                    <a:pt x="349" y="484"/>
                    <a:pt x="337" y="469"/>
                    <a:pt x="326" y="454"/>
                  </a:cubicBezTo>
                  <a:close/>
                  <a:moveTo>
                    <a:pt x="394" y="524"/>
                  </a:moveTo>
                  <a:cubicBezTo>
                    <a:pt x="380" y="510"/>
                    <a:pt x="367" y="495"/>
                    <a:pt x="354" y="480"/>
                  </a:cubicBezTo>
                  <a:cubicBezTo>
                    <a:pt x="337" y="456"/>
                    <a:pt x="322" y="430"/>
                    <a:pt x="307" y="405"/>
                  </a:cubicBezTo>
                  <a:cubicBezTo>
                    <a:pt x="335" y="441"/>
                    <a:pt x="364" y="477"/>
                    <a:pt x="396" y="511"/>
                  </a:cubicBezTo>
                  <a:cubicBezTo>
                    <a:pt x="402" y="519"/>
                    <a:pt x="408" y="527"/>
                    <a:pt x="414" y="536"/>
                  </a:cubicBezTo>
                  <a:cubicBezTo>
                    <a:pt x="407" y="532"/>
                    <a:pt x="400" y="528"/>
                    <a:pt x="394" y="524"/>
                  </a:cubicBezTo>
                  <a:close/>
                  <a:moveTo>
                    <a:pt x="420" y="526"/>
                  </a:moveTo>
                  <a:cubicBezTo>
                    <a:pt x="415" y="521"/>
                    <a:pt x="411" y="517"/>
                    <a:pt x="406" y="512"/>
                  </a:cubicBezTo>
                  <a:cubicBezTo>
                    <a:pt x="394" y="497"/>
                    <a:pt x="383" y="481"/>
                    <a:pt x="371" y="465"/>
                  </a:cubicBezTo>
                  <a:cubicBezTo>
                    <a:pt x="378" y="473"/>
                    <a:pt x="384" y="482"/>
                    <a:pt x="391" y="490"/>
                  </a:cubicBezTo>
                  <a:cubicBezTo>
                    <a:pt x="392" y="491"/>
                    <a:pt x="392" y="492"/>
                    <a:pt x="393" y="492"/>
                  </a:cubicBezTo>
                  <a:cubicBezTo>
                    <a:pt x="393" y="493"/>
                    <a:pt x="393" y="493"/>
                    <a:pt x="393" y="493"/>
                  </a:cubicBezTo>
                  <a:cubicBezTo>
                    <a:pt x="401" y="502"/>
                    <a:pt x="408" y="511"/>
                    <a:pt x="416" y="520"/>
                  </a:cubicBezTo>
                  <a:cubicBezTo>
                    <a:pt x="417" y="522"/>
                    <a:pt x="419" y="524"/>
                    <a:pt x="420" y="526"/>
                  </a:cubicBezTo>
                  <a:close/>
                  <a:moveTo>
                    <a:pt x="272" y="299"/>
                  </a:moveTo>
                  <a:cubicBezTo>
                    <a:pt x="314" y="363"/>
                    <a:pt x="356" y="427"/>
                    <a:pt x="398" y="492"/>
                  </a:cubicBezTo>
                  <a:cubicBezTo>
                    <a:pt x="388" y="480"/>
                    <a:pt x="379" y="469"/>
                    <a:pt x="370" y="458"/>
                  </a:cubicBezTo>
                  <a:cubicBezTo>
                    <a:pt x="326" y="393"/>
                    <a:pt x="285" y="328"/>
                    <a:pt x="246" y="260"/>
                  </a:cubicBezTo>
                  <a:cubicBezTo>
                    <a:pt x="245" y="259"/>
                    <a:pt x="245" y="258"/>
                    <a:pt x="245" y="257"/>
                  </a:cubicBezTo>
                  <a:cubicBezTo>
                    <a:pt x="254" y="271"/>
                    <a:pt x="263" y="285"/>
                    <a:pt x="272" y="299"/>
                  </a:cubicBezTo>
                  <a:close/>
                  <a:moveTo>
                    <a:pt x="236" y="244"/>
                  </a:moveTo>
                  <a:cubicBezTo>
                    <a:pt x="235" y="244"/>
                    <a:pt x="234" y="245"/>
                    <a:pt x="235" y="246"/>
                  </a:cubicBezTo>
                  <a:cubicBezTo>
                    <a:pt x="243" y="261"/>
                    <a:pt x="251" y="277"/>
                    <a:pt x="259" y="292"/>
                  </a:cubicBezTo>
                  <a:cubicBezTo>
                    <a:pt x="263" y="300"/>
                    <a:pt x="266" y="307"/>
                    <a:pt x="270" y="315"/>
                  </a:cubicBezTo>
                  <a:cubicBezTo>
                    <a:pt x="271" y="315"/>
                    <a:pt x="271" y="316"/>
                    <a:pt x="272" y="317"/>
                  </a:cubicBezTo>
                  <a:cubicBezTo>
                    <a:pt x="270" y="315"/>
                    <a:pt x="269" y="314"/>
                    <a:pt x="269" y="313"/>
                  </a:cubicBezTo>
                  <a:cubicBezTo>
                    <a:pt x="264" y="306"/>
                    <a:pt x="260" y="299"/>
                    <a:pt x="256" y="292"/>
                  </a:cubicBezTo>
                  <a:cubicBezTo>
                    <a:pt x="247" y="278"/>
                    <a:pt x="238" y="263"/>
                    <a:pt x="229" y="248"/>
                  </a:cubicBezTo>
                  <a:cubicBezTo>
                    <a:pt x="212" y="220"/>
                    <a:pt x="195" y="191"/>
                    <a:pt x="179" y="163"/>
                  </a:cubicBezTo>
                  <a:cubicBezTo>
                    <a:pt x="198" y="189"/>
                    <a:pt x="217" y="216"/>
                    <a:pt x="236" y="244"/>
                  </a:cubicBezTo>
                  <a:close/>
                  <a:moveTo>
                    <a:pt x="283" y="339"/>
                  </a:moveTo>
                  <a:cubicBezTo>
                    <a:pt x="283" y="340"/>
                    <a:pt x="285" y="339"/>
                    <a:pt x="284" y="338"/>
                  </a:cubicBezTo>
                  <a:cubicBezTo>
                    <a:pt x="283" y="336"/>
                    <a:pt x="283" y="335"/>
                    <a:pt x="282" y="333"/>
                  </a:cubicBezTo>
                  <a:cubicBezTo>
                    <a:pt x="281" y="331"/>
                    <a:pt x="280" y="329"/>
                    <a:pt x="278" y="326"/>
                  </a:cubicBezTo>
                  <a:cubicBezTo>
                    <a:pt x="273" y="315"/>
                    <a:pt x="267" y="304"/>
                    <a:pt x="262" y="294"/>
                  </a:cubicBezTo>
                  <a:cubicBezTo>
                    <a:pt x="261" y="293"/>
                    <a:pt x="260" y="291"/>
                    <a:pt x="259" y="288"/>
                  </a:cubicBezTo>
                  <a:cubicBezTo>
                    <a:pt x="259" y="288"/>
                    <a:pt x="259" y="288"/>
                    <a:pt x="259" y="288"/>
                  </a:cubicBezTo>
                  <a:cubicBezTo>
                    <a:pt x="267" y="302"/>
                    <a:pt x="276" y="316"/>
                    <a:pt x="284" y="330"/>
                  </a:cubicBezTo>
                  <a:cubicBezTo>
                    <a:pt x="305" y="365"/>
                    <a:pt x="327" y="399"/>
                    <a:pt x="350" y="432"/>
                  </a:cubicBezTo>
                  <a:cubicBezTo>
                    <a:pt x="267" y="325"/>
                    <a:pt x="191" y="211"/>
                    <a:pt x="124" y="91"/>
                  </a:cubicBezTo>
                  <a:cubicBezTo>
                    <a:pt x="138" y="108"/>
                    <a:pt x="151" y="125"/>
                    <a:pt x="164" y="142"/>
                  </a:cubicBezTo>
                  <a:cubicBezTo>
                    <a:pt x="201" y="209"/>
                    <a:pt x="240" y="275"/>
                    <a:pt x="283" y="339"/>
                  </a:cubicBezTo>
                  <a:close/>
                  <a:moveTo>
                    <a:pt x="756" y="868"/>
                  </a:moveTo>
                  <a:cubicBezTo>
                    <a:pt x="713" y="810"/>
                    <a:pt x="672" y="751"/>
                    <a:pt x="630" y="693"/>
                  </a:cubicBezTo>
                  <a:cubicBezTo>
                    <a:pt x="635" y="699"/>
                    <a:pt x="640" y="705"/>
                    <a:pt x="645" y="711"/>
                  </a:cubicBezTo>
                  <a:cubicBezTo>
                    <a:pt x="685" y="761"/>
                    <a:pt x="724" y="812"/>
                    <a:pt x="756" y="868"/>
                  </a:cubicBezTo>
                  <a:close/>
                  <a:moveTo>
                    <a:pt x="640" y="697"/>
                  </a:moveTo>
                  <a:cubicBezTo>
                    <a:pt x="624" y="678"/>
                    <a:pt x="608" y="658"/>
                    <a:pt x="593" y="639"/>
                  </a:cubicBezTo>
                  <a:cubicBezTo>
                    <a:pt x="510" y="521"/>
                    <a:pt x="429" y="402"/>
                    <a:pt x="349" y="282"/>
                  </a:cubicBezTo>
                  <a:cubicBezTo>
                    <a:pt x="394" y="342"/>
                    <a:pt x="439" y="402"/>
                    <a:pt x="483" y="463"/>
                  </a:cubicBezTo>
                  <a:cubicBezTo>
                    <a:pt x="536" y="541"/>
                    <a:pt x="588" y="619"/>
                    <a:pt x="640" y="697"/>
                  </a:cubicBezTo>
                  <a:close/>
                  <a:moveTo>
                    <a:pt x="544" y="531"/>
                  </a:moveTo>
                  <a:cubicBezTo>
                    <a:pt x="486" y="452"/>
                    <a:pt x="428" y="373"/>
                    <a:pt x="371" y="293"/>
                  </a:cubicBezTo>
                  <a:cubicBezTo>
                    <a:pt x="388" y="317"/>
                    <a:pt x="405" y="340"/>
                    <a:pt x="422" y="364"/>
                  </a:cubicBezTo>
                  <a:cubicBezTo>
                    <a:pt x="463" y="420"/>
                    <a:pt x="503" y="475"/>
                    <a:pt x="544" y="531"/>
                  </a:cubicBezTo>
                  <a:close/>
                  <a:moveTo>
                    <a:pt x="552" y="526"/>
                  </a:moveTo>
                  <a:cubicBezTo>
                    <a:pt x="587" y="575"/>
                    <a:pt x="622" y="624"/>
                    <a:pt x="658" y="672"/>
                  </a:cubicBezTo>
                  <a:cubicBezTo>
                    <a:pt x="621" y="624"/>
                    <a:pt x="586" y="575"/>
                    <a:pt x="552" y="526"/>
                  </a:cubicBezTo>
                  <a:close/>
                  <a:moveTo>
                    <a:pt x="686" y="662"/>
                  </a:moveTo>
                  <a:cubicBezTo>
                    <a:pt x="725" y="715"/>
                    <a:pt x="765" y="767"/>
                    <a:pt x="804" y="820"/>
                  </a:cubicBezTo>
                  <a:cubicBezTo>
                    <a:pt x="722" y="739"/>
                    <a:pt x="655" y="644"/>
                    <a:pt x="590" y="549"/>
                  </a:cubicBezTo>
                  <a:cubicBezTo>
                    <a:pt x="550" y="491"/>
                    <a:pt x="510" y="432"/>
                    <a:pt x="470" y="374"/>
                  </a:cubicBezTo>
                  <a:cubicBezTo>
                    <a:pt x="542" y="470"/>
                    <a:pt x="614" y="566"/>
                    <a:pt x="686" y="662"/>
                  </a:cubicBezTo>
                  <a:close/>
                  <a:moveTo>
                    <a:pt x="562" y="447"/>
                  </a:moveTo>
                  <a:cubicBezTo>
                    <a:pt x="610" y="511"/>
                    <a:pt x="657" y="575"/>
                    <a:pt x="704" y="639"/>
                  </a:cubicBezTo>
                  <a:cubicBezTo>
                    <a:pt x="723" y="664"/>
                    <a:pt x="742" y="690"/>
                    <a:pt x="761" y="716"/>
                  </a:cubicBezTo>
                  <a:cubicBezTo>
                    <a:pt x="781" y="744"/>
                    <a:pt x="801" y="772"/>
                    <a:pt x="821" y="801"/>
                  </a:cubicBezTo>
                  <a:cubicBezTo>
                    <a:pt x="821" y="801"/>
                    <a:pt x="821" y="802"/>
                    <a:pt x="821" y="802"/>
                  </a:cubicBezTo>
                  <a:cubicBezTo>
                    <a:pt x="684" y="624"/>
                    <a:pt x="547" y="445"/>
                    <a:pt x="413" y="265"/>
                  </a:cubicBezTo>
                  <a:cubicBezTo>
                    <a:pt x="384" y="226"/>
                    <a:pt x="355" y="187"/>
                    <a:pt x="326" y="148"/>
                  </a:cubicBezTo>
                  <a:cubicBezTo>
                    <a:pt x="406" y="247"/>
                    <a:pt x="485" y="346"/>
                    <a:pt x="562" y="447"/>
                  </a:cubicBezTo>
                  <a:close/>
                  <a:moveTo>
                    <a:pt x="725" y="693"/>
                  </a:moveTo>
                  <a:cubicBezTo>
                    <a:pt x="689" y="647"/>
                    <a:pt x="654" y="600"/>
                    <a:pt x="619" y="553"/>
                  </a:cubicBezTo>
                  <a:cubicBezTo>
                    <a:pt x="553" y="464"/>
                    <a:pt x="487" y="375"/>
                    <a:pt x="422" y="285"/>
                  </a:cubicBezTo>
                  <a:cubicBezTo>
                    <a:pt x="516" y="410"/>
                    <a:pt x="611" y="535"/>
                    <a:pt x="707" y="659"/>
                  </a:cubicBezTo>
                  <a:cubicBezTo>
                    <a:pt x="738" y="701"/>
                    <a:pt x="770" y="742"/>
                    <a:pt x="802" y="784"/>
                  </a:cubicBezTo>
                  <a:cubicBezTo>
                    <a:pt x="774" y="755"/>
                    <a:pt x="749" y="724"/>
                    <a:pt x="725" y="693"/>
                  </a:cubicBezTo>
                  <a:close/>
                  <a:moveTo>
                    <a:pt x="739" y="613"/>
                  </a:moveTo>
                  <a:cubicBezTo>
                    <a:pt x="779" y="667"/>
                    <a:pt x="815" y="722"/>
                    <a:pt x="846" y="781"/>
                  </a:cubicBezTo>
                  <a:cubicBezTo>
                    <a:pt x="843" y="778"/>
                    <a:pt x="840" y="775"/>
                    <a:pt x="837" y="772"/>
                  </a:cubicBezTo>
                  <a:cubicBezTo>
                    <a:pt x="790" y="693"/>
                    <a:pt x="732" y="622"/>
                    <a:pt x="673" y="551"/>
                  </a:cubicBezTo>
                  <a:cubicBezTo>
                    <a:pt x="657" y="529"/>
                    <a:pt x="642" y="507"/>
                    <a:pt x="626" y="485"/>
                  </a:cubicBezTo>
                  <a:cubicBezTo>
                    <a:pt x="606" y="458"/>
                    <a:pt x="586" y="430"/>
                    <a:pt x="566" y="403"/>
                  </a:cubicBezTo>
                  <a:cubicBezTo>
                    <a:pt x="625" y="472"/>
                    <a:pt x="685" y="540"/>
                    <a:pt x="739" y="613"/>
                  </a:cubicBezTo>
                  <a:close/>
                  <a:moveTo>
                    <a:pt x="823" y="756"/>
                  </a:moveTo>
                  <a:cubicBezTo>
                    <a:pt x="792" y="721"/>
                    <a:pt x="766" y="682"/>
                    <a:pt x="739" y="644"/>
                  </a:cubicBezTo>
                  <a:cubicBezTo>
                    <a:pt x="728" y="628"/>
                    <a:pt x="717" y="613"/>
                    <a:pt x="706" y="597"/>
                  </a:cubicBezTo>
                  <a:cubicBezTo>
                    <a:pt x="714" y="607"/>
                    <a:pt x="722" y="617"/>
                    <a:pt x="730" y="627"/>
                  </a:cubicBezTo>
                  <a:cubicBezTo>
                    <a:pt x="764" y="668"/>
                    <a:pt x="795" y="711"/>
                    <a:pt x="823" y="756"/>
                  </a:cubicBezTo>
                  <a:close/>
                  <a:moveTo>
                    <a:pt x="357" y="128"/>
                  </a:moveTo>
                  <a:cubicBezTo>
                    <a:pt x="347" y="115"/>
                    <a:pt x="338" y="103"/>
                    <a:pt x="328" y="90"/>
                  </a:cubicBezTo>
                  <a:cubicBezTo>
                    <a:pt x="310" y="67"/>
                    <a:pt x="290" y="44"/>
                    <a:pt x="281" y="16"/>
                  </a:cubicBezTo>
                  <a:cubicBezTo>
                    <a:pt x="306" y="53"/>
                    <a:pt x="331" y="91"/>
                    <a:pt x="357" y="128"/>
                  </a:cubicBezTo>
                  <a:close/>
                  <a:moveTo>
                    <a:pt x="388" y="187"/>
                  </a:moveTo>
                  <a:cubicBezTo>
                    <a:pt x="352" y="140"/>
                    <a:pt x="317" y="93"/>
                    <a:pt x="281" y="45"/>
                  </a:cubicBezTo>
                  <a:cubicBezTo>
                    <a:pt x="354" y="127"/>
                    <a:pt x="415" y="219"/>
                    <a:pt x="483" y="304"/>
                  </a:cubicBezTo>
                  <a:cubicBezTo>
                    <a:pt x="513" y="344"/>
                    <a:pt x="543" y="384"/>
                    <a:pt x="573" y="424"/>
                  </a:cubicBezTo>
                  <a:cubicBezTo>
                    <a:pt x="574" y="425"/>
                    <a:pt x="575" y="425"/>
                    <a:pt x="576" y="425"/>
                  </a:cubicBezTo>
                  <a:cubicBezTo>
                    <a:pt x="595" y="450"/>
                    <a:pt x="613" y="475"/>
                    <a:pt x="631" y="500"/>
                  </a:cubicBezTo>
                  <a:cubicBezTo>
                    <a:pt x="591" y="450"/>
                    <a:pt x="551" y="401"/>
                    <a:pt x="511" y="351"/>
                  </a:cubicBezTo>
                  <a:cubicBezTo>
                    <a:pt x="470" y="297"/>
                    <a:pt x="429" y="242"/>
                    <a:pt x="388" y="187"/>
                  </a:cubicBezTo>
                  <a:close/>
                  <a:moveTo>
                    <a:pt x="622" y="500"/>
                  </a:moveTo>
                  <a:cubicBezTo>
                    <a:pt x="606" y="479"/>
                    <a:pt x="591" y="458"/>
                    <a:pt x="575" y="437"/>
                  </a:cubicBezTo>
                  <a:cubicBezTo>
                    <a:pt x="605" y="474"/>
                    <a:pt x="636" y="511"/>
                    <a:pt x="666" y="548"/>
                  </a:cubicBezTo>
                  <a:cubicBezTo>
                    <a:pt x="685" y="575"/>
                    <a:pt x="705" y="602"/>
                    <a:pt x="724" y="629"/>
                  </a:cubicBezTo>
                  <a:cubicBezTo>
                    <a:pt x="759" y="678"/>
                    <a:pt x="792" y="730"/>
                    <a:pt x="834" y="774"/>
                  </a:cubicBezTo>
                  <a:cubicBezTo>
                    <a:pt x="837" y="780"/>
                    <a:pt x="840" y="786"/>
                    <a:pt x="844" y="792"/>
                  </a:cubicBezTo>
                  <a:cubicBezTo>
                    <a:pt x="806" y="749"/>
                    <a:pt x="773" y="701"/>
                    <a:pt x="739" y="656"/>
                  </a:cubicBezTo>
                  <a:cubicBezTo>
                    <a:pt x="700" y="604"/>
                    <a:pt x="661" y="552"/>
                    <a:pt x="622" y="5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E66258E5-A593-4CF6-6B73-81999A14B936}"/>
                </a:ext>
              </a:extLst>
            </p:cNvPr>
            <p:cNvSpPr/>
            <p:nvPr/>
          </p:nvSpPr>
          <p:spPr bwMode="auto">
            <a:xfrm>
              <a:off x="4043363" y="5380038"/>
              <a:ext cx="301625" cy="317500"/>
            </a:xfrm>
            <a:custGeom>
              <a:avLst/>
              <a:gdLst>
                <a:gd name="T0" fmla="*/ 143 w 144"/>
                <a:gd name="T1" fmla="*/ 150 h 152"/>
                <a:gd name="T2" fmla="*/ 140 w 144"/>
                <a:gd name="T3" fmla="*/ 147 h 152"/>
                <a:gd name="T4" fmla="*/ 131 w 144"/>
                <a:gd name="T5" fmla="*/ 138 h 152"/>
                <a:gd name="T6" fmla="*/ 125 w 144"/>
                <a:gd name="T7" fmla="*/ 133 h 152"/>
                <a:gd name="T8" fmla="*/ 120 w 144"/>
                <a:gd name="T9" fmla="*/ 128 h 152"/>
                <a:gd name="T10" fmla="*/ 120 w 144"/>
                <a:gd name="T11" fmla="*/ 128 h 152"/>
                <a:gd name="T12" fmla="*/ 61 w 144"/>
                <a:gd name="T13" fmla="*/ 58 h 152"/>
                <a:gd name="T14" fmla="*/ 6 w 144"/>
                <a:gd name="T15" fmla="*/ 0 h 152"/>
                <a:gd name="T16" fmla="*/ 4 w 144"/>
                <a:gd name="T17" fmla="*/ 2 h 152"/>
                <a:gd name="T18" fmla="*/ 24 w 144"/>
                <a:gd name="T19" fmla="*/ 28 h 152"/>
                <a:gd name="T20" fmla="*/ 3 w 144"/>
                <a:gd name="T21" fmla="*/ 5 h 152"/>
                <a:gd name="T22" fmla="*/ 1 w 144"/>
                <a:gd name="T23" fmla="*/ 6 h 152"/>
                <a:gd name="T24" fmla="*/ 27 w 144"/>
                <a:gd name="T25" fmla="*/ 32 h 152"/>
                <a:gd name="T26" fmla="*/ 28 w 144"/>
                <a:gd name="T27" fmla="*/ 31 h 152"/>
                <a:gd name="T28" fmla="*/ 19 w 144"/>
                <a:gd name="T29" fmla="*/ 18 h 152"/>
                <a:gd name="T30" fmla="*/ 9 w 144"/>
                <a:gd name="T31" fmla="*/ 4 h 152"/>
                <a:gd name="T32" fmla="*/ 17 w 144"/>
                <a:gd name="T33" fmla="*/ 11 h 152"/>
                <a:gd name="T34" fmla="*/ 26 w 144"/>
                <a:gd name="T35" fmla="*/ 19 h 152"/>
                <a:gd name="T36" fmla="*/ 62 w 144"/>
                <a:gd name="T37" fmla="*/ 64 h 152"/>
                <a:gd name="T38" fmla="*/ 70 w 144"/>
                <a:gd name="T39" fmla="*/ 74 h 152"/>
                <a:gd name="T40" fmla="*/ 66 w 144"/>
                <a:gd name="T41" fmla="*/ 70 h 152"/>
                <a:gd name="T42" fmla="*/ 64 w 144"/>
                <a:gd name="T43" fmla="*/ 71 h 152"/>
                <a:gd name="T44" fmla="*/ 93 w 144"/>
                <a:gd name="T45" fmla="*/ 116 h 152"/>
                <a:gd name="T46" fmla="*/ 66 w 144"/>
                <a:gd name="T47" fmla="*/ 85 h 152"/>
                <a:gd name="T48" fmla="*/ 64 w 144"/>
                <a:gd name="T49" fmla="*/ 86 h 152"/>
                <a:gd name="T50" fmla="*/ 88 w 144"/>
                <a:gd name="T51" fmla="*/ 124 h 152"/>
                <a:gd name="T52" fmla="*/ 89 w 144"/>
                <a:gd name="T53" fmla="*/ 123 h 152"/>
                <a:gd name="T54" fmla="*/ 72 w 144"/>
                <a:gd name="T55" fmla="*/ 97 h 152"/>
                <a:gd name="T56" fmla="*/ 75 w 144"/>
                <a:gd name="T57" fmla="*/ 99 h 152"/>
                <a:gd name="T58" fmla="*/ 112 w 144"/>
                <a:gd name="T59" fmla="*/ 139 h 152"/>
                <a:gd name="T60" fmla="*/ 114 w 144"/>
                <a:gd name="T61" fmla="*/ 138 h 152"/>
                <a:gd name="T62" fmla="*/ 81 w 144"/>
                <a:gd name="T63" fmla="*/ 96 h 152"/>
                <a:gd name="T64" fmla="*/ 73 w 144"/>
                <a:gd name="T65" fmla="*/ 82 h 152"/>
                <a:gd name="T66" fmla="*/ 79 w 144"/>
                <a:gd name="T67" fmla="*/ 89 h 152"/>
                <a:gd name="T68" fmla="*/ 114 w 144"/>
                <a:gd name="T69" fmla="*/ 126 h 152"/>
                <a:gd name="T70" fmla="*/ 117 w 144"/>
                <a:gd name="T71" fmla="*/ 128 h 152"/>
                <a:gd name="T72" fmla="*/ 134 w 144"/>
                <a:gd name="T73" fmla="*/ 144 h 152"/>
                <a:gd name="T74" fmla="*/ 138 w 144"/>
                <a:gd name="T75" fmla="*/ 147 h 152"/>
                <a:gd name="T76" fmla="*/ 142 w 144"/>
                <a:gd name="T77" fmla="*/ 151 h 152"/>
                <a:gd name="T78" fmla="*/ 143 w 144"/>
                <a:gd name="T79" fmla="*/ 1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152">
                  <a:moveTo>
                    <a:pt x="143" y="150"/>
                  </a:moveTo>
                  <a:cubicBezTo>
                    <a:pt x="142" y="149"/>
                    <a:pt x="141" y="148"/>
                    <a:pt x="140" y="147"/>
                  </a:cubicBezTo>
                  <a:cubicBezTo>
                    <a:pt x="140" y="146"/>
                    <a:pt x="133" y="140"/>
                    <a:pt x="131" y="138"/>
                  </a:cubicBezTo>
                  <a:cubicBezTo>
                    <a:pt x="129" y="136"/>
                    <a:pt x="127" y="134"/>
                    <a:pt x="125" y="133"/>
                  </a:cubicBezTo>
                  <a:cubicBezTo>
                    <a:pt x="123" y="131"/>
                    <a:pt x="122" y="130"/>
                    <a:pt x="120" y="128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98" y="107"/>
                    <a:pt x="79" y="83"/>
                    <a:pt x="61" y="58"/>
                  </a:cubicBezTo>
                  <a:cubicBezTo>
                    <a:pt x="45" y="37"/>
                    <a:pt x="29" y="14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6" y="4"/>
                    <a:pt x="25" y="25"/>
                    <a:pt x="24" y="28"/>
                  </a:cubicBezTo>
                  <a:cubicBezTo>
                    <a:pt x="24" y="29"/>
                    <a:pt x="5" y="8"/>
                    <a:pt x="3" y="5"/>
                  </a:cubicBezTo>
                  <a:cubicBezTo>
                    <a:pt x="2" y="4"/>
                    <a:pt x="0" y="5"/>
                    <a:pt x="1" y="6"/>
                  </a:cubicBezTo>
                  <a:cubicBezTo>
                    <a:pt x="8" y="17"/>
                    <a:pt x="17" y="25"/>
                    <a:pt x="27" y="32"/>
                  </a:cubicBezTo>
                  <a:cubicBezTo>
                    <a:pt x="28" y="32"/>
                    <a:pt x="29" y="31"/>
                    <a:pt x="28" y="31"/>
                  </a:cubicBezTo>
                  <a:cubicBezTo>
                    <a:pt x="25" y="26"/>
                    <a:pt x="22" y="22"/>
                    <a:pt x="19" y="18"/>
                  </a:cubicBezTo>
                  <a:cubicBezTo>
                    <a:pt x="16" y="14"/>
                    <a:pt x="10" y="8"/>
                    <a:pt x="9" y="4"/>
                  </a:cubicBezTo>
                  <a:cubicBezTo>
                    <a:pt x="9" y="5"/>
                    <a:pt x="15" y="10"/>
                    <a:pt x="17" y="11"/>
                  </a:cubicBezTo>
                  <a:cubicBezTo>
                    <a:pt x="20" y="14"/>
                    <a:pt x="23" y="16"/>
                    <a:pt x="26" y="19"/>
                  </a:cubicBezTo>
                  <a:cubicBezTo>
                    <a:pt x="40" y="33"/>
                    <a:pt x="51" y="49"/>
                    <a:pt x="62" y="64"/>
                  </a:cubicBezTo>
                  <a:cubicBezTo>
                    <a:pt x="65" y="68"/>
                    <a:pt x="67" y="71"/>
                    <a:pt x="70" y="74"/>
                  </a:cubicBezTo>
                  <a:cubicBezTo>
                    <a:pt x="68" y="73"/>
                    <a:pt x="67" y="71"/>
                    <a:pt x="66" y="70"/>
                  </a:cubicBezTo>
                  <a:cubicBezTo>
                    <a:pt x="65" y="69"/>
                    <a:pt x="63" y="70"/>
                    <a:pt x="64" y="71"/>
                  </a:cubicBezTo>
                  <a:cubicBezTo>
                    <a:pt x="72" y="87"/>
                    <a:pt x="82" y="102"/>
                    <a:pt x="93" y="116"/>
                  </a:cubicBezTo>
                  <a:cubicBezTo>
                    <a:pt x="83" y="106"/>
                    <a:pt x="74" y="96"/>
                    <a:pt x="66" y="85"/>
                  </a:cubicBezTo>
                  <a:cubicBezTo>
                    <a:pt x="65" y="84"/>
                    <a:pt x="64" y="85"/>
                    <a:pt x="64" y="86"/>
                  </a:cubicBezTo>
                  <a:cubicBezTo>
                    <a:pt x="70" y="100"/>
                    <a:pt x="78" y="112"/>
                    <a:pt x="88" y="124"/>
                  </a:cubicBezTo>
                  <a:cubicBezTo>
                    <a:pt x="89" y="124"/>
                    <a:pt x="90" y="123"/>
                    <a:pt x="89" y="123"/>
                  </a:cubicBezTo>
                  <a:cubicBezTo>
                    <a:pt x="83" y="115"/>
                    <a:pt x="77" y="106"/>
                    <a:pt x="72" y="97"/>
                  </a:cubicBezTo>
                  <a:cubicBezTo>
                    <a:pt x="65" y="85"/>
                    <a:pt x="69" y="91"/>
                    <a:pt x="75" y="99"/>
                  </a:cubicBezTo>
                  <a:cubicBezTo>
                    <a:pt x="87" y="113"/>
                    <a:pt x="100" y="126"/>
                    <a:pt x="112" y="139"/>
                  </a:cubicBezTo>
                  <a:cubicBezTo>
                    <a:pt x="113" y="140"/>
                    <a:pt x="114" y="139"/>
                    <a:pt x="114" y="138"/>
                  </a:cubicBezTo>
                  <a:cubicBezTo>
                    <a:pt x="102" y="125"/>
                    <a:pt x="91" y="111"/>
                    <a:pt x="81" y="96"/>
                  </a:cubicBezTo>
                  <a:cubicBezTo>
                    <a:pt x="78" y="92"/>
                    <a:pt x="76" y="86"/>
                    <a:pt x="73" y="82"/>
                  </a:cubicBezTo>
                  <a:cubicBezTo>
                    <a:pt x="75" y="84"/>
                    <a:pt x="77" y="86"/>
                    <a:pt x="79" y="89"/>
                  </a:cubicBezTo>
                  <a:cubicBezTo>
                    <a:pt x="91" y="102"/>
                    <a:pt x="102" y="114"/>
                    <a:pt x="114" y="126"/>
                  </a:cubicBezTo>
                  <a:cubicBezTo>
                    <a:pt x="115" y="127"/>
                    <a:pt x="116" y="127"/>
                    <a:pt x="117" y="128"/>
                  </a:cubicBezTo>
                  <a:cubicBezTo>
                    <a:pt x="122" y="134"/>
                    <a:pt x="128" y="139"/>
                    <a:pt x="134" y="144"/>
                  </a:cubicBezTo>
                  <a:cubicBezTo>
                    <a:pt x="135" y="145"/>
                    <a:pt x="136" y="147"/>
                    <a:pt x="138" y="147"/>
                  </a:cubicBezTo>
                  <a:cubicBezTo>
                    <a:pt x="139" y="149"/>
                    <a:pt x="140" y="150"/>
                    <a:pt x="142" y="151"/>
                  </a:cubicBezTo>
                  <a:cubicBezTo>
                    <a:pt x="143" y="152"/>
                    <a:pt x="144" y="151"/>
                    <a:pt x="143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20A8D2E7-2A5C-5A51-89EE-5B960CEA1E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2075" y="4946650"/>
              <a:ext cx="544513" cy="725488"/>
            </a:xfrm>
            <a:custGeom>
              <a:avLst/>
              <a:gdLst>
                <a:gd name="T0" fmla="*/ 11 w 261"/>
                <a:gd name="T1" fmla="*/ 1 h 348"/>
                <a:gd name="T2" fmla="*/ 40 w 261"/>
                <a:gd name="T3" fmla="*/ 56 h 348"/>
                <a:gd name="T4" fmla="*/ 5 w 261"/>
                <a:gd name="T5" fmla="*/ 23 h 348"/>
                <a:gd name="T6" fmla="*/ 3 w 261"/>
                <a:gd name="T7" fmla="*/ 32 h 348"/>
                <a:gd name="T8" fmla="*/ 3 w 261"/>
                <a:gd name="T9" fmla="*/ 45 h 348"/>
                <a:gd name="T10" fmla="*/ 4 w 261"/>
                <a:gd name="T11" fmla="*/ 38 h 348"/>
                <a:gd name="T12" fmla="*/ 23 w 261"/>
                <a:gd name="T13" fmla="*/ 55 h 348"/>
                <a:gd name="T14" fmla="*/ 52 w 261"/>
                <a:gd name="T15" fmla="*/ 73 h 348"/>
                <a:gd name="T16" fmla="*/ 162 w 261"/>
                <a:gd name="T17" fmla="*/ 210 h 348"/>
                <a:gd name="T18" fmla="*/ 57 w 261"/>
                <a:gd name="T19" fmla="*/ 97 h 348"/>
                <a:gd name="T20" fmla="*/ 87 w 261"/>
                <a:gd name="T21" fmla="*/ 152 h 348"/>
                <a:gd name="T22" fmla="*/ 216 w 261"/>
                <a:gd name="T23" fmla="*/ 324 h 348"/>
                <a:gd name="T24" fmla="*/ 82 w 261"/>
                <a:gd name="T25" fmla="*/ 160 h 348"/>
                <a:gd name="T26" fmla="*/ 164 w 261"/>
                <a:gd name="T27" fmla="*/ 271 h 348"/>
                <a:gd name="T28" fmla="*/ 173 w 261"/>
                <a:gd name="T29" fmla="*/ 299 h 348"/>
                <a:gd name="T30" fmla="*/ 73 w 261"/>
                <a:gd name="T31" fmla="*/ 178 h 348"/>
                <a:gd name="T32" fmla="*/ 181 w 261"/>
                <a:gd name="T33" fmla="*/ 314 h 348"/>
                <a:gd name="T34" fmla="*/ 74 w 261"/>
                <a:gd name="T35" fmla="*/ 197 h 348"/>
                <a:gd name="T36" fmla="*/ 209 w 261"/>
                <a:gd name="T37" fmla="*/ 345 h 348"/>
                <a:gd name="T38" fmla="*/ 213 w 261"/>
                <a:gd name="T39" fmla="*/ 340 h 348"/>
                <a:gd name="T40" fmla="*/ 181 w 261"/>
                <a:gd name="T41" fmla="*/ 291 h 348"/>
                <a:gd name="T42" fmla="*/ 228 w 261"/>
                <a:gd name="T43" fmla="*/ 336 h 348"/>
                <a:gd name="T44" fmla="*/ 241 w 261"/>
                <a:gd name="T45" fmla="*/ 333 h 348"/>
                <a:gd name="T46" fmla="*/ 243 w 261"/>
                <a:gd name="T47" fmla="*/ 331 h 348"/>
                <a:gd name="T48" fmla="*/ 243 w 261"/>
                <a:gd name="T49" fmla="*/ 331 h 348"/>
                <a:gd name="T50" fmla="*/ 199 w 261"/>
                <a:gd name="T51" fmla="*/ 261 h 348"/>
                <a:gd name="T52" fmla="*/ 253 w 261"/>
                <a:gd name="T53" fmla="*/ 331 h 348"/>
                <a:gd name="T54" fmla="*/ 188 w 261"/>
                <a:gd name="T55" fmla="*/ 240 h 348"/>
                <a:gd name="T56" fmla="*/ 260 w 261"/>
                <a:gd name="T57" fmla="*/ 323 h 348"/>
                <a:gd name="T58" fmla="*/ 152 w 261"/>
                <a:gd name="T59" fmla="*/ 277 h 348"/>
                <a:gd name="T60" fmla="*/ 137 w 261"/>
                <a:gd name="T61" fmla="*/ 235 h 348"/>
                <a:gd name="T62" fmla="*/ 112 w 261"/>
                <a:gd name="T63" fmla="*/ 202 h 348"/>
                <a:gd name="T64" fmla="*/ 68 w 261"/>
                <a:gd name="T65" fmla="*/ 88 h 348"/>
                <a:gd name="T66" fmla="*/ 68 w 261"/>
                <a:gd name="T67" fmla="*/ 88 h 348"/>
                <a:gd name="T68" fmla="*/ 54 w 261"/>
                <a:gd name="T69" fmla="*/ 71 h 348"/>
                <a:gd name="T70" fmla="*/ 236 w 261"/>
                <a:gd name="T71" fmla="*/ 293 h 348"/>
                <a:gd name="T72" fmla="*/ 152 w 261"/>
                <a:gd name="T73" fmla="*/ 19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1" h="348">
                  <a:moveTo>
                    <a:pt x="260" y="323"/>
                  </a:moveTo>
                  <a:cubicBezTo>
                    <a:pt x="184" y="211"/>
                    <a:pt x="101" y="103"/>
                    <a:pt x="11" y="1"/>
                  </a:cubicBezTo>
                  <a:cubicBezTo>
                    <a:pt x="9" y="0"/>
                    <a:pt x="7" y="1"/>
                    <a:pt x="8" y="3"/>
                  </a:cubicBezTo>
                  <a:cubicBezTo>
                    <a:pt x="18" y="22"/>
                    <a:pt x="28" y="39"/>
                    <a:pt x="40" y="56"/>
                  </a:cubicBezTo>
                  <a:cubicBezTo>
                    <a:pt x="29" y="45"/>
                    <a:pt x="18" y="33"/>
                    <a:pt x="8" y="21"/>
                  </a:cubicBezTo>
                  <a:cubicBezTo>
                    <a:pt x="6" y="20"/>
                    <a:pt x="5" y="21"/>
                    <a:pt x="5" y="23"/>
                  </a:cubicBezTo>
                  <a:cubicBezTo>
                    <a:pt x="9" y="31"/>
                    <a:pt x="13" y="39"/>
                    <a:pt x="17" y="47"/>
                  </a:cubicBezTo>
                  <a:cubicBezTo>
                    <a:pt x="12" y="42"/>
                    <a:pt x="7" y="37"/>
                    <a:pt x="3" y="32"/>
                  </a:cubicBezTo>
                  <a:cubicBezTo>
                    <a:pt x="2" y="31"/>
                    <a:pt x="0" y="32"/>
                    <a:pt x="1" y="34"/>
                  </a:cubicBezTo>
                  <a:cubicBezTo>
                    <a:pt x="1" y="38"/>
                    <a:pt x="2" y="41"/>
                    <a:pt x="3" y="45"/>
                  </a:cubicBezTo>
                  <a:cubicBezTo>
                    <a:pt x="4" y="47"/>
                    <a:pt x="6" y="46"/>
                    <a:pt x="6" y="45"/>
                  </a:cubicBezTo>
                  <a:cubicBezTo>
                    <a:pt x="5" y="42"/>
                    <a:pt x="5" y="40"/>
                    <a:pt x="4" y="38"/>
                  </a:cubicBezTo>
                  <a:cubicBezTo>
                    <a:pt x="10" y="44"/>
                    <a:pt x="15" y="50"/>
                    <a:pt x="21" y="56"/>
                  </a:cubicBezTo>
                  <a:cubicBezTo>
                    <a:pt x="22" y="58"/>
                    <a:pt x="24" y="56"/>
                    <a:pt x="23" y="55"/>
                  </a:cubicBezTo>
                  <a:cubicBezTo>
                    <a:pt x="19" y="46"/>
                    <a:pt x="16" y="38"/>
                    <a:pt x="12" y="30"/>
                  </a:cubicBezTo>
                  <a:cubicBezTo>
                    <a:pt x="25" y="44"/>
                    <a:pt x="38" y="59"/>
                    <a:pt x="52" y="73"/>
                  </a:cubicBezTo>
                  <a:cubicBezTo>
                    <a:pt x="86" y="115"/>
                    <a:pt x="120" y="157"/>
                    <a:pt x="154" y="198"/>
                  </a:cubicBezTo>
                  <a:cubicBezTo>
                    <a:pt x="157" y="202"/>
                    <a:pt x="159" y="206"/>
                    <a:pt x="162" y="210"/>
                  </a:cubicBezTo>
                  <a:cubicBezTo>
                    <a:pt x="129" y="170"/>
                    <a:pt x="95" y="132"/>
                    <a:pt x="59" y="95"/>
                  </a:cubicBezTo>
                  <a:cubicBezTo>
                    <a:pt x="58" y="93"/>
                    <a:pt x="56" y="95"/>
                    <a:pt x="57" y="97"/>
                  </a:cubicBezTo>
                  <a:cubicBezTo>
                    <a:pt x="107" y="161"/>
                    <a:pt x="156" y="225"/>
                    <a:pt x="206" y="288"/>
                  </a:cubicBezTo>
                  <a:cubicBezTo>
                    <a:pt x="166" y="243"/>
                    <a:pt x="126" y="198"/>
                    <a:pt x="87" y="152"/>
                  </a:cubicBezTo>
                  <a:cubicBezTo>
                    <a:pt x="86" y="151"/>
                    <a:pt x="84" y="153"/>
                    <a:pt x="85" y="154"/>
                  </a:cubicBezTo>
                  <a:cubicBezTo>
                    <a:pt x="131" y="209"/>
                    <a:pt x="175" y="265"/>
                    <a:pt x="216" y="324"/>
                  </a:cubicBezTo>
                  <a:cubicBezTo>
                    <a:pt x="198" y="305"/>
                    <a:pt x="181" y="287"/>
                    <a:pt x="164" y="268"/>
                  </a:cubicBezTo>
                  <a:cubicBezTo>
                    <a:pt x="137" y="231"/>
                    <a:pt x="110" y="195"/>
                    <a:pt x="82" y="160"/>
                  </a:cubicBezTo>
                  <a:cubicBezTo>
                    <a:pt x="82" y="159"/>
                    <a:pt x="80" y="160"/>
                    <a:pt x="81" y="161"/>
                  </a:cubicBezTo>
                  <a:cubicBezTo>
                    <a:pt x="106" y="200"/>
                    <a:pt x="134" y="236"/>
                    <a:pt x="164" y="271"/>
                  </a:cubicBezTo>
                  <a:cubicBezTo>
                    <a:pt x="178" y="291"/>
                    <a:pt x="192" y="311"/>
                    <a:pt x="206" y="330"/>
                  </a:cubicBezTo>
                  <a:cubicBezTo>
                    <a:pt x="195" y="320"/>
                    <a:pt x="184" y="310"/>
                    <a:pt x="173" y="299"/>
                  </a:cubicBezTo>
                  <a:cubicBezTo>
                    <a:pt x="140" y="258"/>
                    <a:pt x="108" y="217"/>
                    <a:pt x="75" y="176"/>
                  </a:cubicBezTo>
                  <a:cubicBezTo>
                    <a:pt x="74" y="175"/>
                    <a:pt x="72" y="176"/>
                    <a:pt x="73" y="178"/>
                  </a:cubicBezTo>
                  <a:cubicBezTo>
                    <a:pt x="101" y="223"/>
                    <a:pt x="134" y="264"/>
                    <a:pt x="172" y="302"/>
                  </a:cubicBezTo>
                  <a:cubicBezTo>
                    <a:pt x="175" y="306"/>
                    <a:pt x="178" y="310"/>
                    <a:pt x="181" y="314"/>
                  </a:cubicBezTo>
                  <a:cubicBezTo>
                    <a:pt x="146" y="274"/>
                    <a:pt x="110" y="235"/>
                    <a:pt x="75" y="197"/>
                  </a:cubicBezTo>
                  <a:cubicBezTo>
                    <a:pt x="74" y="196"/>
                    <a:pt x="74" y="197"/>
                    <a:pt x="74" y="197"/>
                  </a:cubicBezTo>
                  <a:cubicBezTo>
                    <a:pt x="118" y="247"/>
                    <a:pt x="163" y="297"/>
                    <a:pt x="207" y="346"/>
                  </a:cubicBezTo>
                  <a:cubicBezTo>
                    <a:pt x="209" y="348"/>
                    <a:pt x="210" y="346"/>
                    <a:pt x="209" y="345"/>
                  </a:cubicBezTo>
                  <a:cubicBezTo>
                    <a:pt x="202" y="335"/>
                    <a:pt x="194" y="326"/>
                    <a:pt x="187" y="316"/>
                  </a:cubicBezTo>
                  <a:cubicBezTo>
                    <a:pt x="195" y="324"/>
                    <a:pt x="204" y="332"/>
                    <a:pt x="213" y="340"/>
                  </a:cubicBezTo>
                  <a:cubicBezTo>
                    <a:pt x="214" y="341"/>
                    <a:pt x="216" y="340"/>
                    <a:pt x="215" y="339"/>
                  </a:cubicBezTo>
                  <a:cubicBezTo>
                    <a:pt x="204" y="323"/>
                    <a:pt x="193" y="307"/>
                    <a:pt x="181" y="291"/>
                  </a:cubicBezTo>
                  <a:cubicBezTo>
                    <a:pt x="196" y="307"/>
                    <a:pt x="210" y="322"/>
                    <a:pt x="226" y="337"/>
                  </a:cubicBezTo>
                  <a:cubicBezTo>
                    <a:pt x="227" y="338"/>
                    <a:pt x="229" y="337"/>
                    <a:pt x="228" y="336"/>
                  </a:cubicBezTo>
                  <a:cubicBezTo>
                    <a:pt x="200" y="296"/>
                    <a:pt x="171" y="256"/>
                    <a:pt x="141" y="218"/>
                  </a:cubicBezTo>
                  <a:cubicBezTo>
                    <a:pt x="174" y="256"/>
                    <a:pt x="207" y="295"/>
                    <a:pt x="241" y="333"/>
                  </a:cubicBezTo>
                  <a:cubicBezTo>
                    <a:pt x="242" y="334"/>
                    <a:pt x="244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188" y="260"/>
                    <a:pt x="132" y="189"/>
                    <a:pt x="77" y="117"/>
                  </a:cubicBezTo>
                  <a:cubicBezTo>
                    <a:pt x="120" y="163"/>
                    <a:pt x="161" y="211"/>
                    <a:pt x="199" y="261"/>
                  </a:cubicBezTo>
                  <a:cubicBezTo>
                    <a:pt x="216" y="285"/>
                    <a:pt x="233" y="309"/>
                    <a:pt x="251" y="333"/>
                  </a:cubicBezTo>
                  <a:cubicBezTo>
                    <a:pt x="252" y="335"/>
                    <a:pt x="255" y="333"/>
                    <a:pt x="253" y="331"/>
                  </a:cubicBezTo>
                  <a:cubicBezTo>
                    <a:pt x="241" y="312"/>
                    <a:pt x="227" y="294"/>
                    <a:pt x="214" y="276"/>
                  </a:cubicBezTo>
                  <a:cubicBezTo>
                    <a:pt x="205" y="264"/>
                    <a:pt x="197" y="252"/>
                    <a:pt x="188" y="240"/>
                  </a:cubicBezTo>
                  <a:cubicBezTo>
                    <a:pt x="211" y="269"/>
                    <a:pt x="234" y="297"/>
                    <a:pt x="258" y="325"/>
                  </a:cubicBezTo>
                  <a:cubicBezTo>
                    <a:pt x="259" y="327"/>
                    <a:pt x="261" y="325"/>
                    <a:pt x="260" y="323"/>
                  </a:cubicBezTo>
                  <a:close/>
                  <a:moveTo>
                    <a:pt x="92" y="202"/>
                  </a:moveTo>
                  <a:cubicBezTo>
                    <a:pt x="112" y="227"/>
                    <a:pt x="132" y="252"/>
                    <a:pt x="152" y="277"/>
                  </a:cubicBezTo>
                  <a:cubicBezTo>
                    <a:pt x="131" y="254"/>
                    <a:pt x="111" y="228"/>
                    <a:pt x="92" y="202"/>
                  </a:cubicBezTo>
                  <a:close/>
                  <a:moveTo>
                    <a:pt x="137" y="235"/>
                  </a:moveTo>
                  <a:cubicBezTo>
                    <a:pt x="126" y="221"/>
                    <a:pt x="114" y="206"/>
                    <a:pt x="104" y="191"/>
                  </a:cubicBezTo>
                  <a:cubicBezTo>
                    <a:pt x="106" y="195"/>
                    <a:pt x="109" y="199"/>
                    <a:pt x="112" y="202"/>
                  </a:cubicBezTo>
                  <a:cubicBezTo>
                    <a:pt x="121" y="213"/>
                    <a:pt x="129" y="224"/>
                    <a:pt x="137" y="235"/>
                  </a:cubicBezTo>
                  <a:close/>
                  <a:moveTo>
                    <a:pt x="68" y="88"/>
                  </a:moveTo>
                  <a:cubicBezTo>
                    <a:pt x="89" y="109"/>
                    <a:pt x="108" y="133"/>
                    <a:pt x="125" y="158"/>
                  </a:cubicBezTo>
                  <a:cubicBezTo>
                    <a:pt x="106" y="135"/>
                    <a:pt x="87" y="111"/>
                    <a:pt x="68" y="88"/>
                  </a:cubicBezTo>
                  <a:close/>
                  <a:moveTo>
                    <a:pt x="152" y="190"/>
                  </a:moveTo>
                  <a:cubicBezTo>
                    <a:pt x="122" y="148"/>
                    <a:pt x="93" y="105"/>
                    <a:pt x="54" y="71"/>
                  </a:cubicBezTo>
                  <a:cubicBezTo>
                    <a:pt x="40" y="53"/>
                    <a:pt x="27" y="33"/>
                    <a:pt x="17" y="13"/>
                  </a:cubicBezTo>
                  <a:cubicBezTo>
                    <a:pt x="94" y="103"/>
                    <a:pt x="168" y="196"/>
                    <a:pt x="236" y="293"/>
                  </a:cubicBezTo>
                  <a:cubicBezTo>
                    <a:pt x="210" y="261"/>
                    <a:pt x="184" y="230"/>
                    <a:pt x="158" y="198"/>
                  </a:cubicBezTo>
                  <a:lnTo>
                    <a:pt x="152" y="1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9A7B0170-8EC8-1BD8-5F28-4239FED32D39}"/>
                </a:ext>
              </a:extLst>
            </p:cNvPr>
            <p:cNvSpPr/>
            <p:nvPr/>
          </p:nvSpPr>
          <p:spPr bwMode="auto">
            <a:xfrm>
              <a:off x="3030538" y="3222625"/>
              <a:ext cx="360363" cy="587375"/>
            </a:xfrm>
            <a:custGeom>
              <a:avLst/>
              <a:gdLst>
                <a:gd name="T0" fmla="*/ 80 w 173"/>
                <a:gd name="T1" fmla="*/ 1 h 282"/>
                <a:gd name="T2" fmla="*/ 92 w 173"/>
                <a:gd name="T3" fmla="*/ 40 h 282"/>
                <a:gd name="T4" fmla="*/ 68 w 173"/>
                <a:gd name="T5" fmla="*/ 19 h 282"/>
                <a:gd name="T6" fmla="*/ 61 w 173"/>
                <a:gd name="T7" fmla="*/ 20 h 282"/>
                <a:gd name="T8" fmla="*/ 63 w 173"/>
                <a:gd name="T9" fmla="*/ 29 h 282"/>
                <a:gd name="T10" fmla="*/ 75 w 173"/>
                <a:gd name="T11" fmla="*/ 37 h 282"/>
                <a:gd name="T12" fmla="*/ 74 w 173"/>
                <a:gd name="T13" fmla="*/ 26 h 282"/>
                <a:gd name="T14" fmla="*/ 100 w 173"/>
                <a:gd name="T15" fmla="*/ 51 h 282"/>
                <a:gd name="T16" fmla="*/ 160 w 173"/>
                <a:gd name="T17" fmla="*/ 154 h 282"/>
                <a:gd name="T18" fmla="*/ 106 w 173"/>
                <a:gd name="T19" fmla="*/ 73 h 282"/>
                <a:gd name="T20" fmla="*/ 110 w 173"/>
                <a:gd name="T21" fmla="*/ 96 h 282"/>
                <a:gd name="T22" fmla="*/ 139 w 173"/>
                <a:gd name="T23" fmla="*/ 168 h 282"/>
                <a:gd name="T24" fmla="*/ 104 w 173"/>
                <a:gd name="T25" fmla="*/ 120 h 282"/>
                <a:gd name="T26" fmla="*/ 100 w 173"/>
                <a:gd name="T27" fmla="*/ 126 h 282"/>
                <a:gd name="T28" fmla="*/ 128 w 173"/>
                <a:gd name="T29" fmla="*/ 190 h 282"/>
                <a:gd name="T30" fmla="*/ 91 w 173"/>
                <a:gd name="T31" fmla="*/ 135 h 282"/>
                <a:gd name="T32" fmla="*/ 89 w 173"/>
                <a:gd name="T33" fmla="*/ 145 h 282"/>
                <a:gd name="T34" fmla="*/ 75 w 173"/>
                <a:gd name="T35" fmla="*/ 127 h 282"/>
                <a:gd name="T36" fmla="*/ 65 w 173"/>
                <a:gd name="T37" fmla="*/ 123 h 282"/>
                <a:gd name="T38" fmla="*/ 111 w 173"/>
                <a:gd name="T39" fmla="*/ 219 h 282"/>
                <a:gd name="T40" fmla="*/ 52 w 173"/>
                <a:gd name="T41" fmla="*/ 134 h 282"/>
                <a:gd name="T42" fmla="*/ 32 w 173"/>
                <a:gd name="T43" fmla="*/ 124 h 282"/>
                <a:gd name="T44" fmla="*/ 102 w 173"/>
                <a:gd name="T45" fmla="*/ 252 h 282"/>
                <a:gd name="T46" fmla="*/ 16 w 173"/>
                <a:gd name="T47" fmla="*/ 124 h 282"/>
                <a:gd name="T48" fmla="*/ 11 w 173"/>
                <a:gd name="T49" fmla="*/ 130 h 282"/>
                <a:gd name="T50" fmla="*/ 75 w 173"/>
                <a:gd name="T51" fmla="*/ 251 h 282"/>
                <a:gd name="T52" fmla="*/ 5 w 173"/>
                <a:gd name="T53" fmla="*/ 146 h 282"/>
                <a:gd name="T54" fmla="*/ 14 w 173"/>
                <a:gd name="T55" fmla="*/ 183 h 282"/>
                <a:gd name="T56" fmla="*/ 51 w 173"/>
                <a:gd name="T57" fmla="*/ 261 h 282"/>
                <a:gd name="T58" fmla="*/ 10 w 173"/>
                <a:gd name="T59" fmla="*/ 199 h 282"/>
                <a:gd name="T60" fmla="*/ 38 w 173"/>
                <a:gd name="T61" fmla="*/ 259 h 282"/>
                <a:gd name="T62" fmla="*/ 14 w 173"/>
                <a:gd name="T63" fmla="*/ 227 h 282"/>
                <a:gd name="T64" fmla="*/ 4 w 173"/>
                <a:gd name="T65" fmla="*/ 213 h 282"/>
                <a:gd name="T66" fmla="*/ 20 w 173"/>
                <a:gd name="T67" fmla="*/ 246 h 282"/>
                <a:gd name="T68" fmla="*/ 20 w 173"/>
                <a:gd name="T69" fmla="*/ 254 h 282"/>
                <a:gd name="T70" fmla="*/ 0 w 173"/>
                <a:gd name="T71" fmla="*/ 225 h 282"/>
                <a:gd name="T72" fmla="*/ 14 w 173"/>
                <a:gd name="T73" fmla="*/ 258 h 282"/>
                <a:gd name="T74" fmla="*/ 4 w 173"/>
                <a:gd name="T75" fmla="*/ 233 h 282"/>
                <a:gd name="T76" fmla="*/ 27 w 173"/>
                <a:gd name="T77" fmla="*/ 268 h 282"/>
                <a:gd name="T78" fmla="*/ 19 w 173"/>
                <a:gd name="T79" fmla="*/ 239 h 282"/>
                <a:gd name="T80" fmla="*/ 51 w 173"/>
                <a:gd name="T81" fmla="*/ 275 h 282"/>
                <a:gd name="T82" fmla="*/ 62 w 173"/>
                <a:gd name="T83" fmla="*/ 279 h 282"/>
                <a:gd name="T84" fmla="*/ 27 w 173"/>
                <a:gd name="T85" fmla="*/ 210 h 282"/>
                <a:gd name="T86" fmla="*/ 81 w 173"/>
                <a:gd name="T87" fmla="*/ 279 h 282"/>
                <a:gd name="T88" fmla="*/ 89 w 173"/>
                <a:gd name="T89" fmla="*/ 275 h 282"/>
                <a:gd name="T90" fmla="*/ 35 w 173"/>
                <a:gd name="T91" fmla="*/ 173 h 282"/>
                <a:gd name="T92" fmla="*/ 97 w 173"/>
                <a:gd name="T93" fmla="*/ 264 h 282"/>
                <a:gd name="T94" fmla="*/ 108 w 173"/>
                <a:gd name="T95" fmla="*/ 263 h 282"/>
                <a:gd name="T96" fmla="*/ 70 w 173"/>
                <a:gd name="T97" fmla="*/ 187 h 282"/>
                <a:gd name="T98" fmla="*/ 120 w 173"/>
                <a:gd name="T99" fmla="*/ 255 h 282"/>
                <a:gd name="T100" fmla="*/ 126 w 173"/>
                <a:gd name="T101" fmla="*/ 247 h 282"/>
                <a:gd name="T102" fmla="*/ 101 w 173"/>
                <a:gd name="T103" fmla="*/ 193 h 282"/>
                <a:gd name="T104" fmla="*/ 133 w 173"/>
                <a:gd name="T105" fmla="*/ 241 h 282"/>
                <a:gd name="T106" fmla="*/ 146 w 173"/>
                <a:gd name="T107" fmla="*/ 244 h 282"/>
                <a:gd name="T108" fmla="*/ 113 w 173"/>
                <a:gd name="T109" fmla="*/ 172 h 282"/>
                <a:gd name="T110" fmla="*/ 150 w 173"/>
                <a:gd name="T111" fmla="*/ 226 h 282"/>
                <a:gd name="T112" fmla="*/ 156 w 173"/>
                <a:gd name="T113" fmla="*/ 221 h 282"/>
                <a:gd name="T114" fmla="*/ 125 w 173"/>
                <a:gd name="T115" fmla="*/ 153 h 282"/>
                <a:gd name="T116" fmla="*/ 153 w 173"/>
                <a:gd name="T117" fmla="*/ 189 h 282"/>
                <a:gd name="T118" fmla="*/ 159 w 173"/>
                <a:gd name="T119" fmla="*/ 177 h 282"/>
                <a:gd name="T120" fmla="*/ 135 w 173"/>
                <a:gd name="T121" fmla="*/ 123 h 282"/>
                <a:gd name="T122" fmla="*/ 172 w 173"/>
                <a:gd name="T123" fmla="*/ 1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3" h="282">
                  <a:moveTo>
                    <a:pt x="172" y="171"/>
                  </a:moveTo>
                  <a:cubicBezTo>
                    <a:pt x="145" y="112"/>
                    <a:pt x="114" y="56"/>
                    <a:pt x="80" y="1"/>
                  </a:cubicBezTo>
                  <a:cubicBezTo>
                    <a:pt x="79" y="0"/>
                    <a:pt x="76" y="1"/>
                    <a:pt x="77" y="3"/>
                  </a:cubicBezTo>
                  <a:cubicBezTo>
                    <a:pt x="82" y="15"/>
                    <a:pt x="87" y="28"/>
                    <a:pt x="92" y="40"/>
                  </a:cubicBezTo>
                  <a:cubicBezTo>
                    <a:pt x="85" y="32"/>
                    <a:pt x="78" y="24"/>
                    <a:pt x="71" y="17"/>
                  </a:cubicBezTo>
                  <a:cubicBezTo>
                    <a:pt x="69" y="16"/>
                    <a:pt x="67" y="17"/>
                    <a:pt x="68" y="19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8" y="27"/>
                    <a:pt x="65" y="24"/>
                    <a:pt x="61" y="20"/>
                  </a:cubicBezTo>
                  <a:cubicBezTo>
                    <a:pt x="60" y="19"/>
                    <a:pt x="57" y="21"/>
                    <a:pt x="58" y="22"/>
                  </a:cubicBezTo>
                  <a:cubicBezTo>
                    <a:pt x="60" y="24"/>
                    <a:pt x="61" y="27"/>
                    <a:pt x="63" y="29"/>
                  </a:cubicBezTo>
                  <a:cubicBezTo>
                    <a:pt x="63" y="30"/>
                    <a:pt x="65" y="30"/>
                    <a:pt x="65" y="29"/>
                  </a:cubicBezTo>
                  <a:cubicBezTo>
                    <a:pt x="68" y="32"/>
                    <a:pt x="72" y="34"/>
                    <a:pt x="75" y="37"/>
                  </a:cubicBezTo>
                  <a:cubicBezTo>
                    <a:pt x="76" y="37"/>
                    <a:pt x="78" y="36"/>
                    <a:pt x="78" y="35"/>
                  </a:cubicBezTo>
                  <a:cubicBezTo>
                    <a:pt x="77" y="32"/>
                    <a:pt x="75" y="29"/>
                    <a:pt x="74" y="26"/>
                  </a:cubicBezTo>
                  <a:cubicBezTo>
                    <a:pt x="82" y="34"/>
                    <a:pt x="90" y="43"/>
                    <a:pt x="97" y="52"/>
                  </a:cubicBezTo>
                  <a:cubicBezTo>
                    <a:pt x="98" y="53"/>
                    <a:pt x="101" y="53"/>
                    <a:pt x="100" y="51"/>
                  </a:cubicBezTo>
                  <a:cubicBezTo>
                    <a:pt x="96" y="41"/>
                    <a:pt x="93" y="32"/>
                    <a:pt x="89" y="22"/>
                  </a:cubicBezTo>
                  <a:cubicBezTo>
                    <a:pt x="115" y="65"/>
                    <a:pt x="139" y="109"/>
                    <a:pt x="160" y="154"/>
                  </a:cubicBezTo>
                  <a:cubicBezTo>
                    <a:pt x="142" y="127"/>
                    <a:pt x="125" y="100"/>
                    <a:pt x="109" y="71"/>
                  </a:cubicBezTo>
                  <a:cubicBezTo>
                    <a:pt x="108" y="69"/>
                    <a:pt x="105" y="71"/>
                    <a:pt x="106" y="73"/>
                  </a:cubicBezTo>
                  <a:cubicBezTo>
                    <a:pt x="121" y="102"/>
                    <a:pt x="135" y="131"/>
                    <a:pt x="150" y="160"/>
                  </a:cubicBezTo>
                  <a:cubicBezTo>
                    <a:pt x="135" y="140"/>
                    <a:pt x="121" y="118"/>
                    <a:pt x="110" y="96"/>
                  </a:cubicBezTo>
                  <a:cubicBezTo>
                    <a:pt x="109" y="94"/>
                    <a:pt x="106" y="96"/>
                    <a:pt x="107" y="98"/>
                  </a:cubicBezTo>
                  <a:cubicBezTo>
                    <a:pt x="118" y="121"/>
                    <a:pt x="128" y="144"/>
                    <a:pt x="139" y="168"/>
                  </a:cubicBezTo>
                  <a:cubicBezTo>
                    <a:pt x="129" y="151"/>
                    <a:pt x="118" y="135"/>
                    <a:pt x="107" y="119"/>
                  </a:cubicBezTo>
                  <a:cubicBezTo>
                    <a:pt x="106" y="117"/>
                    <a:pt x="103" y="118"/>
                    <a:pt x="104" y="120"/>
                  </a:cubicBezTo>
                  <a:cubicBezTo>
                    <a:pt x="118" y="147"/>
                    <a:pt x="132" y="173"/>
                    <a:pt x="145" y="200"/>
                  </a:cubicBezTo>
                  <a:cubicBezTo>
                    <a:pt x="129" y="176"/>
                    <a:pt x="114" y="151"/>
                    <a:pt x="100" y="126"/>
                  </a:cubicBezTo>
                  <a:cubicBezTo>
                    <a:pt x="99" y="124"/>
                    <a:pt x="96" y="125"/>
                    <a:pt x="97" y="127"/>
                  </a:cubicBezTo>
                  <a:cubicBezTo>
                    <a:pt x="107" y="148"/>
                    <a:pt x="118" y="169"/>
                    <a:pt x="128" y="190"/>
                  </a:cubicBezTo>
                  <a:cubicBezTo>
                    <a:pt x="117" y="171"/>
                    <a:pt x="105" y="152"/>
                    <a:pt x="94" y="133"/>
                  </a:cubicBezTo>
                  <a:cubicBezTo>
                    <a:pt x="93" y="131"/>
                    <a:pt x="90" y="133"/>
                    <a:pt x="91" y="135"/>
                  </a:cubicBezTo>
                  <a:cubicBezTo>
                    <a:pt x="104" y="162"/>
                    <a:pt x="118" y="190"/>
                    <a:pt x="132" y="217"/>
                  </a:cubicBezTo>
                  <a:cubicBezTo>
                    <a:pt x="117" y="193"/>
                    <a:pt x="103" y="169"/>
                    <a:pt x="89" y="145"/>
                  </a:cubicBezTo>
                  <a:cubicBezTo>
                    <a:pt x="85" y="138"/>
                    <a:pt x="82" y="132"/>
                    <a:pt x="78" y="125"/>
                  </a:cubicBezTo>
                  <a:cubicBezTo>
                    <a:pt x="77" y="123"/>
                    <a:pt x="74" y="125"/>
                    <a:pt x="75" y="127"/>
                  </a:cubicBezTo>
                  <a:cubicBezTo>
                    <a:pt x="93" y="159"/>
                    <a:pt x="110" y="191"/>
                    <a:pt x="123" y="225"/>
                  </a:cubicBezTo>
                  <a:cubicBezTo>
                    <a:pt x="104" y="191"/>
                    <a:pt x="85" y="157"/>
                    <a:pt x="65" y="123"/>
                  </a:cubicBezTo>
                  <a:cubicBezTo>
                    <a:pt x="64" y="121"/>
                    <a:pt x="62" y="123"/>
                    <a:pt x="63" y="125"/>
                  </a:cubicBezTo>
                  <a:cubicBezTo>
                    <a:pt x="79" y="156"/>
                    <a:pt x="95" y="187"/>
                    <a:pt x="111" y="219"/>
                  </a:cubicBezTo>
                  <a:cubicBezTo>
                    <a:pt x="92" y="190"/>
                    <a:pt x="73" y="161"/>
                    <a:pt x="55" y="132"/>
                  </a:cubicBezTo>
                  <a:cubicBezTo>
                    <a:pt x="54" y="130"/>
                    <a:pt x="51" y="132"/>
                    <a:pt x="52" y="134"/>
                  </a:cubicBezTo>
                  <a:cubicBezTo>
                    <a:pt x="69" y="166"/>
                    <a:pt x="86" y="198"/>
                    <a:pt x="103" y="231"/>
                  </a:cubicBezTo>
                  <a:cubicBezTo>
                    <a:pt x="79" y="195"/>
                    <a:pt x="56" y="159"/>
                    <a:pt x="32" y="124"/>
                  </a:cubicBezTo>
                  <a:cubicBezTo>
                    <a:pt x="31" y="122"/>
                    <a:pt x="28" y="124"/>
                    <a:pt x="29" y="125"/>
                  </a:cubicBezTo>
                  <a:cubicBezTo>
                    <a:pt x="56" y="166"/>
                    <a:pt x="80" y="208"/>
                    <a:pt x="102" y="252"/>
                  </a:cubicBezTo>
                  <a:cubicBezTo>
                    <a:pt x="69" y="212"/>
                    <a:pt x="44" y="167"/>
                    <a:pt x="19" y="122"/>
                  </a:cubicBezTo>
                  <a:cubicBezTo>
                    <a:pt x="18" y="121"/>
                    <a:pt x="15" y="122"/>
                    <a:pt x="16" y="124"/>
                  </a:cubicBezTo>
                  <a:cubicBezTo>
                    <a:pt x="35" y="158"/>
                    <a:pt x="54" y="193"/>
                    <a:pt x="74" y="227"/>
                  </a:cubicBezTo>
                  <a:cubicBezTo>
                    <a:pt x="53" y="195"/>
                    <a:pt x="32" y="163"/>
                    <a:pt x="11" y="130"/>
                  </a:cubicBezTo>
                  <a:cubicBezTo>
                    <a:pt x="10" y="128"/>
                    <a:pt x="8" y="130"/>
                    <a:pt x="9" y="132"/>
                  </a:cubicBezTo>
                  <a:cubicBezTo>
                    <a:pt x="31" y="171"/>
                    <a:pt x="53" y="211"/>
                    <a:pt x="75" y="251"/>
                  </a:cubicBezTo>
                  <a:cubicBezTo>
                    <a:pt x="51" y="216"/>
                    <a:pt x="28" y="181"/>
                    <a:pt x="7" y="145"/>
                  </a:cubicBezTo>
                  <a:cubicBezTo>
                    <a:pt x="6" y="143"/>
                    <a:pt x="4" y="144"/>
                    <a:pt x="5" y="146"/>
                  </a:cubicBezTo>
                  <a:cubicBezTo>
                    <a:pt x="22" y="185"/>
                    <a:pt x="42" y="223"/>
                    <a:pt x="65" y="259"/>
                  </a:cubicBezTo>
                  <a:cubicBezTo>
                    <a:pt x="46" y="235"/>
                    <a:pt x="29" y="210"/>
                    <a:pt x="14" y="183"/>
                  </a:cubicBezTo>
                  <a:cubicBezTo>
                    <a:pt x="13" y="181"/>
                    <a:pt x="11" y="183"/>
                    <a:pt x="12" y="184"/>
                  </a:cubicBezTo>
                  <a:cubicBezTo>
                    <a:pt x="24" y="211"/>
                    <a:pt x="37" y="236"/>
                    <a:pt x="51" y="261"/>
                  </a:cubicBezTo>
                  <a:cubicBezTo>
                    <a:pt x="36" y="241"/>
                    <a:pt x="24" y="220"/>
                    <a:pt x="13" y="198"/>
                  </a:cubicBezTo>
                  <a:cubicBezTo>
                    <a:pt x="12" y="196"/>
                    <a:pt x="10" y="197"/>
                    <a:pt x="10" y="199"/>
                  </a:cubicBezTo>
                  <a:cubicBezTo>
                    <a:pt x="17" y="217"/>
                    <a:pt x="25" y="235"/>
                    <a:pt x="35" y="253"/>
                  </a:cubicBezTo>
                  <a:cubicBezTo>
                    <a:pt x="36" y="255"/>
                    <a:pt x="37" y="257"/>
                    <a:pt x="38" y="259"/>
                  </a:cubicBezTo>
                  <a:cubicBezTo>
                    <a:pt x="33" y="253"/>
                    <a:pt x="28" y="248"/>
                    <a:pt x="23" y="242"/>
                  </a:cubicBezTo>
                  <a:cubicBezTo>
                    <a:pt x="23" y="240"/>
                    <a:pt x="18" y="233"/>
                    <a:pt x="14" y="227"/>
                  </a:cubicBezTo>
                  <a:cubicBezTo>
                    <a:pt x="11" y="222"/>
                    <a:pt x="9" y="217"/>
                    <a:pt x="6" y="212"/>
                  </a:cubicBezTo>
                  <a:cubicBezTo>
                    <a:pt x="5" y="211"/>
                    <a:pt x="4" y="212"/>
                    <a:pt x="4" y="213"/>
                  </a:cubicBezTo>
                  <a:cubicBezTo>
                    <a:pt x="6" y="217"/>
                    <a:pt x="8" y="220"/>
                    <a:pt x="10" y="224"/>
                  </a:cubicBezTo>
                  <a:cubicBezTo>
                    <a:pt x="14" y="232"/>
                    <a:pt x="20" y="244"/>
                    <a:pt x="20" y="246"/>
                  </a:cubicBezTo>
                  <a:cubicBezTo>
                    <a:pt x="22" y="250"/>
                    <a:pt x="24" y="254"/>
                    <a:pt x="24" y="259"/>
                  </a:cubicBezTo>
                  <a:cubicBezTo>
                    <a:pt x="27" y="270"/>
                    <a:pt x="22" y="257"/>
                    <a:pt x="20" y="254"/>
                  </a:cubicBezTo>
                  <a:cubicBezTo>
                    <a:pt x="14" y="244"/>
                    <a:pt x="7" y="234"/>
                    <a:pt x="1" y="224"/>
                  </a:cubicBezTo>
                  <a:cubicBezTo>
                    <a:pt x="1" y="224"/>
                    <a:pt x="0" y="224"/>
                    <a:pt x="0" y="225"/>
                  </a:cubicBezTo>
                  <a:cubicBezTo>
                    <a:pt x="4" y="236"/>
                    <a:pt x="8" y="247"/>
                    <a:pt x="13" y="258"/>
                  </a:cubicBezTo>
                  <a:cubicBezTo>
                    <a:pt x="13" y="259"/>
                    <a:pt x="14" y="259"/>
                    <a:pt x="14" y="258"/>
                  </a:cubicBezTo>
                  <a:cubicBezTo>
                    <a:pt x="12" y="252"/>
                    <a:pt x="10" y="247"/>
                    <a:pt x="7" y="241"/>
                  </a:cubicBezTo>
                  <a:cubicBezTo>
                    <a:pt x="6" y="238"/>
                    <a:pt x="5" y="236"/>
                    <a:pt x="4" y="233"/>
                  </a:cubicBezTo>
                  <a:cubicBezTo>
                    <a:pt x="3" y="230"/>
                    <a:pt x="1" y="227"/>
                    <a:pt x="4" y="231"/>
                  </a:cubicBezTo>
                  <a:cubicBezTo>
                    <a:pt x="12" y="243"/>
                    <a:pt x="19" y="256"/>
                    <a:pt x="27" y="268"/>
                  </a:cubicBezTo>
                  <a:cubicBezTo>
                    <a:pt x="27" y="269"/>
                    <a:pt x="28" y="268"/>
                    <a:pt x="28" y="267"/>
                  </a:cubicBezTo>
                  <a:cubicBezTo>
                    <a:pt x="26" y="258"/>
                    <a:pt x="23" y="248"/>
                    <a:pt x="19" y="239"/>
                  </a:cubicBezTo>
                  <a:cubicBezTo>
                    <a:pt x="28" y="253"/>
                    <a:pt x="38" y="265"/>
                    <a:pt x="49" y="276"/>
                  </a:cubicBezTo>
                  <a:cubicBezTo>
                    <a:pt x="50" y="277"/>
                    <a:pt x="52" y="276"/>
                    <a:pt x="51" y="275"/>
                  </a:cubicBezTo>
                  <a:cubicBezTo>
                    <a:pt x="41" y="259"/>
                    <a:pt x="32" y="242"/>
                    <a:pt x="24" y="225"/>
                  </a:cubicBezTo>
                  <a:cubicBezTo>
                    <a:pt x="35" y="244"/>
                    <a:pt x="48" y="262"/>
                    <a:pt x="62" y="279"/>
                  </a:cubicBezTo>
                  <a:cubicBezTo>
                    <a:pt x="63" y="280"/>
                    <a:pt x="65" y="278"/>
                    <a:pt x="64" y="277"/>
                  </a:cubicBezTo>
                  <a:cubicBezTo>
                    <a:pt x="51" y="255"/>
                    <a:pt x="38" y="233"/>
                    <a:pt x="27" y="210"/>
                  </a:cubicBezTo>
                  <a:cubicBezTo>
                    <a:pt x="42" y="235"/>
                    <a:pt x="60" y="258"/>
                    <a:pt x="79" y="280"/>
                  </a:cubicBezTo>
                  <a:cubicBezTo>
                    <a:pt x="80" y="282"/>
                    <a:pt x="82" y="280"/>
                    <a:pt x="81" y="279"/>
                  </a:cubicBezTo>
                  <a:cubicBezTo>
                    <a:pt x="58" y="244"/>
                    <a:pt x="37" y="207"/>
                    <a:pt x="19" y="170"/>
                  </a:cubicBezTo>
                  <a:cubicBezTo>
                    <a:pt x="41" y="206"/>
                    <a:pt x="64" y="241"/>
                    <a:pt x="89" y="275"/>
                  </a:cubicBezTo>
                  <a:cubicBezTo>
                    <a:pt x="90" y="276"/>
                    <a:pt x="93" y="275"/>
                    <a:pt x="92" y="273"/>
                  </a:cubicBezTo>
                  <a:cubicBezTo>
                    <a:pt x="73" y="240"/>
                    <a:pt x="54" y="206"/>
                    <a:pt x="35" y="173"/>
                  </a:cubicBezTo>
                  <a:cubicBezTo>
                    <a:pt x="55" y="204"/>
                    <a:pt x="75" y="235"/>
                    <a:pt x="95" y="266"/>
                  </a:cubicBezTo>
                  <a:cubicBezTo>
                    <a:pt x="96" y="267"/>
                    <a:pt x="98" y="266"/>
                    <a:pt x="97" y="264"/>
                  </a:cubicBezTo>
                  <a:cubicBezTo>
                    <a:pt x="87" y="245"/>
                    <a:pt x="76" y="226"/>
                    <a:pt x="66" y="207"/>
                  </a:cubicBezTo>
                  <a:cubicBezTo>
                    <a:pt x="79" y="227"/>
                    <a:pt x="92" y="246"/>
                    <a:pt x="108" y="263"/>
                  </a:cubicBezTo>
                  <a:cubicBezTo>
                    <a:pt x="109" y="265"/>
                    <a:pt x="111" y="263"/>
                    <a:pt x="110" y="262"/>
                  </a:cubicBezTo>
                  <a:cubicBezTo>
                    <a:pt x="98" y="236"/>
                    <a:pt x="84" y="211"/>
                    <a:pt x="70" y="187"/>
                  </a:cubicBezTo>
                  <a:cubicBezTo>
                    <a:pt x="86" y="210"/>
                    <a:pt x="101" y="233"/>
                    <a:pt x="117" y="257"/>
                  </a:cubicBezTo>
                  <a:cubicBezTo>
                    <a:pt x="118" y="258"/>
                    <a:pt x="121" y="257"/>
                    <a:pt x="120" y="255"/>
                  </a:cubicBezTo>
                  <a:cubicBezTo>
                    <a:pt x="103" y="224"/>
                    <a:pt x="87" y="194"/>
                    <a:pt x="71" y="163"/>
                  </a:cubicBezTo>
                  <a:cubicBezTo>
                    <a:pt x="89" y="191"/>
                    <a:pt x="108" y="219"/>
                    <a:pt x="126" y="247"/>
                  </a:cubicBezTo>
                  <a:cubicBezTo>
                    <a:pt x="127" y="249"/>
                    <a:pt x="130" y="247"/>
                    <a:pt x="129" y="246"/>
                  </a:cubicBezTo>
                  <a:cubicBezTo>
                    <a:pt x="120" y="228"/>
                    <a:pt x="110" y="211"/>
                    <a:pt x="101" y="193"/>
                  </a:cubicBezTo>
                  <a:cubicBezTo>
                    <a:pt x="111" y="209"/>
                    <a:pt x="120" y="226"/>
                    <a:pt x="130" y="242"/>
                  </a:cubicBezTo>
                  <a:cubicBezTo>
                    <a:pt x="130" y="244"/>
                    <a:pt x="133" y="243"/>
                    <a:pt x="133" y="241"/>
                  </a:cubicBezTo>
                  <a:cubicBezTo>
                    <a:pt x="127" y="225"/>
                    <a:pt x="121" y="209"/>
                    <a:pt x="113" y="193"/>
                  </a:cubicBezTo>
                  <a:cubicBezTo>
                    <a:pt x="124" y="210"/>
                    <a:pt x="134" y="227"/>
                    <a:pt x="146" y="244"/>
                  </a:cubicBezTo>
                  <a:cubicBezTo>
                    <a:pt x="147" y="245"/>
                    <a:pt x="149" y="244"/>
                    <a:pt x="148" y="242"/>
                  </a:cubicBezTo>
                  <a:cubicBezTo>
                    <a:pt x="137" y="219"/>
                    <a:pt x="125" y="195"/>
                    <a:pt x="113" y="172"/>
                  </a:cubicBezTo>
                  <a:cubicBezTo>
                    <a:pt x="125" y="190"/>
                    <a:pt x="136" y="209"/>
                    <a:pt x="147" y="227"/>
                  </a:cubicBezTo>
                  <a:cubicBezTo>
                    <a:pt x="148" y="229"/>
                    <a:pt x="151" y="228"/>
                    <a:pt x="150" y="226"/>
                  </a:cubicBezTo>
                  <a:cubicBezTo>
                    <a:pt x="142" y="209"/>
                    <a:pt x="134" y="193"/>
                    <a:pt x="125" y="176"/>
                  </a:cubicBezTo>
                  <a:cubicBezTo>
                    <a:pt x="135" y="192"/>
                    <a:pt x="145" y="207"/>
                    <a:pt x="156" y="221"/>
                  </a:cubicBezTo>
                  <a:cubicBezTo>
                    <a:pt x="157" y="223"/>
                    <a:pt x="160" y="222"/>
                    <a:pt x="159" y="219"/>
                  </a:cubicBezTo>
                  <a:cubicBezTo>
                    <a:pt x="148" y="197"/>
                    <a:pt x="137" y="175"/>
                    <a:pt x="125" y="153"/>
                  </a:cubicBezTo>
                  <a:cubicBezTo>
                    <a:pt x="134" y="166"/>
                    <a:pt x="142" y="178"/>
                    <a:pt x="150" y="191"/>
                  </a:cubicBezTo>
                  <a:cubicBezTo>
                    <a:pt x="151" y="193"/>
                    <a:pt x="154" y="191"/>
                    <a:pt x="153" y="189"/>
                  </a:cubicBezTo>
                  <a:cubicBezTo>
                    <a:pt x="145" y="170"/>
                    <a:pt x="136" y="152"/>
                    <a:pt x="127" y="133"/>
                  </a:cubicBezTo>
                  <a:cubicBezTo>
                    <a:pt x="137" y="148"/>
                    <a:pt x="147" y="163"/>
                    <a:pt x="159" y="177"/>
                  </a:cubicBezTo>
                  <a:cubicBezTo>
                    <a:pt x="160" y="179"/>
                    <a:pt x="162" y="177"/>
                    <a:pt x="162" y="175"/>
                  </a:cubicBezTo>
                  <a:cubicBezTo>
                    <a:pt x="153" y="157"/>
                    <a:pt x="144" y="140"/>
                    <a:pt x="135" y="123"/>
                  </a:cubicBezTo>
                  <a:cubicBezTo>
                    <a:pt x="146" y="140"/>
                    <a:pt x="157" y="156"/>
                    <a:pt x="169" y="173"/>
                  </a:cubicBezTo>
                  <a:cubicBezTo>
                    <a:pt x="171" y="175"/>
                    <a:pt x="173" y="173"/>
                    <a:pt x="1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FC3FDDAC-EFF5-B49B-C248-CBFB49211B92}"/>
                </a:ext>
              </a:extLst>
            </p:cNvPr>
            <p:cNvSpPr/>
            <p:nvPr/>
          </p:nvSpPr>
          <p:spPr bwMode="auto">
            <a:xfrm>
              <a:off x="2940050" y="2940050"/>
              <a:ext cx="130175" cy="206375"/>
            </a:xfrm>
            <a:custGeom>
              <a:avLst/>
              <a:gdLst>
                <a:gd name="T0" fmla="*/ 61 w 62"/>
                <a:gd name="T1" fmla="*/ 67 h 99"/>
                <a:gd name="T2" fmla="*/ 43 w 62"/>
                <a:gd name="T3" fmla="*/ 10 h 99"/>
                <a:gd name="T4" fmla="*/ 44 w 62"/>
                <a:gd name="T5" fmla="*/ 8 h 99"/>
                <a:gd name="T6" fmla="*/ 40 w 62"/>
                <a:gd name="T7" fmla="*/ 1 h 99"/>
                <a:gd name="T8" fmla="*/ 38 w 62"/>
                <a:gd name="T9" fmla="*/ 2 h 99"/>
                <a:gd name="T10" fmla="*/ 51 w 62"/>
                <a:gd name="T11" fmla="*/ 45 h 99"/>
                <a:gd name="T12" fmla="*/ 34 w 62"/>
                <a:gd name="T13" fmla="*/ 8 h 99"/>
                <a:gd name="T14" fmla="*/ 30 w 62"/>
                <a:gd name="T15" fmla="*/ 10 h 99"/>
                <a:gd name="T16" fmla="*/ 48 w 62"/>
                <a:gd name="T17" fmla="*/ 56 h 99"/>
                <a:gd name="T18" fmla="*/ 20 w 62"/>
                <a:gd name="T19" fmla="*/ 5 h 99"/>
                <a:gd name="T20" fmla="*/ 17 w 62"/>
                <a:gd name="T21" fmla="*/ 7 h 99"/>
                <a:gd name="T22" fmla="*/ 42 w 62"/>
                <a:gd name="T23" fmla="*/ 62 h 99"/>
                <a:gd name="T24" fmla="*/ 14 w 62"/>
                <a:gd name="T25" fmla="*/ 19 h 99"/>
                <a:gd name="T26" fmla="*/ 11 w 62"/>
                <a:gd name="T27" fmla="*/ 21 h 99"/>
                <a:gd name="T28" fmla="*/ 19 w 62"/>
                <a:gd name="T29" fmla="*/ 40 h 99"/>
                <a:gd name="T30" fmla="*/ 17 w 62"/>
                <a:gd name="T31" fmla="*/ 42 h 99"/>
                <a:gd name="T32" fmla="*/ 33 w 62"/>
                <a:gd name="T33" fmla="*/ 80 h 99"/>
                <a:gd name="T34" fmla="*/ 13 w 62"/>
                <a:gd name="T35" fmla="*/ 55 h 99"/>
                <a:gd name="T36" fmla="*/ 11 w 62"/>
                <a:gd name="T37" fmla="*/ 56 h 99"/>
                <a:gd name="T38" fmla="*/ 19 w 62"/>
                <a:gd name="T39" fmla="*/ 84 h 99"/>
                <a:gd name="T40" fmla="*/ 2 w 62"/>
                <a:gd name="T41" fmla="*/ 69 h 99"/>
                <a:gd name="T42" fmla="*/ 0 w 62"/>
                <a:gd name="T43" fmla="*/ 71 h 99"/>
                <a:gd name="T44" fmla="*/ 11 w 62"/>
                <a:gd name="T45" fmla="*/ 90 h 99"/>
                <a:gd name="T46" fmla="*/ 11 w 62"/>
                <a:gd name="T47" fmla="*/ 93 h 99"/>
                <a:gd name="T48" fmla="*/ 10 w 62"/>
                <a:gd name="T49" fmla="*/ 92 h 99"/>
                <a:gd name="T50" fmla="*/ 2 w 62"/>
                <a:gd name="T51" fmla="*/ 83 h 99"/>
                <a:gd name="T52" fmla="*/ 1 w 62"/>
                <a:gd name="T53" fmla="*/ 84 h 99"/>
                <a:gd name="T54" fmla="*/ 14 w 62"/>
                <a:gd name="T55" fmla="*/ 99 h 99"/>
                <a:gd name="T56" fmla="*/ 16 w 62"/>
                <a:gd name="T57" fmla="*/ 98 h 99"/>
                <a:gd name="T58" fmla="*/ 7 w 62"/>
                <a:gd name="T59" fmla="*/ 77 h 99"/>
                <a:gd name="T60" fmla="*/ 11 w 62"/>
                <a:gd name="T61" fmla="*/ 79 h 99"/>
                <a:gd name="T62" fmla="*/ 21 w 62"/>
                <a:gd name="T63" fmla="*/ 91 h 99"/>
                <a:gd name="T64" fmla="*/ 24 w 62"/>
                <a:gd name="T65" fmla="*/ 90 h 99"/>
                <a:gd name="T66" fmla="*/ 16 w 62"/>
                <a:gd name="T67" fmla="*/ 64 h 99"/>
                <a:gd name="T68" fmla="*/ 37 w 62"/>
                <a:gd name="T69" fmla="*/ 88 h 99"/>
                <a:gd name="T70" fmla="*/ 39 w 62"/>
                <a:gd name="T71" fmla="*/ 87 h 99"/>
                <a:gd name="T72" fmla="*/ 26 w 62"/>
                <a:gd name="T73" fmla="*/ 55 h 99"/>
                <a:gd name="T74" fmla="*/ 27 w 62"/>
                <a:gd name="T75" fmla="*/ 58 h 99"/>
                <a:gd name="T76" fmla="*/ 40 w 62"/>
                <a:gd name="T77" fmla="*/ 79 h 99"/>
                <a:gd name="T78" fmla="*/ 43 w 62"/>
                <a:gd name="T79" fmla="*/ 78 h 99"/>
                <a:gd name="T80" fmla="*/ 30 w 62"/>
                <a:gd name="T81" fmla="*/ 57 h 99"/>
                <a:gd name="T82" fmla="*/ 20 w 62"/>
                <a:gd name="T83" fmla="*/ 35 h 99"/>
                <a:gd name="T84" fmla="*/ 50 w 62"/>
                <a:gd name="T85" fmla="*/ 82 h 99"/>
                <a:gd name="T86" fmla="*/ 53 w 62"/>
                <a:gd name="T87" fmla="*/ 80 h 99"/>
                <a:gd name="T88" fmla="*/ 35 w 62"/>
                <a:gd name="T89" fmla="*/ 38 h 99"/>
                <a:gd name="T90" fmla="*/ 57 w 62"/>
                <a:gd name="T91" fmla="*/ 79 h 99"/>
                <a:gd name="T92" fmla="*/ 60 w 62"/>
                <a:gd name="T93" fmla="*/ 77 h 99"/>
                <a:gd name="T94" fmla="*/ 50 w 62"/>
                <a:gd name="T95" fmla="*/ 50 h 99"/>
                <a:gd name="T96" fmla="*/ 58 w 62"/>
                <a:gd name="T97" fmla="*/ 68 h 99"/>
                <a:gd name="T98" fmla="*/ 61 w 62"/>
                <a:gd name="T99" fmla="*/ 6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2" h="99">
                  <a:moveTo>
                    <a:pt x="61" y="67"/>
                  </a:moveTo>
                  <a:cubicBezTo>
                    <a:pt x="55" y="48"/>
                    <a:pt x="49" y="29"/>
                    <a:pt x="43" y="10"/>
                  </a:cubicBezTo>
                  <a:cubicBezTo>
                    <a:pt x="44" y="10"/>
                    <a:pt x="44" y="9"/>
                    <a:pt x="44" y="8"/>
                  </a:cubicBezTo>
                  <a:cubicBezTo>
                    <a:pt x="43" y="6"/>
                    <a:pt x="42" y="3"/>
                    <a:pt x="40" y="1"/>
                  </a:cubicBezTo>
                  <a:cubicBezTo>
                    <a:pt x="40" y="0"/>
                    <a:pt x="37" y="1"/>
                    <a:pt x="38" y="2"/>
                  </a:cubicBezTo>
                  <a:cubicBezTo>
                    <a:pt x="42" y="17"/>
                    <a:pt x="46" y="31"/>
                    <a:pt x="51" y="45"/>
                  </a:cubicBezTo>
                  <a:cubicBezTo>
                    <a:pt x="45" y="33"/>
                    <a:pt x="39" y="21"/>
                    <a:pt x="34" y="8"/>
                  </a:cubicBezTo>
                  <a:cubicBezTo>
                    <a:pt x="33" y="7"/>
                    <a:pt x="30" y="8"/>
                    <a:pt x="30" y="10"/>
                  </a:cubicBezTo>
                  <a:cubicBezTo>
                    <a:pt x="36" y="25"/>
                    <a:pt x="42" y="40"/>
                    <a:pt x="48" y="56"/>
                  </a:cubicBezTo>
                  <a:cubicBezTo>
                    <a:pt x="39" y="39"/>
                    <a:pt x="29" y="22"/>
                    <a:pt x="20" y="5"/>
                  </a:cubicBezTo>
                  <a:cubicBezTo>
                    <a:pt x="19" y="3"/>
                    <a:pt x="16" y="5"/>
                    <a:pt x="17" y="7"/>
                  </a:cubicBezTo>
                  <a:cubicBezTo>
                    <a:pt x="25" y="25"/>
                    <a:pt x="33" y="44"/>
                    <a:pt x="42" y="62"/>
                  </a:cubicBezTo>
                  <a:cubicBezTo>
                    <a:pt x="32" y="48"/>
                    <a:pt x="23" y="34"/>
                    <a:pt x="14" y="19"/>
                  </a:cubicBezTo>
                  <a:cubicBezTo>
                    <a:pt x="13" y="18"/>
                    <a:pt x="10" y="19"/>
                    <a:pt x="11" y="21"/>
                  </a:cubicBezTo>
                  <a:cubicBezTo>
                    <a:pt x="13" y="27"/>
                    <a:pt x="16" y="34"/>
                    <a:pt x="19" y="40"/>
                  </a:cubicBezTo>
                  <a:cubicBezTo>
                    <a:pt x="18" y="40"/>
                    <a:pt x="16" y="41"/>
                    <a:pt x="17" y="42"/>
                  </a:cubicBezTo>
                  <a:cubicBezTo>
                    <a:pt x="22" y="55"/>
                    <a:pt x="28" y="68"/>
                    <a:pt x="33" y="80"/>
                  </a:cubicBezTo>
                  <a:cubicBezTo>
                    <a:pt x="26" y="72"/>
                    <a:pt x="19" y="64"/>
                    <a:pt x="13" y="55"/>
                  </a:cubicBezTo>
                  <a:cubicBezTo>
                    <a:pt x="13" y="54"/>
                    <a:pt x="10" y="55"/>
                    <a:pt x="11" y="56"/>
                  </a:cubicBezTo>
                  <a:cubicBezTo>
                    <a:pt x="14" y="65"/>
                    <a:pt x="16" y="74"/>
                    <a:pt x="19" y="84"/>
                  </a:cubicBezTo>
                  <a:cubicBezTo>
                    <a:pt x="14" y="78"/>
                    <a:pt x="9" y="73"/>
                    <a:pt x="2" y="69"/>
                  </a:cubicBezTo>
                  <a:cubicBezTo>
                    <a:pt x="1" y="69"/>
                    <a:pt x="0" y="70"/>
                    <a:pt x="0" y="71"/>
                  </a:cubicBezTo>
                  <a:cubicBezTo>
                    <a:pt x="4" y="77"/>
                    <a:pt x="8" y="83"/>
                    <a:pt x="11" y="90"/>
                  </a:cubicBezTo>
                  <a:cubicBezTo>
                    <a:pt x="11" y="91"/>
                    <a:pt x="11" y="92"/>
                    <a:pt x="11" y="93"/>
                  </a:cubicBezTo>
                  <a:cubicBezTo>
                    <a:pt x="11" y="92"/>
                    <a:pt x="11" y="92"/>
                    <a:pt x="10" y="92"/>
                  </a:cubicBezTo>
                  <a:cubicBezTo>
                    <a:pt x="7" y="90"/>
                    <a:pt x="5" y="85"/>
                    <a:pt x="2" y="83"/>
                  </a:cubicBezTo>
                  <a:cubicBezTo>
                    <a:pt x="1" y="82"/>
                    <a:pt x="0" y="83"/>
                    <a:pt x="1" y="84"/>
                  </a:cubicBezTo>
                  <a:cubicBezTo>
                    <a:pt x="5" y="89"/>
                    <a:pt x="10" y="94"/>
                    <a:pt x="14" y="99"/>
                  </a:cubicBezTo>
                  <a:cubicBezTo>
                    <a:pt x="15" y="99"/>
                    <a:pt x="16" y="99"/>
                    <a:pt x="16" y="98"/>
                  </a:cubicBezTo>
                  <a:cubicBezTo>
                    <a:pt x="13" y="90"/>
                    <a:pt x="10" y="84"/>
                    <a:pt x="7" y="77"/>
                  </a:cubicBezTo>
                  <a:cubicBezTo>
                    <a:pt x="5" y="73"/>
                    <a:pt x="0" y="69"/>
                    <a:pt x="11" y="79"/>
                  </a:cubicBezTo>
                  <a:cubicBezTo>
                    <a:pt x="15" y="82"/>
                    <a:pt x="18" y="86"/>
                    <a:pt x="21" y="91"/>
                  </a:cubicBezTo>
                  <a:cubicBezTo>
                    <a:pt x="22" y="92"/>
                    <a:pt x="24" y="91"/>
                    <a:pt x="24" y="90"/>
                  </a:cubicBezTo>
                  <a:cubicBezTo>
                    <a:pt x="21" y="81"/>
                    <a:pt x="19" y="72"/>
                    <a:pt x="16" y="64"/>
                  </a:cubicBezTo>
                  <a:cubicBezTo>
                    <a:pt x="22" y="72"/>
                    <a:pt x="29" y="80"/>
                    <a:pt x="37" y="88"/>
                  </a:cubicBezTo>
                  <a:cubicBezTo>
                    <a:pt x="38" y="89"/>
                    <a:pt x="40" y="88"/>
                    <a:pt x="39" y="87"/>
                  </a:cubicBezTo>
                  <a:cubicBezTo>
                    <a:pt x="35" y="76"/>
                    <a:pt x="30" y="66"/>
                    <a:pt x="26" y="55"/>
                  </a:cubicBezTo>
                  <a:cubicBezTo>
                    <a:pt x="26" y="56"/>
                    <a:pt x="27" y="57"/>
                    <a:pt x="27" y="58"/>
                  </a:cubicBezTo>
                  <a:cubicBezTo>
                    <a:pt x="31" y="65"/>
                    <a:pt x="35" y="72"/>
                    <a:pt x="40" y="79"/>
                  </a:cubicBezTo>
                  <a:cubicBezTo>
                    <a:pt x="41" y="81"/>
                    <a:pt x="44" y="79"/>
                    <a:pt x="43" y="78"/>
                  </a:cubicBezTo>
                  <a:cubicBezTo>
                    <a:pt x="39" y="70"/>
                    <a:pt x="35" y="63"/>
                    <a:pt x="30" y="57"/>
                  </a:cubicBezTo>
                  <a:cubicBezTo>
                    <a:pt x="27" y="49"/>
                    <a:pt x="23" y="42"/>
                    <a:pt x="20" y="35"/>
                  </a:cubicBezTo>
                  <a:cubicBezTo>
                    <a:pt x="30" y="50"/>
                    <a:pt x="40" y="66"/>
                    <a:pt x="50" y="82"/>
                  </a:cubicBezTo>
                  <a:cubicBezTo>
                    <a:pt x="51" y="83"/>
                    <a:pt x="54" y="82"/>
                    <a:pt x="53" y="80"/>
                  </a:cubicBezTo>
                  <a:cubicBezTo>
                    <a:pt x="47" y="66"/>
                    <a:pt x="41" y="52"/>
                    <a:pt x="35" y="38"/>
                  </a:cubicBezTo>
                  <a:cubicBezTo>
                    <a:pt x="42" y="51"/>
                    <a:pt x="49" y="65"/>
                    <a:pt x="57" y="79"/>
                  </a:cubicBezTo>
                  <a:cubicBezTo>
                    <a:pt x="58" y="80"/>
                    <a:pt x="61" y="79"/>
                    <a:pt x="60" y="77"/>
                  </a:cubicBezTo>
                  <a:cubicBezTo>
                    <a:pt x="57" y="68"/>
                    <a:pt x="53" y="59"/>
                    <a:pt x="50" y="50"/>
                  </a:cubicBezTo>
                  <a:cubicBezTo>
                    <a:pt x="53" y="56"/>
                    <a:pt x="55" y="62"/>
                    <a:pt x="58" y="68"/>
                  </a:cubicBezTo>
                  <a:cubicBezTo>
                    <a:pt x="59" y="70"/>
                    <a:pt x="62" y="69"/>
                    <a:pt x="61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3485EEA2-D61E-3AED-8823-F8BEDE96536A}"/>
                </a:ext>
              </a:extLst>
            </p:cNvPr>
            <p:cNvSpPr/>
            <p:nvPr/>
          </p:nvSpPr>
          <p:spPr bwMode="auto">
            <a:xfrm>
              <a:off x="3030538" y="2797175"/>
              <a:ext cx="250825" cy="388938"/>
            </a:xfrm>
            <a:custGeom>
              <a:avLst/>
              <a:gdLst>
                <a:gd name="T0" fmla="*/ 117 w 120"/>
                <a:gd name="T1" fmla="*/ 134 h 187"/>
                <a:gd name="T2" fmla="*/ 116 w 120"/>
                <a:gd name="T3" fmla="*/ 135 h 187"/>
                <a:gd name="T4" fmla="*/ 99 w 120"/>
                <a:gd name="T5" fmla="*/ 115 h 187"/>
                <a:gd name="T6" fmla="*/ 76 w 120"/>
                <a:gd name="T7" fmla="*/ 79 h 187"/>
                <a:gd name="T8" fmla="*/ 68 w 120"/>
                <a:gd name="T9" fmla="*/ 69 h 187"/>
                <a:gd name="T10" fmla="*/ 47 w 120"/>
                <a:gd name="T11" fmla="*/ 50 h 187"/>
                <a:gd name="T12" fmla="*/ 92 w 120"/>
                <a:gd name="T13" fmla="*/ 142 h 187"/>
                <a:gd name="T14" fmla="*/ 10 w 120"/>
                <a:gd name="T15" fmla="*/ 1 h 187"/>
                <a:gd name="T16" fmla="*/ 8 w 120"/>
                <a:gd name="T17" fmla="*/ 13 h 187"/>
                <a:gd name="T18" fmla="*/ 21 w 120"/>
                <a:gd name="T19" fmla="*/ 49 h 187"/>
                <a:gd name="T20" fmla="*/ 1 w 120"/>
                <a:gd name="T21" fmla="*/ 25 h 187"/>
                <a:gd name="T22" fmla="*/ 15 w 120"/>
                <a:gd name="T23" fmla="*/ 46 h 187"/>
                <a:gd name="T24" fmla="*/ 30 w 120"/>
                <a:gd name="T25" fmla="*/ 61 h 187"/>
                <a:gd name="T26" fmla="*/ 84 w 120"/>
                <a:gd name="T27" fmla="*/ 148 h 187"/>
                <a:gd name="T28" fmla="*/ 55 w 120"/>
                <a:gd name="T29" fmla="*/ 115 h 187"/>
                <a:gd name="T30" fmla="*/ 51 w 120"/>
                <a:gd name="T31" fmla="*/ 128 h 187"/>
                <a:gd name="T32" fmla="*/ 57 w 120"/>
                <a:gd name="T33" fmla="*/ 150 h 187"/>
                <a:gd name="T34" fmla="*/ 41 w 120"/>
                <a:gd name="T35" fmla="*/ 132 h 187"/>
                <a:gd name="T36" fmla="*/ 51 w 120"/>
                <a:gd name="T37" fmla="*/ 157 h 187"/>
                <a:gd name="T38" fmla="*/ 44 w 120"/>
                <a:gd name="T39" fmla="*/ 156 h 187"/>
                <a:gd name="T40" fmla="*/ 46 w 120"/>
                <a:gd name="T41" fmla="*/ 174 h 187"/>
                <a:gd name="T42" fmla="*/ 38 w 120"/>
                <a:gd name="T43" fmla="*/ 174 h 187"/>
                <a:gd name="T44" fmla="*/ 35 w 120"/>
                <a:gd name="T45" fmla="*/ 179 h 187"/>
                <a:gd name="T46" fmla="*/ 42 w 120"/>
                <a:gd name="T47" fmla="*/ 185 h 187"/>
                <a:gd name="T48" fmla="*/ 48 w 120"/>
                <a:gd name="T49" fmla="*/ 183 h 187"/>
                <a:gd name="T50" fmla="*/ 46 w 120"/>
                <a:gd name="T51" fmla="*/ 162 h 187"/>
                <a:gd name="T52" fmla="*/ 48 w 120"/>
                <a:gd name="T53" fmla="*/ 161 h 187"/>
                <a:gd name="T54" fmla="*/ 57 w 120"/>
                <a:gd name="T55" fmla="*/ 167 h 187"/>
                <a:gd name="T56" fmla="*/ 46 w 120"/>
                <a:gd name="T57" fmla="*/ 139 h 187"/>
                <a:gd name="T58" fmla="*/ 63 w 120"/>
                <a:gd name="T59" fmla="*/ 161 h 187"/>
                <a:gd name="T60" fmla="*/ 52 w 120"/>
                <a:gd name="T61" fmla="*/ 133 h 187"/>
                <a:gd name="T62" fmla="*/ 75 w 120"/>
                <a:gd name="T63" fmla="*/ 156 h 187"/>
                <a:gd name="T64" fmla="*/ 90 w 120"/>
                <a:gd name="T65" fmla="*/ 161 h 187"/>
                <a:gd name="T66" fmla="*/ 66 w 120"/>
                <a:gd name="T67" fmla="*/ 106 h 187"/>
                <a:gd name="T68" fmla="*/ 106 w 120"/>
                <a:gd name="T69" fmla="*/ 161 h 187"/>
                <a:gd name="T70" fmla="*/ 66 w 120"/>
                <a:gd name="T71" fmla="*/ 87 h 187"/>
                <a:gd name="T72" fmla="*/ 102 w 120"/>
                <a:gd name="T73" fmla="*/ 145 h 187"/>
                <a:gd name="T74" fmla="*/ 95 w 120"/>
                <a:gd name="T75" fmla="*/ 122 h 187"/>
                <a:gd name="T76" fmla="*/ 112 w 120"/>
                <a:gd name="T77" fmla="*/ 146 h 187"/>
                <a:gd name="T78" fmla="*/ 117 w 120"/>
                <a:gd name="T79" fmla="*/ 139 h 187"/>
                <a:gd name="T80" fmla="*/ 119 w 120"/>
                <a:gd name="T81" fmla="*/ 13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87">
                  <a:moveTo>
                    <a:pt x="119" y="135"/>
                  </a:moveTo>
                  <a:cubicBezTo>
                    <a:pt x="118" y="134"/>
                    <a:pt x="117" y="134"/>
                    <a:pt x="117" y="134"/>
                  </a:cubicBezTo>
                  <a:cubicBezTo>
                    <a:pt x="116" y="134"/>
                    <a:pt x="116" y="135"/>
                    <a:pt x="116" y="135"/>
                  </a:cubicBezTo>
                  <a:cubicBezTo>
                    <a:pt x="116" y="135"/>
                    <a:pt x="116" y="135"/>
                    <a:pt x="116" y="135"/>
                  </a:cubicBezTo>
                  <a:cubicBezTo>
                    <a:pt x="112" y="130"/>
                    <a:pt x="104" y="115"/>
                    <a:pt x="102" y="113"/>
                  </a:cubicBezTo>
                  <a:cubicBezTo>
                    <a:pt x="101" y="112"/>
                    <a:pt x="99" y="113"/>
                    <a:pt x="99" y="115"/>
                  </a:cubicBezTo>
                  <a:cubicBezTo>
                    <a:pt x="101" y="122"/>
                    <a:pt x="103" y="129"/>
                    <a:pt x="105" y="136"/>
                  </a:cubicBezTo>
                  <a:cubicBezTo>
                    <a:pt x="94" y="117"/>
                    <a:pt x="84" y="98"/>
                    <a:pt x="76" y="79"/>
                  </a:cubicBezTo>
                  <a:cubicBezTo>
                    <a:pt x="74" y="75"/>
                    <a:pt x="72" y="71"/>
                    <a:pt x="71" y="67"/>
                  </a:cubicBezTo>
                  <a:cubicBezTo>
                    <a:pt x="70" y="66"/>
                    <a:pt x="68" y="67"/>
                    <a:pt x="68" y="69"/>
                  </a:cubicBezTo>
                  <a:cubicBezTo>
                    <a:pt x="77" y="88"/>
                    <a:pt x="85" y="107"/>
                    <a:pt x="93" y="127"/>
                  </a:cubicBezTo>
                  <a:cubicBezTo>
                    <a:pt x="78" y="101"/>
                    <a:pt x="62" y="76"/>
                    <a:pt x="47" y="50"/>
                  </a:cubicBezTo>
                  <a:cubicBezTo>
                    <a:pt x="46" y="49"/>
                    <a:pt x="44" y="50"/>
                    <a:pt x="45" y="51"/>
                  </a:cubicBezTo>
                  <a:cubicBezTo>
                    <a:pt x="60" y="81"/>
                    <a:pt x="76" y="111"/>
                    <a:pt x="92" y="142"/>
                  </a:cubicBezTo>
                  <a:cubicBezTo>
                    <a:pt x="62" y="96"/>
                    <a:pt x="36" y="48"/>
                    <a:pt x="10" y="0"/>
                  </a:cubicBezTo>
                  <a:cubicBezTo>
                    <a:pt x="10" y="0"/>
                    <a:pt x="9" y="0"/>
                    <a:pt x="10" y="1"/>
                  </a:cubicBezTo>
                  <a:cubicBezTo>
                    <a:pt x="21" y="24"/>
                    <a:pt x="33" y="47"/>
                    <a:pt x="45" y="70"/>
                  </a:cubicBezTo>
                  <a:cubicBezTo>
                    <a:pt x="34" y="51"/>
                    <a:pt x="21" y="32"/>
                    <a:pt x="8" y="13"/>
                  </a:cubicBezTo>
                  <a:cubicBezTo>
                    <a:pt x="7" y="12"/>
                    <a:pt x="5" y="13"/>
                    <a:pt x="6" y="14"/>
                  </a:cubicBezTo>
                  <a:cubicBezTo>
                    <a:pt x="10" y="26"/>
                    <a:pt x="15" y="38"/>
                    <a:pt x="21" y="49"/>
                  </a:cubicBezTo>
                  <a:cubicBezTo>
                    <a:pt x="15" y="41"/>
                    <a:pt x="9" y="33"/>
                    <a:pt x="3" y="24"/>
                  </a:cubicBezTo>
                  <a:cubicBezTo>
                    <a:pt x="2" y="23"/>
                    <a:pt x="0" y="23"/>
                    <a:pt x="1" y="25"/>
                  </a:cubicBezTo>
                  <a:cubicBezTo>
                    <a:pt x="4" y="33"/>
                    <a:pt x="8" y="40"/>
                    <a:pt x="14" y="46"/>
                  </a:cubicBezTo>
                  <a:cubicBezTo>
                    <a:pt x="14" y="47"/>
                    <a:pt x="15" y="47"/>
                    <a:pt x="15" y="46"/>
                  </a:cubicBezTo>
                  <a:cubicBezTo>
                    <a:pt x="19" y="52"/>
                    <a:pt x="23" y="57"/>
                    <a:pt x="28" y="62"/>
                  </a:cubicBezTo>
                  <a:cubicBezTo>
                    <a:pt x="29" y="64"/>
                    <a:pt x="31" y="62"/>
                    <a:pt x="30" y="61"/>
                  </a:cubicBezTo>
                  <a:cubicBezTo>
                    <a:pt x="24" y="49"/>
                    <a:pt x="18" y="37"/>
                    <a:pt x="13" y="25"/>
                  </a:cubicBezTo>
                  <a:cubicBezTo>
                    <a:pt x="39" y="65"/>
                    <a:pt x="63" y="105"/>
                    <a:pt x="84" y="148"/>
                  </a:cubicBezTo>
                  <a:cubicBezTo>
                    <a:pt x="75" y="137"/>
                    <a:pt x="67" y="125"/>
                    <a:pt x="58" y="114"/>
                  </a:cubicBezTo>
                  <a:cubicBezTo>
                    <a:pt x="57" y="113"/>
                    <a:pt x="55" y="113"/>
                    <a:pt x="55" y="115"/>
                  </a:cubicBezTo>
                  <a:cubicBezTo>
                    <a:pt x="59" y="126"/>
                    <a:pt x="63" y="137"/>
                    <a:pt x="68" y="148"/>
                  </a:cubicBezTo>
                  <a:cubicBezTo>
                    <a:pt x="62" y="141"/>
                    <a:pt x="56" y="135"/>
                    <a:pt x="51" y="128"/>
                  </a:cubicBezTo>
                  <a:cubicBezTo>
                    <a:pt x="50" y="127"/>
                    <a:pt x="48" y="128"/>
                    <a:pt x="49" y="129"/>
                  </a:cubicBezTo>
                  <a:cubicBezTo>
                    <a:pt x="51" y="136"/>
                    <a:pt x="53" y="143"/>
                    <a:pt x="57" y="150"/>
                  </a:cubicBezTo>
                  <a:cubicBezTo>
                    <a:pt x="56" y="149"/>
                    <a:pt x="55" y="148"/>
                    <a:pt x="54" y="147"/>
                  </a:cubicBezTo>
                  <a:cubicBezTo>
                    <a:pt x="50" y="142"/>
                    <a:pt x="46" y="137"/>
                    <a:pt x="41" y="132"/>
                  </a:cubicBezTo>
                  <a:cubicBezTo>
                    <a:pt x="40" y="131"/>
                    <a:pt x="39" y="132"/>
                    <a:pt x="40" y="133"/>
                  </a:cubicBezTo>
                  <a:cubicBezTo>
                    <a:pt x="43" y="141"/>
                    <a:pt x="47" y="149"/>
                    <a:pt x="51" y="157"/>
                  </a:cubicBezTo>
                  <a:cubicBezTo>
                    <a:pt x="51" y="158"/>
                    <a:pt x="54" y="163"/>
                    <a:pt x="54" y="164"/>
                  </a:cubicBezTo>
                  <a:cubicBezTo>
                    <a:pt x="54" y="163"/>
                    <a:pt x="45" y="156"/>
                    <a:pt x="44" y="156"/>
                  </a:cubicBezTo>
                  <a:cubicBezTo>
                    <a:pt x="44" y="155"/>
                    <a:pt x="43" y="156"/>
                    <a:pt x="43" y="157"/>
                  </a:cubicBezTo>
                  <a:cubicBezTo>
                    <a:pt x="44" y="162"/>
                    <a:pt x="46" y="168"/>
                    <a:pt x="46" y="174"/>
                  </a:cubicBezTo>
                  <a:cubicBezTo>
                    <a:pt x="47" y="182"/>
                    <a:pt x="44" y="176"/>
                    <a:pt x="40" y="173"/>
                  </a:cubicBezTo>
                  <a:cubicBezTo>
                    <a:pt x="39" y="172"/>
                    <a:pt x="38" y="173"/>
                    <a:pt x="38" y="174"/>
                  </a:cubicBezTo>
                  <a:cubicBezTo>
                    <a:pt x="38" y="179"/>
                    <a:pt x="42" y="185"/>
                    <a:pt x="36" y="178"/>
                  </a:cubicBezTo>
                  <a:cubicBezTo>
                    <a:pt x="35" y="178"/>
                    <a:pt x="35" y="178"/>
                    <a:pt x="35" y="179"/>
                  </a:cubicBezTo>
                  <a:cubicBezTo>
                    <a:pt x="37" y="181"/>
                    <a:pt x="39" y="184"/>
                    <a:pt x="41" y="186"/>
                  </a:cubicBezTo>
                  <a:cubicBezTo>
                    <a:pt x="42" y="187"/>
                    <a:pt x="43" y="186"/>
                    <a:pt x="42" y="185"/>
                  </a:cubicBezTo>
                  <a:cubicBezTo>
                    <a:pt x="41" y="183"/>
                    <a:pt x="40" y="180"/>
                    <a:pt x="42" y="177"/>
                  </a:cubicBezTo>
                  <a:cubicBezTo>
                    <a:pt x="44" y="179"/>
                    <a:pt x="46" y="181"/>
                    <a:pt x="48" y="183"/>
                  </a:cubicBezTo>
                  <a:cubicBezTo>
                    <a:pt x="49" y="183"/>
                    <a:pt x="50" y="183"/>
                    <a:pt x="50" y="182"/>
                  </a:cubicBezTo>
                  <a:cubicBezTo>
                    <a:pt x="49" y="177"/>
                    <a:pt x="45" y="167"/>
                    <a:pt x="46" y="162"/>
                  </a:cubicBezTo>
                  <a:cubicBezTo>
                    <a:pt x="46" y="161"/>
                    <a:pt x="46" y="160"/>
                    <a:pt x="46" y="160"/>
                  </a:cubicBezTo>
                  <a:cubicBezTo>
                    <a:pt x="46" y="160"/>
                    <a:pt x="47" y="161"/>
                    <a:pt x="48" y="161"/>
                  </a:cubicBezTo>
                  <a:cubicBezTo>
                    <a:pt x="50" y="162"/>
                    <a:pt x="54" y="167"/>
                    <a:pt x="56" y="168"/>
                  </a:cubicBezTo>
                  <a:cubicBezTo>
                    <a:pt x="57" y="169"/>
                    <a:pt x="58" y="168"/>
                    <a:pt x="57" y="167"/>
                  </a:cubicBezTo>
                  <a:cubicBezTo>
                    <a:pt x="55" y="161"/>
                    <a:pt x="52" y="155"/>
                    <a:pt x="49" y="149"/>
                  </a:cubicBezTo>
                  <a:cubicBezTo>
                    <a:pt x="49" y="147"/>
                    <a:pt x="47" y="142"/>
                    <a:pt x="46" y="139"/>
                  </a:cubicBezTo>
                  <a:cubicBezTo>
                    <a:pt x="47" y="142"/>
                    <a:pt x="50" y="145"/>
                    <a:pt x="50" y="145"/>
                  </a:cubicBezTo>
                  <a:cubicBezTo>
                    <a:pt x="54" y="150"/>
                    <a:pt x="58" y="155"/>
                    <a:pt x="63" y="161"/>
                  </a:cubicBezTo>
                  <a:cubicBezTo>
                    <a:pt x="64" y="162"/>
                    <a:pt x="65" y="160"/>
                    <a:pt x="65" y="159"/>
                  </a:cubicBezTo>
                  <a:cubicBezTo>
                    <a:pt x="63" y="155"/>
                    <a:pt x="53" y="133"/>
                    <a:pt x="52" y="133"/>
                  </a:cubicBezTo>
                  <a:cubicBezTo>
                    <a:pt x="55" y="133"/>
                    <a:pt x="71" y="155"/>
                    <a:pt x="73" y="158"/>
                  </a:cubicBezTo>
                  <a:cubicBezTo>
                    <a:pt x="74" y="159"/>
                    <a:pt x="76" y="158"/>
                    <a:pt x="75" y="156"/>
                  </a:cubicBezTo>
                  <a:cubicBezTo>
                    <a:pt x="69" y="145"/>
                    <a:pt x="64" y="134"/>
                    <a:pt x="60" y="122"/>
                  </a:cubicBezTo>
                  <a:cubicBezTo>
                    <a:pt x="70" y="135"/>
                    <a:pt x="80" y="148"/>
                    <a:pt x="90" y="161"/>
                  </a:cubicBezTo>
                  <a:cubicBezTo>
                    <a:pt x="91" y="162"/>
                    <a:pt x="94" y="161"/>
                    <a:pt x="93" y="159"/>
                  </a:cubicBezTo>
                  <a:cubicBezTo>
                    <a:pt x="84" y="141"/>
                    <a:pt x="75" y="123"/>
                    <a:pt x="66" y="106"/>
                  </a:cubicBezTo>
                  <a:cubicBezTo>
                    <a:pt x="77" y="125"/>
                    <a:pt x="90" y="144"/>
                    <a:pt x="103" y="162"/>
                  </a:cubicBezTo>
                  <a:cubicBezTo>
                    <a:pt x="104" y="163"/>
                    <a:pt x="106" y="162"/>
                    <a:pt x="106" y="161"/>
                  </a:cubicBezTo>
                  <a:cubicBezTo>
                    <a:pt x="97" y="144"/>
                    <a:pt x="88" y="127"/>
                    <a:pt x="78" y="110"/>
                  </a:cubicBezTo>
                  <a:cubicBezTo>
                    <a:pt x="74" y="102"/>
                    <a:pt x="70" y="94"/>
                    <a:pt x="66" y="87"/>
                  </a:cubicBezTo>
                  <a:cubicBezTo>
                    <a:pt x="68" y="89"/>
                    <a:pt x="69" y="92"/>
                    <a:pt x="71" y="94"/>
                  </a:cubicBezTo>
                  <a:cubicBezTo>
                    <a:pt x="81" y="111"/>
                    <a:pt x="91" y="128"/>
                    <a:pt x="102" y="145"/>
                  </a:cubicBezTo>
                  <a:cubicBezTo>
                    <a:pt x="103" y="147"/>
                    <a:pt x="105" y="146"/>
                    <a:pt x="104" y="144"/>
                  </a:cubicBezTo>
                  <a:cubicBezTo>
                    <a:pt x="101" y="137"/>
                    <a:pt x="98" y="129"/>
                    <a:pt x="95" y="122"/>
                  </a:cubicBezTo>
                  <a:cubicBezTo>
                    <a:pt x="99" y="131"/>
                    <a:pt x="104" y="139"/>
                    <a:pt x="109" y="148"/>
                  </a:cubicBezTo>
                  <a:cubicBezTo>
                    <a:pt x="110" y="149"/>
                    <a:pt x="113" y="148"/>
                    <a:pt x="112" y="146"/>
                  </a:cubicBezTo>
                  <a:cubicBezTo>
                    <a:pt x="111" y="141"/>
                    <a:pt x="109" y="135"/>
                    <a:pt x="107" y="130"/>
                  </a:cubicBezTo>
                  <a:cubicBezTo>
                    <a:pt x="110" y="134"/>
                    <a:pt x="113" y="138"/>
                    <a:pt x="117" y="139"/>
                  </a:cubicBezTo>
                  <a:cubicBezTo>
                    <a:pt x="118" y="139"/>
                    <a:pt x="119" y="139"/>
                    <a:pt x="119" y="138"/>
                  </a:cubicBezTo>
                  <a:cubicBezTo>
                    <a:pt x="120" y="136"/>
                    <a:pt x="120" y="136"/>
                    <a:pt x="119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D782170B-CE8E-AAC2-A930-0DF1C4B24DED}"/>
                </a:ext>
              </a:extLst>
            </p:cNvPr>
            <p:cNvSpPr/>
            <p:nvPr/>
          </p:nvSpPr>
          <p:spPr bwMode="auto">
            <a:xfrm>
              <a:off x="3065463" y="2787650"/>
              <a:ext cx="73025" cy="96838"/>
            </a:xfrm>
            <a:custGeom>
              <a:avLst/>
              <a:gdLst>
                <a:gd name="T0" fmla="*/ 34 w 35"/>
                <a:gd name="T1" fmla="*/ 38 h 46"/>
                <a:gd name="T2" fmla="*/ 10 w 35"/>
                <a:gd name="T3" fmla="*/ 2 h 46"/>
                <a:gd name="T4" fmla="*/ 7 w 35"/>
                <a:gd name="T5" fmla="*/ 3 h 46"/>
                <a:gd name="T6" fmla="*/ 19 w 35"/>
                <a:gd name="T7" fmla="*/ 39 h 46"/>
                <a:gd name="T8" fmla="*/ 11 w 35"/>
                <a:gd name="T9" fmla="*/ 27 h 46"/>
                <a:gd name="T10" fmla="*/ 2 w 35"/>
                <a:gd name="T11" fmla="*/ 13 h 46"/>
                <a:gd name="T12" fmla="*/ 3 w 35"/>
                <a:gd name="T13" fmla="*/ 14 h 46"/>
                <a:gd name="T14" fmla="*/ 3 w 35"/>
                <a:gd name="T15" fmla="*/ 13 h 46"/>
                <a:gd name="T16" fmla="*/ 3 w 35"/>
                <a:gd name="T17" fmla="*/ 12 h 46"/>
                <a:gd name="T18" fmla="*/ 0 w 35"/>
                <a:gd name="T19" fmla="*/ 12 h 46"/>
                <a:gd name="T20" fmla="*/ 0 w 35"/>
                <a:gd name="T21" fmla="*/ 12 h 46"/>
                <a:gd name="T22" fmla="*/ 8 w 35"/>
                <a:gd name="T23" fmla="*/ 25 h 46"/>
                <a:gd name="T24" fmla="*/ 21 w 35"/>
                <a:gd name="T25" fmla="*/ 45 h 46"/>
                <a:gd name="T26" fmla="*/ 23 w 35"/>
                <a:gd name="T27" fmla="*/ 44 h 46"/>
                <a:gd name="T28" fmla="*/ 14 w 35"/>
                <a:gd name="T29" fmla="*/ 13 h 46"/>
                <a:gd name="T30" fmla="*/ 33 w 35"/>
                <a:gd name="T31" fmla="*/ 39 h 46"/>
                <a:gd name="T32" fmla="*/ 34 w 35"/>
                <a:gd name="T33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46">
                  <a:moveTo>
                    <a:pt x="34" y="38"/>
                  </a:moveTo>
                  <a:cubicBezTo>
                    <a:pt x="27" y="25"/>
                    <a:pt x="18" y="14"/>
                    <a:pt x="10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12" y="15"/>
                    <a:pt x="16" y="27"/>
                    <a:pt x="19" y="39"/>
                  </a:cubicBezTo>
                  <a:cubicBezTo>
                    <a:pt x="17" y="35"/>
                    <a:pt x="14" y="31"/>
                    <a:pt x="11" y="27"/>
                  </a:cubicBezTo>
                  <a:cubicBezTo>
                    <a:pt x="10" y="26"/>
                    <a:pt x="1" y="15"/>
                    <a:pt x="2" y="13"/>
                  </a:cubicBezTo>
                  <a:cubicBezTo>
                    <a:pt x="2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3"/>
                    <a:pt x="4" y="12"/>
                    <a:pt x="3" y="12"/>
                  </a:cubicBezTo>
                  <a:cubicBezTo>
                    <a:pt x="2" y="11"/>
                    <a:pt x="2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7"/>
                    <a:pt x="6" y="22"/>
                    <a:pt x="8" y="25"/>
                  </a:cubicBezTo>
                  <a:cubicBezTo>
                    <a:pt x="12" y="32"/>
                    <a:pt x="17" y="39"/>
                    <a:pt x="21" y="45"/>
                  </a:cubicBezTo>
                  <a:cubicBezTo>
                    <a:pt x="22" y="46"/>
                    <a:pt x="23" y="46"/>
                    <a:pt x="23" y="44"/>
                  </a:cubicBezTo>
                  <a:cubicBezTo>
                    <a:pt x="21" y="34"/>
                    <a:pt x="18" y="23"/>
                    <a:pt x="14" y="13"/>
                  </a:cubicBezTo>
                  <a:cubicBezTo>
                    <a:pt x="20" y="22"/>
                    <a:pt x="26" y="31"/>
                    <a:pt x="33" y="39"/>
                  </a:cubicBezTo>
                  <a:cubicBezTo>
                    <a:pt x="33" y="40"/>
                    <a:pt x="35" y="39"/>
                    <a:pt x="3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1B2247AF-8604-D17E-7EEF-7C07D31768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7863" y="2765425"/>
              <a:ext cx="676275" cy="800100"/>
            </a:xfrm>
            <a:custGeom>
              <a:avLst/>
              <a:gdLst>
                <a:gd name="T0" fmla="*/ 145 w 324"/>
                <a:gd name="T1" fmla="*/ 18 h 384"/>
                <a:gd name="T2" fmla="*/ 151 w 324"/>
                <a:gd name="T3" fmla="*/ 2 h 384"/>
                <a:gd name="T4" fmla="*/ 139 w 324"/>
                <a:gd name="T5" fmla="*/ 6 h 384"/>
                <a:gd name="T6" fmla="*/ 308 w 324"/>
                <a:gd name="T7" fmla="*/ 275 h 384"/>
                <a:gd name="T8" fmla="*/ 131 w 324"/>
                <a:gd name="T9" fmla="*/ 18 h 384"/>
                <a:gd name="T10" fmla="*/ 195 w 324"/>
                <a:gd name="T11" fmla="*/ 135 h 384"/>
                <a:gd name="T12" fmla="*/ 138 w 324"/>
                <a:gd name="T13" fmla="*/ 62 h 384"/>
                <a:gd name="T14" fmla="*/ 228 w 324"/>
                <a:gd name="T15" fmla="*/ 217 h 384"/>
                <a:gd name="T16" fmla="*/ 126 w 324"/>
                <a:gd name="T17" fmla="*/ 73 h 384"/>
                <a:gd name="T18" fmla="*/ 235 w 324"/>
                <a:gd name="T19" fmla="*/ 252 h 384"/>
                <a:gd name="T20" fmla="*/ 116 w 324"/>
                <a:gd name="T21" fmla="*/ 71 h 384"/>
                <a:gd name="T22" fmla="*/ 120 w 324"/>
                <a:gd name="T23" fmla="*/ 83 h 384"/>
                <a:gd name="T24" fmla="*/ 114 w 324"/>
                <a:gd name="T25" fmla="*/ 88 h 384"/>
                <a:gd name="T26" fmla="*/ 99 w 324"/>
                <a:gd name="T27" fmla="*/ 99 h 384"/>
                <a:gd name="T28" fmla="*/ 92 w 324"/>
                <a:gd name="T29" fmla="*/ 109 h 384"/>
                <a:gd name="T30" fmla="*/ 88 w 324"/>
                <a:gd name="T31" fmla="*/ 126 h 384"/>
                <a:gd name="T32" fmla="*/ 76 w 324"/>
                <a:gd name="T33" fmla="*/ 134 h 384"/>
                <a:gd name="T34" fmla="*/ 71 w 324"/>
                <a:gd name="T35" fmla="*/ 140 h 384"/>
                <a:gd name="T36" fmla="*/ 68 w 324"/>
                <a:gd name="T37" fmla="*/ 164 h 384"/>
                <a:gd name="T38" fmla="*/ 59 w 324"/>
                <a:gd name="T39" fmla="*/ 175 h 384"/>
                <a:gd name="T40" fmla="*/ 52 w 324"/>
                <a:gd name="T41" fmla="*/ 189 h 384"/>
                <a:gd name="T42" fmla="*/ 41 w 324"/>
                <a:gd name="T43" fmla="*/ 195 h 384"/>
                <a:gd name="T44" fmla="*/ 32 w 324"/>
                <a:gd name="T45" fmla="*/ 206 h 384"/>
                <a:gd name="T46" fmla="*/ 24 w 324"/>
                <a:gd name="T47" fmla="*/ 212 h 384"/>
                <a:gd name="T48" fmla="*/ 13 w 324"/>
                <a:gd name="T49" fmla="*/ 214 h 384"/>
                <a:gd name="T50" fmla="*/ 10 w 324"/>
                <a:gd name="T51" fmla="*/ 215 h 384"/>
                <a:gd name="T52" fmla="*/ 29 w 324"/>
                <a:gd name="T53" fmla="*/ 271 h 384"/>
                <a:gd name="T54" fmla="*/ 30 w 324"/>
                <a:gd name="T55" fmla="*/ 278 h 384"/>
                <a:gd name="T56" fmla="*/ 58 w 324"/>
                <a:gd name="T57" fmla="*/ 330 h 384"/>
                <a:gd name="T58" fmla="*/ 41 w 324"/>
                <a:gd name="T59" fmla="*/ 277 h 384"/>
                <a:gd name="T60" fmla="*/ 51 w 324"/>
                <a:gd name="T61" fmla="*/ 270 h 384"/>
                <a:gd name="T62" fmla="*/ 44 w 324"/>
                <a:gd name="T63" fmla="*/ 231 h 384"/>
                <a:gd name="T64" fmla="*/ 54 w 324"/>
                <a:gd name="T65" fmla="*/ 222 h 384"/>
                <a:gd name="T66" fmla="*/ 72 w 324"/>
                <a:gd name="T67" fmla="*/ 227 h 384"/>
                <a:gd name="T68" fmla="*/ 93 w 324"/>
                <a:gd name="T69" fmla="*/ 242 h 384"/>
                <a:gd name="T70" fmla="*/ 89 w 324"/>
                <a:gd name="T71" fmla="*/ 210 h 384"/>
                <a:gd name="T72" fmla="*/ 105 w 324"/>
                <a:gd name="T73" fmla="*/ 205 h 384"/>
                <a:gd name="T74" fmla="*/ 90 w 324"/>
                <a:gd name="T75" fmla="*/ 159 h 384"/>
                <a:gd name="T76" fmla="*/ 124 w 324"/>
                <a:gd name="T77" fmla="*/ 192 h 384"/>
                <a:gd name="T78" fmla="*/ 116 w 324"/>
                <a:gd name="T79" fmla="*/ 155 h 384"/>
                <a:gd name="T80" fmla="*/ 130 w 324"/>
                <a:gd name="T81" fmla="*/ 153 h 384"/>
                <a:gd name="T82" fmla="*/ 262 w 324"/>
                <a:gd name="T83" fmla="*/ 348 h 384"/>
                <a:gd name="T84" fmla="*/ 273 w 324"/>
                <a:gd name="T85" fmla="*/ 353 h 384"/>
                <a:gd name="T86" fmla="*/ 226 w 324"/>
                <a:gd name="T87" fmla="*/ 246 h 384"/>
                <a:gd name="T88" fmla="*/ 232 w 324"/>
                <a:gd name="T89" fmla="*/ 269 h 384"/>
                <a:gd name="T90" fmla="*/ 238 w 324"/>
                <a:gd name="T91" fmla="*/ 257 h 384"/>
                <a:gd name="T92" fmla="*/ 254 w 324"/>
                <a:gd name="T93" fmla="*/ 251 h 384"/>
                <a:gd name="T94" fmla="*/ 240 w 324"/>
                <a:gd name="T95" fmla="*/ 208 h 384"/>
                <a:gd name="T96" fmla="*/ 245 w 324"/>
                <a:gd name="T97" fmla="*/ 209 h 384"/>
                <a:gd name="T98" fmla="*/ 323 w 324"/>
                <a:gd name="T99" fmla="*/ 290 h 384"/>
                <a:gd name="T100" fmla="*/ 212 w 324"/>
                <a:gd name="T101" fmla="*/ 224 h 384"/>
                <a:gd name="T102" fmla="*/ 140 w 324"/>
                <a:gd name="T103" fmla="*/ 93 h 384"/>
                <a:gd name="T104" fmla="*/ 177 w 324"/>
                <a:gd name="T105" fmla="*/ 152 h 384"/>
                <a:gd name="T106" fmla="*/ 137 w 324"/>
                <a:gd name="T107" fmla="*/ 3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4" h="384">
                  <a:moveTo>
                    <a:pt x="323" y="290"/>
                  </a:moveTo>
                  <a:cubicBezTo>
                    <a:pt x="290" y="242"/>
                    <a:pt x="258" y="195"/>
                    <a:pt x="225" y="148"/>
                  </a:cubicBezTo>
                  <a:cubicBezTo>
                    <a:pt x="197" y="106"/>
                    <a:pt x="168" y="63"/>
                    <a:pt x="145" y="18"/>
                  </a:cubicBezTo>
                  <a:cubicBezTo>
                    <a:pt x="150" y="23"/>
                    <a:pt x="154" y="28"/>
                    <a:pt x="158" y="33"/>
                  </a:cubicBezTo>
                  <a:cubicBezTo>
                    <a:pt x="159" y="34"/>
                    <a:pt x="161" y="33"/>
                    <a:pt x="161" y="31"/>
                  </a:cubicBezTo>
                  <a:cubicBezTo>
                    <a:pt x="158" y="22"/>
                    <a:pt x="154" y="12"/>
                    <a:pt x="151" y="2"/>
                  </a:cubicBezTo>
                  <a:cubicBezTo>
                    <a:pt x="150" y="0"/>
                    <a:pt x="147" y="1"/>
                    <a:pt x="148" y="3"/>
                  </a:cubicBezTo>
                  <a:cubicBezTo>
                    <a:pt x="150" y="10"/>
                    <a:pt x="152" y="17"/>
                    <a:pt x="155" y="24"/>
                  </a:cubicBezTo>
                  <a:cubicBezTo>
                    <a:pt x="150" y="18"/>
                    <a:pt x="144" y="12"/>
                    <a:pt x="139" y="6"/>
                  </a:cubicBezTo>
                  <a:cubicBezTo>
                    <a:pt x="138" y="4"/>
                    <a:pt x="136" y="6"/>
                    <a:pt x="137" y="8"/>
                  </a:cubicBezTo>
                  <a:cubicBezTo>
                    <a:pt x="160" y="58"/>
                    <a:pt x="191" y="104"/>
                    <a:pt x="223" y="149"/>
                  </a:cubicBezTo>
                  <a:cubicBezTo>
                    <a:pt x="251" y="191"/>
                    <a:pt x="280" y="233"/>
                    <a:pt x="308" y="275"/>
                  </a:cubicBezTo>
                  <a:cubicBezTo>
                    <a:pt x="275" y="239"/>
                    <a:pt x="245" y="200"/>
                    <a:pt x="216" y="160"/>
                  </a:cubicBezTo>
                  <a:cubicBezTo>
                    <a:pt x="210" y="152"/>
                    <a:pt x="205" y="144"/>
                    <a:pt x="199" y="135"/>
                  </a:cubicBezTo>
                  <a:cubicBezTo>
                    <a:pt x="176" y="96"/>
                    <a:pt x="154" y="57"/>
                    <a:pt x="131" y="18"/>
                  </a:cubicBezTo>
                  <a:cubicBezTo>
                    <a:pt x="130" y="17"/>
                    <a:pt x="128" y="18"/>
                    <a:pt x="128" y="19"/>
                  </a:cubicBezTo>
                  <a:cubicBezTo>
                    <a:pt x="136" y="45"/>
                    <a:pt x="149" y="68"/>
                    <a:pt x="164" y="90"/>
                  </a:cubicBezTo>
                  <a:cubicBezTo>
                    <a:pt x="174" y="105"/>
                    <a:pt x="184" y="120"/>
                    <a:pt x="195" y="135"/>
                  </a:cubicBezTo>
                  <a:cubicBezTo>
                    <a:pt x="197" y="139"/>
                    <a:pt x="200" y="143"/>
                    <a:pt x="202" y="148"/>
                  </a:cubicBezTo>
                  <a:cubicBezTo>
                    <a:pt x="207" y="156"/>
                    <a:pt x="212" y="165"/>
                    <a:pt x="217" y="173"/>
                  </a:cubicBezTo>
                  <a:cubicBezTo>
                    <a:pt x="190" y="137"/>
                    <a:pt x="163" y="100"/>
                    <a:pt x="138" y="62"/>
                  </a:cubicBezTo>
                  <a:cubicBezTo>
                    <a:pt x="137" y="61"/>
                    <a:pt x="135" y="62"/>
                    <a:pt x="136" y="64"/>
                  </a:cubicBezTo>
                  <a:cubicBezTo>
                    <a:pt x="172" y="121"/>
                    <a:pt x="209" y="179"/>
                    <a:pt x="245" y="237"/>
                  </a:cubicBezTo>
                  <a:cubicBezTo>
                    <a:pt x="239" y="230"/>
                    <a:pt x="233" y="224"/>
                    <a:pt x="228" y="217"/>
                  </a:cubicBezTo>
                  <a:cubicBezTo>
                    <a:pt x="219" y="200"/>
                    <a:pt x="206" y="184"/>
                    <a:pt x="195" y="169"/>
                  </a:cubicBezTo>
                  <a:cubicBezTo>
                    <a:pt x="173" y="137"/>
                    <a:pt x="151" y="105"/>
                    <a:pt x="128" y="72"/>
                  </a:cubicBezTo>
                  <a:cubicBezTo>
                    <a:pt x="128" y="71"/>
                    <a:pt x="126" y="72"/>
                    <a:pt x="126" y="73"/>
                  </a:cubicBezTo>
                  <a:cubicBezTo>
                    <a:pt x="154" y="125"/>
                    <a:pt x="187" y="175"/>
                    <a:pt x="225" y="220"/>
                  </a:cubicBezTo>
                  <a:cubicBezTo>
                    <a:pt x="229" y="226"/>
                    <a:pt x="232" y="233"/>
                    <a:pt x="234" y="240"/>
                  </a:cubicBezTo>
                  <a:cubicBezTo>
                    <a:pt x="234" y="242"/>
                    <a:pt x="236" y="252"/>
                    <a:pt x="235" y="252"/>
                  </a:cubicBezTo>
                  <a:cubicBezTo>
                    <a:pt x="235" y="252"/>
                    <a:pt x="235" y="252"/>
                    <a:pt x="235" y="252"/>
                  </a:cubicBezTo>
                  <a:cubicBezTo>
                    <a:pt x="201" y="198"/>
                    <a:pt x="165" y="145"/>
                    <a:pt x="127" y="94"/>
                  </a:cubicBezTo>
                  <a:cubicBezTo>
                    <a:pt x="123" y="86"/>
                    <a:pt x="119" y="78"/>
                    <a:pt x="116" y="71"/>
                  </a:cubicBezTo>
                  <a:cubicBezTo>
                    <a:pt x="115" y="70"/>
                    <a:pt x="115" y="71"/>
                    <a:pt x="115" y="71"/>
                  </a:cubicBezTo>
                  <a:cubicBezTo>
                    <a:pt x="117" y="76"/>
                    <a:pt x="119" y="81"/>
                    <a:pt x="121" y="86"/>
                  </a:cubicBezTo>
                  <a:cubicBezTo>
                    <a:pt x="121" y="85"/>
                    <a:pt x="120" y="84"/>
                    <a:pt x="120" y="83"/>
                  </a:cubicBezTo>
                  <a:cubicBezTo>
                    <a:pt x="118" y="81"/>
                    <a:pt x="115" y="83"/>
                    <a:pt x="116" y="85"/>
                  </a:cubicBezTo>
                  <a:cubicBezTo>
                    <a:pt x="157" y="155"/>
                    <a:pt x="199" y="226"/>
                    <a:pt x="240" y="296"/>
                  </a:cubicBezTo>
                  <a:cubicBezTo>
                    <a:pt x="195" y="228"/>
                    <a:pt x="153" y="159"/>
                    <a:pt x="114" y="88"/>
                  </a:cubicBezTo>
                  <a:cubicBezTo>
                    <a:pt x="113" y="86"/>
                    <a:pt x="110" y="88"/>
                    <a:pt x="111" y="90"/>
                  </a:cubicBezTo>
                  <a:cubicBezTo>
                    <a:pt x="130" y="127"/>
                    <a:pt x="148" y="166"/>
                    <a:pt x="167" y="203"/>
                  </a:cubicBezTo>
                  <a:cubicBezTo>
                    <a:pt x="145" y="169"/>
                    <a:pt x="122" y="134"/>
                    <a:pt x="99" y="99"/>
                  </a:cubicBezTo>
                  <a:cubicBezTo>
                    <a:pt x="98" y="97"/>
                    <a:pt x="94" y="99"/>
                    <a:pt x="96" y="101"/>
                  </a:cubicBezTo>
                  <a:cubicBezTo>
                    <a:pt x="122" y="148"/>
                    <a:pt x="149" y="195"/>
                    <a:pt x="176" y="241"/>
                  </a:cubicBezTo>
                  <a:cubicBezTo>
                    <a:pt x="148" y="197"/>
                    <a:pt x="120" y="153"/>
                    <a:pt x="92" y="109"/>
                  </a:cubicBezTo>
                  <a:cubicBezTo>
                    <a:pt x="91" y="107"/>
                    <a:pt x="88" y="109"/>
                    <a:pt x="89" y="111"/>
                  </a:cubicBezTo>
                  <a:cubicBezTo>
                    <a:pt x="110" y="152"/>
                    <a:pt x="132" y="192"/>
                    <a:pt x="154" y="232"/>
                  </a:cubicBezTo>
                  <a:cubicBezTo>
                    <a:pt x="132" y="197"/>
                    <a:pt x="110" y="161"/>
                    <a:pt x="88" y="126"/>
                  </a:cubicBezTo>
                  <a:cubicBezTo>
                    <a:pt x="87" y="124"/>
                    <a:pt x="84" y="126"/>
                    <a:pt x="85" y="128"/>
                  </a:cubicBezTo>
                  <a:cubicBezTo>
                    <a:pt x="105" y="163"/>
                    <a:pt x="125" y="200"/>
                    <a:pt x="143" y="236"/>
                  </a:cubicBezTo>
                  <a:cubicBezTo>
                    <a:pt x="122" y="201"/>
                    <a:pt x="100" y="167"/>
                    <a:pt x="76" y="134"/>
                  </a:cubicBezTo>
                  <a:cubicBezTo>
                    <a:pt x="75" y="132"/>
                    <a:pt x="72" y="133"/>
                    <a:pt x="73" y="136"/>
                  </a:cubicBezTo>
                  <a:cubicBezTo>
                    <a:pt x="88" y="164"/>
                    <a:pt x="103" y="193"/>
                    <a:pt x="119" y="221"/>
                  </a:cubicBezTo>
                  <a:cubicBezTo>
                    <a:pt x="103" y="194"/>
                    <a:pt x="87" y="167"/>
                    <a:pt x="71" y="140"/>
                  </a:cubicBezTo>
                  <a:cubicBezTo>
                    <a:pt x="70" y="138"/>
                    <a:pt x="67" y="139"/>
                    <a:pt x="68" y="141"/>
                  </a:cubicBezTo>
                  <a:cubicBezTo>
                    <a:pt x="94" y="187"/>
                    <a:pt x="116" y="234"/>
                    <a:pt x="135" y="283"/>
                  </a:cubicBezTo>
                  <a:cubicBezTo>
                    <a:pt x="112" y="243"/>
                    <a:pt x="90" y="204"/>
                    <a:pt x="68" y="164"/>
                  </a:cubicBezTo>
                  <a:cubicBezTo>
                    <a:pt x="66" y="162"/>
                    <a:pt x="63" y="164"/>
                    <a:pt x="64" y="166"/>
                  </a:cubicBezTo>
                  <a:cubicBezTo>
                    <a:pt x="83" y="205"/>
                    <a:pt x="102" y="244"/>
                    <a:pt x="120" y="283"/>
                  </a:cubicBezTo>
                  <a:cubicBezTo>
                    <a:pt x="100" y="247"/>
                    <a:pt x="80" y="211"/>
                    <a:pt x="59" y="175"/>
                  </a:cubicBezTo>
                  <a:cubicBezTo>
                    <a:pt x="58" y="173"/>
                    <a:pt x="55" y="175"/>
                    <a:pt x="56" y="177"/>
                  </a:cubicBezTo>
                  <a:cubicBezTo>
                    <a:pt x="74" y="212"/>
                    <a:pt x="92" y="247"/>
                    <a:pt x="109" y="282"/>
                  </a:cubicBezTo>
                  <a:cubicBezTo>
                    <a:pt x="90" y="251"/>
                    <a:pt x="71" y="220"/>
                    <a:pt x="52" y="189"/>
                  </a:cubicBezTo>
                  <a:cubicBezTo>
                    <a:pt x="51" y="187"/>
                    <a:pt x="48" y="188"/>
                    <a:pt x="49" y="190"/>
                  </a:cubicBezTo>
                  <a:cubicBezTo>
                    <a:pt x="67" y="225"/>
                    <a:pt x="85" y="260"/>
                    <a:pt x="103" y="295"/>
                  </a:cubicBezTo>
                  <a:cubicBezTo>
                    <a:pt x="82" y="262"/>
                    <a:pt x="61" y="229"/>
                    <a:pt x="41" y="195"/>
                  </a:cubicBezTo>
                  <a:cubicBezTo>
                    <a:pt x="40" y="193"/>
                    <a:pt x="37" y="195"/>
                    <a:pt x="38" y="197"/>
                  </a:cubicBezTo>
                  <a:cubicBezTo>
                    <a:pt x="53" y="228"/>
                    <a:pt x="68" y="259"/>
                    <a:pt x="84" y="290"/>
                  </a:cubicBezTo>
                  <a:cubicBezTo>
                    <a:pt x="66" y="262"/>
                    <a:pt x="49" y="234"/>
                    <a:pt x="32" y="206"/>
                  </a:cubicBezTo>
                  <a:cubicBezTo>
                    <a:pt x="31" y="204"/>
                    <a:pt x="29" y="205"/>
                    <a:pt x="30" y="207"/>
                  </a:cubicBezTo>
                  <a:cubicBezTo>
                    <a:pt x="45" y="240"/>
                    <a:pt x="61" y="273"/>
                    <a:pt x="76" y="306"/>
                  </a:cubicBezTo>
                  <a:cubicBezTo>
                    <a:pt x="57" y="276"/>
                    <a:pt x="40" y="244"/>
                    <a:pt x="24" y="212"/>
                  </a:cubicBezTo>
                  <a:cubicBezTo>
                    <a:pt x="23" y="210"/>
                    <a:pt x="21" y="211"/>
                    <a:pt x="22" y="213"/>
                  </a:cubicBezTo>
                  <a:cubicBezTo>
                    <a:pt x="42" y="256"/>
                    <a:pt x="62" y="299"/>
                    <a:pt x="82" y="342"/>
                  </a:cubicBezTo>
                  <a:cubicBezTo>
                    <a:pt x="55" y="301"/>
                    <a:pt x="34" y="258"/>
                    <a:pt x="13" y="214"/>
                  </a:cubicBezTo>
                  <a:cubicBezTo>
                    <a:pt x="12" y="212"/>
                    <a:pt x="10" y="213"/>
                    <a:pt x="10" y="215"/>
                  </a:cubicBezTo>
                  <a:cubicBezTo>
                    <a:pt x="10" y="215"/>
                    <a:pt x="10" y="215"/>
                    <a:pt x="10" y="215"/>
                  </a:cubicBezTo>
                  <a:cubicBezTo>
                    <a:pt x="10" y="215"/>
                    <a:pt x="10" y="215"/>
                    <a:pt x="10" y="215"/>
                  </a:cubicBezTo>
                  <a:cubicBezTo>
                    <a:pt x="10" y="215"/>
                    <a:pt x="10" y="215"/>
                    <a:pt x="10" y="215"/>
                  </a:cubicBezTo>
                  <a:cubicBezTo>
                    <a:pt x="29" y="260"/>
                    <a:pt x="50" y="304"/>
                    <a:pt x="72" y="347"/>
                  </a:cubicBezTo>
                  <a:cubicBezTo>
                    <a:pt x="57" y="323"/>
                    <a:pt x="42" y="297"/>
                    <a:pt x="29" y="271"/>
                  </a:cubicBezTo>
                  <a:cubicBezTo>
                    <a:pt x="21" y="251"/>
                    <a:pt x="12" y="232"/>
                    <a:pt x="4" y="212"/>
                  </a:cubicBezTo>
                  <a:cubicBezTo>
                    <a:pt x="3" y="210"/>
                    <a:pt x="0" y="211"/>
                    <a:pt x="1" y="213"/>
                  </a:cubicBezTo>
                  <a:cubicBezTo>
                    <a:pt x="10" y="235"/>
                    <a:pt x="19" y="257"/>
                    <a:pt x="30" y="278"/>
                  </a:cubicBezTo>
                  <a:cubicBezTo>
                    <a:pt x="46" y="314"/>
                    <a:pt x="64" y="348"/>
                    <a:pt x="83" y="382"/>
                  </a:cubicBezTo>
                  <a:cubicBezTo>
                    <a:pt x="84" y="384"/>
                    <a:pt x="86" y="382"/>
                    <a:pt x="85" y="381"/>
                  </a:cubicBezTo>
                  <a:cubicBezTo>
                    <a:pt x="76" y="364"/>
                    <a:pt x="67" y="347"/>
                    <a:pt x="58" y="330"/>
                  </a:cubicBezTo>
                  <a:cubicBezTo>
                    <a:pt x="67" y="345"/>
                    <a:pt x="77" y="360"/>
                    <a:pt x="87" y="375"/>
                  </a:cubicBezTo>
                  <a:cubicBezTo>
                    <a:pt x="88" y="376"/>
                    <a:pt x="90" y="375"/>
                    <a:pt x="90" y="373"/>
                  </a:cubicBezTo>
                  <a:cubicBezTo>
                    <a:pt x="72" y="342"/>
                    <a:pt x="56" y="310"/>
                    <a:pt x="41" y="277"/>
                  </a:cubicBezTo>
                  <a:cubicBezTo>
                    <a:pt x="55" y="305"/>
                    <a:pt x="71" y="332"/>
                    <a:pt x="89" y="358"/>
                  </a:cubicBezTo>
                  <a:cubicBezTo>
                    <a:pt x="90" y="360"/>
                    <a:pt x="92" y="358"/>
                    <a:pt x="92" y="357"/>
                  </a:cubicBezTo>
                  <a:cubicBezTo>
                    <a:pt x="78" y="328"/>
                    <a:pt x="65" y="299"/>
                    <a:pt x="51" y="270"/>
                  </a:cubicBezTo>
                  <a:cubicBezTo>
                    <a:pt x="62" y="289"/>
                    <a:pt x="73" y="307"/>
                    <a:pt x="85" y="326"/>
                  </a:cubicBezTo>
                  <a:cubicBezTo>
                    <a:pt x="86" y="327"/>
                    <a:pt x="89" y="326"/>
                    <a:pt x="88" y="324"/>
                  </a:cubicBezTo>
                  <a:cubicBezTo>
                    <a:pt x="73" y="293"/>
                    <a:pt x="59" y="262"/>
                    <a:pt x="44" y="231"/>
                  </a:cubicBezTo>
                  <a:cubicBezTo>
                    <a:pt x="63" y="262"/>
                    <a:pt x="81" y="292"/>
                    <a:pt x="100" y="323"/>
                  </a:cubicBezTo>
                  <a:cubicBezTo>
                    <a:pt x="101" y="325"/>
                    <a:pt x="103" y="323"/>
                    <a:pt x="102" y="322"/>
                  </a:cubicBezTo>
                  <a:cubicBezTo>
                    <a:pt x="86" y="288"/>
                    <a:pt x="70" y="255"/>
                    <a:pt x="54" y="222"/>
                  </a:cubicBezTo>
                  <a:cubicBezTo>
                    <a:pt x="76" y="258"/>
                    <a:pt x="99" y="295"/>
                    <a:pt x="121" y="331"/>
                  </a:cubicBezTo>
                  <a:cubicBezTo>
                    <a:pt x="122" y="333"/>
                    <a:pt x="125" y="331"/>
                    <a:pt x="124" y="329"/>
                  </a:cubicBezTo>
                  <a:cubicBezTo>
                    <a:pt x="107" y="295"/>
                    <a:pt x="89" y="261"/>
                    <a:pt x="72" y="227"/>
                  </a:cubicBezTo>
                  <a:cubicBezTo>
                    <a:pt x="90" y="257"/>
                    <a:pt x="109" y="287"/>
                    <a:pt x="127" y="317"/>
                  </a:cubicBezTo>
                  <a:cubicBezTo>
                    <a:pt x="128" y="319"/>
                    <a:pt x="131" y="318"/>
                    <a:pt x="130" y="316"/>
                  </a:cubicBezTo>
                  <a:cubicBezTo>
                    <a:pt x="118" y="291"/>
                    <a:pt x="105" y="267"/>
                    <a:pt x="93" y="242"/>
                  </a:cubicBezTo>
                  <a:cubicBezTo>
                    <a:pt x="109" y="271"/>
                    <a:pt x="126" y="300"/>
                    <a:pt x="142" y="329"/>
                  </a:cubicBezTo>
                  <a:cubicBezTo>
                    <a:pt x="143" y="331"/>
                    <a:pt x="146" y="329"/>
                    <a:pt x="145" y="327"/>
                  </a:cubicBezTo>
                  <a:cubicBezTo>
                    <a:pt x="126" y="288"/>
                    <a:pt x="108" y="249"/>
                    <a:pt x="89" y="210"/>
                  </a:cubicBezTo>
                  <a:cubicBezTo>
                    <a:pt x="107" y="241"/>
                    <a:pt x="125" y="273"/>
                    <a:pt x="143" y="304"/>
                  </a:cubicBezTo>
                  <a:cubicBezTo>
                    <a:pt x="144" y="306"/>
                    <a:pt x="147" y="305"/>
                    <a:pt x="146" y="303"/>
                  </a:cubicBezTo>
                  <a:cubicBezTo>
                    <a:pt x="134" y="269"/>
                    <a:pt x="120" y="237"/>
                    <a:pt x="105" y="205"/>
                  </a:cubicBezTo>
                  <a:cubicBezTo>
                    <a:pt x="123" y="235"/>
                    <a:pt x="140" y="266"/>
                    <a:pt x="158" y="296"/>
                  </a:cubicBezTo>
                  <a:cubicBezTo>
                    <a:pt x="159" y="298"/>
                    <a:pt x="162" y="296"/>
                    <a:pt x="161" y="294"/>
                  </a:cubicBezTo>
                  <a:cubicBezTo>
                    <a:pt x="137" y="249"/>
                    <a:pt x="114" y="204"/>
                    <a:pt x="90" y="159"/>
                  </a:cubicBezTo>
                  <a:cubicBezTo>
                    <a:pt x="118" y="200"/>
                    <a:pt x="144" y="243"/>
                    <a:pt x="168" y="288"/>
                  </a:cubicBezTo>
                  <a:cubicBezTo>
                    <a:pt x="169" y="290"/>
                    <a:pt x="172" y="288"/>
                    <a:pt x="171" y="286"/>
                  </a:cubicBezTo>
                  <a:cubicBezTo>
                    <a:pt x="156" y="254"/>
                    <a:pt x="141" y="223"/>
                    <a:pt x="124" y="192"/>
                  </a:cubicBezTo>
                  <a:cubicBezTo>
                    <a:pt x="144" y="223"/>
                    <a:pt x="163" y="254"/>
                    <a:pt x="183" y="286"/>
                  </a:cubicBezTo>
                  <a:cubicBezTo>
                    <a:pt x="184" y="288"/>
                    <a:pt x="187" y="286"/>
                    <a:pt x="186" y="284"/>
                  </a:cubicBezTo>
                  <a:cubicBezTo>
                    <a:pt x="163" y="241"/>
                    <a:pt x="139" y="198"/>
                    <a:pt x="116" y="155"/>
                  </a:cubicBezTo>
                  <a:cubicBezTo>
                    <a:pt x="149" y="206"/>
                    <a:pt x="182" y="258"/>
                    <a:pt x="215" y="310"/>
                  </a:cubicBezTo>
                  <a:cubicBezTo>
                    <a:pt x="216" y="312"/>
                    <a:pt x="220" y="310"/>
                    <a:pt x="218" y="308"/>
                  </a:cubicBezTo>
                  <a:cubicBezTo>
                    <a:pt x="189" y="256"/>
                    <a:pt x="159" y="204"/>
                    <a:pt x="130" y="153"/>
                  </a:cubicBezTo>
                  <a:cubicBezTo>
                    <a:pt x="149" y="182"/>
                    <a:pt x="168" y="211"/>
                    <a:pt x="187" y="240"/>
                  </a:cubicBezTo>
                  <a:cubicBezTo>
                    <a:pt x="208" y="279"/>
                    <a:pt x="232" y="316"/>
                    <a:pt x="259" y="350"/>
                  </a:cubicBezTo>
                  <a:cubicBezTo>
                    <a:pt x="260" y="352"/>
                    <a:pt x="263" y="349"/>
                    <a:pt x="262" y="348"/>
                  </a:cubicBezTo>
                  <a:cubicBezTo>
                    <a:pt x="238" y="311"/>
                    <a:pt x="214" y="274"/>
                    <a:pt x="190" y="238"/>
                  </a:cubicBezTo>
                  <a:cubicBezTo>
                    <a:pt x="174" y="209"/>
                    <a:pt x="159" y="179"/>
                    <a:pt x="145" y="150"/>
                  </a:cubicBezTo>
                  <a:cubicBezTo>
                    <a:pt x="185" y="219"/>
                    <a:pt x="228" y="287"/>
                    <a:pt x="273" y="353"/>
                  </a:cubicBezTo>
                  <a:cubicBezTo>
                    <a:pt x="275" y="355"/>
                    <a:pt x="278" y="353"/>
                    <a:pt x="277" y="351"/>
                  </a:cubicBezTo>
                  <a:cubicBezTo>
                    <a:pt x="244" y="295"/>
                    <a:pt x="212" y="240"/>
                    <a:pt x="179" y="184"/>
                  </a:cubicBezTo>
                  <a:cubicBezTo>
                    <a:pt x="194" y="205"/>
                    <a:pt x="209" y="226"/>
                    <a:pt x="226" y="246"/>
                  </a:cubicBezTo>
                  <a:cubicBezTo>
                    <a:pt x="248" y="280"/>
                    <a:pt x="269" y="314"/>
                    <a:pt x="290" y="348"/>
                  </a:cubicBezTo>
                  <a:cubicBezTo>
                    <a:pt x="267" y="325"/>
                    <a:pt x="248" y="297"/>
                    <a:pt x="235" y="267"/>
                  </a:cubicBezTo>
                  <a:cubicBezTo>
                    <a:pt x="234" y="265"/>
                    <a:pt x="231" y="267"/>
                    <a:pt x="232" y="269"/>
                  </a:cubicBezTo>
                  <a:cubicBezTo>
                    <a:pt x="247" y="304"/>
                    <a:pt x="270" y="336"/>
                    <a:pt x="299" y="361"/>
                  </a:cubicBezTo>
                  <a:cubicBezTo>
                    <a:pt x="300" y="363"/>
                    <a:pt x="303" y="361"/>
                    <a:pt x="302" y="359"/>
                  </a:cubicBezTo>
                  <a:cubicBezTo>
                    <a:pt x="281" y="325"/>
                    <a:pt x="260" y="291"/>
                    <a:pt x="238" y="257"/>
                  </a:cubicBezTo>
                  <a:cubicBezTo>
                    <a:pt x="238" y="257"/>
                    <a:pt x="239" y="256"/>
                    <a:pt x="239" y="256"/>
                  </a:cubicBezTo>
                  <a:cubicBezTo>
                    <a:pt x="238" y="246"/>
                    <a:pt x="236" y="237"/>
                    <a:pt x="233" y="228"/>
                  </a:cubicBezTo>
                  <a:cubicBezTo>
                    <a:pt x="240" y="236"/>
                    <a:pt x="247" y="244"/>
                    <a:pt x="254" y="251"/>
                  </a:cubicBezTo>
                  <a:cubicBezTo>
                    <a:pt x="255" y="253"/>
                    <a:pt x="257" y="251"/>
                    <a:pt x="256" y="250"/>
                  </a:cubicBezTo>
                  <a:cubicBezTo>
                    <a:pt x="229" y="207"/>
                    <a:pt x="202" y="163"/>
                    <a:pt x="175" y="120"/>
                  </a:cubicBezTo>
                  <a:cubicBezTo>
                    <a:pt x="196" y="150"/>
                    <a:pt x="217" y="179"/>
                    <a:pt x="240" y="208"/>
                  </a:cubicBezTo>
                  <a:cubicBezTo>
                    <a:pt x="251" y="224"/>
                    <a:pt x="264" y="240"/>
                    <a:pt x="278" y="255"/>
                  </a:cubicBezTo>
                  <a:cubicBezTo>
                    <a:pt x="279" y="257"/>
                    <a:pt x="282" y="255"/>
                    <a:pt x="280" y="253"/>
                  </a:cubicBezTo>
                  <a:cubicBezTo>
                    <a:pt x="268" y="238"/>
                    <a:pt x="256" y="224"/>
                    <a:pt x="245" y="209"/>
                  </a:cubicBezTo>
                  <a:cubicBezTo>
                    <a:pt x="236" y="196"/>
                    <a:pt x="228" y="184"/>
                    <a:pt x="220" y="171"/>
                  </a:cubicBezTo>
                  <a:cubicBezTo>
                    <a:pt x="250" y="213"/>
                    <a:pt x="283" y="255"/>
                    <a:pt x="320" y="292"/>
                  </a:cubicBezTo>
                  <a:cubicBezTo>
                    <a:pt x="322" y="293"/>
                    <a:pt x="324" y="291"/>
                    <a:pt x="323" y="290"/>
                  </a:cubicBezTo>
                  <a:close/>
                  <a:moveTo>
                    <a:pt x="185" y="188"/>
                  </a:moveTo>
                  <a:cubicBezTo>
                    <a:pt x="170" y="167"/>
                    <a:pt x="156" y="145"/>
                    <a:pt x="143" y="123"/>
                  </a:cubicBezTo>
                  <a:cubicBezTo>
                    <a:pt x="167" y="156"/>
                    <a:pt x="190" y="190"/>
                    <a:pt x="212" y="224"/>
                  </a:cubicBezTo>
                  <a:cubicBezTo>
                    <a:pt x="203" y="212"/>
                    <a:pt x="194" y="200"/>
                    <a:pt x="185" y="188"/>
                  </a:cubicBezTo>
                  <a:close/>
                  <a:moveTo>
                    <a:pt x="145" y="102"/>
                  </a:moveTo>
                  <a:cubicBezTo>
                    <a:pt x="143" y="99"/>
                    <a:pt x="142" y="96"/>
                    <a:pt x="140" y="93"/>
                  </a:cubicBezTo>
                  <a:cubicBezTo>
                    <a:pt x="142" y="96"/>
                    <a:pt x="144" y="99"/>
                    <a:pt x="146" y="102"/>
                  </a:cubicBezTo>
                  <a:cubicBezTo>
                    <a:pt x="168" y="135"/>
                    <a:pt x="192" y="167"/>
                    <a:pt x="213" y="200"/>
                  </a:cubicBezTo>
                  <a:cubicBezTo>
                    <a:pt x="201" y="184"/>
                    <a:pt x="188" y="169"/>
                    <a:pt x="177" y="152"/>
                  </a:cubicBezTo>
                  <a:cubicBezTo>
                    <a:pt x="166" y="136"/>
                    <a:pt x="155" y="119"/>
                    <a:pt x="145" y="102"/>
                  </a:cubicBezTo>
                  <a:close/>
                  <a:moveTo>
                    <a:pt x="171" y="95"/>
                  </a:moveTo>
                  <a:cubicBezTo>
                    <a:pt x="158" y="76"/>
                    <a:pt x="146" y="56"/>
                    <a:pt x="137" y="35"/>
                  </a:cubicBezTo>
                  <a:cubicBezTo>
                    <a:pt x="149" y="56"/>
                    <a:pt x="162" y="78"/>
                    <a:pt x="174" y="99"/>
                  </a:cubicBezTo>
                  <a:cubicBezTo>
                    <a:pt x="173" y="98"/>
                    <a:pt x="172" y="96"/>
                    <a:pt x="17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E22923A8-012A-BD77-317D-D5F5B327AA3B}"/>
                </a:ext>
              </a:extLst>
            </p:cNvPr>
            <p:cNvSpPr/>
            <p:nvPr/>
          </p:nvSpPr>
          <p:spPr bwMode="auto">
            <a:xfrm>
              <a:off x="3814763" y="3419475"/>
              <a:ext cx="98425" cy="223838"/>
            </a:xfrm>
            <a:custGeom>
              <a:avLst/>
              <a:gdLst>
                <a:gd name="T0" fmla="*/ 46 w 47"/>
                <a:gd name="T1" fmla="*/ 79 h 107"/>
                <a:gd name="T2" fmla="*/ 44 w 47"/>
                <a:gd name="T3" fmla="*/ 74 h 107"/>
                <a:gd name="T4" fmla="*/ 35 w 47"/>
                <a:gd name="T5" fmla="*/ 56 h 107"/>
                <a:gd name="T6" fmla="*/ 26 w 47"/>
                <a:gd name="T7" fmla="*/ 38 h 107"/>
                <a:gd name="T8" fmla="*/ 7 w 47"/>
                <a:gd name="T9" fmla="*/ 1 h 107"/>
                <a:gd name="T10" fmla="*/ 5 w 47"/>
                <a:gd name="T11" fmla="*/ 2 h 107"/>
                <a:gd name="T12" fmla="*/ 13 w 47"/>
                <a:gd name="T13" fmla="*/ 24 h 107"/>
                <a:gd name="T14" fmla="*/ 15 w 47"/>
                <a:gd name="T15" fmla="*/ 32 h 107"/>
                <a:gd name="T16" fmla="*/ 15 w 47"/>
                <a:gd name="T17" fmla="*/ 32 h 107"/>
                <a:gd name="T18" fmla="*/ 5 w 47"/>
                <a:gd name="T19" fmla="*/ 13 h 107"/>
                <a:gd name="T20" fmla="*/ 6 w 47"/>
                <a:gd name="T21" fmla="*/ 11 h 107"/>
                <a:gd name="T22" fmla="*/ 2 w 47"/>
                <a:gd name="T23" fmla="*/ 9 h 107"/>
                <a:gd name="T24" fmla="*/ 0 w 47"/>
                <a:gd name="T25" fmla="*/ 11 h 107"/>
                <a:gd name="T26" fmla="*/ 23 w 47"/>
                <a:gd name="T27" fmla="*/ 51 h 107"/>
                <a:gd name="T28" fmla="*/ 25 w 47"/>
                <a:gd name="T29" fmla="*/ 50 h 107"/>
                <a:gd name="T30" fmla="*/ 14 w 47"/>
                <a:gd name="T31" fmla="*/ 21 h 107"/>
                <a:gd name="T32" fmla="*/ 34 w 47"/>
                <a:gd name="T33" fmla="*/ 60 h 107"/>
                <a:gd name="T34" fmla="*/ 31 w 47"/>
                <a:gd name="T35" fmla="*/ 57 h 107"/>
                <a:gd name="T36" fmla="*/ 29 w 47"/>
                <a:gd name="T37" fmla="*/ 58 h 107"/>
                <a:gd name="T38" fmla="*/ 35 w 47"/>
                <a:gd name="T39" fmla="*/ 74 h 107"/>
                <a:gd name="T40" fmla="*/ 39 w 47"/>
                <a:gd name="T41" fmla="*/ 91 h 107"/>
                <a:gd name="T42" fmla="*/ 33 w 47"/>
                <a:gd name="T43" fmla="*/ 92 h 107"/>
                <a:gd name="T44" fmla="*/ 29 w 47"/>
                <a:gd name="T45" fmla="*/ 79 h 107"/>
                <a:gd name="T46" fmla="*/ 27 w 47"/>
                <a:gd name="T47" fmla="*/ 79 h 107"/>
                <a:gd name="T48" fmla="*/ 31 w 47"/>
                <a:gd name="T49" fmla="*/ 92 h 107"/>
                <a:gd name="T50" fmla="*/ 35 w 47"/>
                <a:gd name="T51" fmla="*/ 106 h 107"/>
                <a:gd name="T52" fmla="*/ 36 w 47"/>
                <a:gd name="T53" fmla="*/ 106 h 107"/>
                <a:gd name="T54" fmla="*/ 34 w 47"/>
                <a:gd name="T55" fmla="*/ 95 h 107"/>
                <a:gd name="T56" fmla="*/ 41 w 47"/>
                <a:gd name="T57" fmla="*/ 101 h 107"/>
                <a:gd name="T58" fmla="*/ 42 w 47"/>
                <a:gd name="T59" fmla="*/ 100 h 107"/>
                <a:gd name="T60" fmla="*/ 36 w 47"/>
                <a:gd name="T61" fmla="*/ 70 h 107"/>
                <a:gd name="T62" fmla="*/ 35 w 47"/>
                <a:gd name="T63" fmla="*/ 64 h 107"/>
                <a:gd name="T64" fmla="*/ 40 w 47"/>
                <a:gd name="T65" fmla="*/ 71 h 107"/>
                <a:gd name="T66" fmla="*/ 41 w 47"/>
                <a:gd name="T67" fmla="*/ 74 h 107"/>
                <a:gd name="T68" fmla="*/ 43 w 47"/>
                <a:gd name="T69" fmla="*/ 77 h 107"/>
                <a:gd name="T70" fmla="*/ 44 w 47"/>
                <a:gd name="T71" fmla="*/ 80 h 107"/>
                <a:gd name="T72" fmla="*/ 46 w 47"/>
                <a:gd name="T73" fmla="*/ 7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" h="107">
                  <a:moveTo>
                    <a:pt x="46" y="79"/>
                  </a:moveTo>
                  <a:cubicBezTo>
                    <a:pt x="46" y="77"/>
                    <a:pt x="45" y="76"/>
                    <a:pt x="44" y="74"/>
                  </a:cubicBezTo>
                  <a:cubicBezTo>
                    <a:pt x="45" y="71"/>
                    <a:pt x="36" y="59"/>
                    <a:pt x="35" y="56"/>
                  </a:cubicBezTo>
                  <a:cubicBezTo>
                    <a:pt x="32" y="50"/>
                    <a:pt x="29" y="44"/>
                    <a:pt x="26" y="38"/>
                  </a:cubicBezTo>
                  <a:cubicBezTo>
                    <a:pt x="19" y="26"/>
                    <a:pt x="13" y="13"/>
                    <a:pt x="7" y="1"/>
                  </a:cubicBezTo>
                  <a:cubicBezTo>
                    <a:pt x="6" y="0"/>
                    <a:pt x="4" y="1"/>
                    <a:pt x="5" y="2"/>
                  </a:cubicBezTo>
                  <a:cubicBezTo>
                    <a:pt x="7" y="10"/>
                    <a:pt x="10" y="17"/>
                    <a:pt x="13" y="24"/>
                  </a:cubicBezTo>
                  <a:cubicBezTo>
                    <a:pt x="13" y="26"/>
                    <a:pt x="14" y="29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3" y="29"/>
                    <a:pt x="7" y="14"/>
                    <a:pt x="5" y="13"/>
                  </a:cubicBezTo>
                  <a:cubicBezTo>
                    <a:pt x="6" y="13"/>
                    <a:pt x="7" y="12"/>
                    <a:pt x="6" y="11"/>
                  </a:cubicBezTo>
                  <a:cubicBezTo>
                    <a:pt x="4" y="11"/>
                    <a:pt x="3" y="10"/>
                    <a:pt x="2" y="9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8" y="24"/>
                    <a:pt x="15" y="38"/>
                    <a:pt x="23" y="51"/>
                  </a:cubicBezTo>
                  <a:cubicBezTo>
                    <a:pt x="23" y="52"/>
                    <a:pt x="25" y="52"/>
                    <a:pt x="25" y="5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21" y="34"/>
                    <a:pt x="27" y="47"/>
                    <a:pt x="34" y="60"/>
                  </a:cubicBezTo>
                  <a:cubicBezTo>
                    <a:pt x="33" y="59"/>
                    <a:pt x="32" y="58"/>
                    <a:pt x="31" y="57"/>
                  </a:cubicBezTo>
                  <a:cubicBezTo>
                    <a:pt x="30" y="56"/>
                    <a:pt x="29" y="57"/>
                    <a:pt x="29" y="58"/>
                  </a:cubicBezTo>
                  <a:cubicBezTo>
                    <a:pt x="31" y="63"/>
                    <a:pt x="33" y="69"/>
                    <a:pt x="35" y="74"/>
                  </a:cubicBezTo>
                  <a:cubicBezTo>
                    <a:pt x="36" y="78"/>
                    <a:pt x="40" y="88"/>
                    <a:pt x="39" y="91"/>
                  </a:cubicBezTo>
                  <a:cubicBezTo>
                    <a:pt x="37" y="96"/>
                    <a:pt x="35" y="95"/>
                    <a:pt x="33" y="92"/>
                  </a:cubicBezTo>
                  <a:cubicBezTo>
                    <a:pt x="32" y="88"/>
                    <a:pt x="30" y="83"/>
                    <a:pt x="29" y="79"/>
                  </a:cubicBezTo>
                  <a:cubicBezTo>
                    <a:pt x="28" y="77"/>
                    <a:pt x="27" y="78"/>
                    <a:pt x="27" y="79"/>
                  </a:cubicBezTo>
                  <a:cubicBezTo>
                    <a:pt x="27" y="84"/>
                    <a:pt x="29" y="88"/>
                    <a:pt x="31" y="92"/>
                  </a:cubicBezTo>
                  <a:cubicBezTo>
                    <a:pt x="33" y="96"/>
                    <a:pt x="34" y="101"/>
                    <a:pt x="35" y="106"/>
                  </a:cubicBezTo>
                  <a:cubicBezTo>
                    <a:pt x="35" y="107"/>
                    <a:pt x="36" y="106"/>
                    <a:pt x="36" y="106"/>
                  </a:cubicBezTo>
                  <a:cubicBezTo>
                    <a:pt x="36" y="102"/>
                    <a:pt x="35" y="98"/>
                    <a:pt x="34" y="95"/>
                  </a:cubicBezTo>
                  <a:cubicBezTo>
                    <a:pt x="36" y="97"/>
                    <a:pt x="38" y="99"/>
                    <a:pt x="41" y="101"/>
                  </a:cubicBezTo>
                  <a:cubicBezTo>
                    <a:pt x="41" y="101"/>
                    <a:pt x="42" y="100"/>
                    <a:pt x="42" y="100"/>
                  </a:cubicBezTo>
                  <a:cubicBezTo>
                    <a:pt x="41" y="89"/>
                    <a:pt x="39" y="79"/>
                    <a:pt x="36" y="70"/>
                  </a:cubicBezTo>
                  <a:cubicBezTo>
                    <a:pt x="35" y="66"/>
                    <a:pt x="29" y="57"/>
                    <a:pt x="35" y="64"/>
                  </a:cubicBezTo>
                  <a:cubicBezTo>
                    <a:pt x="37" y="66"/>
                    <a:pt x="38" y="69"/>
                    <a:pt x="40" y="71"/>
                  </a:cubicBezTo>
                  <a:cubicBezTo>
                    <a:pt x="40" y="72"/>
                    <a:pt x="41" y="73"/>
                    <a:pt x="41" y="74"/>
                  </a:cubicBezTo>
                  <a:cubicBezTo>
                    <a:pt x="42" y="76"/>
                    <a:pt x="42" y="76"/>
                    <a:pt x="43" y="77"/>
                  </a:cubicBezTo>
                  <a:cubicBezTo>
                    <a:pt x="43" y="78"/>
                    <a:pt x="44" y="79"/>
                    <a:pt x="44" y="80"/>
                  </a:cubicBezTo>
                  <a:cubicBezTo>
                    <a:pt x="45" y="81"/>
                    <a:pt x="47" y="80"/>
                    <a:pt x="46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9" name="Freeform 44">
              <a:extLst>
                <a:ext uri="{FF2B5EF4-FFF2-40B4-BE49-F238E27FC236}">
                  <a16:creationId xmlns:a16="http://schemas.microsoft.com/office/drawing/2014/main" id="{044414E3-9AAB-C173-6D92-A5515C8349C2}"/>
                </a:ext>
              </a:extLst>
            </p:cNvPr>
            <p:cNvSpPr/>
            <p:nvPr/>
          </p:nvSpPr>
          <p:spPr bwMode="auto">
            <a:xfrm>
              <a:off x="3856038" y="3451225"/>
              <a:ext cx="96838" cy="120650"/>
            </a:xfrm>
            <a:custGeom>
              <a:avLst/>
              <a:gdLst>
                <a:gd name="T0" fmla="*/ 45 w 46"/>
                <a:gd name="T1" fmla="*/ 23 h 58"/>
                <a:gd name="T2" fmla="*/ 33 w 46"/>
                <a:gd name="T3" fmla="*/ 11 h 58"/>
                <a:gd name="T4" fmla="*/ 30 w 46"/>
                <a:gd name="T5" fmla="*/ 13 h 58"/>
                <a:gd name="T6" fmla="*/ 31 w 46"/>
                <a:gd name="T7" fmla="*/ 19 h 58"/>
                <a:gd name="T8" fmla="*/ 27 w 46"/>
                <a:gd name="T9" fmla="*/ 19 h 58"/>
                <a:gd name="T10" fmla="*/ 18 w 46"/>
                <a:gd name="T11" fmla="*/ 9 h 58"/>
                <a:gd name="T12" fmla="*/ 16 w 46"/>
                <a:gd name="T13" fmla="*/ 11 h 58"/>
                <a:gd name="T14" fmla="*/ 26 w 46"/>
                <a:gd name="T15" fmla="*/ 36 h 58"/>
                <a:gd name="T16" fmla="*/ 3 w 46"/>
                <a:gd name="T17" fmla="*/ 1 h 58"/>
                <a:gd name="T18" fmla="*/ 1 w 46"/>
                <a:gd name="T19" fmla="*/ 2 h 58"/>
                <a:gd name="T20" fmla="*/ 30 w 46"/>
                <a:gd name="T21" fmla="*/ 58 h 58"/>
                <a:gd name="T22" fmla="*/ 31 w 46"/>
                <a:gd name="T23" fmla="*/ 57 h 58"/>
                <a:gd name="T24" fmla="*/ 11 w 46"/>
                <a:gd name="T25" fmla="*/ 19 h 58"/>
                <a:gd name="T26" fmla="*/ 29 w 46"/>
                <a:gd name="T27" fmla="*/ 45 h 58"/>
                <a:gd name="T28" fmla="*/ 31 w 46"/>
                <a:gd name="T29" fmla="*/ 44 h 58"/>
                <a:gd name="T30" fmla="*/ 23 w 46"/>
                <a:gd name="T31" fmla="*/ 19 h 58"/>
                <a:gd name="T32" fmla="*/ 30 w 46"/>
                <a:gd name="T33" fmla="*/ 28 h 58"/>
                <a:gd name="T34" fmla="*/ 33 w 46"/>
                <a:gd name="T35" fmla="*/ 27 h 58"/>
                <a:gd name="T36" fmla="*/ 35 w 46"/>
                <a:gd name="T37" fmla="*/ 17 h 58"/>
                <a:gd name="T38" fmla="*/ 43 w 46"/>
                <a:gd name="T39" fmla="*/ 25 h 58"/>
                <a:gd name="T40" fmla="*/ 45 w 46"/>
                <a:gd name="T41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58">
                  <a:moveTo>
                    <a:pt x="45" y="23"/>
                  </a:moveTo>
                  <a:cubicBezTo>
                    <a:pt x="41" y="19"/>
                    <a:pt x="37" y="15"/>
                    <a:pt x="33" y="11"/>
                  </a:cubicBezTo>
                  <a:cubicBezTo>
                    <a:pt x="32" y="10"/>
                    <a:pt x="30" y="11"/>
                    <a:pt x="30" y="13"/>
                  </a:cubicBezTo>
                  <a:cubicBezTo>
                    <a:pt x="32" y="15"/>
                    <a:pt x="32" y="17"/>
                    <a:pt x="31" y="19"/>
                  </a:cubicBezTo>
                  <a:cubicBezTo>
                    <a:pt x="30" y="23"/>
                    <a:pt x="29" y="23"/>
                    <a:pt x="27" y="19"/>
                  </a:cubicBezTo>
                  <a:cubicBezTo>
                    <a:pt x="23" y="17"/>
                    <a:pt x="20" y="12"/>
                    <a:pt x="18" y="9"/>
                  </a:cubicBezTo>
                  <a:cubicBezTo>
                    <a:pt x="17" y="8"/>
                    <a:pt x="15" y="9"/>
                    <a:pt x="16" y="11"/>
                  </a:cubicBezTo>
                  <a:cubicBezTo>
                    <a:pt x="20" y="19"/>
                    <a:pt x="23" y="27"/>
                    <a:pt x="26" y="36"/>
                  </a:cubicBezTo>
                  <a:cubicBezTo>
                    <a:pt x="18" y="25"/>
                    <a:pt x="11" y="13"/>
                    <a:pt x="3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1" y="21"/>
                    <a:pt x="20" y="40"/>
                    <a:pt x="30" y="58"/>
                  </a:cubicBezTo>
                  <a:cubicBezTo>
                    <a:pt x="30" y="58"/>
                    <a:pt x="31" y="58"/>
                    <a:pt x="31" y="57"/>
                  </a:cubicBezTo>
                  <a:cubicBezTo>
                    <a:pt x="24" y="44"/>
                    <a:pt x="18" y="32"/>
                    <a:pt x="11" y="19"/>
                  </a:cubicBezTo>
                  <a:cubicBezTo>
                    <a:pt x="17" y="27"/>
                    <a:pt x="23" y="36"/>
                    <a:pt x="29" y="45"/>
                  </a:cubicBezTo>
                  <a:cubicBezTo>
                    <a:pt x="30" y="46"/>
                    <a:pt x="32" y="46"/>
                    <a:pt x="31" y="44"/>
                  </a:cubicBezTo>
                  <a:cubicBezTo>
                    <a:pt x="29" y="35"/>
                    <a:pt x="26" y="27"/>
                    <a:pt x="23" y="19"/>
                  </a:cubicBezTo>
                  <a:cubicBezTo>
                    <a:pt x="25" y="22"/>
                    <a:pt x="28" y="25"/>
                    <a:pt x="30" y="28"/>
                  </a:cubicBezTo>
                  <a:cubicBezTo>
                    <a:pt x="31" y="28"/>
                    <a:pt x="32" y="28"/>
                    <a:pt x="33" y="27"/>
                  </a:cubicBezTo>
                  <a:cubicBezTo>
                    <a:pt x="34" y="24"/>
                    <a:pt x="35" y="20"/>
                    <a:pt x="35" y="17"/>
                  </a:cubicBezTo>
                  <a:cubicBezTo>
                    <a:pt x="37" y="20"/>
                    <a:pt x="40" y="22"/>
                    <a:pt x="43" y="25"/>
                  </a:cubicBezTo>
                  <a:cubicBezTo>
                    <a:pt x="44" y="26"/>
                    <a:pt x="46" y="24"/>
                    <a:pt x="4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0" name="Freeform 45">
              <a:extLst>
                <a:ext uri="{FF2B5EF4-FFF2-40B4-BE49-F238E27FC236}">
                  <a16:creationId xmlns:a16="http://schemas.microsoft.com/office/drawing/2014/main" id="{C126BE8E-7405-E50A-C4C6-8ABB0B3E00A5}"/>
                </a:ext>
              </a:extLst>
            </p:cNvPr>
            <p:cNvSpPr/>
            <p:nvPr/>
          </p:nvSpPr>
          <p:spPr bwMode="auto">
            <a:xfrm>
              <a:off x="3616325" y="3524250"/>
              <a:ext cx="58738" cy="84138"/>
            </a:xfrm>
            <a:custGeom>
              <a:avLst/>
              <a:gdLst>
                <a:gd name="T0" fmla="*/ 27 w 28"/>
                <a:gd name="T1" fmla="*/ 23 h 40"/>
                <a:gd name="T2" fmla="*/ 11 w 28"/>
                <a:gd name="T3" fmla="*/ 2 h 40"/>
                <a:gd name="T4" fmla="*/ 8 w 28"/>
                <a:gd name="T5" fmla="*/ 3 h 40"/>
                <a:gd name="T6" fmla="*/ 17 w 28"/>
                <a:gd name="T7" fmla="*/ 24 h 40"/>
                <a:gd name="T8" fmla="*/ 3 w 28"/>
                <a:gd name="T9" fmla="*/ 5 h 40"/>
                <a:gd name="T10" fmla="*/ 1 w 28"/>
                <a:gd name="T11" fmla="*/ 6 h 40"/>
                <a:gd name="T12" fmla="*/ 10 w 28"/>
                <a:gd name="T13" fmla="*/ 26 h 40"/>
                <a:gd name="T14" fmla="*/ 12 w 28"/>
                <a:gd name="T15" fmla="*/ 34 h 40"/>
                <a:gd name="T16" fmla="*/ 13 w 28"/>
                <a:gd name="T17" fmla="*/ 37 h 40"/>
                <a:gd name="T18" fmla="*/ 10 w 28"/>
                <a:gd name="T19" fmla="*/ 28 h 40"/>
                <a:gd name="T20" fmla="*/ 9 w 28"/>
                <a:gd name="T21" fmla="*/ 27 h 40"/>
                <a:gd name="T22" fmla="*/ 15 w 28"/>
                <a:gd name="T23" fmla="*/ 40 h 40"/>
                <a:gd name="T24" fmla="*/ 16 w 28"/>
                <a:gd name="T25" fmla="*/ 39 h 40"/>
                <a:gd name="T26" fmla="*/ 7 w 28"/>
                <a:gd name="T27" fmla="*/ 14 h 40"/>
                <a:gd name="T28" fmla="*/ 22 w 28"/>
                <a:gd name="T29" fmla="*/ 33 h 40"/>
                <a:gd name="T30" fmla="*/ 23 w 28"/>
                <a:gd name="T31" fmla="*/ 31 h 40"/>
                <a:gd name="T32" fmla="*/ 15 w 28"/>
                <a:gd name="T33" fmla="*/ 12 h 40"/>
                <a:gd name="T34" fmla="*/ 26 w 28"/>
                <a:gd name="T35" fmla="*/ 24 h 40"/>
                <a:gd name="T36" fmla="*/ 27 w 28"/>
                <a:gd name="T37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40">
                  <a:moveTo>
                    <a:pt x="27" y="23"/>
                  </a:moveTo>
                  <a:cubicBezTo>
                    <a:pt x="22" y="16"/>
                    <a:pt x="16" y="9"/>
                    <a:pt x="11" y="2"/>
                  </a:cubicBezTo>
                  <a:cubicBezTo>
                    <a:pt x="10" y="0"/>
                    <a:pt x="8" y="2"/>
                    <a:pt x="8" y="3"/>
                  </a:cubicBezTo>
                  <a:cubicBezTo>
                    <a:pt x="11" y="10"/>
                    <a:pt x="14" y="17"/>
                    <a:pt x="17" y="24"/>
                  </a:cubicBezTo>
                  <a:cubicBezTo>
                    <a:pt x="13" y="17"/>
                    <a:pt x="8" y="11"/>
                    <a:pt x="3" y="5"/>
                  </a:cubicBezTo>
                  <a:cubicBezTo>
                    <a:pt x="2" y="4"/>
                    <a:pt x="0" y="5"/>
                    <a:pt x="1" y="6"/>
                  </a:cubicBezTo>
                  <a:cubicBezTo>
                    <a:pt x="4" y="13"/>
                    <a:pt x="7" y="20"/>
                    <a:pt x="10" y="26"/>
                  </a:cubicBezTo>
                  <a:cubicBezTo>
                    <a:pt x="11" y="29"/>
                    <a:pt x="12" y="32"/>
                    <a:pt x="12" y="34"/>
                  </a:cubicBezTo>
                  <a:cubicBezTo>
                    <a:pt x="14" y="36"/>
                    <a:pt x="14" y="37"/>
                    <a:pt x="13" y="37"/>
                  </a:cubicBezTo>
                  <a:cubicBezTo>
                    <a:pt x="10" y="34"/>
                    <a:pt x="9" y="31"/>
                    <a:pt x="10" y="28"/>
                  </a:cubicBezTo>
                  <a:cubicBezTo>
                    <a:pt x="10" y="27"/>
                    <a:pt x="9" y="27"/>
                    <a:pt x="9" y="27"/>
                  </a:cubicBezTo>
                  <a:cubicBezTo>
                    <a:pt x="8" y="33"/>
                    <a:pt x="10" y="37"/>
                    <a:pt x="15" y="40"/>
                  </a:cubicBezTo>
                  <a:cubicBezTo>
                    <a:pt x="15" y="40"/>
                    <a:pt x="16" y="40"/>
                    <a:pt x="16" y="39"/>
                  </a:cubicBezTo>
                  <a:cubicBezTo>
                    <a:pt x="14" y="30"/>
                    <a:pt x="10" y="22"/>
                    <a:pt x="7" y="14"/>
                  </a:cubicBezTo>
                  <a:cubicBezTo>
                    <a:pt x="12" y="20"/>
                    <a:pt x="17" y="26"/>
                    <a:pt x="22" y="33"/>
                  </a:cubicBezTo>
                  <a:cubicBezTo>
                    <a:pt x="22" y="34"/>
                    <a:pt x="24" y="32"/>
                    <a:pt x="23" y="31"/>
                  </a:cubicBezTo>
                  <a:cubicBezTo>
                    <a:pt x="21" y="25"/>
                    <a:pt x="18" y="18"/>
                    <a:pt x="15" y="12"/>
                  </a:cubicBezTo>
                  <a:cubicBezTo>
                    <a:pt x="18" y="16"/>
                    <a:pt x="22" y="20"/>
                    <a:pt x="26" y="24"/>
                  </a:cubicBezTo>
                  <a:cubicBezTo>
                    <a:pt x="27" y="25"/>
                    <a:pt x="28" y="24"/>
                    <a:pt x="27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AAF43751-4782-E05C-4B65-808CEBD09B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0450" y="3444875"/>
              <a:ext cx="39688" cy="38100"/>
            </a:xfrm>
            <a:custGeom>
              <a:avLst/>
              <a:gdLst>
                <a:gd name="T0" fmla="*/ 18 w 19"/>
                <a:gd name="T1" fmla="*/ 13 h 18"/>
                <a:gd name="T2" fmla="*/ 5 w 19"/>
                <a:gd name="T3" fmla="*/ 1 h 18"/>
                <a:gd name="T4" fmla="*/ 3 w 19"/>
                <a:gd name="T5" fmla="*/ 2 h 18"/>
                <a:gd name="T6" fmla="*/ 6 w 19"/>
                <a:gd name="T7" fmla="*/ 10 h 18"/>
                <a:gd name="T8" fmla="*/ 2 w 19"/>
                <a:gd name="T9" fmla="*/ 7 h 18"/>
                <a:gd name="T10" fmla="*/ 0 w 19"/>
                <a:gd name="T11" fmla="*/ 9 h 18"/>
                <a:gd name="T12" fmla="*/ 5 w 19"/>
                <a:gd name="T13" fmla="*/ 17 h 18"/>
                <a:gd name="T14" fmla="*/ 6 w 19"/>
                <a:gd name="T15" fmla="*/ 17 h 18"/>
                <a:gd name="T16" fmla="*/ 8 w 19"/>
                <a:gd name="T17" fmla="*/ 13 h 18"/>
                <a:gd name="T18" fmla="*/ 9 w 19"/>
                <a:gd name="T19" fmla="*/ 12 h 18"/>
                <a:gd name="T20" fmla="*/ 7 w 19"/>
                <a:gd name="T21" fmla="*/ 8 h 18"/>
                <a:gd name="T22" fmla="*/ 18 w 19"/>
                <a:gd name="T23" fmla="*/ 15 h 18"/>
                <a:gd name="T24" fmla="*/ 18 w 19"/>
                <a:gd name="T25" fmla="*/ 13 h 18"/>
                <a:gd name="T26" fmla="*/ 5 w 19"/>
                <a:gd name="T27" fmla="*/ 12 h 18"/>
                <a:gd name="T28" fmla="*/ 7 w 19"/>
                <a:gd name="T29" fmla="*/ 13 h 18"/>
                <a:gd name="T30" fmla="*/ 6 w 19"/>
                <a:gd name="T31" fmla="*/ 15 h 18"/>
                <a:gd name="T32" fmla="*/ 5 w 19"/>
                <a:gd name="T33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8">
                  <a:moveTo>
                    <a:pt x="18" y="13"/>
                  </a:moveTo>
                  <a:cubicBezTo>
                    <a:pt x="13" y="9"/>
                    <a:pt x="9" y="6"/>
                    <a:pt x="5" y="1"/>
                  </a:cubicBezTo>
                  <a:cubicBezTo>
                    <a:pt x="5" y="0"/>
                    <a:pt x="3" y="1"/>
                    <a:pt x="3" y="2"/>
                  </a:cubicBezTo>
                  <a:cubicBezTo>
                    <a:pt x="4" y="5"/>
                    <a:pt x="5" y="8"/>
                    <a:pt x="6" y="10"/>
                  </a:cubicBezTo>
                  <a:cubicBezTo>
                    <a:pt x="4" y="9"/>
                    <a:pt x="3" y="9"/>
                    <a:pt x="2" y="7"/>
                  </a:cubicBezTo>
                  <a:cubicBezTo>
                    <a:pt x="1" y="6"/>
                    <a:pt x="0" y="8"/>
                    <a:pt x="0" y="9"/>
                  </a:cubicBezTo>
                  <a:cubicBezTo>
                    <a:pt x="2" y="11"/>
                    <a:pt x="3" y="14"/>
                    <a:pt x="5" y="17"/>
                  </a:cubicBezTo>
                  <a:cubicBezTo>
                    <a:pt x="5" y="17"/>
                    <a:pt x="6" y="18"/>
                    <a:pt x="6" y="17"/>
                  </a:cubicBezTo>
                  <a:cubicBezTo>
                    <a:pt x="7" y="16"/>
                    <a:pt x="8" y="15"/>
                    <a:pt x="8" y="13"/>
                  </a:cubicBezTo>
                  <a:cubicBezTo>
                    <a:pt x="8" y="13"/>
                    <a:pt x="9" y="13"/>
                    <a:pt x="9" y="12"/>
                  </a:cubicBezTo>
                  <a:cubicBezTo>
                    <a:pt x="8" y="11"/>
                    <a:pt x="8" y="9"/>
                    <a:pt x="7" y="8"/>
                  </a:cubicBezTo>
                  <a:cubicBezTo>
                    <a:pt x="10" y="11"/>
                    <a:pt x="14" y="13"/>
                    <a:pt x="18" y="15"/>
                  </a:cubicBezTo>
                  <a:cubicBezTo>
                    <a:pt x="18" y="15"/>
                    <a:pt x="19" y="14"/>
                    <a:pt x="18" y="13"/>
                  </a:cubicBezTo>
                  <a:close/>
                  <a:moveTo>
                    <a:pt x="5" y="12"/>
                  </a:moveTo>
                  <a:cubicBezTo>
                    <a:pt x="5" y="13"/>
                    <a:pt x="6" y="13"/>
                    <a:pt x="7" y="13"/>
                  </a:cubicBezTo>
                  <a:cubicBezTo>
                    <a:pt x="6" y="14"/>
                    <a:pt x="6" y="14"/>
                    <a:pt x="6" y="15"/>
                  </a:cubicBezTo>
                  <a:cubicBezTo>
                    <a:pt x="5" y="14"/>
                    <a:pt x="5" y="13"/>
                    <a:pt x="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2" name="Freeform 47">
              <a:extLst>
                <a:ext uri="{FF2B5EF4-FFF2-40B4-BE49-F238E27FC236}">
                  <a16:creationId xmlns:a16="http://schemas.microsoft.com/office/drawing/2014/main" id="{17932EB3-004B-2188-DED2-76921601BF18}"/>
                </a:ext>
              </a:extLst>
            </p:cNvPr>
            <p:cNvSpPr/>
            <p:nvPr/>
          </p:nvSpPr>
          <p:spPr bwMode="auto">
            <a:xfrm>
              <a:off x="3797300" y="3622675"/>
              <a:ext cx="25400" cy="34925"/>
            </a:xfrm>
            <a:custGeom>
              <a:avLst/>
              <a:gdLst>
                <a:gd name="T0" fmla="*/ 7 w 12"/>
                <a:gd name="T1" fmla="*/ 3 h 17"/>
                <a:gd name="T2" fmla="*/ 9 w 12"/>
                <a:gd name="T3" fmla="*/ 4 h 17"/>
                <a:gd name="T4" fmla="*/ 11 w 12"/>
                <a:gd name="T5" fmla="*/ 4 h 17"/>
                <a:gd name="T6" fmla="*/ 4 w 12"/>
                <a:gd name="T7" fmla="*/ 3 h 17"/>
                <a:gd name="T8" fmla="*/ 4 w 12"/>
                <a:gd name="T9" fmla="*/ 5 h 17"/>
                <a:gd name="T10" fmla="*/ 9 w 12"/>
                <a:gd name="T11" fmla="*/ 13 h 17"/>
                <a:gd name="T12" fmla="*/ 2 w 12"/>
                <a:gd name="T13" fmla="*/ 8 h 17"/>
                <a:gd name="T14" fmla="*/ 0 w 12"/>
                <a:gd name="T15" fmla="*/ 9 h 17"/>
                <a:gd name="T16" fmla="*/ 7 w 12"/>
                <a:gd name="T17" fmla="*/ 15 h 17"/>
                <a:gd name="T18" fmla="*/ 9 w 12"/>
                <a:gd name="T19" fmla="*/ 16 h 17"/>
                <a:gd name="T20" fmla="*/ 11 w 12"/>
                <a:gd name="T21" fmla="*/ 16 h 17"/>
                <a:gd name="T22" fmla="*/ 7 w 12"/>
                <a:gd name="T23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7">
                  <a:moveTo>
                    <a:pt x="7" y="3"/>
                  </a:moveTo>
                  <a:cubicBezTo>
                    <a:pt x="7" y="3"/>
                    <a:pt x="8" y="4"/>
                    <a:pt x="9" y="4"/>
                  </a:cubicBezTo>
                  <a:cubicBezTo>
                    <a:pt x="9" y="5"/>
                    <a:pt x="11" y="5"/>
                    <a:pt x="11" y="4"/>
                  </a:cubicBezTo>
                  <a:cubicBezTo>
                    <a:pt x="11" y="0"/>
                    <a:pt x="5" y="0"/>
                    <a:pt x="4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7" y="7"/>
                    <a:pt x="9" y="10"/>
                    <a:pt x="9" y="13"/>
                  </a:cubicBezTo>
                  <a:cubicBezTo>
                    <a:pt x="7" y="12"/>
                    <a:pt x="4" y="10"/>
                    <a:pt x="2" y="8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2"/>
                    <a:pt x="4" y="15"/>
                    <a:pt x="7" y="15"/>
                  </a:cubicBezTo>
                  <a:cubicBezTo>
                    <a:pt x="8" y="15"/>
                    <a:pt x="8" y="16"/>
                    <a:pt x="9" y="16"/>
                  </a:cubicBezTo>
                  <a:cubicBezTo>
                    <a:pt x="10" y="17"/>
                    <a:pt x="11" y="17"/>
                    <a:pt x="11" y="16"/>
                  </a:cubicBezTo>
                  <a:cubicBezTo>
                    <a:pt x="12" y="11"/>
                    <a:pt x="10" y="6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3" name="Freeform 48">
              <a:extLst>
                <a:ext uri="{FF2B5EF4-FFF2-40B4-BE49-F238E27FC236}">
                  <a16:creationId xmlns:a16="http://schemas.microsoft.com/office/drawing/2014/main" id="{FA3DD169-8F50-D80B-BFFA-DE1080BE206B}"/>
                </a:ext>
              </a:extLst>
            </p:cNvPr>
            <p:cNvSpPr/>
            <p:nvPr/>
          </p:nvSpPr>
          <p:spPr bwMode="auto">
            <a:xfrm>
              <a:off x="3841750" y="2365375"/>
              <a:ext cx="101600" cy="114300"/>
            </a:xfrm>
            <a:custGeom>
              <a:avLst/>
              <a:gdLst>
                <a:gd name="T0" fmla="*/ 44 w 49"/>
                <a:gd name="T1" fmla="*/ 49 h 55"/>
                <a:gd name="T2" fmla="*/ 2 w 49"/>
                <a:gd name="T3" fmla="*/ 1 h 55"/>
                <a:gd name="T4" fmla="*/ 0 w 49"/>
                <a:gd name="T5" fmla="*/ 3 h 55"/>
                <a:gd name="T6" fmla="*/ 45 w 49"/>
                <a:gd name="T7" fmla="*/ 54 h 55"/>
                <a:gd name="T8" fmla="*/ 48 w 49"/>
                <a:gd name="T9" fmla="*/ 54 h 55"/>
                <a:gd name="T10" fmla="*/ 44 w 49"/>
                <a:gd name="T11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55">
                  <a:moveTo>
                    <a:pt x="44" y="49"/>
                  </a:moveTo>
                  <a:cubicBezTo>
                    <a:pt x="29" y="34"/>
                    <a:pt x="15" y="18"/>
                    <a:pt x="2" y="1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14" y="21"/>
                    <a:pt x="30" y="38"/>
                    <a:pt x="45" y="54"/>
                  </a:cubicBezTo>
                  <a:cubicBezTo>
                    <a:pt x="46" y="55"/>
                    <a:pt x="47" y="55"/>
                    <a:pt x="48" y="54"/>
                  </a:cubicBezTo>
                  <a:cubicBezTo>
                    <a:pt x="49" y="51"/>
                    <a:pt x="47" y="48"/>
                    <a:pt x="4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4" name="Freeform 49">
              <a:extLst>
                <a:ext uri="{FF2B5EF4-FFF2-40B4-BE49-F238E27FC236}">
                  <a16:creationId xmlns:a16="http://schemas.microsoft.com/office/drawing/2014/main" id="{09E103C4-9C32-C0F3-30BB-EE6802102D2F}"/>
                </a:ext>
              </a:extLst>
            </p:cNvPr>
            <p:cNvSpPr/>
            <p:nvPr/>
          </p:nvSpPr>
          <p:spPr bwMode="auto">
            <a:xfrm>
              <a:off x="4262438" y="1541463"/>
              <a:ext cx="234950" cy="355600"/>
            </a:xfrm>
            <a:custGeom>
              <a:avLst/>
              <a:gdLst>
                <a:gd name="T0" fmla="*/ 90 w 112"/>
                <a:gd name="T1" fmla="*/ 149 h 171"/>
                <a:gd name="T2" fmla="*/ 47 w 112"/>
                <a:gd name="T3" fmla="*/ 91 h 171"/>
                <a:gd name="T4" fmla="*/ 57 w 112"/>
                <a:gd name="T5" fmla="*/ 97 h 171"/>
                <a:gd name="T6" fmla="*/ 47 w 112"/>
                <a:gd name="T7" fmla="*/ 68 h 171"/>
                <a:gd name="T8" fmla="*/ 18 w 112"/>
                <a:gd name="T9" fmla="*/ 25 h 171"/>
                <a:gd name="T10" fmla="*/ 47 w 112"/>
                <a:gd name="T11" fmla="*/ 49 h 171"/>
                <a:gd name="T12" fmla="*/ 45 w 112"/>
                <a:gd name="T13" fmla="*/ 41 h 171"/>
                <a:gd name="T14" fmla="*/ 56 w 112"/>
                <a:gd name="T15" fmla="*/ 35 h 171"/>
                <a:gd name="T16" fmla="*/ 54 w 112"/>
                <a:gd name="T17" fmla="*/ 20 h 171"/>
                <a:gd name="T18" fmla="*/ 69 w 112"/>
                <a:gd name="T19" fmla="*/ 20 h 171"/>
                <a:gd name="T20" fmla="*/ 68 w 112"/>
                <a:gd name="T21" fmla="*/ 4 h 171"/>
                <a:gd name="T22" fmla="*/ 58 w 112"/>
                <a:gd name="T23" fmla="*/ 1 h 171"/>
                <a:gd name="T24" fmla="*/ 64 w 112"/>
                <a:gd name="T25" fmla="*/ 18 h 171"/>
                <a:gd name="T26" fmla="*/ 49 w 112"/>
                <a:gd name="T27" fmla="*/ 18 h 171"/>
                <a:gd name="T28" fmla="*/ 33 w 112"/>
                <a:gd name="T29" fmla="*/ 18 h 171"/>
                <a:gd name="T30" fmla="*/ 35 w 112"/>
                <a:gd name="T31" fmla="*/ 31 h 171"/>
                <a:gd name="T32" fmla="*/ 13 w 112"/>
                <a:gd name="T33" fmla="*/ 23 h 171"/>
                <a:gd name="T34" fmla="*/ 5 w 112"/>
                <a:gd name="T35" fmla="*/ 31 h 171"/>
                <a:gd name="T36" fmla="*/ 22 w 112"/>
                <a:gd name="T37" fmla="*/ 61 h 171"/>
                <a:gd name="T38" fmla="*/ 1 w 112"/>
                <a:gd name="T39" fmla="*/ 45 h 171"/>
                <a:gd name="T40" fmla="*/ 19 w 112"/>
                <a:gd name="T41" fmla="*/ 83 h 171"/>
                <a:gd name="T42" fmla="*/ 35 w 112"/>
                <a:gd name="T43" fmla="*/ 111 h 171"/>
                <a:gd name="T44" fmla="*/ 11 w 112"/>
                <a:gd name="T45" fmla="*/ 92 h 171"/>
                <a:gd name="T46" fmla="*/ 19 w 112"/>
                <a:gd name="T47" fmla="*/ 109 h 171"/>
                <a:gd name="T48" fmla="*/ 41 w 112"/>
                <a:gd name="T49" fmla="*/ 145 h 171"/>
                <a:gd name="T50" fmla="*/ 22 w 112"/>
                <a:gd name="T51" fmla="*/ 130 h 171"/>
                <a:gd name="T52" fmla="*/ 51 w 112"/>
                <a:gd name="T53" fmla="*/ 150 h 171"/>
                <a:gd name="T54" fmla="*/ 44 w 112"/>
                <a:gd name="T55" fmla="*/ 132 h 171"/>
                <a:gd name="T56" fmla="*/ 69 w 112"/>
                <a:gd name="T57" fmla="*/ 151 h 171"/>
                <a:gd name="T58" fmla="*/ 21 w 112"/>
                <a:gd name="T59" fmla="*/ 102 h 171"/>
                <a:gd name="T60" fmla="*/ 90 w 112"/>
                <a:gd name="T61" fmla="*/ 164 h 171"/>
                <a:gd name="T62" fmla="*/ 61 w 112"/>
                <a:gd name="T63" fmla="*/ 134 h 171"/>
                <a:gd name="T64" fmla="*/ 85 w 112"/>
                <a:gd name="T65" fmla="*/ 149 h 171"/>
                <a:gd name="T66" fmla="*/ 110 w 112"/>
                <a:gd name="T67" fmla="*/ 16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171">
                  <a:moveTo>
                    <a:pt x="110" y="167"/>
                  </a:moveTo>
                  <a:cubicBezTo>
                    <a:pt x="103" y="161"/>
                    <a:pt x="97" y="155"/>
                    <a:pt x="90" y="149"/>
                  </a:cubicBezTo>
                  <a:cubicBezTo>
                    <a:pt x="61" y="120"/>
                    <a:pt x="35" y="89"/>
                    <a:pt x="12" y="56"/>
                  </a:cubicBezTo>
                  <a:cubicBezTo>
                    <a:pt x="24" y="68"/>
                    <a:pt x="36" y="79"/>
                    <a:pt x="47" y="91"/>
                  </a:cubicBezTo>
                  <a:cubicBezTo>
                    <a:pt x="50" y="94"/>
                    <a:pt x="52" y="96"/>
                    <a:pt x="55" y="99"/>
                  </a:cubicBezTo>
                  <a:cubicBezTo>
                    <a:pt x="56" y="100"/>
                    <a:pt x="58" y="98"/>
                    <a:pt x="57" y="97"/>
                  </a:cubicBezTo>
                  <a:cubicBezTo>
                    <a:pt x="39" y="79"/>
                    <a:pt x="24" y="60"/>
                    <a:pt x="10" y="39"/>
                  </a:cubicBezTo>
                  <a:cubicBezTo>
                    <a:pt x="22" y="49"/>
                    <a:pt x="35" y="58"/>
                    <a:pt x="47" y="68"/>
                  </a:cubicBezTo>
                  <a:cubicBezTo>
                    <a:pt x="49" y="69"/>
                    <a:pt x="51" y="67"/>
                    <a:pt x="49" y="65"/>
                  </a:cubicBezTo>
                  <a:cubicBezTo>
                    <a:pt x="37" y="54"/>
                    <a:pt x="26" y="40"/>
                    <a:pt x="18" y="25"/>
                  </a:cubicBezTo>
                  <a:cubicBezTo>
                    <a:pt x="27" y="29"/>
                    <a:pt x="35" y="35"/>
                    <a:pt x="42" y="43"/>
                  </a:cubicBezTo>
                  <a:cubicBezTo>
                    <a:pt x="44" y="45"/>
                    <a:pt x="45" y="47"/>
                    <a:pt x="47" y="49"/>
                  </a:cubicBezTo>
                  <a:cubicBezTo>
                    <a:pt x="48" y="50"/>
                    <a:pt x="51" y="48"/>
                    <a:pt x="50" y="47"/>
                  </a:cubicBezTo>
                  <a:cubicBezTo>
                    <a:pt x="48" y="45"/>
                    <a:pt x="47" y="43"/>
                    <a:pt x="45" y="41"/>
                  </a:cubicBezTo>
                  <a:cubicBezTo>
                    <a:pt x="41" y="36"/>
                    <a:pt x="38" y="30"/>
                    <a:pt x="35" y="24"/>
                  </a:cubicBezTo>
                  <a:cubicBezTo>
                    <a:pt x="42" y="28"/>
                    <a:pt x="49" y="31"/>
                    <a:pt x="56" y="35"/>
                  </a:cubicBezTo>
                  <a:cubicBezTo>
                    <a:pt x="57" y="36"/>
                    <a:pt x="59" y="35"/>
                    <a:pt x="58" y="33"/>
                  </a:cubicBezTo>
                  <a:cubicBezTo>
                    <a:pt x="57" y="29"/>
                    <a:pt x="55" y="24"/>
                    <a:pt x="54" y="20"/>
                  </a:cubicBezTo>
                  <a:cubicBezTo>
                    <a:pt x="58" y="21"/>
                    <a:pt x="63" y="22"/>
                    <a:pt x="67" y="22"/>
                  </a:cubicBezTo>
                  <a:cubicBezTo>
                    <a:pt x="69" y="23"/>
                    <a:pt x="70" y="21"/>
                    <a:pt x="69" y="20"/>
                  </a:cubicBezTo>
                  <a:cubicBezTo>
                    <a:pt x="67" y="15"/>
                    <a:pt x="64" y="9"/>
                    <a:pt x="61" y="4"/>
                  </a:cubicBezTo>
                  <a:cubicBezTo>
                    <a:pt x="64" y="4"/>
                    <a:pt x="66" y="4"/>
                    <a:pt x="68" y="4"/>
                  </a:cubicBezTo>
                  <a:cubicBezTo>
                    <a:pt x="71" y="4"/>
                    <a:pt x="71" y="0"/>
                    <a:pt x="68" y="0"/>
                  </a:cubicBezTo>
                  <a:cubicBezTo>
                    <a:pt x="65" y="1"/>
                    <a:pt x="62" y="1"/>
                    <a:pt x="58" y="1"/>
                  </a:cubicBezTo>
                  <a:cubicBezTo>
                    <a:pt x="57" y="1"/>
                    <a:pt x="56" y="2"/>
                    <a:pt x="57" y="3"/>
                  </a:cubicBezTo>
                  <a:cubicBezTo>
                    <a:pt x="59" y="8"/>
                    <a:pt x="62" y="13"/>
                    <a:pt x="64" y="18"/>
                  </a:cubicBezTo>
                  <a:cubicBezTo>
                    <a:pt x="60" y="18"/>
                    <a:pt x="56" y="17"/>
                    <a:pt x="52" y="16"/>
                  </a:cubicBezTo>
                  <a:cubicBezTo>
                    <a:pt x="50" y="16"/>
                    <a:pt x="49" y="17"/>
                    <a:pt x="49" y="18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46" y="26"/>
                    <a:pt x="39" y="22"/>
                    <a:pt x="33" y="18"/>
                  </a:cubicBezTo>
                  <a:cubicBezTo>
                    <a:pt x="31" y="18"/>
                    <a:pt x="29" y="19"/>
                    <a:pt x="30" y="20"/>
                  </a:cubicBezTo>
                  <a:cubicBezTo>
                    <a:pt x="31" y="24"/>
                    <a:pt x="33" y="28"/>
                    <a:pt x="35" y="31"/>
                  </a:cubicBezTo>
                  <a:cubicBezTo>
                    <a:pt x="29" y="26"/>
                    <a:pt x="22" y="23"/>
                    <a:pt x="15" y="21"/>
                  </a:cubicBezTo>
                  <a:cubicBezTo>
                    <a:pt x="13" y="20"/>
                    <a:pt x="12" y="22"/>
                    <a:pt x="13" y="23"/>
                  </a:cubicBezTo>
                  <a:cubicBezTo>
                    <a:pt x="18" y="33"/>
                    <a:pt x="24" y="43"/>
                    <a:pt x="31" y="51"/>
                  </a:cubicBezTo>
                  <a:cubicBezTo>
                    <a:pt x="22" y="44"/>
                    <a:pt x="13" y="38"/>
                    <a:pt x="5" y="31"/>
                  </a:cubicBezTo>
                  <a:cubicBezTo>
                    <a:pt x="3" y="30"/>
                    <a:pt x="2" y="32"/>
                    <a:pt x="3" y="33"/>
                  </a:cubicBezTo>
                  <a:cubicBezTo>
                    <a:pt x="9" y="43"/>
                    <a:pt x="15" y="52"/>
                    <a:pt x="22" y="61"/>
                  </a:cubicBezTo>
                  <a:cubicBezTo>
                    <a:pt x="16" y="55"/>
                    <a:pt x="9" y="49"/>
                    <a:pt x="3" y="43"/>
                  </a:cubicBezTo>
                  <a:cubicBezTo>
                    <a:pt x="2" y="41"/>
                    <a:pt x="0" y="43"/>
                    <a:pt x="1" y="45"/>
                  </a:cubicBezTo>
                  <a:cubicBezTo>
                    <a:pt x="16" y="68"/>
                    <a:pt x="32" y="91"/>
                    <a:pt x="50" y="112"/>
                  </a:cubicBezTo>
                  <a:cubicBezTo>
                    <a:pt x="40" y="102"/>
                    <a:pt x="29" y="92"/>
                    <a:pt x="19" y="83"/>
                  </a:cubicBezTo>
                  <a:cubicBezTo>
                    <a:pt x="18" y="81"/>
                    <a:pt x="15" y="83"/>
                    <a:pt x="16" y="85"/>
                  </a:cubicBezTo>
                  <a:cubicBezTo>
                    <a:pt x="22" y="94"/>
                    <a:pt x="29" y="102"/>
                    <a:pt x="35" y="111"/>
                  </a:cubicBezTo>
                  <a:cubicBezTo>
                    <a:pt x="28" y="104"/>
                    <a:pt x="21" y="97"/>
                    <a:pt x="13" y="91"/>
                  </a:cubicBezTo>
                  <a:cubicBezTo>
                    <a:pt x="12" y="89"/>
                    <a:pt x="10" y="91"/>
                    <a:pt x="11" y="92"/>
                  </a:cubicBezTo>
                  <a:cubicBezTo>
                    <a:pt x="16" y="100"/>
                    <a:pt x="22" y="108"/>
                    <a:pt x="29" y="116"/>
                  </a:cubicBezTo>
                  <a:cubicBezTo>
                    <a:pt x="25" y="113"/>
                    <a:pt x="22" y="111"/>
                    <a:pt x="19" y="109"/>
                  </a:cubicBezTo>
                  <a:cubicBezTo>
                    <a:pt x="18" y="108"/>
                    <a:pt x="16" y="110"/>
                    <a:pt x="17" y="111"/>
                  </a:cubicBezTo>
                  <a:cubicBezTo>
                    <a:pt x="24" y="124"/>
                    <a:pt x="32" y="135"/>
                    <a:pt x="41" y="145"/>
                  </a:cubicBezTo>
                  <a:cubicBezTo>
                    <a:pt x="34" y="141"/>
                    <a:pt x="28" y="136"/>
                    <a:pt x="23" y="129"/>
                  </a:cubicBezTo>
                  <a:cubicBezTo>
                    <a:pt x="22" y="129"/>
                    <a:pt x="21" y="130"/>
                    <a:pt x="22" y="130"/>
                  </a:cubicBezTo>
                  <a:cubicBezTo>
                    <a:pt x="29" y="140"/>
                    <a:pt x="38" y="147"/>
                    <a:pt x="49" y="153"/>
                  </a:cubicBezTo>
                  <a:cubicBezTo>
                    <a:pt x="50" y="153"/>
                    <a:pt x="52" y="151"/>
                    <a:pt x="51" y="150"/>
                  </a:cubicBezTo>
                  <a:cubicBezTo>
                    <a:pt x="40" y="140"/>
                    <a:pt x="32" y="129"/>
                    <a:pt x="24" y="117"/>
                  </a:cubicBezTo>
                  <a:cubicBezTo>
                    <a:pt x="31" y="122"/>
                    <a:pt x="37" y="127"/>
                    <a:pt x="44" y="132"/>
                  </a:cubicBezTo>
                  <a:cubicBezTo>
                    <a:pt x="51" y="140"/>
                    <a:pt x="59" y="147"/>
                    <a:pt x="67" y="153"/>
                  </a:cubicBezTo>
                  <a:cubicBezTo>
                    <a:pt x="68" y="154"/>
                    <a:pt x="71" y="152"/>
                    <a:pt x="69" y="151"/>
                  </a:cubicBezTo>
                  <a:cubicBezTo>
                    <a:pt x="62" y="144"/>
                    <a:pt x="54" y="137"/>
                    <a:pt x="46" y="130"/>
                  </a:cubicBezTo>
                  <a:cubicBezTo>
                    <a:pt x="37" y="121"/>
                    <a:pt x="29" y="112"/>
                    <a:pt x="21" y="102"/>
                  </a:cubicBezTo>
                  <a:cubicBezTo>
                    <a:pt x="31" y="110"/>
                    <a:pt x="40" y="119"/>
                    <a:pt x="50" y="127"/>
                  </a:cubicBezTo>
                  <a:cubicBezTo>
                    <a:pt x="62" y="141"/>
                    <a:pt x="75" y="153"/>
                    <a:pt x="90" y="164"/>
                  </a:cubicBezTo>
                  <a:cubicBezTo>
                    <a:pt x="91" y="165"/>
                    <a:pt x="94" y="163"/>
                    <a:pt x="92" y="162"/>
                  </a:cubicBezTo>
                  <a:cubicBezTo>
                    <a:pt x="82" y="153"/>
                    <a:pt x="71" y="143"/>
                    <a:pt x="61" y="134"/>
                  </a:cubicBezTo>
                  <a:cubicBezTo>
                    <a:pt x="49" y="122"/>
                    <a:pt x="39" y="110"/>
                    <a:pt x="29" y="97"/>
                  </a:cubicBezTo>
                  <a:cubicBezTo>
                    <a:pt x="48" y="114"/>
                    <a:pt x="66" y="131"/>
                    <a:pt x="85" y="149"/>
                  </a:cubicBezTo>
                  <a:cubicBezTo>
                    <a:pt x="92" y="156"/>
                    <a:pt x="100" y="163"/>
                    <a:pt x="107" y="170"/>
                  </a:cubicBezTo>
                  <a:cubicBezTo>
                    <a:pt x="109" y="171"/>
                    <a:pt x="112" y="169"/>
                    <a:pt x="110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5" name="Freeform 50">
              <a:extLst>
                <a:ext uri="{FF2B5EF4-FFF2-40B4-BE49-F238E27FC236}">
                  <a16:creationId xmlns:a16="http://schemas.microsoft.com/office/drawing/2014/main" id="{5738C09C-BAC0-1D0B-1214-04899E008D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2025" y="3690938"/>
              <a:ext cx="1662113" cy="1582738"/>
            </a:xfrm>
            <a:custGeom>
              <a:avLst/>
              <a:gdLst>
                <a:gd name="T0" fmla="*/ 764 w 797"/>
                <a:gd name="T1" fmla="*/ 324 h 759"/>
                <a:gd name="T2" fmla="*/ 754 w 797"/>
                <a:gd name="T3" fmla="*/ 366 h 759"/>
                <a:gd name="T4" fmla="*/ 686 w 797"/>
                <a:gd name="T5" fmla="*/ 340 h 759"/>
                <a:gd name="T6" fmla="*/ 638 w 797"/>
                <a:gd name="T7" fmla="*/ 269 h 759"/>
                <a:gd name="T8" fmla="*/ 637 w 797"/>
                <a:gd name="T9" fmla="*/ 280 h 759"/>
                <a:gd name="T10" fmla="*/ 399 w 797"/>
                <a:gd name="T11" fmla="*/ 56 h 759"/>
                <a:gd name="T12" fmla="*/ 362 w 797"/>
                <a:gd name="T13" fmla="*/ 51 h 759"/>
                <a:gd name="T14" fmla="*/ 317 w 797"/>
                <a:gd name="T15" fmla="*/ 49 h 759"/>
                <a:gd name="T16" fmla="*/ 284 w 797"/>
                <a:gd name="T17" fmla="*/ 47 h 759"/>
                <a:gd name="T18" fmla="*/ 278 w 797"/>
                <a:gd name="T19" fmla="*/ 101 h 759"/>
                <a:gd name="T20" fmla="*/ 449 w 797"/>
                <a:gd name="T21" fmla="*/ 360 h 759"/>
                <a:gd name="T22" fmla="*/ 315 w 797"/>
                <a:gd name="T23" fmla="*/ 215 h 759"/>
                <a:gd name="T24" fmla="*/ 183 w 797"/>
                <a:gd name="T25" fmla="*/ 78 h 759"/>
                <a:gd name="T26" fmla="*/ 245 w 797"/>
                <a:gd name="T27" fmla="*/ 202 h 759"/>
                <a:gd name="T28" fmla="*/ 226 w 797"/>
                <a:gd name="T29" fmla="*/ 205 h 759"/>
                <a:gd name="T30" fmla="*/ 99 w 797"/>
                <a:gd name="T31" fmla="*/ 43 h 759"/>
                <a:gd name="T32" fmla="*/ 102 w 797"/>
                <a:gd name="T33" fmla="*/ 26 h 759"/>
                <a:gd name="T34" fmla="*/ 98 w 797"/>
                <a:gd name="T35" fmla="*/ 50 h 759"/>
                <a:gd name="T36" fmla="*/ 82 w 797"/>
                <a:gd name="T37" fmla="*/ 60 h 759"/>
                <a:gd name="T38" fmla="*/ 12 w 797"/>
                <a:gd name="T39" fmla="*/ 16 h 759"/>
                <a:gd name="T40" fmla="*/ 444 w 797"/>
                <a:gd name="T41" fmla="*/ 591 h 759"/>
                <a:gd name="T42" fmla="*/ 592 w 797"/>
                <a:gd name="T43" fmla="*/ 745 h 759"/>
                <a:gd name="T44" fmla="*/ 614 w 797"/>
                <a:gd name="T45" fmla="*/ 725 h 759"/>
                <a:gd name="T46" fmla="*/ 529 w 797"/>
                <a:gd name="T47" fmla="*/ 586 h 759"/>
                <a:gd name="T48" fmla="*/ 257 w 797"/>
                <a:gd name="T49" fmla="*/ 224 h 759"/>
                <a:gd name="T50" fmla="*/ 652 w 797"/>
                <a:gd name="T51" fmla="*/ 678 h 759"/>
                <a:gd name="T52" fmla="*/ 526 w 797"/>
                <a:gd name="T53" fmla="*/ 462 h 759"/>
                <a:gd name="T54" fmla="*/ 564 w 797"/>
                <a:gd name="T55" fmla="*/ 456 h 759"/>
                <a:gd name="T56" fmla="*/ 468 w 797"/>
                <a:gd name="T57" fmla="*/ 301 h 759"/>
                <a:gd name="T58" fmla="*/ 298 w 797"/>
                <a:gd name="T59" fmla="*/ 63 h 759"/>
                <a:gd name="T60" fmla="*/ 695 w 797"/>
                <a:gd name="T61" fmla="*/ 505 h 759"/>
                <a:gd name="T62" fmla="*/ 651 w 797"/>
                <a:gd name="T63" fmla="*/ 417 h 759"/>
                <a:gd name="T64" fmla="*/ 633 w 797"/>
                <a:gd name="T65" fmla="*/ 378 h 759"/>
                <a:gd name="T66" fmla="*/ 734 w 797"/>
                <a:gd name="T67" fmla="*/ 442 h 759"/>
                <a:gd name="T68" fmla="*/ 541 w 797"/>
                <a:gd name="T69" fmla="*/ 206 h 759"/>
                <a:gd name="T70" fmla="*/ 771 w 797"/>
                <a:gd name="T71" fmla="*/ 416 h 759"/>
                <a:gd name="T72" fmla="*/ 750 w 797"/>
                <a:gd name="T73" fmla="*/ 356 h 759"/>
                <a:gd name="T74" fmla="*/ 789 w 797"/>
                <a:gd name="T75" fmla="*/ 340 h 759"/>
                <a:gd name="T76" fmla="*/ 311 w 797"/>
                <a:gd name="T77" fmla="*/ 179 h 759"/>
                <a:gd name="T78" fmla="*/ 484 w 797"/>
                <a:gd name="T79" fmla="*/ 437 h 759"/>
                <a:gd name="T80" fmla="*/ 385 w 797"/>
                <a:gd name="T81" fmla="*/ 424 h 759"/>
                <a:gd name="T82" fmla="*/ 164 w 797"/>
                <a:gd name="T83" fmla="*/ 168 h 759"/>
                <a:gd name="T84" fmla="*/ 410 w 797"/>
                <a:gd name="T85" fmla="*/ 523 h 759"/>
                <a:gd name="T86" fmla="*/ 51 w 797"/>
                <a:gd name="T87" fmla="*/ 80 h 759"/>
                <a:gd name="T88" fmla="*/ 174 w 797"/>
                <a:gd name="T89" fmla="*/ 252 h 759"/>
                <a:gd name="T90" fmla="*/ 255 w 797"/>
                <a:gd name="T91" fmla="*/ 348 h 759"/>
                <a:gd name="T92" fmla="*/ 484 w 797"/>
                <a:gd name="T93" fmla="*/ 613 h 759"/>
                <a:gd name="T94" fmla="*/ 474 w 797"/>
                <a:gd name="T95" fmla="*/ 580 h 759"/>
                <a:gd name="T96" fmla="*/ 483 w 797"/>
                <a:gd name="T97" fmla="*/ 576 h 759"/>
                <a:gd name="T98" fmla="*/ 391 w 797"/>
                <a:gd name="T99" fmla="*/ 344 h 759"/>
                <a:gd name="T100" fmla="*/ 513 w 797"/>
                <a:gd name="T101" fmla="*/ 524 h 759"/>
                <a:gd name="T102" fmla="*/ 613 w 797"/>
                <a:gd name="T103" fmla="*/ 502 h 759"/>
                <a:gd name="T104" fmla="*/ 596 w 797"/>
                <a:gd name="T105" fmla="*/ 461 h 759"/>
                <a:gd name="T106" fmla="*/ 351 w 797"/>
                <a:gd name="T107" fmla="*/ 84 h 759"/>
                <a:gd name="T108" fmla="*/ 493 w 797"/>
                <a:gd name="T109" fmla="*/ 265 h 759"/>
                <a:gd name="T110" fmla="*/ 586 w 797"/>
                <a:gd name="T111" fmla="*/ 377 h 759"/>
                <a:gd name="T112" fmla="*/ 674 w 797"/>
                <a:gd name="T113" fmla="*/ 435 h 759"/>
                <a:gd name="T114" fmla="*/ 350 w 797"/>
                <a:gd name="T115" fmla="*/ 77 h 759"/>
                <a:gd name="T116" fmla="*/ 711 w 797"/>
                <a:gd name="T117" fmla="*/ 424 h 759"/>
                <a:gd name="T118" fmla="*/ 447 w 797"/>
                <a:gd name="T119" fmla="*/ 159 h 759"/>
                <a:gd name="T120" fmla="*/ 652 w 797"/>
                <a:gd name="T121" fmla="*/ 318 h 759"/>
                <a:gd name="T122" fmla="*/ 535 w 797"/>
                <a:gd name="T123" fmla="*/ 187 h 759"/>
                <a:gd name="T124" fmla="*/ 717 w 797"/>
                <a:gd name="T125" fmla="*/ 37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97" h="759">
                  <a:moveTo>
                    <a:pt x="796" y="326"/>
                  </a:moveTo>
                  <a:cubicBezTo>
                    <a:pt x="795" y="324"/>
                    <a:pt x="794" y="321"/>
                    <a:pt x="793" y="318"/>
                  </a:cubicBezTo>
                  <a:cubicBezTo>
                    <a:pt x="793" y="315"/>
                    <a:pt x="789" y="316"/>
                    <a:pt x="789" y="319"/>
                  </a:cubicBezTo>
                  <a:cubicBezTo>
                    <a:pt x="790" y="320"/>
                    <a:pt x="790" y="322"/>
                    <a:pt x="791" y="323"/>
                  </a:cubicBezTo>
                  <a:cubicBezTo>
                    <a:pt x="786" y="321"/>
                    <a:pt x="780" y="319"/>
                    <a:pt x="775" y="317"/>
                  </a:cubicBezTo>
                  <a:cubicBezTo>
                    <a:pt x="774" y="316"/>
                    <a:pt x="771" y="318"/>
                    <a:pt x="773" y="320"/>
                  </a:cubicBezTo>
                  <a:cubicBezTo>
                    <a:pt x="776" y="325"/>
                    <a:pt x="779" y="330"/>
                    <a:pt x="782" y="335"/>
                  </a:cubicBezTo>
                  <a:cubicBezTo>
                    <a:pt x="776" y="332"/>
                    <a:pt x="770" y="328"/>
                    <a:pt x="764" y="324"/>
                  </a:cubicBezTo>
                  <a:cubicBezTo>
                    <a:pt x="763" y="323"/>
                    <a:pt x="760" y="325"/>
                    <a:pt x="761" y="327"/>
                  </a:cubicBezTo>
                  <a:cubicBezTo>
                    <a:pt x="782" y="356"/>
                    <a:pt x="782" y="356"/>
                    <a:pt x="782" y="356"/>
                  </a:cubicBezTo>
                  <a:cubicBezTo>
                    <a:pt x="774" y="351"/>
                    <a:pt x="767" y="345"/>
                    <a:pt x="759" y="340"/>
                  </a:cubicBezTo>
                  <a:cubicBezTo>
                    <a:pt x="758" y="339"/>
                    <a:pt x="755" y="341"/>
                    <a:pt x="756" y="343"/>
                  </a:cubicBezTo>
                  <a:cubicBezTo>
                    <a:pt x="763" y="352"/>
                    <a:pt x="769" y="361"/>
                    <a:pt x="776" y="370"/>
                  </a:cubicBezTo>
                  <a:cubicBezTo>
                    <a:pt x="765" y="362"/>
                    <a:pt x="753" y="354"/>
                    <a:pt x="742" y="345"/>
                  </a:cubicBezTo>
                  <a:cubicBezTo>
                    <a:pt x="740" y="344"/>
                    <a:pt x="738" y="346"/>
                    <a:pt x="739" y="348"/>
                  </a:cubicBezTo>
                  <a:cubicBezTo>
                    <a:pt x="744" y="354"/>
                    <a:pt x="749" y="361"/>
                    <a:pt x="754" y="366"/>
                  </a:cubicBezTo>
                  <a:cubicBezTo>
                    <a:pt x="748" y="362"/>
                    <a:pt x="741" y="357"/>
                    <a:pt x="734" y="353"/>
                  </a:cubicBezTo>
                  <a:cubicBezTo>
                    <a:pt x="733" y="352"/>
                    <a:pt x="731" y="354"/>
                    <a:pt x="732" y="356"/>
                  </a:cubicBezTo>
                  <a:cubicBezTo>
                    <a:pt x="741" y="365"/>
                    <a:pt x="749" y="374"/>
                    <a:pt x="757" y="383"/>
                  </a:cubicBezTo>
                  <a:cubicBezTo>
                    <a:pt x="745" y="373"/>
                    <a:pt x="733" y="363"/>
                    <a:pt x="721" y="353"/>
                  </a:cubicBezTo>
                  <a:cubicBezTo>
                    <a:pt x="719" y="352"/>
                    <a:pt x="717" y="354"/>
                    <a:pt x="718" y="356"/>
                  </a:cubicBezTo>
                  <a:cubicBezTo>
                    <a:pt x="728" y="366"/>
                    <a:pt x="737" y="377"/>
                    <a:pt x="746" y="387"/>
                  </a:cubicBezTo>
                  <a:cubicBezTo>
                    <a:pt x="739" y="381"/>
                    <a:pt x="731" y="375"/>
                    <a:pt x="723" y="369"/>
                  </a:cubicBezTo>
                  <a:cubicBezTo>
                    <a:pt x="711" y="359"/>
                    <a:pt x="698" y="349"/>
                    <a:pt x="686" y="340"/>
                  </a:cubicBezTo>
                  <a:cubicBezTo>
                    <a:pt x="686" y="339"/>
                    <a:pt x="686" y="339"/>
                    <a:pt x="685" y="339"/>
                  </a:cubicBezTo>
                  <a:cubicBezTo>
                    <a:pt x="630" y="285"/>
                    <a:pt x="576" y="229"/>
                    <a:pt x="526" y="170"/>
                  </a:cubicBezTo>
                  <a:cubicBezTo>
                    <a:pt x="519" y="162"/>
                    <a:pt x="512" y="153"/>
                    <a:pt x="504" y="144"/>
                  </a:cubicBezTo>
                  <a:cubicBezTo>
                    <a:pt x="490" y="126"/>
                    <a:pt x="475" y="108"/>
                    <a:pt x="461" y="90"/>
                  </a:cubicBezTo>
                  <a:cubicBezTo>
                    <a:pt x="528" y="164"/>
                    <a:pt x="594" y="238"/>
                    <a:pt x="661" y="312"/>
                  </a:cubicBezTo>
                  <a:cubicBezTo>
                    <a:pt x="662" y="313"/>
                    <a:pt x="665" y="311"/>
                    <a:pt x="663" y="310"/>
                  </a:cubicBezTo>
                  <a:cubicBezTo>
                    <a:pt x="654" y="297"/>
                    <a:pt x="645" y="284"/>
                    <a:pt x="635" y="272"/>
                  </a:cubicBezTo>
                  <a:cubicBezTo>
                    <a:pt x="637" y="272"/>
                    <a:pt x="638" y="270"/>
                    <a:pt x="638" y="269"/>
                  </a:cubicBezTo>
                  <a:cubicBezTo>
                    <a:pt x="625" y="240"/>
                    <a:pt x="605" y="216"/>
                    <a:pt x="581" y="197"/>
                  </a:cubicBezTo>
                  <a:cubicBezTo>
                    <a:pt x="579" y="195"/>
                    <a:pt x="576" y="198"/>
                    <a:pt x="578" y="200"/>
                  </a:cubicBezTo>
                  <a:cubicBezTo>
                    <a:pt x="597" y="215"/>
                    <a:pt x="613" y="233"/>
                    <a:pt x="625" y="254"/>
                  </a:cubicBezTo>
                  <a:cubicBezTo>
                    <a:pt x="566" y="186"/>
                    <a:pt x="507" y="119"/>
                    <a:pt x="448" y="51"/>
                  </a:cubicBezTo>
                  <a:cubicBezTo>
                    <a:pt x="447" y="49"/>
                    <a:pt x="445" y="51"/>
                    <a:pt x="445" y="53"/>
                  </a:cubicBezTo>
                  <a:cubicBezTo>
                    <a:pt x="453" y="75"/>
                    <a:pt x="472" y="91"/>
                    <a:pt x="489" y="108"/>
                  </a:cubicBezTo>
                  <a:cubicBezTo>
                    <a:pt x="509" y="129"/>
                    <a:pt x="529" y="150"/>
                    <a:pt x="548" y="172"/>
                  </a:cubicBezTo>
                  <a:cubicBezTo>
                    <a:pt x="579" y="207"/>
                    <a:pt x="609" y="243"/>
                    <a:pt x="637" y="280"/>
                  </a:cubicBezTo>
                  <a:cubicBezTo>
                    <a:pt x="569" y="205"/>
                    <a:pt x="502" y="130"/>
                    <a:pt x="435" y="55"/>
                  </a:cubicBezTo>
                  <a:cubicBezTo>
                    <a:pt x="433" y="53"/>
                    <a:pt x="430" y="55"/>
                    <a:pt x="432" y="57"/>
                  </a:cubicBezTo>
                  <a:cubicBezTo>
                    <a:pt x="441" y="71"/>
                    <a:pt x="451" y="84"/>
                    <a:pt x="462" y="97"/>
                  </a:cubicBezTo>
                  <a:cubicBezTo>
                    <a:pt x="450" y="85"/>
                    <a:pt x="437" y="73"/>
                    <a:pt x="424" y="62"/>
                  </a:cubicBezTo>
                  <a:cubicBezTo>
                    <a:pt x="422" y="60"/>
                    <a:pt x="420" y="63"/>
                    <a:pt x="421" y="65"/>
                  </a:cubicBezTo>
                  <a:cubicBezTo>
                    <a:pt x="447" y="95"/>
                    <a:pt x="473" y="126"/>
                    <a:pt x="499" y="156"/>
                  </a:cubicBezTo>
                  <a:cubicBezTo>
                    <a:pt x="466" y="122"/>
                    <a:pt x="434" y="88"/>
                    <a:pt x="402" y="54"/>
                  </a:cubicBezTo>
                  <a:cubicBezTo>
                    <a:pt x="400" y="52"/>
                    <a:pt x="397" y="54"/>
                    <a:pt x="399" y="56"/>
                  </a:cubicBezTo>
                  <a:cubicBezTo>
                    <a:pt x="441" y="106"/>
                    <a:pt x="483" y="156"/>
                    <a:pt x="525" y="205"/>
                  </a:cubicBezTo>
                  <a:cubicBezTo>
                    <a:pt x="526" y="206"/>
                    <a:pt x="527" y="206"/>
                    <a:pt x="527" y="205"/>
                  </a:cubicBezTo>
                  <a:cubicBezTo>
                    <a:pt x="554" y="235"/>
                    <a:pt x="581" y="265"/>
                    <a:pt x="608" y="295"/>
                  </a:cubicBezTo>
                  <a:cubicBezTo>
                    <a:pt x="528" y="210"/>
                    <a:pt x="448" y="124"/>
                    <a:pt x="369" y="39"/>
                  </a:cubicBezTo>
                  <a:cubicBezTo>
                    <a:pt x="367" y="37"/>
                    <a:pt x="364" y="39"/>
                    <a:pt x="365" y="42"/>
                  </a:cubicBezTo>
                  <a:cubicBezTo>
                    <a:pt x="369" y="48"/>
                    <a:pt x="372" y="55"/>
                    <a:pt x="376" y="61"/>
                  </a:cubicBezTo>
                  <a:cubicBezTo>
                    <a:pt x="372" y="57"/>
                    <a:pt x="369" y="54"/>
                    <a:pt x="366" y="50"/>
                  </a:cubicBezTo>
                  <a:cubicBezTo>
                    <a:pt x="364" y="49"/>
                    <a:pt x="362" y="50"/>
                    <a:pt x="362" y="51"/>
                  </a:cubicBezTo>
                  <a:cubicBezTo>
                    <a:pt x="363" y="62"/>
                    <a:pt x="367" y="71"/>
                    <a:pt x="372" y="80"/>
                  </a:cubicBezTo>
                  <a:cubicBezTo>
                    <a:pt x="365" y="71"/>
                    <a:pt x="357" y="62"/>
                    <a:pt x="349" y="53"/>
                  </a:cubicBezTo>
                  <a:cubicBezTo>
                    <a:pt x="348" y="52"/>
                    <a:pt x="345" y="54"/>
                    <a:pt x="346" y="56"/>
                  </a:cubicBezTo>
                  <a:cubicBezTo>
                    <a:pt x="354" y="68"/>
                    <a:pt x="362" y="81"/>
                    <a:pt x="371" y="92"/>
                  </a:cubicBezTo>
                  <a:cubicBezTo>
                    <a:pt x="358" y="79"/>
                    <a:pt x="345" y="67"/>
                    <a:pt x="332" y="54"/>
                  </a:cubicBezTo>
                  <a:cubicBezTo>
                    <a:pt x="331" y="53"/>
                    <a:pt x="329" y="54"/>
                    <a:pt x="329" y="55"/>
                  </a:cubicBezTo>
                  <a:cubicBezTo>
                    <a:pt x="326" y="53"/>
                    <a:pt x="323" y="50"/>
                    <a:pt x="321" y="47"/>
                  </a:cubicBezTo>
                  <a:cubicBezTo>
                    <a:pt x="319" y="45"/>
                    <a:pt x="316" y="47"/>
                    <a:pt x="317" y="49"/>
                  </a:cubicBezTo>
                  <a:cubicBezTo>
                    <a:pt x="318" y="50"/>
                    <a:pt x="319" y="51"/>
                    <a:pt x="319" y="52"/>
                  </a:cubicBezTo>
                  <a:cubicBezTo>
                    <a:pt x="319" y="53"/>
                    <a:pt x="318" y="54"/>
                    <a:pt x="319" y="55"/>
                  </a:cubicBezTo>
                  <a:cubicBezTo>
                    <a:pt x="319" y="56"/>
                    <a:pt x="320" y="57"/>
                    <a:pt x="321" y="59"/>
                  </a:cubicBezTo>
                  <a:cubicBezTo>
                    <a:pt x="313" y="51"/>
                    <a:pt x="304" y="43"/>
                    <a:pt x="295" y="37"/>
                  </a:cubicBezTo>
                  <a:cubicBezTo>
                    <a:pt x="293" y="35"/>
                    <a:pt x="291" y="38"/>
                    <a:pt x="292" y="40"/>
                  </a:cubicBezTo>
                  <a:cubicBezTo>
                    <a:pt x="308" y="62"/>
                    <a:pt x="325" y="85"/>
                    <a:pt x="342" y="107"/>
                  </a:cubicBezTo>
                  <a:cubicBezTo>
                    <a:pt x="324" y="86"/>
                    <a:pt x="306" y="65"/>
                    <a:pt x="288" y="44"/>
                  </a:cubicBezTo>
                  <a:cubicBezTo>
                    <a:pt x="286" y="42"/>
                    <a:pt x="283" y="45"/>
                    <a:pt x="284" y="47"/>
                  </a:cubicBezTo>
                  <a:cubicBezTo>
                    <a:pt x="293" y="63"/>
                    <a:pt x="302" y="79"/>
                    <a:pt x="312" y="94"/>
                  </a:cubicBezTo>
                  <a:cubicBezTo>
                    <a:pt x="306" y="87"/>
                    <a:pt x="300" y="80"/>
                    <a:pt x="294" y="73"/>
                  </a:cubicBezTo>
                  <a:cubicBezTo>
                    <a:pt x="293" y="71"/>
                    <a:pt x="290" y="73"/>
                    <a:pt x="291" y="75"/>
                  </a:cubicBezTo>
                  <a:cubicBezTo>
                    <a:pt x="313" y="116"/>
                    <a:pt x="340" y="154"/>
                    <a:pt x="369" y="191"/>
                  </a:cubicBezTo>
                  <a:cubicBezTo>
                    <a:pt x="339" y="153"/>
                    <a:pt x="309" y="115"/>
                    <a:pt x="279" y="77"/>
                  </a:cubicBezTo>
                  <a:cubicBezTo>
                    <a:pt x="277" y="75"/>
                    <a:pt x="274" y="78"/>
                    <a:pt x="276" y="80"/>
                  </a:cubicBezTo>
                  <a:cubicBezTo>
                    <a:pt x="295" y="110"/>
                    <a:pt x="315" y="139"/>
                    <a:pt x="335" y="168"/>
                  </a:cubicBezTo>
                  <a:cubicBezTo>
                    <a:pt x="316" y="146"/>
                    <a:pt x="297" y="123"/>
                    <a:pt x="278" y="101"/>
                  </a:cubicBezTo>
                  <a:cubicBezTo>
                    <a:pt x="277" y="99"/>
                    <a:pt x="274" y="102"/>
                    <a:pt x="275" y="104"/>
                  </a:cubicBezTo>
                  <a:cubicBezTo>
                    <a:pt x="396" y="259"/>
                    <a:pt x="517" y="413"/>
                    <a:pt x="637" y="568"/>
                  </a:cubicBezTo>
                  <a:cubicBezTo>
                    <a:pt x="572" y="507"/>
                    <a:pt x="516" y="436"/>
                    <a:pt x="462" y="365"/>
                  </a:cubicBezTo>
                  <a:cubicBezTo>
                    <a:pt x="398" y="281"/>
                    <a:pt x="333" y="196"/>
                    <a:pt x="269" y="112"/>
                  </a:cubicBezTo>
                  <a:cubicBezTo>
                    <a:pt x="268" y="110"/>
                    <a:pt x="264" y="111"/>
                    <a:pt x="265" y="114"/>
                  </a:cubicBezTo>
                  <a:cubicBezTo>
                    <a:pt x="272" y="134"/>
                    <a:pt x="284" y="151"/>
                    <a:pt x="297" y="168"/>
                  </a:cubicBezTo>
                  <a:cubicBezTo>
                    <a:pt x="313" y="189"/>
                    <a:pt x="330" y="210"/>
                    <a:pt x="347" y="231"/>
                  </a:cubicBezTo>
                  <a:cubicBezTo>
                    <a:pt x="381" y="274"/>
                    <a:pt x="415" y="317"/>
                    <a:pt x="449" y="360"/>
                  </a:cubicBezTo>
                  <a:cubicBezTo>
                    <a:pt x="453" y="366"/>
                    <a:pt x="458" y="372"/>
                    <a:pt x="463" y="378"/>
                  </a:cubicBezTo>
                  <a:cubicBezTo>
                    <a:pt x="418" y="323"/>
                    <a:pt x="374" y="268"/>
                    <a:pt x="329" y="213"/>
                  </a:cubicBezTo>
                  <a:cubicBezTo>
                    <a:pt x="237" y="100"/>
                    <a:pt x="237" y="100"/>
                    <a:pt x="237" y="100"/>
                  </a:cubicBezTo>
                  <a:cubicBezTo>
                    <a:pt x="235" y="97"/>
                    <a:pt x="232" y="100"/>
                    <a:pt x="234" y="102"/>
                  </a:cubicBezTo>
                  <a:cubicBezTo>
                    <a:pt x="345" y="242"/>
                    <a:pt x="456" y="381"/>
                    <a:pt x="568" y="521"/>
                  </a:cubicBezTo>
                  <a:cubicBezTo>
                    <a:pt x="654" y="629"/>
                    <a:pt x="654" y="629"/>
                    <a:pt x="654" y="629"/>
                  </a:cubicBezTo>
                  <a:cubicBezTo>
                    <a:pt x="623" y="609"/>
                    <a:pt x="600" y="576"/>
                    <a:pt x="576" y="547"/>
                  </a:cubicBezTo>
                  <a:cubicBezTo>
                    <a:pt x="490" y="435"/>
                    <a:pt x="404" y="324"/>
                    <a:pt x="315" y="215"/>
                  </a:cubicBezTo>
                  <a:cubicBezTo>
                    <a:pt x="281" y="174"/>
                    <a:pt x="247" y="133"/>
                    <a:pt x="212" y="93"/>
                  </a:cubicBezTo>
                  <a:cubicBezTo>
                    <a:pt x="211" y="91"/>
                    <a:pt x="207" y="93"/>
                    <a:pt x="209" y="95"/>
                  </a:cubicBezTo>
                  <a:cubicBezTo>
                    <a:pt x="323" y="245"/>
                    <a:pt x="440" y="392"/>
                    <a:pt x="561" y="536"/>
                  </a:cubicBezTo>
                  <a:cubicBezTo>
                    <a:pt x="568" y="544"/>
                    <a:pt x="574" y="552"/>
                    <a:pt x="581" y="560"/>
                  </a:cubicBezTo>
                  <a:cubicBezTo>
                    <a:pt x="593" y="576"/>
                    <a:pt x="604" y="591"/>
                    <a:pt x="616" y="607"/>
                  </a:cubicBezTo>
                  <a:cubicBezTo>
                    <a:pt x="504" y="477"/>
                    <a:pt x="394" y="345"/>
                    <a:pt x="289" y="210"/>
                  </a:cubicBezTo>
                  <a:cubicBezTo>
                    <a:pt x="254" y="165"/>
                    <a:pt x="220" y="121"/>
                    <a:pt x="187" y="76"/>
                  </a:cubicBezTo>
                  <a:cubicBezTo>
                    <a:pt x="185" y="75"/>
                    <a:pt x="182" y="76"/>
                    <a:pt x="183" y="78"/>
                  </a:cubicBezTo>
                  <a:cubicBezTo>
                    <a:pt x="183" y="78"/>
                    <a:pt x="183" y="78"/>
                    <a:pt x="183" y="78"/>
                  </a:cubicBezTo>
                  <a:cubicBezTo>
                    <a:pt x="183" y="78"/>
                    <a:pt x="183" y="78"/>
                    <a:pt x="183" y="78"/>
                  </a:cubicBezTo>
                  <a:cubicBezTo>
                    <a:pt x="183" y="78"/>
                    <a:pt x="183" y="78"/>
                    <a:pt x="183" y="78"/>
                  </a:cubicBezTo>
                  <a:cubicBezTo>
                    <a:pt x="193" y="102"/>
                    <a:pt x="206" y="125"/>
                    <a:pt x="220" y="146"/>
                  </a:cubicBezTo>
                  <a:cubicBezTo>
                    <a:pt x="197" y="119"/>
                    <a:pt x="174" y="93"/>
                    <a:pt x="149" y="67"/>
                  </a:cubicBezTo>
                  <a:cubicBezTo>
                    <a:pt x="148" y="65"/>
                    <a:pt x="145" y="68"/>
                    <a:pt x="146" y="69"/>
                  </a:cubicBezTo>
                  <a:cubicBezTo>
                    <a:pt x="180" y="115"/>
                    <a:pt x="214" y="161"/>
                    <a:pt x="248" y="206"/>
                  </a:cubicBezTo>
                  <a:cubicBezTo>
                    <a:pt x="247" y="205"/>
                    <a:pt x="246" y="203"/>
                    <a:pt x="245" y="202"/>
                  </a:cubicBezTo>
                  <a:cubicBezTo>
                    <a:pt x="206" y="156"/>
                    <a:pt x="167" y="111"/>
                    <a:pt x="128" y="65"/>
                  </a:cubicBezTo>
                  <a:cubicBezTo>
                    <a:pt x="126" y="63"/>
                    <a:pt x="123" y="66"/>
                    <a:pt x="125" y="68"/>
                  </a:cubicBezTo>
                  <a:cubicBezTo>
                    <a:pt x="262" y="232"/>
                    <a:pt x="393" y="400"/>
                    <a:pt x="526" y="567"/>
                  </a:cubicBezTo>
                  <a:cubicBezTo>
                    <a:pt x="562" y="612"/>
                    <a:pt x="598" y="657"/>
                    <a:pt x="635" y="702"/>
                  </a:cubicBezTo>
                  <a:cubicBezTo>
                    <a:pt x="627" y="698"/>
                    <a:pt x="620" y="693"/>
                    <a:pt x="614" y="686"/>
                  </a:cubicBezTo>
                  <a:cubicBezTo>
                    <a:pt x="569" y="627"/>
                    <a:pt x="523" y="570"/>
                    <a:pt x="476" y="514"/>
                  </a:cubicBezTo>
                  <a:cubicBezTo>
                    <a:pt x="461" y="496"/>
                    <a:pt x="447" y="478"/>
                    <a:pt x="432" y="460"/>
                  </a:cubicBezTo>
                  <a:cubicBezTo>
                    <a:pt x="364" y="375"/>
                    <a:pt x="295" y="290"/>
                    <a:pt x="226" y="205"/>
                  </a:cubicBezTo>
                  <a:cubicBezTo>
                    <a:pt x="188" y="157"/>
                    <a:pt x="149" y="110"/>
                    <a:pt x="110" y="62"/>
                  </a:cubicBezTo>
                  <a:cubicBezTo>
                    <a:pt x="109" y="61"/>
                    <a:pt x="107" y="63"/>
                    <a:pt x="108" y="64"/>
                  </a:cubicBezTo>
                  <a:cubicBezTo>
                    <a:pt x="198" y="176"/>
                    <a:pt x="288" y="288"/>
                    <a:pt x="379" y="400"/>
                  </a:cubicBezTo>
                  <a:cubicBezTo>
                    <a:pt x="312" y="323"/>
                    <a:pt x="246" y="246"/>
                    <a:pt x="182" y="166"/>
                  </a:cubicBezTo>
                  <a:cubicBezTo>
                    <a:pt x="154" y="130"/>
                    <a:pt x="126" y="94"/>
                    <a:pt x="100" y="58"/>
                  </a:cubicBezTo>
                  <a:cubicBezTo>
                    <a:pt x="101" y="59"/>
                    <a:pt x="102" y="60"/>
                    <a:pt x="103" y="61"/>
                  </a:cubicBezTo>
                  <a:cubicBezTo>
                    <a:pt x="104" y="62"/>
                    <a:pt x="106" y="61"/>
                    <a:pt x="106" y="59"/>
                  </a:cubicBezTo>
                  <a:cubicBezTo>
                    <a:pt x="103" y="54"/>
                    <a:pt x="101" y="49"/>
                    <a:pt x="99" y="43"/>
                  </a:cubicBezTo>
                  <a:cubicBezTo>
                    <a:pt x="100" y="45"/>
                    <a:pt x="101" y="46"/>
                    <a:pt x="103" y="48"/>
                  </a:cubicBezTo>
                  <a:cubicBezTo>
                    <a:pt x="104" y="49"/>
                    <a:pt x="106" y="48"/>
                    <a:pt x="106" y="46"/>
                  </a:cubicBezTo>
                  <a:cubicBezTo>
                    <a:pt x="102" y="38"/>
                    <a:pt x="99" y="30"/>
                    <a:pt x="95" y="23"/>
                  </a:cubicBezTo>
                  <a:cubicBezTo>
                    <a:pt x="98" y="27"/>
                    <a:pt x="102" y="31"/>
                    <a:pt x="105" y="35"/>
                  </a:cubicBezTo>
                  <a:cubicBezTo>
                    <a:pt x="107" y="36"/>
                    <a:pt x="109" y="35"/>
                    <a:pt x="108" y="33"/>
                  </a:cubicBezTo>
                  <a:cubicBezTo>
                    <a:pt x="105" y="24"/>
                    <a:pt x="102" y="13"/>
                    <a:pt x="98" y="4"/>
                  </a:cubicBezTo>
                  <a:cubicBezTo>
                    <a:pt x="97" y="3"/>
                    <a:pt x="95" y="4"/>
                    <a:pt x="95" y="5"/>
                  </a:cubicBezTo>
                  <a:cubicBezTo>
                    <a:pt x="97" y="12"/>
                    <a:pt x="99" y="19"/>
                    <a:pt x="102" y="26"/>
                  </a:cubicBezTo>
                  <a:cubicBezTo>
                    <a:pt x="97" y="20"/>
                    <a:pt x="91" y="14"/>
                    <a:pt x="85" y="8"/>
                  </a:cubicBezTo>
                  <a:cubicBezTo>
                    <a:pt x="84" y="7"/>
                    <a:pt x="81" y="9"/>
                    <a:pt x="83" y="10"/>
                  </a:cubicBezTo>
                  <a:cubicBezTo>
                    <a:pt x="89" y="19"/>
                    <a:pt x="94" y="28"/>
                    <a:pt x="98" y="38"/>
                  </a:cubicBezTo>
                  <a:cubicBezTo>
                    <a:pt x="96" y="35"/>
                    <a:pt x="93" y="32"/>
                    <a:pt x="90" y="28"/>
                  </a:cubicBezTo>
                  <a:cubicBezTo>
                    <a:pt x="86" y="21"/>
                    <a:pt x="81" y="15"/>
                    <a:pt x="76" y="8"/>
                  </a:cubicBezTo>
                  <a:cubicBezTo>
                    <a:pt x="75" y="7"/>
                    <a:pt x="72" y="9"/>
                    <a:pt x="73" y="11"/>
                  </a:cubicBezTo>
                  <a:cubicBezTo>
                    <a:pt x="78" y="18"/>
                    <a:pt x="82" y="25"/>
                    <a:pt x="88" y="31"/>
                  </a:cubicBezTo>
                  <a:cubicBezTo>
                    <a:pt x="92" y="37"/>
                    <a:pt x="95" y="44"/>
                    <a:pt x="98" y="50"/>
                  </a:cubicBezTo>
                  <a:cubicBezTo>
                    <a:pt x="87" y="37"/>
                    <a:pt x="77" y="23"/>
                    <a:pt x="68" y="9"/>
                  </a:cubicBezTo>
                  <a:cubicBezTo>
                    <a:pt x="67" y="8"/>
                    <a:pt x="66" y="8"/>
                    <a:pt x="66" y="9"/>
                  </a:cubicBezTo>
                  <a:cubicBezTo>
                    <a:pt x="64" y="7"/>
                    <a:pt x="62" y="4"/>
                    <a:pt x="61" y="2"/>
                  </a:cubicBezTo>
                  <a:cubicBezTo>
                    <a:pt x="60" y="0"/>
                    <a:pt x="57" y="1"/>
                    <a:pt x="57" y="3"/>
                  </a:cubicBezTo>
                  <a:cubicBezTo>
                    <a:pt x="61" y="14"/>
                    <a:pt x="65" y="24"/>
                    <a:pt x="69" y="34"/>
                  </a:cubicBezTo>
                  <a:cubicBezTo>
                    <a:pt x="63" y="27"/>
                    <a:pt x="57" y="19"/>
                    <a:pt x="51" y="12"/>
                  </a:cubicBezTo>
                  <a:cubicBezTo>
                    <a:pt x="50" y="10"/>
                    <a:pt x="46" y="13"/>
                    <a:pt x="48" y="15"/>
                  </a:cubicBezTo>
                  <a:cubicBezTo>
                    <a:pt x="59" y="30"/>
                    <a:pt x="71" y="45"/>
                    <a:pt x="82" y="60"/>
                  </a:cubicBezTo>
                  <a:cubicBezTo>
                    <a:pt x="93" y="80"/>
                    <a:pt x="105" y="99"/>
                    <a:pt x="119" y="118"/>
                  </a:cubicBezTo>
                  <a:cubicBezTo>
                    <a:pt x="92" y="84"/>
                    <a:pt x="64" y="49"/>
                    <a:pt x="37" y="15"/>
                  </a:cubicBezTo>
                  <a:cubicBezTo>
                    <a:pt x="35" y="13"/>
                    <a:pt x="33" y="15"/>
                    <a:pt x="34" y="17"/>
                  </a:cubicBezTo>
                  <a:cubicBezTo>
                    <a:pt x="62" y="60"/>
                    <a:pt x="91" y="102"/>
                    <a:pt x="121" y="143"/>
                  </a:cubicBezTo>
                  <a:cubicBezTo>
                    <a:pt x="118" y="140"/>
                    <a:pt x="116" y="137"/>
                    <a:pt x="114" y="134"/>
                  </a:cubicBezTo>
                  <a:cubicBezTo>
                    <a:pt x="85" y="97"/>
                    <a:pt x="54" y="61"/>
                    <a:pt x="22" y="27"/>
                  </a:cubicBezTo>
                  <a:cubicBezTo>
                    <a:pt x="20" y="22"/>
                    <a:pt x="17" y="18"/>
                    <a:pt x="15" y="14"/>
                  </a:cubicBezTo>
                  <a:cubicBezTo>
                    <a:pt x="13" y="12"/>
                    <a:pt x="11" y="14"/>
                    <a:pt x="12" y="16"/>
                  </a:cubicBezTo>
                  <a:cubicBezTo>
                    <a:pt x="15" y="25"/>
                    <a:pt x="20" y="33"/>
                    <a:pt x="24" y="42"/>
                  </a:cubicBezTo>
                  <a:cubicBezTo>
                    <a:pt x="18" y="34"/>
                    <a:pt x="11" y="26"/>
                    <a:pt x="4" y="19"/>
                  </a:cubicBezTo>
                  <a:cubicBezTo>
                    <a:pt x="2" y="17"/>
                    <a:pt x="0" y="19"/>
                    <a:pt x="1" y="21"/>
                  </a:cubicBezTo>
                  <a:cubicBezTo>
                    <a:pt x="12" y="33"/>
                    <a:pt x="23" y="46"/>
                    <a:pt x="34" y="58"/>
                  </a:cubicBezTo>
                  <a:cubicBezTo>
                    <a:pt x="56" y="97"/>
                    <a:pt x="84" y="132"/>
                    <a:pt x="110" y="169"/>
                  </a:cubicBezTo>
                  <a:cubicBezTo>
                    <a:pt x="146" y="218"/>
                    <a:pt x="182" y="268"/>
                    <a:pt x="219" y="317"/>
                  </a:cubicBezTo>
                  <a:cubicBezTo>
                    <a:pt x="284" y="404"/>
                    <a:pt x="352" y="489"/>
                    <a:pt x="425" y="568"/>
                  </a:cubicBezTo>
                  <a:cubicBezTo>
                    <a:pt x="432" y="576"/>
                    <a:pt x="438" y="583"/>
                    <a:pt x="444" y="591"/>
                  </a:cubicBezTo>
                  <a:cubicBezTo>
                    <a:pt x="453" y="602"/>
                    <a:pt x="461" y="612"/>
                    <a:pt x="470" y="623"/>
                  </a:cubicBezTo>
                  <a:cubicBezTo>
                    <a:pt x="503" y="668"/>
                    <a:pt x="535" y="714"/>
                    <a:pt x="570" y="757"/>
                  </a:cubicBezTo>
                  <a:cubicBezTo>
                    <a:pt x="572" y="759"/>
                    <a:pt x="575" y="756"/>
                    <a:pt x="573" y="755"/>
                  </a:cubicBezTo>
                  <a:cubicBezTo>
                    <a:pt x="542" y="708"/>
                    <a:pt x="507" y="663"/>
                    <a:pt x="472" y="619"/>
                  </a:cubicBezTo>
                  <a:cubicBezTo>
                    <a:pt x="469" y="616"/>
                    <a:pt x="467" y="613"/>
                    <a:pt x="465" y="610"/>
                  </a:cubicBezTo>
                  <a:cubicBezTo>
                    <a:pt x="482" y="627"/>
                    <a:pt x="500" y="645"/>
                    <a:pt x="517" y="662"/>
                  </a:cubicBezTo>
                  <a:cubicBezTo>
                    <a:pt x="525" y="675"/>
                    <a:pt x="533" y="689"/>
                    <a:pt x="542" y="702"/>
                  </a:cubicBezTo>
                  <a:cubicBezTo>
                    <a:pt x="554" y="721"/>
                    <a:pt x="569" y="739"/>
                    <a:pt x="592" y="745"/>
                  </a:cubicBezTo>
                  <a:cubicBezTo>
                    <a:pt x="594" y="745"/>
                    <a:pt x="596" y="743"/>
                    <a:pt x="594" y="741"/>
                  </a:cubicBezTo>
                  <a:cubicBezTo>
                    <a:pt x="572" y="714"/>
                    <a:pt x="547" y="688"/>
                    <a:pt x="522" y="662"/>
                  </a:cubicBezTo>
                  <a:cubicBezTo>
                    <a:pt x="517" y="654"/>
                    <a:pt x="512" y="646"/>
                    <a:pt x="506" y="638"/>
                  </a:cubicBezTo>
                  <a:cubicBezTo>
                    <a:pt x="536" y="672"/>
                    <a:pt x="566" y="706"/>
                    <a:pt x="596" y="740"/>
                  </a:cubicBezTo>
                  <a:cubicBezTo>
                    <a:pt x="598" y="741"/>
                    <a:pt x="600" y="739"/>
                    <a:pt x="599" y="738"/>
                  </a:cubicBezTo>
                  <a:cubicBezTo>
                    <a:pt x="561" y="687"/>
                    <a:pt x="522" y="636"/>
                    <a:pt x="483" y="585"/>
                  </a:cubicBezTo>
                  <a:cubicBezTo>
                    <a:pt x="526" y="633"/>
                    <a:pt x="569" y="681"/>
                    <a:pt x="612" y="728"/>
                  </a:cubicBezTo>
                  <a:cubicBezTo>
                    <a:pt x="613" y="730"/>
                    <a:pt x="616" y="727"/>
                    <a:pt x="614" y="725"/>
                  </a:cubicBezTo>
                  <a:cubicBezTo>
                    <a:pt x="481" y="573"/>
                    <a:pt x="358" y="413"/>
                    <a:pt x="235" y="253"/>
                  </a:cubicBezTo>
                  <a:cubicBezTo>
                    <a:pt x="241" y="260"/>
                    <a:pt x="247" y="267"/>
                    <a:pt x="254" y="274"/>
                  </a:cubicBezTo>
                  <a:cubicBezTo>
                    <a:pt x="338" y="368"/>
                    <a:pt x="414" y="469"/>
                    <a:pt x="490" y="571"/>
                  </a:cubicBezTo>
                  <a:cubicBezTo>
                    <a:pt x="529" y="624"/>
                    <a:pt x="570" y="676"/>
                    <a:pt x="619" y="721"/>
                  </a:cubicBezTo>
                  <a:cubicBezTo>
                    <a:pt x="621" y="723"/>
                    <a:pt x="624" y="720"/>
                    <a:pt x="622" y="718"/>
                  </a:cubicBezTo>
                  <a:cubicBezTo>
                    <a:pt x="531" y="600"/>
                    <a:pt x="438" y="482"/>
                    <a:pt x="343" y="366"/>
                  </a:cubicBezTo>
                  <a:cubicBezTo>
                    <a:pt x="391" y="422"/>
                    <a:pt x="439" y="477"/>
                    <a:pt x="486" y="533"/>
                  </a:cubicBezTo>
                  <a:cubicBezTo>
                    <a:pt x="500" y="551"/>
                    <a:pt x="515" y="569"/>
                    <a:pt x="529" y="586"/>
                  </a:cubicBezTo>
                  <a:cubicBezTo>
                    <a:pt x="548" y="610"/>
                    <a:pt x="567" y="634"/>
                    <a:pt x="587" y="658"/>
                  </a:cubicBezTo>
                  <a:cubicBezTo>
                    <a:pt x="593" y="665"/>
                    <a:pt x="599" y="674"/>
                    <a:pt x="605" y="682"/>
                  </a:cubicBezTo>
                  <a:cubicBezTo>
                    <a:pt x="613" y="691"/>
                    <a:pt x="620" y="701"/>
                    <a:pt x="627" y="711"/>
                  </a:cubicBezTo>
                  <a:cubicBezTo>
                    <a:pt x="629" y="713"/>
                    <a:pt x="632" y="711"/>
                    <a:pt x="631" y="708"/>
                  </a:cubicBezTo>
                  <a:cubicBezTo>
                    <a:pt x="629" y="706"/>
                    <a:pt x="628" y="704"/>
                    <a:pt x="626" y="702"/>
                  </a:cubicBezTo>
                  <a:cubicBezTo>
                    <a:pt x="630" y="705"/>
                    <a:pt x="635" y="708"/>
                    <a:pt x="641" y="709"/>
                  </a:cubicBezTo>
                  <a:cubicBezTo>
                    <a:pt x="643" y="710"/>
                    <a:pt x="644" y="707"/>
                    <a:pt x="643" y="706"/>
                  </a:cubicBezTo>
                  <a:cubicBezTo>
                    <a:pt x="514" y="545"/>
                    <a:pt x="387" y="384"/>
                    <a:pt x="257" y="224"/>
                  </a:cubicBezTo>
                  <a:cubicBezTo>
                    <a:pt x="275" y="244"/>
                    <a:pt x="292" y="265"/>
                    <a:pt x="310" y="285"/>
                  </a:cubicBezTo>
                  <a:cubicBezTo>
                    <a:pt x="374" y="367"/>
                    <a:pt x="440" y="447"/>
                    <a:pt x="509" y="525"/>
                  </a:cubicBezTo>
                  <a:cubicBezTo>
                    <a:pt x="516" y="534"/>
                    <a:pt x="523" y="543"/>
                    <a:pt x="530" y="551"/>
                  </a:cubicBezTo>
                  <a:cubicBezTo>
                    <a:pt x="568" y="598"/>
                    <a:pt x="606" y="644"/>
                    <a:pt x="644" y="691"/>
                  </a:cubicBezTo>
                  <a:cubicBezTo>
                    <a:pt x="645" y="693"/>
                    <a:pt x="648" y="690"/>
                    <a:pt x="647" y="688"/>
                  </a:cubicBezTo>
                  <a:cubicBezTo>
                    <a:pt x="630" y="667"/>
                    <a:pt x="613" y="645"/>
                    <a:pt x="596" y="623"/>
                  </a:cubicBezTo>
                  <a:cubicBezTo>
                    <a:pt x="614" y="643"/>
                    <a:pt x="632" y="662"/>
                    <a:pt x="649" y="681"/>
                  </a:cubicBezTo>
                  <a:cubicBezTo>
                    <a:pt x="651" y="682"/>
                    <a:pt x="654" y="680"/>
                    <a:pt x="652" y="678"/>
                  </a:cubicBezTo>
                  <a:cubicBezTo>
                    <a:pt x="596" y="601"/>
                    <a:pt x="538" y="525"/>
                    <a:pt x="477" y="450"/>
                  </a:cubicBezTo>
                  <a:cubicBezTo>
                    <a:pt x="500" y="476"/>
                    <a:pt x="522" y="503"/>
                    <a:pt x="544" y="529"/>
                  </a:cubicBezTo>
                  <a:cubicBezTo>
                    <a:pt x="580" y="571"/>
                    <a:pt x="616" y="613"/>
                    <a:pt x="653" y="655"/>
                  </a:cubicBezTo>
                  <a:cubicBezTo>
                    <a:pt x="654" y="656"/>
                    <a:pt x="657" y="654"/>
                    <a:pt x="656" y="652"/>
                  </a:cubicBezTo>
                  <a:cubicBezTo>
                    <a:pt x="645" y="638"/>
                    <a:pt x="634" y="623"/>
                    <a:pt x="623" y="609"/>
                  </a:cubicBezTo>
                  <a:cubicBezTo>
                    <a:pt x="635" y="620"/>
                    <a:pt x="648" y="631"/>
                    <a:pt x="662" y="639"/>
                  </a:cubicBezTo>
                  <a:cubicBezTo>
                    <a:pt x="665" y="640"/>
                    <a:pt x="666" y="638"/>
                    <a:pt x="665" y="636"/>
                  </a:cubicBezTo>
                  <a:cubicBezTo>
                    <a:pt x="618" y="578"/>
                    <a:pt x="572" y="520"/>
                    <a:pt x="526" y="462"/>
                  </a:cubicBezTo>
                  <a:cubicBezTo>
                    <a:pt x="537" y="476"/>
                    <a:pt x="549" y="490"/>
                    <a:pt x="560" y="504"/>
                  </a:cubicBezTo>
                  <a:cubicBezTo>
                    <a:pt x="591" y="542"/>
                    <a:pt x="622" y="580"/>
                    <a:pt x="652" y="618"/>
                  </a:cubicBezTo>
                  <a:cubicBezTo>
                    <a:pt x="654" y="620"/>
                    <a:pt x="657" y="617"/>
                    <a:pt x="655" y="615"/>
                  </a:cubicBezTo>
                  <a:cubicBezTo>
                    <a:pt x="624" y="575"/>
                    <a:pt x="592" y="535"/>
                    <a:pt x="561" y="495"/>
                  </a:cubicBezTo>
                  <a:cubicBezTo>
                    <a:pt x="589" y="528"/>
                    <a:pt x="619" y="559"/>
                    <a:pt x="652" y="587"/>
                  </a:cubicBezTo>
                  <a:cubicBezTo>
                    <a:pt x="654" y="589"/>
                    <a:pt x="657" y="586"/>
                    <a:pt x="655" y="584"/>
                  </a:cubicBezTo>
                  <a:cubicBezTo>
                    <a:pt x="590" y="500"/>
                    <a:pt x="524" y="416"/>
                    <a:pt x="459" y="332"/>
                  </a:cubicBezTo>
                  <a:cubicBezTo>
                    <a:pt x="493" y="374"/>
                    <a:pt x="528" y="416"/>
                    <a:pt x="564" y="456"/>
                  </a:cubicBezTo>
                  <a:cubicBezTo>
                    <a:pt x="594" y="490"/>
                    <a:pt x="625" y="523"/>
                    <a:pt x="657" y="555"/>
                  </a:cubicBezTo>
                  <a:cubicBezTo>
                    <a:pt x="659" y="557"/>
                    <a:pt x="662" y="554"/>
                    <a:pt x="660" y="552"/>
                  </a:cubicBezTo>
                  <a:cubicBezTo>
                    <a:pt x="563" y="437"/>
                    <a:pt x="466" y="322"/>
                    <a:pt x="368" y="207"/>
                  </a:cubicBezTo>
                  <a:cubicBezTo>
                    <a:pt x="364" y="201"/>
                    <a:pt x="359" y="194"/>
                    <a:pt x="355" y="188"/>
                  </a:cubicBezTo>
                  <a:cubicBezTo>
                    <a:pt x="338" y="165"/>
                    <a:pt x="322" y="142"/>
                    <a:pt x="307" y="119"/>
                  </a:cubicBezTo>
                  <a:cubicBezTo>
                    <a:pt x="420" y="262"/>
                    <a:pt x="535" y="403"/>
                    <a:pt x="659" y="536"/>
                  </a:cubicBezTo>
                  <a:cubicBezTo>
                    <a:pt x="661" y="538"/>
                    <a:pt x="664" y="535"/>
                    <a:pt x="662" y="533"/>
                  </a:cubicBezTo>
                  <a:cubicBezTo>
                    <a:pt x="597" y="456"/>
                    <a:pt x="533" y="378"/>
                    <a:pt x="468" y="301"/>
                  </a:cubicBezTo>
                  <a:cubicBezTo>
                    <a:pt x="412" y="234"/>
                    <a:pt x="350" y="168"/>
                    <a:pt x="306" y="93"/>
                  </a:cubicBezTo>
                  <a:cubicBezTo>
                    <a:pt x="315" y="104"/>
                    <a:pt x="324" y="115"/>
                    <a:pt x="333" y="125"/>
                  </a:cubicBezTo>
                  <a:cubicBezTo>
                    <a:pt x="361" y="165"/>
                    <a:pt x="392" y="202"/>
                    <a:pt x="422" y="239"/>
                  </a:cubicBezTo>
                  <a:cubicBezTo>
                    <a:pt x="477" y="305"/>
                    <a:pt x="531" y="370"/>
                    <a:pt x="586" y="435"/>
                  </a:cubicBezTo>
                  <a:cubicBezTo>
                    <a:pt x="615" y="471"/>
                    <a:pt x="646" y="505"/>
                    <a:pt x="681" y="535"/>
                  </a:cubicBezTo>
                  <a:cubicBezTo>
                    <a:pt x="683" y="537"/>
                    <a:pt x="686" y="534"/>
                    <a:pt x="684" y="532"/>
                  </a:cubicBezTo>
                  <a:cubicBezTo>
                    <a:pt x="568" y="395"/>
                    <a:pt x="452" y="258"/>
                    <a:pt x="336" y="122"/>
                  </a:cubicBezTo>
                  <a:cubicBezTo>
                    <a:pt x="322" y="103"/>
                    <a:pt x="310" y="83"/>
                    <a:pt x="298" y="63"/>
                  </a:cubicBezTo>
                  <a:cubicBezTo>
                    <a:pt x="328" y="98"/>
                    <a:pt x="358" y="132"/>
                    <a:pt x="387" y="167"/>
                  </a:cubicBezTo>
                  <a:cubicBezTo>
                    <a:pt x="454" y="252"/>
                    <a:pt x="523" y="335"/>
                    <a:pt x="595" y="416"/>
                  </a:cubicBezTo>
                  <a:cubicBezTo>
                    <a:pt x="626" y="451"/>
                    <a:pt x="658" y="485"/>
                    <a:pt x="690" y="519"/>
                  </a:cubicBezTo>
                  <a:cubicBezTo>
                    <a:pt x="692" y="521"/>
                    <a:pt x="695" y="518"/>
                    <a:pt x="693" y="516"/>
                  </a:cubicBezTo>
                  <a:cubicBezTo>
                    <a:pt x="631" y="444"/>
                    <a:pt x="568" y="371"/>
                    <a:pt x="506" y="299"/>
                  </a:cubicBezTo>
                  <a:cubicBezTo>
                    <a:pt x="540" y="335"/>
                    <a:pt x="574" y="370"/>
                    <a:pt x="608" y="406"/>
                  </a:cubicBezTo>
                  <a:cubicBezTo>
                    <a:pt x="628" y="428"/>
                    <a:pt x="649" y="451"/>
                    <a:pt x="669" y="474"/>
                  </a:cubicBezTo>
                  <a:cubicBezTo>
                    <a:pt x="678" y="484"/>
                    <a:pt x="686" y="495"/>
                    <a:pt x="695" y="505"/>
                  </a:cubicBezTo>
                  <a:cubicBezTo>
                    <a:pt x="697" y="507"/>
                    <a:pt x="700" y="504"/>
                    <a:pt x="698" y="502"/>
                  </a:cubicBezTo>
                  <a:cubicBezTo>
                    <a:pt x="698" y="502"/>
                    <a:pt x="698" y="501"/>
                    <a:pt x="697" y="501"/>
                  </a:cubicBezTo>
                  <a:cubicBezTo>
                    <a:pt x="699" y="503"/>
                    <a:pt x="700" y="505"/>
                    <a:pt x="702" y="506"/>
                  </a:cubicBezTo>
                  <a:cubicBezTo>
                    <a:pt x="704" y="508"/>
                    <a:pt x="706" y="505"/>
                    <a:pt x="705" y="504"/>
                  </a:cubicBezTo>
                  <a:cubicBezTo>
                    <a:pt x="651" y="440"/>
                    <a:pt x="596" y="376"/>
                    <a:pt x="542" y="312"/>
                  </a:cubicBezTo>
                  <a:cubicBezTo>
                    <a:pt x="594" y="371"/>
                    <a:pt x="647" y="429"/>
                    <a:pt x="701" y="486"/>
                  </a:cubicBezTo>
                  <a:cubicBezTo>
                    <a:pt x="703" y="488"/>
                    <a:pt x="706" y="485"/>
                    <a:pt x="704" y="483"/>
                  </a:cubicBezTo>
                  <a:cubicBezTo>
                    <a:pt x="686" y="461"/>
                    <a:pt x="669" y="439"/>
                    <a:pt x="651" y="417"/>
                  </a:cubicBezTo>
                  <a:cubicBezTo>
                    <a:pt x="669" y="436"/>
                    <a:pt x="689" y="455"/>
                    <a:pt x="709" y="473"/>
                  </a:cubicBezTo>
                  <a:cubicBezTo>
                    <a:pt x="711" y="475"/>
                    <a:pt x="713" y="472"/>
                    <a:pt x="711" y="471"/>
                  </a:cubicBezTo>
                  <a:cubicBezTo>
                    <a:pt x="648" y="401"/>
                    <a:pt x="586" y="332"/>
                    <a:pt x="523" y="262"/>
                  </a:cubicBezTo>
                  <a:cubicBezTo>
                    <a:pt x="511" y="250"/>
                    <a:pt x="500" y="237"/>
                    <a:pt x="489" y="225"/>
                  </a:cubicBezTo>
                  <a:cubicBezTo>
                    <a:pt x="458" y="188"/>
                    <a:pt x="427" y="152"/>
                    <a:pt x="394" y="117"/>
                  </a:cubicBezTo>
                  <a:cubicBezTo>
                    <a:pt x="383" y="103"/>
                    <a:pt x="373" y="90"/>
                    <a:pt x="364" y="76"/>
                  </a:cubicBezTo>
                  <a:cubicBezTo>
                    <a:pt x="422" y="141"/>
                    <a:pt x="479" y="206"/>
                    <a:pt x="537" y="271"/>
                  </a:cubicBezTo>
                  <a:cubicBezTo>
                    <a:pt x="569" y="307"/>
                    <a:pt x="601" y="343"/>
                    <a:pt x="633" y="378"/>
                  </a:cubicBezTo>
                  <a:cubicBezTo>
                    <a:pt x="660" y="409"/>
                    <a:pt x="686" y="444"/>
                    <a:pt x="722" y="464"/>
                  </a:cubicBezTo>
                  <a:cubicBezTo>
                    <a:pt x="724" y="465"/>
                    <a:pt x="727" y="462"/>
                    <a:pt x="725" y="460"/>
                  </a:cubicBezTo>
                  <a:cubicBezTo>
                    <a:pt x="683" y="416"/>
                    <a:pt x="641" y="371"/>
                    <a:pt x="599" y="326"/>
                  </a:cubicBezTo>
                  <a:cubicBezTo>
                    <a:pt x="640" y="368"/>
                    <a:pt x="684" y="408"/>
                    <a:pt x="731" y="445"/>
                  </a:cubicBezTo>
                  <a:cubicBezTo>
                    <a:pt x="731" y="445"/>
                    <a:pt x="731" y="445"/>
                    <a:pt x="731" y="445"/>
                  </a:cubicBezTo>
                  <a:cubicBezTo>
                    <a:pt x="731" y="445"/>
                    <a:pt x="731" y="445"/>
                    <a:pt x="731" y="445"/>
                  </a:cubicBezTo>
                  <a:cubicBezTo>
                    <a:pt x="731" y="445"/>
                    <a:pt x="731" y="445"/>
                    <a:pt x="731" y="445"/>
                  </a:cubicBezTo>
                  <a:cubicBezTo>
                    <a:pt x="733" y="446"/>
                    <a:pt x="735" y="443"/>
                    <a:pt x="734" y="442"/>
                  </a:cubicBezTo>
                  <a:cubicBezTo>
                    <a:pt x="389" y="75"/>
                    <a:pt x="389" y="75"/>
                    <a:pt x="389" y="75"/>
                  </a:cubicBezTo>
                  <a:cubicBezTo>
                    <a:pt x="385" y="68"/>
                    <a:pt x="380" y="61"/>
                    <a:pt x="376" y="53"/>
                  </a:cubicBezTo>
                  <a:cubicBezTo>
                    <a:pt x="497" y="183"/>
                    <a:pt x="619" y="313"/>
                    <a:pt x="740" y="443"/>
                  </a:cubicBezTo>
                  <a:cubicBezTo>
                    <a:pt x="742" y="445"/>
                    <a:pt x="745" y="442"/>
                    <a:pt x="743" y="440"/>
                  </a:cubicBezTo>
                  <a:cubicBezTo>
                    <a:pt x="666" y="354"/>
                    <a:pt x="589" y="268"/>
                    <a:pt x="513" y="182"/>
                  </a:cubicBezTo>
                  <a:cubicBezTo>
                    <a:pt x="511" y="181"/>
                    <a:pt x="510" y="181"/>
                    <a:pt x="509" y="183"/>
                  </a:cubicBezTo>
                  <a:cubicBezTo>
                    <a:pt x="487" y="156"/>
                    <a:pt x="465" y="130"/>
                    <a:pt x="443" y="103"/>
                  </a:cubicBezTo>
                  <a:cubicBezTo>
                    <a:pt x="476" y="138"/>
                    <a:pt x="509" y="172"/>
                    <a:pt x="541" y="206"/>
                  </a:cubicBezTo>
                  <a:cubicBezTo>
                    <a:pt x="556" y="224"/>
                    <a:pt x="571" y="242"/>
                    <a:pt x="586" y="259"/>
                  </a:cubicBezTo>
                  <a:cubicBezTo>
                    <a:pt x="637" y="319"/>
                    <a:pt x="689" y="377"/>
                    <a:pt x="750" y="427"/>
                  </a:cubicBezTo>
                  <a:cubicBezTo>
                    <a:pt x="752" y="428"/>
                    <a:pt x="755" y="426"/>
                    <a:pt x="753" y="424"/>
                  </a:cubicBezTo>
                  <a:cubicBezTo>
                    <a:pt x="744" y="415"/>
                    <a:pt x="736" y="406"/>
                    <a:pt x="728" y="397"/>
                  </a:cubicBezTo>
                  <a:cubicBezTo>
                    <a:pt x="737" y="404"/>
                    <a:pt x="747" y="411"/>
                    <a:pt x="758" y="416"/>
                  </a:cubicBezTo>
                  <a:cubicBezTo>
                    <a:pt x="760" y="417"/>
                    <a:pt x="762" y="415"/>
                    <a:pt x="761" y="413"/>
                  </a:cubicBezTo>
                  <a:cubicBezTo>
                    <a:pt x="756" y="405"/>
                    <a:pt x="751" y="398"/>
                    <a:pt x="745" y="391"/>
                  </a:cubicBezTo>
                  <a:cubicBezTo>
                    <a:pt x="754" y="399"/>
                    <a:pt x="763" y="407"/>
                    <a:pt x="771" y="416"/>
                  </a:cubicBezTo>
                  <a:cubicBezTo>
                    <a:pt x="773" y="417"/>
                    <a:pt x="775" y="415"/>
                    <a:pt x="774" y="413"/>
                  </a:cubicBezTo>
                  <a:cubicBezTo>
                    <a:pt x="761" y="399"/>
                    <a:pt x="749" y="385"/>
                    <a:pt x="737" y="371"/>
                  </a:cubicBezTo>
                  <a:cubicBezTo>
                    <a:pt x="750" y="382"/>
                    <a:pt x="763" y="393"/>
                    <a:pt x="776" y="404"/>
                  </a:cubicBezTo>
                  <a:cubicBezTo>
                    <a:pt x="778" y="405"/>
                    <a:pt x="780" y="403"/>
                    <a:pt x="778" y="401"/>
                  </a:cubicBezTo>
                  <a:cubicBezTo>
                    <a:pt x="767" y="389"/>
                    <a:pt x="757" y="377"/>
                    <a:pt x="746" y="365"/>
                  </a:cubicBezTo>
                  <a:cubicBezTo>
                    <a:pt x="757" y="373"/>
                    <a:pt x="768" y="380"/>
                    <a:pt x="780" y="388"/>
                  </a:cubicBezTo>
                  <a:cubicBezTo>
                    <a:pt x="782" y="389"/>
                    <a:pt x="783" y="386"/>
                    <a:pt x="781" y="385"/>
                  </a:cubicBezTo>
                  <a:cubicBezTo>
                    <a:pt x="770" y="376"/>
                    <a:pt x="759" y="367"/>
                    <a:pt x="750" y="356"/>
                  </a:cubicBezTo>
                  <a:cubicBezTo>
                    <a:pt x="783" y="380"/>
                    <a:pt x="783" y="380"/>
                    <a:pt x="783" y="380"/>
                  </a:cubicBezTo>
                  <a:cubicBezTo>
                    <a:pt x="785" y="382"/>
                    <a:pt x="787" y="379"/>
                    <a:pt x="786" y="378"/>
                  </a:cubicBezTo>
                  <a:cubicBezTo>
                    <a:pt x="779" y="368"/>
                    <a:pt x="773" y="359"/>
                    <a:pt x="766" y="350"/>
                  </a:cubicBezTo>
                  <a:cubicBezTo>
                    <a:pt x="774" y="355"/>
                    <a:pt x="782" y="360"/>
                    <a:pt x="789" y="366"/>
                  </a:cubicBezTo>
                  <a:cubicBezTo>
                    <a:pt x="791" y="367"/>
                    <a:pt x="793" y="365"/>
                    <a:pt x="792" y="363"/>
                  </a:cubicBezTo>
                  <a:cubicBezTo>
                    <a:pt x="785" y="353"/>
                    <a:pt x="778" y="343"/>
                    <a:pt x="771" y="333"/>
                  </a:cubicBezTo>
                  <a:cubicBezTo>
                    <a:pt x="776" y="336"/>
                    <a:pt x="781" y="340"/>
                    <a:pt x="787" y="343"/>
                  </a:cubicBezTo>
                  <a:cubicBezTo>
                    <a:pt x="788" y="344"/>
                    <a:pt x="790" y="342"/>
                    <a:pt x="789" y="340"/>
                  </a:cubicBezTo>
                  <a:cubicBezTo>
                    <a:pt x="786" y="334"/>
                    <a:pt x="783" y="329"/>
                    <a:pt x="779" y="323"/>
                  </a:cubicBezTo>
                  <a:cubicBezTo>
                    <a:pt x="784" y="325"/>
                    <a:pt x="788" y="327"/>
                    <a:pt x="793" y="329"/>
                  </a:cubicBezTo>
                  <a:cubicBezTo>
                    <a:pt x="794" y="329"/>
                    <a:pt x="797" y="328"/>
                    <a:pt x="796" y="326"/>
                  </a:cubicBezTo>
                  <a:close/>
                  <a:moveTo>
                    <a:pt x="454" y="63"/>
                  </a:moveTo>
                  <a:cubicBezTo>
                    <a:pt x="466" y="77"/>
                    <a:pt x="478" y="90"/>
                    <a:pt x="489" y="104"/>
                  </a:cubicBezTo>
                  <a:cubicBezTo>
                    <a:pt x="476" y="91"/>
                    <a:pt x="463" y="78"/>
                    <a:pt x="454" y="63"/>
                  </a:cubicBezTo>
                  <a:close/>
                  <a:moveTo>
                    <a:pt x="359" y="240"/>
                  </a:moveTo>
                  <a:cubicBezTo>
                    <a:pt x="343" y="220"/>
                    <a:pt x="327" y="200"/>
                    <a:pt x="311" y="179"/>
                  </a:cubicBezTo>
                  <a:cubicBezTo>
                    <a:pt x="298" y="163"/>
                    <a:pt x="285" y="146"/>
                    <a:pt x="276" y="128"/>
                  </a:cubicBezTo>
                  <a:cubicBezTo>
                    <a:pt x="325" y="192"/>
                    <a:pt x="373" y="256"/>
                    <a:pt x="422" y="320"/>
                  </a:cubicBezTo>
                  <a:cubicBezTo>
                    <a:pt x="401" y="293"/>
                    <a:pt x="380" y="267"/>
                    <a:pt x="359" y="240"/>
                  </a:cubicBezTo>
                  <a:close/>
                  <a:moveTo>
                    <a:pt x="484" y="437"/>
                  </a:moveTo>
                  <a:cubicBezTo>
                    <a:pt x="425" y="366"/>
                    <a:pt x="368" y="294"/>
                    <a:pt x="311" y="222"/>
                  </a:cubicBezTo>
                  <a:cubicBezTo>
                    <a:pt x="295" y="200"/>
                    <a:pt x="278" y="179"/>
                    <a:pt x="261" y="157"/>
                  </a:cubicBezTo>
                  <a:cubicBezTo>
                    <a:pt x="348" y="260"/>
                    <a:pt x="431" y="365"/>
                    <a:pt x="513" y="472"/>
                  </a:cubicBezTo>
                  <a:cubicBezTo>
                    <a:pt x="503" y="460"/>
                    <a:pt x="493" y="448"/>
                    <a:pt x="484" y="437"/>
                  </a:cubicBezTo>
                  <a:close/>
                  <a:moveTo>
                    <a:pt x="587" y="739"/>
                  </a:moveTo>
                  <a:cubicBezTo>
                    <a:pt x="565" y="730"/>
                    <a:pt x="552" y="710"/>
                    <a:pt x="540" y="690"/>
                  </a:cubicBezTo>
                  <a:cubicBezTo>
                    <a:pt x="537" y="686"/>
                    <a:pt x="535" y="682"/>
                    <a:pt x="532" y="678"/>
                  </a:cubicBezTo>
                  <a:cubicBezTo>
                    <a:pt x="551" y="698"/>
                    <a:pt x="570" y="718"/>
                    <a:pt x="587" y="739"/>
                  </a:cubicBezTo>
                  <a:close/>
                  <a:moveTo>
                    <a:pt x="495" y="562"/>
                  </a:moveTo>
                  <a:cubicBezTo>
                    <a:pt x="530" y="607"/>
                    <a:pt x="565" y="652"/>
                    <a:pt x="600" y="697"/>
                  </a:cubicBezTo>
                  <a:cubicBezTo>
                    <a:pt x="524" y="620"/>
                    <a:pt x="465" y="527"/>
                    <a:pt x="399" y="442"/>
                  </a:cubicBezTo>
                  <a:cubicBezTo>
                    <a:pt x="395" y="436"/>
                    <a:pt x="390" y="430"/>
                    <a:pt x="385" y="424"/>
                  </a:cubicBezTo>
                  <a:cubicBezTo>
                    <a:pt x="422" y="470"/>
                    <a:pt x="459" y="516"/>
                    <a:pt x="495" y="562"/>
                  </a:cubicBezTo>
                  <a:close/>
                  <a:moveTo>
                    <a:pt x="78" y="45"/>
                  </a:moveTo>
                  <a:cubicBezTo>
                    <a:pt x="74" y="35"/>
                    <a:pt x="70" y="26"/>
                    <a:pt x="66" y="16"/>
                  </a:cubicBezTo>
                  <a:cubicBezTo>
                    <a:pt x="89" y="50"/>
                    <a:pt x="114" y="84"/>
                    <a:pt x="139" y="117"/>
                  </a:cubicBezTo>
                  <a:cubicBezTo>
                    <a:pt x="119" y="93"/>
                    <a:pt x="99" y="69"/>
                    <a:pt x="78" y="45"/>
                  </a:cubicBezTo>
                  <a:close/>
                  <a:moveTo>
                    <a:pt x="100" y="83"/>
                  </a:moveTo>
                  <a:cubicBezTo>
                    <a:pt x="123" y="113"/>
                    <a:pt x="145" y="143"/>
                    <a:pt x="167" y="172"/>
                  </a:cubicBezTo>
                  <a:cubicBezTo>
                    <a:pt x="166" y="171"/>
                    <a:pt x="165" y="169"/>
                    <a:pt x="164" y="168"/>
                  </a:cubicBezTo>
                  <a:cubicBezTo>
                    <a:pt x="141" y="141"/>
                    <a:pt x="119" y="113"/>
                    <a:pt x="100" y="83"/>
                  </a:cubicBezTo>
                  <a:close/>
                  <a:moveTo>
                    <a:pt x="59" y="49"/>
                  </a:moveTo>
                  <a:cubicBezTo>
                    <a:pt x="177" y="197"/>
                    <a:pt x="294" y="346"/>
                    <a:pt x="410" y="496"/>
                  </a:cubicBezTo>
                  <a:cubicBezTo>
                    <a:pt x="320" y="393"/>
                    <a:pt x="234" y="289"/>
                    <a:pt x="153" y="180"/>
                  </a:cubicBezTo>
                  <a:cubicBezTo>
                    <a:pt x="121" y="137"/>
                    <a:pt x="89" y="93"/>
                    <a:pt x="59" y="49"/>
                  </a:cubicBezTo>
                  <a:close/>
                  <a:moveTo>
                    <a:pt x="258" y="324"/>
                  </a:moveTo>
                  <a:cubicBezTo>
                    <a:pt x="328" y="410"/>
                    <a:pt x="399" y="495"/>
                    <a:pt x="463" y="584"/>
                  </a:cubicBezTo>
                  <a:cubicBezTo>
                    <a:pt x="445" y="564"/>
                    <a:pt x="427" y="544"/>
                    <a:pt x="410" y="523"/>
                  </a:cubicBezTo>
                  <a:cubicBezTo>
                    <a:pt x="409" y="523"/>
                    <a:pt x="408" y="523"/>
                    <a:pt x="407" y="523"/>
                  </a:cubicBezTo>
                  <a:cubicBezTo>
                    <a:pt x="343" y="448"/>
                    <a:pt x="286" y="367"/>
                    <a:pt x="228" y="287"/>
                  </a:cubicBezTo>
                  <a:cubicBezTo>
                    <a:pt x="238" y="299"/>
                    <a:pt x="248" y="312"/>
                    <a:pt x="258" y="324"/>
                  </a:cubicBezTo>
                  <a:close/>
                  <a:moveTo>
                    <a:pt x="108" y="132"/>
                  </a:moveTo>
                  <a:cubicBezTo>
                    <a:pt x="98" y="121"/>
                    <a:pt x="89" y="109"/>
                    <a:pt x="79" y="97"/>
                  </a:cubicBezTo>
                  <a:cubicBezTo>
                    <a:pt x="89" y="109"/>
                    <a:pt x="98" y="121"/>
                    <a:pt x="108" y="132"/>
                  </a:cubicBezTo>
                  <a:close/>
                  <a:moveTo>
                    <a:pt x="48" y="76"/>
                  </a:moveTo>
                  <a:cubicBezTo>
                    <a:pt x="49" y="77"/>
                    <a:pt x="50" y="78"/>
                    <a:pt x="51" y="80"/>
                  </a:cubicBezTo>
                  <a:cubicBezTo>
                    <a:pt x="61" y="95"/>
                    <a:pt x="71" y="110"/>
                    <a:pt x="81" y="125"/>
                  </a:cubicBezTo>
                  <a:cubicBezTo>
                    <a:pt x="70" y="109"/>
                    <a:pt x="58" y="92"/>
                    <a:pt x="48" y="76"/>
                  </a:cubicBezTo>
                  <a:close/>
                  <a:moveTo>
                    <a:pt x="83" y="120"/>
                  </a:moveTo>
                  <a:cubicBezTo>
                    <a:pt x="118" y="166"/>
                    <a:pt x="152" y="213"/>
                    <a:pt x="185" y="260"/>
                  </a:cubicBezTo>
                  <a:cubicBezTo>
                    <a:pt x="166" y="235"/>
                    <a:pt x="146" y="209"/>
                    <a:pt x="127" y="183"/>
                  </a:cubicBezTo>
                  <a:cubicBezTo>
                    <a:pt x="112" y="162"/>
                    <a:pt x="97" y="141"/>
                    <a:pt x="83" y="120"/>
                  </a:cubicBezTo>
                  <a:close/>
                  <a:moveTo>
                    <a:pt x="349" y="476"/>
                  </a:moveTo>
                  <a:cubicBezTo>
                    <a:pt x="288" y="404"/>
                    <a:pt x="230" y="329"/>
                    <a:pt x="174" y="252"/>
                  </a:cubicBezTo>
                  <a:cubicBezTo>
                    <a:pt x="195" y="279"/>
                    <a:pt x="216" y="306"/>
                    <a:pt x="237" y="332"/>
                  </a:cubicBezTo>
                  <a:cubicBezTo>
                    <a:pt x="279" y="389"/>
                    <a:pt x="324" y="445"/>
                    <a:pt x="369" y="500"/>
                  </a:cubicBezTo>
                  <a:cubicBezTo>
                    <a:pt x="362" y="492"/>
                    <a:pt x="356" y="484"/>
                    <a:pt x="349" y="476"/>
                  </a:cubicBezTo>
                  <a:close/>
                  <a:moveTo>
                    <a:pt x="506" y="646"/>
                  </a:moveTo>
                  <a:cubicBezTo>
                    <a:pt x="495" y="635"/>
                    <a:pt x="483" y="623"/>
                    <a:pt x="471" y="611"/>
                  </a:cubicBezTo>
                  <a:cubicBezTo>
                    <a:pt x="462" y="601"/>
                    <a:pt x="453" y="592"/>
                    <a:pt x="444" y="582"/>
                  </a:cubicBezTo>
                  <a:cubicBezTo>
                    <a:pt x="413" y="543"/>
                    <a:pt x="381" y="504"/>
                    <a:pt x="350" y="465"/>
                  </a:cubicBezTo>
                  <a:cubicBezTo>
                    <a:pt x="318" y="426"/>
                    <a:pt x="286" y="387"/>
                    <a:pt x="255" y="348"/>
                  </a:cubicBezTo>
                  <a:cubicBezTo>
                    <a:pt x="213" y="291"/>
                    <a:pt x="172" y="234"/>
                    <a:pt x="130" y="176"/>
                  </a:cubicBezTo>
                  <a:cubicBezTo>
                    <a:pt x="106" y="143"/>
                    <a:pt x="81" y="110"/>
                    <a:pt x="55" y="78"/>
                  </a:cubicBezTo>
                  <a:cubicBezTo>
                    <a:pt x="50" y="70"/>
                    <a:pt x="45" y="62"/>
                    <a:pt x="39" y="54"/>
                  </a:cubicBezTo>
                  <a:cubicBezTo>
                    <a:pt x="87" y="112"/>
                    <a:pt x="134" y="170"/>
                    <a:pt x="181" y="229"/>
                  </a:cubicBezTo>
                  <a:cubicBezTo>
                    <a:pt x="232" y="298"/>
                    <a:pt x="281" y="368"/>
                    <a:pt x="333" y="436"/>
                  </a:cubicBezTo>
                  <a:cubicBezTo>
                    <a:pt x="361" y="473"/>
                    <a:pt x="391" y="510"/>
                    <a:pt x="421" y="545"/>
                  </a:cubicBezTo>
                  <a:cubicBezTo>
                    <a:pt x="422" y="546"/>
                    <a:pt x="423" y="546"/>
                    <a:pt x="424" y="545"/>
                  </a:cubicBezTo>
                  <a:cubicBezTo>
                    <a:pt x="444" y="568"/>
                    <a:pt x="464" y="590"/>
                    <a:pt x="484" y="613"/>
                  </a:cubicBezTo>
                  <a:cubicBezTo>
                    <a:pt x="485" y="615"/>
                    <a:pt x="487" y="618"/>
                    <a:pt x="489" y="620"/>
                  </a:cubicBezTo>
                  <a:cubicBezTo>
                    <a:pt x="495" y="629"/>
                    <a:pt x="501" y="638"/>
                    <a:pt x="506" y="646"/>
                  </a:cubicBezTo>
                  <a:close/>
                  <a:moveTo>
                    <a:pt x="566" y="700"/>
                  </a:moveTo>
                  <a:cubicBezTo>
                    <a:pt x="540" y="671"/>
                    <a:pt x="515" y="642"/>
                    <a:pt x="489" y="614"/>
                  </a:cubicBezTo>
                  <a:cubicBezTo>
                    <a:pt x="457" y="567"/>
                    <a:pt x="422" y="522"/>
                    <a:pt x="386" y="477"/>
                  </a:cubicBezTo>
                  <a:cubicBezTo>
                    <a:pt x="379" y="467"/>
                    <a:pt x="371" y="458"/>
                    <a:pt x="363" y="448"/>
                  </a:cubicBezTo>
                  <a:cubicBezTo>
                    <a:pt x="391" y="481"/>
                    <a:pt x="420" y="514"/>
                    <a:pt x="448" y="546"/>
                  </a:cubicBezTo>
                  <a:cubicBezTo>
                    <a:pt x="457" y="557"/>
                    <a:pt x="465" y="568"/>
                    <a:pt x="474" y="580"/>
                  </a:cubicBezTo>
                  <a:cubicBezTo>
                    <a:pt x="505" y="620"/>
                    <a:pt x="535" y="660"/>
                    <a:pt x="566" y="700"/>
                  </a:cubicBezTo>
                  <a:close/>
                  <a:moveTo>
                    <a:pt x="483" y="576"/>
                  </a:moveTo>
                  <a:cubicBezTo>
                    <a:pt x="495" y="591"/>
                    <a:pt x="507" y="606"/>
                    <a:pt x="520" y="620"/>
                  </a:cubicBezTo>
                  <a:cubicBezTo>
                    <a:pt x="496" y="594"/>
                    <a:pt x="472" y="567"/>
                    <a:pt x="449" y="541"/>
                  </a:cubicBezTo>
                  <a:cubicBezTo>
                    <a:pt x="355" y="418"/>
                    <a:pt x="260" y="295"/>
                    <a:pt x="163" y="174"/>
                  </a:cubicBezTo>
                  <a:cubicBezTo>
                    <a:pt x="163" y="173"/>
                    <a:pt x="162" y="172"/>
                    <a:pt x="162" y="172"/>
                  </a:cubicBezTo>
                  <a:cubicBezTo>
                    <a:pt x="174" y="186"/>
                    <a:pt x="187" y="201"/>
                    <a:pt x="200" y="215"/>
                  </a:cubicBezTo>
                  <a:cubicBezTo>
                    <a:pt x="293" y="337"/>
                    <a:pt x="386" y="458"/>
                    <a:pt x="483" y="576"/>
                  </a:cubicBezTo>
                  <a:close/>
                  <a:moveTo>
                    <a:pt x="279" y="296"/>
                  </a:moveTo>
                  <a:cubicBezTo>
                    <a:pt x="255" y="269"/>
                    <a:pt x="231" y="242"/>
                    <a:pt x="207" y="216"/>
                  </a:cubicBezTo>
                  <a:cubicBezTo>
                    <a:pt x="196" y="203"/>
                    <a:pt x="186" y="189"/>
                    <a:pt x="176" y="176"/>
                  </a:cubicBezTo>
                  <a:cubicBezTo>
                    <a:pt x="152" y="145"/>
                    <a:pt x="129" y="114"/>
                    <a:pt x="105" y="82"/>
                  </a:cubicBezTo>
                  <a:cubicBezTo>
                    <a:pt x="181" y="174"/>
                    <a:pt x="257" y="266"/>
                    <a:pt x="332" y="359"/>
                  </a:cubicBezTo>
                  <a:cubicBezTo>
                    <a:pt x="315" y="338"/>
                    <a:pt x="297" y="317"/>
                    <a:pt x="279" y="296"/>
                  </a:cubicBezTo>
                  <a:close/>
                  <a:moveTo>
                    <a:pt x="194" y="92"/>
                  </a:moveTo>
                  <a:cubicBezTo>
                    <a:pt x="258" y="177"/>
                    <a:pt x="324" y="261"/>
                    <a:pt x="391" y="344"/>
                  </a:cubicBezTo>
                  <a:cubicBezTo>
                    <a:pt x="353" y="299"/>
                    <a:pt x="315" y="254"/>
                    <a:pt x="276" y="210"/>
                  </a:cubicBezTo>
                  <a:cubicBezTo>
                    <a:pt x="245" y="173"/>
                    <a:pt x="214" y="135"/>
                    <a:pt x="194" y="92"/>
                  </a:cubicBezTo>
                  <a:close/>
                  <a:moveTo>
                    <a:pt x="513" y="524"/>
                  </a:moveTo>
                  <a:cubicBezTo>
                    <a:pt x="446" y="442"/>
                    <a:pt x="378" y="360"/>
                    <a:pt x="309" y="278"/>
                  </a:cubicBezTo>
                  <a:cubicBezTo>
                    <a:pt x="291" y="255"/>
                    <a:pt x="272" y="231"/>
                    <a:pt x="254" y="208"/>
                  </a:cubicBezTo>
                  <a:cubicBezTo>
                    <a:pt x="225" y="170"/>
                    <a:pt x="197" y="132"/>
                    <a:pt x="169" y="94"/>
                  </a:cubicBezTo>
                  <a:cubicBezTo>
                    <a:pt x="298" y="235"/>
                    <a:pt x="411" y="390"/>
                    <a:pt x="528" y="541"/>
                  </a:cubicBezTo>
                  <a:cubicBezTo>
                    <a:pt x="523" y="535"/>
                    <a:pt x="518" y="530"/>
                    <a:pt x="513" y="524"/>
                  </a:cubicBezTo>
                  <a:close/>
                  <a:moveTo>
                    <a:pt x="545" y="540"/>
                  </a:moveTo>
                  <a:cubicBezTo>
                    <a:pt x="573" y="578"/>
                    <a:pt x="602" y="616"/>
                    <a:pt x="630" y="654"/>
                  </a:cubicBezTo>
                  <a:cubicBezTo>
                    <a:pt x="608" y="631"/>
                    <a:pt x="587" y="607"/>
                    <a:pt x="566" y="584"/>
                  </a:cubicBezTo>
                  <a:cubicBezTo>
                    <a:pt x="527" y="534"/>
                    <a:pt x="489" y="484"/>
                    <a:pt x="451" y="435"/>
                  </a:cubicBezTo>
                  <a:cubicBezTo>
                    <a:pt x="407" y="377"/>
                    <a:pt x="363" y="320"/>
                    <a:pt x="318" y="264"/>
                  </a:cubicBezTo>
                  <a:cubicBezTo>
                    <a:pt x="328" y="275"/>
                    <a:pt x="338" y="287"/>
                    <a:pt x="348" y="298"/>
                  </a:cubicBezTo>
                  <a:cubicBezTo>
                    <a:pt x="416" y="377"/>
                    <a:pt x="481" y="458"/>
                    <a:pt x="545" y="540"/>
                  </a:cubicBezTo>
                  <a:close/>
                  <a:moveTo>
                    <a:pt x="613" y="502"/>
                  </a:moveTo>
                  <a:cubicBezTo>
                    <a:pt x="540" y="425"/>
                    <a:pt x="472" y="345"/>
                    <a:pt x="408" y="261"/>
                  </a:cubicBezTo>
                  <a:cubicBezTo>
                    <a:pt x="476" y="341"/>
                    <a:pt x="544" y="422"/>
                    <a:pt x="613" y="502"/>
                  </a:cubicBezTo>
                  <a:close/>
                  <a:moveTo>
                    <a:pt x="365" y="210"/>
                  </a:moveTo>
                  <a:cubicBezTo>
                    <a:pt x="375" y="224"/>
                    <a:pt x="386" y="238"/>
                    <a:pt x="396" y="252"/>
                  </a:cubicBezTo>
                  <a:cubicBezTo>
                    <a:pt x="379" y="229"/>
                    <a:pt x="361" y="207"/>
                    <a:pt x="343" y="184"/>
                  </a:cubicBezTo>
                  <a:cubicBezTo>
                    <a:pt x="351" y="193"/>
                    <a:pt x="358" y="201"/>
                    <a:pt x="365" y="210"/>
                  </a:cubicBezTo>
                  <a:close/>
                  <a:moveTo>
                    <a:pt x="461" y="300"/>
                  </a:moveTo>
                  <a:cubicBezTo>
                    <a:pt x="506" y="353"/>
                    <a:pt x="551" y="407"/>
                    <a:pt x="596" y="461"/>
                  </a:cubicBezTo>
                  <a:cubicBezTo>
                    <a:pt x="518" y="373"/>
                    <a:pt x="444" y="283"/>
                    <a:pt x="371" y="192"/>
                  </a:cubicBezTo>
                  <a:cubicBezTo>
                    <a:pt x="400" y="229"/>
                    <a:pt x="432" y="264"/>
                    <a:pt x="461" y="300"/>
                  </a:cubicBezTo>
                  <a:close/>
                  <a:moveTo>
                    <a:pt x="661" y="511"/>
                  </a:moveTo>
                  <a:cubicBezTo>
                    <a:pt x="610" y="463"/>
                    <a:pt x="567" y="406"/>
                    <a:pt x="522" y="352"/>
                  </a:cubicBezTo>
                  <a:cubicBezTo>
                    <a:pt x="473" y="293"/>
                    <a:pt x="422" y="235"/>
                    <a:pt x="375" y="174"/>
                  </a:cubicBezTo>
                  <a:lnTo>
                    <a:pt x="661" y="511"/>
                  </a:lnTo>
                  <a:close/>
                  <a:moveTo>
                    <a:pt x="333" y="65"/>
                  </a:moveTo>
                  <a:cubicBezTo>
                    <a:pt x="339" y="71"/>
                    <a:pt x="345" y="78"/>
                    <a:pt x="351" y="84"/>
                  </a:cubicBezTo>
                  <a:cubicBezTo>
                    <a:pt x="365" y="102"/>
                    <a:pt x="379" y="120"/>
                    <a:pt x="394" y="137"/>
                  </a:cubicBezTo>
                  <a:cubicBezTo>
                    <a:pt x="373" y="113"/>
                    <a:pt x="353" y="89"/>
                    <a:pt x="333" y="65"/>
                  </a:cubicBezTo>
                  <a:close/>
                  <a:moveTo>
                    <a:pt x="493" y="265"/>
                  </a:moveTo>
                  <a:cubicBezTo>
                    <a:pt x="501" y="275"/>
                    <a:pt x="510" y="285"/>
                    <a:pt x="518" y="295"/>
                  </a:cubicBezTo>
                  <a:cubicBezTo>
                    <a:pt x="512" y="288"/>
                    <a:pt x="505" y="280"/>
                    <a:pt x="498" y="273"/>
                  </a:cubicBezTo>
                  <a:cubicBezTo>
                    <a:pt x="452" y="221"/>
                    <a:pt x="406" y="169"/>
                    <a:pt x="365" y="113"/>
                  </a:cubicBezTo>
                  <a:cubicBezTo>
                    <a:pt x="375" y="125"/>
                    <a:pt x="384" y="136"/>
                    <a:pt x="393" y="147"/>
                  </a:cubicBezTo>
                  <a:cubicBezTo>
                    <a:pt x="427" y="186"/>
                    <a:pt x="460" y="226"/>
                    <a:pt x="493" y="265"/>
                  </a:cubicBezTo>
                  <a:close/>
                  <a:moveTo>
                    <a:pt x="306" y="51"/>
                  </a:moveTo>
                  <a:cubicBezTo>
                    <a:pt x="314" y="58"/>
                    <a:pt x="321" y="65"/>
                    <a:pt x="329" y="73"/>
                  </a:cubicBezTo>
                  <a:cubicBezTo>
                    <a:pt x="344" y="99"/>
                    <a:pt x="361" y="125"/>
                    <a:pt x="380" y="149"/>
                  </a:cubicBezTo>
                  <a:cubicBezTo>
                    <a:pt x="355" y="117"/>
                    <a:pt x="330" y="84"/>
                    <a:pt x="306" y="51"/>
                  </a:cubicBezTo>
                  <a:close/>
                  <a:moveTo>
                    <a:pt x="605" y="420"/>
                  </a:moveTo>
                  <a:cubicBezTo>
                    <a:pt x="559" y="370"/>
                    <a:pt x="515" y="318"/>
                    <a:pt x="472" y="265"/>
                  </a:cubicBezTo>
                  <a:cubicBezTo>
                    <a:pt x="516" y="317"/>
                    <a:pt x="560" y="369"/>
                    <a:pt x="605" y="420"/>
                  </a:cubicBezTo>
                  <a:close/>
                  <a:moveTo>
                    <a:pt x="586" y="377"/>
                  </a:moveTo>
                  <a:cubicBezTo>
                    <a:pt x="520" y="307"/>
                    <a:pt x="452" y="238"/>
                    <a:pt x="393" y="161"/>
                  </a:cubicBezTo>
                  <a:cubicBezTo>
                    <a:pt x="377" y="139"/>
                    <a:pt x="362" y="118"/>
                    <a:pt x="347" y="95"/>
                  </a:cubicBezTo>
                  <a:cubicBezTo>
                    <a:pt x="391" y="158"/>
                    <a:pt x="441" y="215"/>
                    <a:pt x="492" y="272"/>
                  </a:cubicBezTo>
                  <a:cubicBezTo>
                    <a:pt x="523" y="307"/>
                    <a:pt x="555" y="342"/>
                    <a:pt x="586" y="377"/>
                  </a:cubicBezTo>
                  <a:close/>
                  <a:moveTo>
                    <a:pt x="674" y="435"/>
                  </a:moveTo>
                  <a:cubicBezTo>
                    <a:pt x="651" y="412"/>
                    <a:pt x="628" y="388"/>
                    <a:pt x="607" y="364"/>
                  </a:cubicBezTo>
                  <a:cubicBezTo>
                    <a:pt x="594" y="348"/>
                    <a:pt x="580" y="332"/>
                    <a:pt x="567" y="317"/>
                  </a:cubicBezTo>
                  <a:cubicBezTo>
                    <a:pt x="603" y="356"/>
                    <a:pt x="638" y="396"/>
                    <a:pt x="674" y="435"/>
                  </a:cubicBezTo>
                  <a:close/>
                  <a:moveTo>
                    <a:pt x="529" y="279"/>
                  </a:moveTo>
                  <a:cubicBezTo>
                    <a:pt x="552" y="306"/>
                    <a:pt x="575" y="333"/>
                    <a:pt x="598" y="360"/>
                  </a:cubicBezTo>
                  <a:cubicBezTo>
                    <a:pt x="622" y="388"/>
                    <a:pt x="646" y="417"/>
                    <a:pt x="670" y="446"/>
                  </a:cubicBezTo>
                  <a:cubicBezTo>
                    <a:pt x="570" y="340"/>
                    <a:pt x="475" y="231"/>
                    <a:pt x="383" y="118"/>
                  </a:cubicBezTo>
                  <a:cubicBezTo>
                    <a:pt x="433" y="171"/>
                    <a:pt x="482" y="225"/>
                    <a:pt x="529" y="279"/>
                  </a:cubicBezTo>
                  <a:close/>
                  <a:moveTo>
                    <a:pt x="398" y="128"/>
                  </a:moveTo>
                  <a:cubicBezTo>
                    <a:pt x="382" y="111"/>
                    <a:pt x="367" y="95"/>
                    <a:pt x="352" y="79"/>
                  </a:cubicBezTo>
                  <a:cubicBezTo>
                    <a:pt x="351" y="79"/>
                    <a:pt x="351" y="78"/>
                    <a:pt x="350" y="77"/>
                  </a:cubicBezTo>
                  <a:cubicBezTo>
                    <a:pt x="364" y="91"/>
                    <a:pt x="377" y="105"/>
                    <a:pt x="391" y="119"/>
                  </a:cubicBezTo>
                  <a:cubicBezTo>
                    <a:pt x="393" y="122"/>
                    <a:pt x="395" y="125"/>
                    <a:pt x="398" y="128"/>
                  </a:cubicBezTo>
                  <a:close/>
                  <a:moveTo>
                    <a:pt x="712" y="452"/>
                  </a:moveTo>
                  <a:cubicBezTo>
                    <a:pt x="679" y="431"/>
                    <a:pt x="654" y="397"/>
                    <a:pt x="629" y="368"/>
                  </a:cubicBezTo>
                  <a:cubicBezTo>
                    <a:pt x="598" y="333"/>
                    <a:pt x="567" y="299"/>
                    <a:pt x="537" y="264"/>
                  </a:cubicBezTo>
                  <a:cubicBezTo>
                    <a:pt x="528" y="255"/>
                    <a:pt x="528" y="255"/>
                    <a:pt x="528" y="255"/>
                  </a:cubicBezTo>
                  <a:cubicBezTo>
                    <a:pt x="589" y="321"/>
                    <a:pt x="650" y="387"/>
                    <a:pt x="712" y="452"/>
                  </a:cubicBezTo>
                  <a:close/>
                  <a:moveTo>
                    <a:pt x="711" y="424"/>
                  </a:moveTo>
                  <a:cubicBezTo>
                    <a:pt x="647" y="372"/>
                    <a:pt x="590" y="312"/>
                    <a:pt x="534" y="250"/>
                  </a:cubicBezTo>
                  <a:cubicBezTo>
                    <a:pt x="504" y="217"/>
                    <a:pt x="474" y="184"/>
                    <a:pt x="445" y="149"/>
                  </a:cubicBezTo>
                  <a:cubicBezTo>
                    <a:pt x="431" y="132"/>
                    <a:pt x="417" y="115"/>
                    <a:pt x="404" y="97"/>
                  </a:cubicBezTo>
                  <a:cubicBezTo>
                    <a:pt x="506" y="206"/>
                    <a:pt x="609" y="315"/>
                    <a:pt x="711" y="424"/>
                  </a:cubicBezTo>
                  <a:close/>
                  <a:moveTo>
                    <a:pt x="386" y="78"/>
                  </a:moveTo>
                  <a:cubicBezTo>
                    <a:pt x="402" y="103"/>
                    <a:pt x="420" y="126"/>
                    <a:pt x="440" y="149"/>
                  </a:cubicBezTo>
                  <a:cubicBezTo>
                    <a:pt x="454" y="166"/>
                    <a:pt x="468" y="182"/>
                    <a:pt x="482" y="198"/>
                  </a:cubicBezTo>
                  <a:cubicBezTo>
                    <a:pt x="470" y="185"/>
                    <a:pt x="458" y="172"/>
                    <a:pt x="447" y="159"/>
                  </a:cubicBezTo>
                  <a:cubicBezTo>
                    <a:pt x="432" y="142"/>
                    <a:pt x="417" y="126"/>
                    <a:pt x="403" y="110"/>
                  </a:cubicBezTo>
                  <a:cubicBezTo>
                    <a:pt x="389" y="94"/>
                    <a:pt x="372" y="79"/>
                    <a:pt x="367" y="58"/>
                  </a:cubicBezTo>
                  <a:cubicBezTo>
                    <a:pt x="374" y="65"/>
                    <a:pt x="380" y="71"/>
                    <a:pt x="386" y="78"/>
                  </a:cubicBezTo>
                  <a:close/>
                  <a:moveTo>
                    <a:pt x="667" y="331"/>
                  </a:moveTo>
                  <a:cubicBezTo>
                    <a:pt x="676" y="337"/>
                    <a:pt x="684" y="344"/>
                    <a:pt x="693" y="351"/>
                  </a:cubicBezTo>
                  <a:cubicBezTo>
                    <a:pt x="690" y="349"/>
                    <a:pt x="687" y="347"/>
                    <a:pt x="684" y="346"/>
                  </a:cubicBezTo>
                  <a:cubicBezTo>
                    <a:pt x="682" y="345"/>
                    <a:pt x="680" y="346"/>
                    <a:pt x="681" y="348"/>
                  </a:cubicBezTo>
                  <a:cubicBezTo>
                    <a:pt x="671" y="338"/>
                    <a:pt x="662" y="328"/>
                    <a:pt x="652" y="318"/>
                  </a:cubicBezTo>
                  <a:cubicBezTo>
                    <a:pt x="657" y="322"/>
                    <a:pt x="662" y="326"/>
                    <a:pt x="667" y="331"/>
                  </a:cubicBezTo>
                  <a:close/>
                  <a:moveTo>
                    <a:pt x="649" y="308"/>
                  </a:moveTo>
                  <a:cubicBezTo>
                    <a:pt x="637" y="298"/>
                    <a:pt x="626" y="287"/>
                    <a:pt x="615" y="275"/>
                  </a:cubicBezTo>
                  <a:cubicBezTo>
                    <a:pt x="626" y="286"/>
                    <a:pt x="637" y="297"/>
                    <a:pt x="649" y="308"/>
                  </a:cubicBezTo>
                  <a:close/>
                  <a:moveTo>
                    <a:pt x="549" y="209"/>
                  </a:moveTo>
                  <a:cubicBezTo>
                    <a:pt x="514" y="168"/>
                    <a:pt x="479" y="127"/>
                    <a:pt x="444" y="86"/>
                  </a:cubicBezTo>
                  <a:cubicBezTo>
                    <a:pt x="463" y="103"/>
                    <a:pt x="480" y="122"/>
                    <a:pt x="497" y="142"/>
                  </a:cubicBezTo>
                  <a:cubicBezTo>
                    <a:pt x="509" y="157"/>
                    <a:pt x="522" y="172"/>
                    <a:pt x="535" y="187"/>
                  </a:cubicBezTo>
                  <a:cubicBezTo>
                    <a:pt x="548" y="204"/>
                    <a:pt x="561" y="220"/>
                    <a:pt x="575" y="236"/>
                  </a:cubicBezTo>
                  <a:cubicBezTo>
                    <a:pt x="566" y="227"/>
                    <a:pt x="557" y="218"/>
                    <a:pt x="549" y="209"/>
                  </a:cubicBezTo>
                  <a:close/>
                  <a:moveTo>
                    <a:pt x="595" y="264"/>
                  </a:moveTo>
                  <a:cubicBezTo>
                    <a:pt x="638" y="308"/>
                    <a:pt x="680" y="353"/>
                    <a:pt x="722" y="397"/>
                  </a:cubicBezTo>
                  <a:cubicBezTo>
                    <a:pt x="676" y="356"/>
                    <a:pt x="635" y="310"/>
                    <a:pt x="595" y="264"/>
                  </a:cubicBezTo>
                  <a:close/>
                  <a:moveTo>
                    <a:pt x="753" y="409"/>
                  </a:moveTo>
                  <a:cubicBezTo>
                    <a:pt x="728" y="395"/>
                    <a:pt x="707" y="376"/>
                    <a:pt x="689" y="353"/>
                  </a:cubicBezTo>
                  <a:cubicBezTo>
                    <a:pt x="699" y="359"/>
                    <a:pt x="708" y="364"/>
                    <a:pt x="717" y="370"/>
                  </a:cubicBezTo>
                  <a:cubicBezTo>
                    <a:pt x="731" y="382"/>
                    <a:pt x="743" y="394"/>
                    <a:pt x="753" y="4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6" name="Freeform 51">
              <a:extLst>
                <a:ext uri="{FF2B5EF4-FFF2-40B4-BE49-F238E27FC236}">
                  <a16:creationId xmlns:a16="http://schemas.microsoft.com/office/drawing/2014/main" id="{40B8CE72-8558-08B9-D538-061F225B5262}"/>
                </a:ext>
              </a:extLst>
            </p:cNvPr>
            <p:cNvSpPr/>
            <p:nvPr/>
          </p:nvSpPr>
          <p:spPr bwMode="auto">
            <a:xfrm>
              <a:off x="4879975" y="5014913"/>
              <a:ext cx="217488" cy="330200"/>
            </a:xfrm>
            <a:custGeom>
              <a:avLst/>
              <a:gdLst>
                <a:gd name="T0" fmla="*/ 100 w 104"/>
                <a:gd name="T1" fmla="*/ 10 h 158"/>
                <a:gd name="T2" fmla="*/ 93 w 104"/>
                <a:gd name="T3" fmla="*/ 2 h 158"/>
                <a:gd name="T4" fmla="*/ 96 w 104"/>
                <a:gd name="T5" fmla="*/ 12 h 158"/>
                <a:gd name="T6" fmla="*/ 75 w 104"/>
                <a:gd name="T7" fmla="*/ 4 h 158"/>
                <a:gd name="T8" fmla="*/ 70 w 104"/>
                <a:gd name="T9" fmla="*/ 2 h 158"/>
                <a:gd name="T10" fmla="*/ 84 w 104"/>
                <a:gd name="T11" fmla="*/ 27 h 158"/>
                <a:gd name="T12" fmla="*/ 67 w 104"/>
                <a:gd name="T13" fmla="*/ 21 h 158"/>
                <a:gd name="T14" fmla="*/ 57 w 104"/>
                <a:gd name="T15" fmla="*/ 14 h 158"/>
                <a:gd name="T16" fmla="*/ 72 w 104"/>
                <a:gd name="T17" fmla="*/ 45 h 158"/>
                <a:gd name="T18" fmla="*/ 45 w 104"/>
                <a:gd name="T19" fmla="*/ 24 h 158"/>
                <a:gd name="T20" fmla="*/ 45 w 104"/>
                <a:gd name="T21" fmla="*/ 34 h 158"/>
                <a:gd name="T22" fmla="*/ 58 w 104"/>
                <a:gd name="T23" fmla="*/ 63 h 158"/>
                <a:gd name="T24" fmla="*/ 40 w 104"/>
                <a:gd name="T25" fmla="*/ 51 h 158"/>
                <a:gd name="T26" fmla="*/ 40 w 104"/>
                <a:gd name="T27" fmla="*/ 65 h 158"/>
                <a:gd name="T28" fmla="*/ 55 w 104"/>
                <a:gd name="T29" fmla="*/ 95 h 158"/>
                <a:gd name="T30" fmla="*/ 26 w 104"/>
                <a:gd name="T31" fmla="*/ 70 h 158"/>
                <a:gd name="T32" fmla="*/ 20 w 104"/>
                <a:gd name="T33" fmla="*/ 75 h 158"/>
                <a:gd name="T34" fmla="*/ 47 w 104"/>
                <a:gd name="T35" fmla="*/ 122 h 158"/>
                <a:gd name="T36" fmla="*/ 10 w 104"/>
                <a:gd name="T37" fmla="*/ 93 h 158"/>
                <a:gd name="T38" fmla="*/ 9 w 104"/>
                <a:gd name="T39" fmla="*/ 98 h 158"/>
                <a:gd name="T40" fmla="*/ 35 w 104"/>
                <a:gd name="T41" fmla="*/ 133 h 158"/>
                <a:gd name="T42" fmla="*/ 4 w 104"/>
                <a:gd name="T43" fmla="*/ 112 h 158"/>
                <a:gd name="T44" fmla="*/ 29 w 104"/>
                <a:gd name="T45" fmla="*/ 141 h 158"/>
                <a:gd name="T46" fmla="*/ 25 w 104"/>
                <a:gd name="T47" fmla="*/ 138 h 158"/>
                <a:gd name="T48" fmla="*/ 1 w 104"/>
                <a:gd name="T49" fmla="*/ 122 h 158"/>
                <a:gd name="T50" fmla="*/ 3 w 104"/>
                <a:gd name="T51" fmla="*/ 133 h 158"/>
                <a:gd name="T52" fmla="*/ 21 w 104"/>
                <a:gd name="T53" fmla="*/ 158 h 158"/>
                <a:gd name="T54" fmla="*/ 10 w 104"/>
                <a:gd name="T55" fmla="*/ 141 h 158"/>
                <a:gd name="T56" fmla="*/ 24 w 104"/>
                <a:gd name="T57" fmla="*/ 150 h 158"/>
                <a:gd name="T58" fmla="*/ 11 w 104"/>
                <a:gd name="T59" fmla="*/ 130 h 158"/>
                <a:gd name="T60" fmla="*/ 43 w 104"/>
                <a:gd name="T61" fmla="*/ 153 h 158"/>
                <a:gd name="T62" fmla="*/ 44 w 104"/>
                <a:gd name="T63" fmla="*/ 143 h 158"/>
                <a:gd name="T64" fmla="*/ 30 w 104"/>
                <a:gd name="T65" fmla="*/ 122 h 158"/>
                <a:gd name="T66" fmla="*/ 50 w 104"/>
                <a:gd name="T67" fmla="*/ 136 h 158"/>
                <a:gd name="T68" fmla="*/ 55 w 104"/>
                <a:gd name="T69" fmla="*/ 134 h 158"/>
                <a:gd name="T70" fmla="*/ 29 w 104"/>
                <a:gd name="T71" fmla="*/ 89 h 158"/>
                <a:gd name="T72" fmla="*/ 61 w 104"/>
                <a:gd name="T73" fmla="*/ 112 h 158"/>
                <a:gd name="T74" fmla="*/ 66 w 104"/>
                <a:gd name="T75" fmla="*/ 112 h 158"/>
                <a:gd name="T76" fmla="*/ 49 w 104"/>
                <a:gd name="T77" fmla="*/ 78 h 158"/>
                <a:gd name="T78" fmla="*/ 75 w 104"/>
                <a:gd name="T79" fmla="*/ 101 h 158"/>
                <a:gd name="T80" fmla="*/ 73 w 104"/>
                <a:gd name="T81" fmla="*/ 88 h 158"/>
                <a:gd name="T82" fmla="*/ 55 w 104"/>
                <a:gd name="T83" fmla="*/ 51 h 158"/>
                <a:gd name="T84" fmla="*/ 82 w 104"/>
                <a:gd name="T85" fmla="*/ 73 h 158"/>
                <a:gd name="T86" fmla="*/ 84 w 104"/>
                <a:gd name="T87" fmla="*/ 63 h 158"/>
                <a:gd name="T88" fmla="*/ 68 w 104"/>
                <a:gd name="T89" fmla="*/ 31 h 158"/>
                <a:gd name="T90" fmla="*/ 93 w 104"/>
                <a:gd name="T91" fmla="*/ 50 h 158"/>
                <a:gd name="T92" fmla="*/ 94 w 104"/>
                <a:gd name="T93" fmla="*/ 40 h 158"/>
                <a:gd name="T94" fmla="*/ 88 w 104"/>
                <a:gd name="T95" fmla="*/ 25 h 158"/>
                <a:gd name="T96" fmla="*/ 96 w 104"/>
                <a:gd name="T97" fmla="*/ 28 h 158"/>
                <a:gd name="T98" fmla="*/ 100 w 104"/>
                <a:gd name="T9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158">
                  <a:moveTo>
                    <a:pt x="104" y="19"/>
                  </a:moveTo>
                  <a:cubicBezTo>
                    <a:pt x="103" y="16"/>
                    <a:pt x="102" y="12"/>
                    <a:pt x="100" y="10"/>
                  </a:cubicBezTo>
                  <a:cubicBezTo>
                    <a:pt x="101" y="9"/>
                    <a:pt x="102" y="7"/>
                    <a:pt x="100" y="6"/>
                  </a:cubicBezTo>
                  <a:cubicBezTo>
                    <a:pt x="98" y="5"/>
                    <a:pt x="95" y="3"/>
                    <a:pt x="93" y="2"/>
                  </a:cubicBezTo>
                  <a:cubicBezTo>
                    <a:pt x="91" y="0"/>
                    <a:pt x="89" y="3"/>
                    <a:pt x="91" y="5"/>
                  </a:cubicBezTo>
                  <a:cubicBezTo>
                    <a:pt x="93" y="7"/>
                    <a:pt x="95" y="9"/>
                    <a:pt x="96" y="12"/>
                  </a:cubicBezTo>
                  <a:cubicBezTo>
                    <a:pt x="91" y="8"/>
                    <a:pt x="84" y="4"/>
                    <a:pt x="77" y="1"/>
                  </a:cubicBezTo>
                  <a:cubicBezTo>
                    <a:pt x="76" y="1"/>
                    <a:pt x="74" y="3"/>
                    <a:pt x="75" y="4"/>
                  </a:cubicBezTo>
                  <a:cubicBezTo>
                    <a:pt x="77" y="7"/>
                    <a:pt x="79" y="10"/>
                    <a:pt x="81" y="12"/>
                  </a:cubicBezTo>
                  <a:cubicBezTo>
                    <a:pt x="77" y="9"/>
                    <a:pt x="73" y="5"/>
                    <a:pt x="70" y="2"/>
                  </a:cubicBezTo>
                  <a:cubicBezTo>
                    <a:pt x="68" y="0"/>
                    <a:pt x="65" y="3"/>
                    <a:pt x="67" y="5"/>
                  </a:cubicBezTo>
                  <a:cubicBezTo>
                    <a:pt x="73" y="12"/>
                    <a:pt x="79" y="20"/>
                    <a:pt x="84" y="27"/>
                  </a:cubicBezTo>
                  <a:cubicBezTo>
                    <a:pt x="80" y="24"/>
                    <a:pt x="75" y="21"/>
                    <a:pt x="70" y="18"/>
                  </a:cubicBezTo>
                  <a:cubicBezTo>
                    <a:pt x="68" y="17"/>
                    <a:pt x="66" y="19"/>
                    <a:pt x="67" y="21"/>
                  </a:cubicBezTo>
                  <a:cubicBezTo>
                    <a:pt x="70" y="25"/>
                    <a:pt x="72" y="28"/>
                    <a:pt x="75" y="32"/>
                  </a:cubicBezTo>
                  <a:cubicBezTo>
                    <a:pt x="69" y="26"/>
                    <a:pt x="63" y="20"/>
                    <a:pt x="57" y="14"/>
                  </a:cubicBezTo>
                  <a:cubicBezTo>
                    <a:pt x="55" y="13"/>
                    <a:pt x="52" y="15"/>
                    <a:pt x="53" y="17"/>
                  </a:cubicBezTo>
                  <a:cubicBezTo>
                    <a:pt x="60" y="26"/>
                    <a:pt x="66" y="36"/>
                    <a:pt x="72" y="45"/>
                  </a:cubicBezTo>
                  <a:cubicBezTo>
                    <a:pt x="64" y="37"/>
                    <a:pt x="57" y="29"/>
                    <a:pt x="49" y="21"/>
                  </a:cubicBezTo>
                  <a:cubicBezTo>
                    <a:pt x="47" y="20"/>
                    <a:pt x="44" y="22"/>
                    <a:pt x="45" y="24"/>
                  </a:cubicBezTo>
                  <a:cubicBezTo>
                    <a:pt x="52" y="35"/>
                    <a:pt x="59" y="46"/>
                    <a:pt x="66" y="56"/>
                  </a:cubicBezTo>
                  <a:cubicBezTo>
                    <a:pt x="59" y="49"/>
                    <a:pt x="52" y="41"/>
                    <a:pt x="45" y="34"/>
                  </a:cubicBezTo>
                  <a:cubicBezTo>
                    <a:pt x="43" y="32"/>
                    <a:pt x="40" y="34"/>
                    <a:pt x="41" y="37"/>
                  </a:cubicBezTo>
                  <a:cubicBezTo>
                    <a:pt x="47" y="45"/>
                    <a:pt x="52" y="54"/>
                    <a:pt x="58" y="63"/>
                  </a:cubicBezTo>
                  <a:cubicBezTo>
                    <a:pt x="53" y="58"/>
                    <a:pt x="48" y="53"/>
                    <a:pt x="43" y="48"/>
                  </a:cubicBezTo>
                  <a:cubicBezTo>
                    <a:pt x="41" y="47"/>
                    <a:pt x="39" y="49"/>
                    <a:pt x="40" y="51"/>
                  </a:cubicBezTo>
                  <a:cubicBezTo>
                    <a:pt x="47" y="62"/>
                    <a:pt x="53" y="73"/>
                    <a:pt x="60" y="84"/>
                  </a:cubicBezTo>
                  <a:cubicBezTo>
                    <a:pt x="54" y="77"/>
                    <a:pt x="47" y="71"/>
                    <a:pt x="40" y="65"/>
                  </a:cubicBezTo>
                  <a:cubicBezTo>
                    <a:pt x="39" y="63"/>
                    <a:pt x="36" y="65"/>
                    <a:pt x="37" y="67"/>
                  </a:cubicBezTo>
                  <a:cubicBezTo>
                    <a:pt x="43" y="77"/>
                    <a:pt x="49" y="86"/>
                    <a:pt x="55" y="95"/>
                  </a:cubicBezTo>
                  <a:cubicBezTo>
                    <a:pt x="46" y="86"/>
                    <a:pt x="38" y="77"/>
                    <a:pt x="29" y="68"/>
                  </a:cubicBezTo>
                  <a:cubicBezTo>
                    <a:pt x="28" y="66"/>
                    <a:pt x="25" y="68"/>
                    <a:pt x="26" y="70"/>
                  </a:cubicBezTo>
                  <a:cubicBezTo>
                    <a:pt x="34" y="81"/>
                    <a:pt x="42" y="92"/>
                    <a:pt x="50" y="103"/>
                  </a:cubicBezTo>
                  <a:cubicBezTo>
                    <a:pt x="39" y="94"/>
                    <a:pt x="29" y="85"/>
                    <a:pt x="20" y="75"/>
                  </a:cubicBezTo>
                  <a:cubicBezTo>
                    <a:pt x="18" y="74"/>
                    <a:pt x="16" y="76"/>
                    <a:pt x="17" y="77"/>
                  </a:cubicBezTo>
                  <a:cubicBezTo>
                    <a:pt x="27" y="92"/>
                    <a:pt x="37" y="107"/>
                    <a:pt x="47" y="122"/>
                  </a:cubicBezTo>
                  <a:cubicBezTo>
                    <a:pt x="35" y="112"/>
                    <a:pt x="24" y="101"/>
                    <a:pt x="12" y="91"/>
                  </a:cubicBezTo>
                  <a:cubicBezTo>
                    <a:pt x="11" y="89"/>
                    <a:pt x="9" y="91"/>
                    <a:pt x="10" y="93"/>
                  </a:cubicBezTo>
                  <a:cubicBezTo>
                    <a:pt x="19" y="103"/>
                    <a:pt x="27" y="114"/>
                    <a:pt x="35" y="124"/>
                  </a:cubicBezTo>
                  <a:cubicBezTo>
                    <a:pt x="26" y="115"/>
                    <a:pt x="17" y="107"/>
                    <a:pt x="9" y="98"/>
                  </a:cubicBezTo>
                  <a:cubicBezTo>
                    <a:pt x="7" y="97"/>
                    <a:pt x="5" y="99"/>
                    <a:pt x="7" y="100"/>
                  </a:cubicBezTo>
                  <a:cubicBezTo>
                    <a:pt x="16" y="111"/>
                    <a:pt x="26" y="122"/>
                    <a:pt x="35" y="133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4" y="109"/>
                    <a:pt x="3" y="111"/>
                    <a:pt x="4" y="112"/>
                  </a:cubicBezTo>
                  <a:cubicBezTo>
                    <a:pt x="9" y="119"/>
                    <a:pt x="15" y="125"/>
                    <a:pt x="21" y="132"/>
                  </a:cubicBezTo>
                  <a:cubicBezTo>
                    <a:pt x="23" y="135"/>
                    <a:pt x="26" y="138"/>
                    <a:pt x="29" y="141"/>
                  </a:cubicBezTo>
                  <a:cubicBezTo>
                    <a:pt x="29" y="141"/>
                    <a:pt x="30" y="142"/>
                    <a:pt x="31" y="143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17" y="132"/>
                    <a:pt x="10" y="126"/>
                    <a:pt x="3" y="120"/>
                  </a:cubicBezTo>
                  <a:cubicBezTo>
                    <a:pt x="2" y="119"/>
                    <a:pt x="0" y="121"/>
                    <a:pt x="1" y="122"/>
                  </a:cubicBezTo>
                  <a:cubicBezTo>
                    <a:pt x="7" y="129"/>
                    <a:pt x="12" y="136"/>
                    <a:pt x="18" y="143"/>
                  </a:cubicBezTo>
                  <a:cubicBezTo>
                    <a:pt x="13" y="139"/>
                    <a:pt x="8" y="136"/>
                    <a:pt x="3" y="133"/>
                  </a:cubicBezTo>
                  <a:cubicBezTo>
                    <a:pt x="2" y="132"/>
                    <a:pt x="0" y="134"/>
                    <a:pt x="1" y="135"/>
                  </a:cubicBezTo>
                  <a:cubicBezTo>
                    <a:pt x="9" y="142"/>
                    <a:pt x="15" y="149"/>
                    <a:pt x="21" y="158"/>
                  </a:cubicBezTo>
                  <a:cubicBezTo>
                    <a:pt x="21" y="158"/>
                    <a:pt x="22" y="158"/>
                    <a:pt x="22" y="157"/>
                  </a:cubicBezTo>
                  <a:cubicBezTo>
                    <a:pt x="18" y="152"/>
                    <a:pt x="15" y="146"/>
                    <a:pt x="10" y="141"/>
                  </a:cubicBezTo>
                  <a:cubicBezTo>
                    <a:pt x="10" y="141"/>
                    <a:pt x="11" y="141"/>
                    <a:pt x="11" y="141"/>
                  </a:cubicBezTo>
                  <a:cubicBezTo>
                    <a:pt x="15" y="144"/>
                    <a:pt x="20" y="147"/>
                    <a:pt x="24" y="150"/>
                  </a:cubicBezTo>
                  <a:cubicBezTo>
                    <a:pt x="25" y="151"/>
                    <a:pt x="26" y="149"/>
                    <a:pt x="26" y="148"/>
                  </a:cubicBezTo>
                  <a:cubicBezTo>
                    <a:pt x="21" y="142"/>
                    <a:pt x="16" y="136"/>
                    <a:pt x="11" y="130"/>
                  </a:cubicBezTo>
                  <a:cubicBezTo>
                    <a:pt x="21" y="138"/>
                    <a:pt x="31" y="147"/>
                    <a:pt x="41" y="155"/>
                  </a:cubicBezTo>
                  <a:cubicBezTo>
                    <a:pt x="42" y="156"/>
                    <a:pt x="44" y="154"/>
                    <a:pt x="43" y="153"/>
                  </a:cubicBezTo>
                  <a:cubicBezTo>
                    <a:pt x="33" y="142"/>
                    <a:pt x="24" y="131"/>
                    <a:pt x="14" y="120"/>
                  </a:cubicBezTo>
                  <a:cubicBezTo>
                    <a:pt x="24" y="128"/>
                    <a:pt x="34" y="136"/>
                    <a:pt x="44" y="143"/>
                  </a:cubicBezTo>
                  <a:cubicBezTo>
                    <a:pt x="46" y="144"/>
                    <a:pt x="47" y="142"/>
                    <a:pt x="46" y="141"/>
                  </a:cubicBezTo>
                  <a:cubicBezTo>
                    <a:pt x="40" y="135"/>
                    <a:pt x="35" y="128"/>
                    <a:pt x="30" y="122"/>
                  </a:cubicBezTo>
                  <a:cubicBezTo>
                    <a:pt x="36" y="128"/>
                    <a:pt x="42" y="133"/>
                    <a:pt x="48" y="138"/>
                  </a:cubicBezTo>
                  <a:cubicBezTo>
                    <a:pt x="49" y="140"/>
                    <a:pt x="51" y="138"/>
                    <a:pt x="50" y="136"/>
                  </a:cubicBezTo>
                  <a:cubicBezTo>
                    <a:pt x="42" y="127"/>
                    <a:pt x="34" y="118"/>
                    <a:pt x="27" y="108"/>
                  </a:cubicBezTo>
                  <a:cubicBezTo>
                    <a:pt x="36" y="117"/>
                    <a:pt x="46" y="126"/>
                    <a:pt x="55" y="134"/>
                  </a:cubicBezTo>
                  <a:cubicBezTo>
                    <a:pt x="56" y="135"/>
                    <a:pt x="59" y="134"/>
                    <a:pt x="58" y="132"/>
                  </a:cubicBezTo>
                  <a:cubicBezTo>
                    <a:pt x="48" y="118"/>
                    <a:pt x="39" y="103"/>
                    <a:pt x="29" y="89"/>
                  </a:cubicBezTo>
                  <a:cubicBezTo>
                    <a:pt x="38" y="98"/>
                    <a:pt x="48" y="106"/>
                    <a:pt x="58" y="114"/>
                  </a:cubicBezTo>
                  <a:cubicBezTo>
                    <a:pt x="59" y="115"/>
                    <a:pt x="62" y="114"/>
                    <a:pt x="61" y="112"/>
                  </a:cubicBezTo>
                  <a:cubicBezTo>
                    <a:pt x="55" y="104"/>
                    <a:pt x="50" y="97"/>
                    <a:pt x="44" y="89"/>
                  </a:cubicBezTo>
                  <a:cubicBezTo>
                    <a:pt x="51" y="97"/>
                    <a:pt x="59" y="104"/>
                    <a:pt x="66" y="112"/>
                  </a:cubicBezTo>
                  <a:cubicBezTo>
                    <a:pt x="67" y="113"/>
                    <a:pt x="70" y="111"/>
                    <a:pt x="69" y="109"/>
                  </a:cubicBezTo>
                  <a:cubicBezTo>
                    <a:pt x="62" y="99"/>
                    <a:pt x="55" y="89"/>
                    <a:pt x="49" y="78"/>
                  </a:cubicBezTo>
                  <a:cubicBezTo>
                    <a:pt x="57" y="86"/>
                    <a:pt x="65" y="95"/>
                    <a:pt x="72" y="104"/>
                  </a:cubicBezTo>
                  <a:cubicBezTo>
                    <a:pt x="73" y="105"/>
                    <a:pt x="76" y="103"/>
                    <a:pt x="75" y="101"/>
                  </a:cubicBezTo>
                  <a:cubicBezTo>
                    <a:pt x="67" y="89"/>
                    <a:pt x="60" y="76"/>
                    <a:pt x="52" y="63"/>
                  </a:cubicBezTo>
                  <a:cubicBezTo>
                    <a:pt x="59" y="71"/>
                    <a:pt x="66" y="79"/>
                    <a:pt x="73" y="88"/>
                  </a:cubicBezTo>
                  <a:cubicBezTo>
                    <a:pt x="75" y="90"/>
                    <a:pt x="78" y="88"/>
                    <a:pt x="77" y="86"/>
                  </a:cubicBezTo>
                  <a:cubicBezTo>
                    <a:pt x="69" y="74"/>
                    <a:pt x="62" y="63"/>
                    <a:pt x="55" y="51"/>
                  </a:cubicBezTo>
                  <a:cubicBezTo>
                    <a:pt x="63" y="59"/>
                    <a:pt x="71" y="67"/>
                    <a:pt x="79" y="75"/>
                  </a:cubicBezTo>
                  <a:cubicBezTo>
                    <a:pt x="80" y="77"/>
                    <a:pt x="83" y="75"/>
                    <a:pt x="82" y="73"/>
                  </a:cubicBezTo>
                  <a:cubicBezTo>
                    <a:pt x="74" y="61"/>
                    <a:pt x="67" y="50"/>
                    <a:pt x="60" y="38"/>
                  </a:cubicBezTo>
                  <a:cubicBezTo>
                    <a:pt x="68" y="46"/>
                    <a:pt x="76" y="54"/>
                    <a:pt x="84" y="63"/>
                  </a:cubicBezTo>
                  <a:cubicBezTo>
                    <a:pt x="86" y="64"/>
                    <a:pt x="89" y="62"/>
                    <a:pt x="87" y="60"/>
                  </a:cubicBezTo>
                  <a:cubicBezTo>
                    <a:pt x="81" y="50"/>
                    <a:pt x="74" y="41"/>
                    <a:pt x="68" y="31"/>
                  </a:cubicBezTo>
                  <a:cubicBezTo>
                    <a:pt x="75" y="38"/>
                    <a:pt x="82" y="45"/>
                    <a:pt x="90" y="52"/>
                  </a:cubicBezTo>
                  <a:cubicBezTo>
                    <a:pt x="91" y="54"/>
                    <a:pt x="95" y="52"/>
                    <a:pt x="93" y="50"/>
                  </a:cubicBezTo>
                  <a:cubicBezTo>
                    <a:pt x="88" y="42"/>
                    <a:pt x="82" y="35"/>
                    <a:pt x="77" y="27"/>
                  </a:cubicBezTo>
                  <a:cubicBezTo>
                    <a:pt x="83" y="31"/>
                    <a:pt x="89" y="35"/>
                    <a:pt x="94" y="40"/>
                  </a:cubicBezTo>
                  <a:cubicBezTo>
                    <a:pt x="97" y="42"/>
                    <a:pt x="99" y="39"/>
                    <a:pt x="97" y="37"/>
                  </a:cubicBezTo>
                  <a:cubicBezTo>
                    <a:pt x="94" y="33"/>
                    <a:pt x="91" y="29"/>
                    <a:pt x="88" y="25"/>
                  </a:cubicBezTo>
                  <a:cubicBezTo>
                    <a:pt x="90" y="27"/>
                    <a:pt x="91" y="28"/>
                    <a:pt x="93" y="30"/>
                  </a:cubicBezTo>
                  <a:cubicBezTo>
                    <a:pt x="95" y="32"/>
                    <a:pt x="98" y="30"/>
                    <a:pt x="96" y="28"/>
                  </a:cubicBezTo>
                  <a:cubicBezTo>
                    <a:pt x="92" y="21"/>
                    <a:pt x="87" y="15"/>
                    <a:pt x="83" y="8"/>
                  </a:cubicBezTo>
                  <a:cubicBezTo>
                    <a:pt x="89" y="11"/>
                    <a:pt x="95" y="16"/>
                    <a:pt x="100" y="21"/>
                  </a:cubicBezTo>
                  <a:cubicBezTo>
                    <a:pt x="101" y="23"/>
                    <a:pt x="104" y="21"/>
                    <a:pt x="10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7" name="Freeform 52">
              <a:extLst>
                <a:ext uri="{FF2B5EF4-FFF2-40B4-BE49-F238E27FC236}">
                  <a16:creationId xmlns:a16="http://schemas.microsoft.com/office/drawing/2014/main" id="{9DB5F107-9DD4-B43C-3A42-46A4785727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6588" y="3732213"/>
              <a:ext cx="590550" cy="569913"/>
            </a:xfrm>
            <a:custGeom>
              <a:avLst/>
              <a:gdLst>
                <a:gd name="T0" fmla="*/ 281 w 283"/>
                <a:gd name="T1" fmla="*/ 263 h 273"/>
                <a:gd name="T2" fmla="*/ 38 w 283"/>
                <a:gd name="T3" fmla="*/ 2 h 273"/>
                <a:gd name="T4" fmla="*/ 35 w 283"/>
                <a:gd name="T5" fmla="*/ 4 h 273"/>
                <a:gd name="T6" fmla="*/ 63 w 283"/>
                <a:gd name="T7" fmla="*/ 47 h 273"/>
                <a:gd name="T8" fmla="*/ 34 w 283"/>
                <a:gd name="T9" fmla="*/ 16 h 273"/>
                <a:gd name="T10" fmla="*/ 31 w 283"/>
                <a:gd name="T11" fmla="*/ 18 h 273"/>
                <a:gd name="T12" fmla="*/ 48 w 283"/>
                <a:gd name="T13" fmla="*/ 41 h 273"/>
                <a:gd name="T14" fmla="*/ 22 w 283"/>
                <a:gd name="T15" fmla="*/ 15 h 273"/>
                <a:gd name="T16" fmla="*/ 20 w 283"/>
                <a:gd name="T17" fmla="*/ 17 h 273"/>
                <a:gd name="T18" fmla="*/ 48 w 283"/>
                <a:gd name="T19" fmla="*/ 58 h 273"/>
                <a:gd name="T20" fmla="*/ 12 w 283"/>
                <a:gd name="T21" fmla="*/ 25 h 273"/>
                <a:gd name="T22" fmla="*/ 10 w 283"/>
                <a:gd name="T23" fmla="*/ 27 h 273"/>
                <a:gd name="T24" fmla="*/ 39 w 283"/>
                <a:gd name="T25" fmla="*/ 64 h 273"/>
                <a:gd name="T26" fmla="*/ 4 w 283"/>
                <a:gd name="T27" fmla="*/ 30 h 273"/>
                <a:gd name="T28" fmla="*/ 2 w 283"/>
                <a:gd name="T29" fmla="*/ 32 h 273"/>
                <a:gd name="T30" fmla="*/ 58 w 283"/>
                <a:gd name="T31" fmla="*/ 101 h 273"/>
                <a:gd name="T32" fmla="*/ 59 w 283"/>
                <a:gd name="T33" fmla="*/ 101 h 273"/>
                <a:gd name="T34" fmla="*/ 20 w 283"/>
                <a:gd name="T35" fmla="*/ 50 h 273"/>
                <a:gd name="T36" fmla="*/ 52 w 283"/>
                <a:gd name="T37" fmla="*/ 82 h 273"/>
                <a:gd name="T38" fmla="*/ 55 w 283"/>
                <a:gd name="T39" fmla="*/ 80 h 273"/>
                <a:gd name="T40" fmla="*/ 23 w 283"/>
                <a:gd name="T41" fmla="*/ 39 h 273"/>
                <a:gd name="T42" fmla="*/ 55 w 283"/>
                <a:gd name="T43" fmla="*/ 69 h 273"/>
                <a:gd name="T44" fmla="*/ 58 w 283"/>
                <a:gd name="T45" fmla="*/ 67 h 273"/>
                <a:gd name="T46" fmla="*/ 36 w 283"/>
                <a:gd name="T47" fmla="*/ 33 h 273"/>
                <a:gd name="T48" fmla="*/ 61 w 283"/>
                <a:gd name="T49" fmla="*/ 60 h 273"/>
                <a:gd name="T50" fmla="*/ 64 w 283"/>
                <a:gd name="T51" fmla="*/ 58 h 273"/>
                <a:gd name="T52" fmla="*/ 47 w 283"/>
                <a:gd name="T53" fmla="*/ 35 h 273"/>
                <a:gd name="T54" fmla="*/ 73 w 283"/>
                <a:gd name="T55" fmla="*/ 62 h 273"/>
                <a:gd name="T56" fmla="*/ 76 w 283"/>
                <a:gd name="T57" fmla="*/ 60 h 273"/>
                <a:gd name="T58" fmla="*/ 52 w 283"/>
                <a:gd name="T59" fmla="*/ 23 h 273"/>
                <a:gd name="T60" fmla="*/ 137 w 283"/>
                <a:gd name="T61" fmla="*/ 118 h 273"/>
                <a:gd name="T62" fmla="*/ 136 w 283"/>
                <a:gd name="T63" fmla="*/ 120 h 273"/>
                <a:gd name="T64" fmla="*/ 210 w 283"/>
                <a:gd name="T65" fmla="*/ 206 h 273"/>
                <a:gd name="T66" fmla="*/ 261 w 283"/>
                <a:gd name="T67" fmla="*/ 260 h 273"/>
                <a:gd name="T68" fmla="*/ 229 w 283"/>
                <a:gd name="T69" fmla="*/ 237 h 273"/>
                <a:gd name="T70" fmla="*/ 209 w 283"/>
                <a:gd name="T71" fmla="*/ 218 h 273"/>
                <a:gd name="T72" fmla="*/ 207 w 283"/>
                <a:gd name="T73" fmla="*/ 221 h 273"/>
                <a:gd name="T74" fmla="*/ 227 w 283"/>
                <a:gd name="T75" fmla="*/ 240 h 273"/>
                <a:gd name="T76" fmla="*/ 246 w 283"/>
                <a:gd name="T77" fmla="*/ 263 h 273"/>
                <a:gd name="T78" fmla="*/ 214 w 283"/>
                <a:gd name="T79" fmla="*/ 234 h 273"/>
                <a:gd name="T80" fmla="*/ 211 w 283"/>
                <a:gd name="T81" fmla="*/ 236 h 273"/>
                <a:gd name="T82" fmla="*/ 231 w 283"/>
                <a:gd name="T83" fmla="*/ 264 h 273"/>
                <a:gd name="T84" fmla="*/ 218 w 283"/>
                <a:gd name="T85" fmla="*/ 253 h 273"/>
                <a:gd name="T86" fmla="*/ 216 w 283"/>
                <a:gd name="T87" fmla="*/ 256 h 273"/>
                <a:gd name="T88" fmla="*/ 236 w 283"/>
                <a:gd name="T89" fmla="*/ 271 h 273"/>
                <a:gd name="T90" fmla="*/ 238 w 283"/>
                <a:gd name="T91" fmla="*/ 268 h 273"/>
                <a:gd name="T92" fmla="*/ 226 w 283"/>
                <a:gd name="T93" fmla="*/ 251 h 273"/>
                <a:gd name="T94" fmla="*/ 253 w 283"/>
                <a:gd name="T95" fmla="*/ 272 h 273"/>
                <a:gd name="T96" fmla="*/ 255 w 283"/>
                <a:gd name="T97" fmla="*/ 270 h 273"/>
                <a:gd name="T98" fmla="*/ 241 w 283"/>
                <a:gd name="T99" fmla="*/ 252 h 273"/>
                <a:gd name="T100" fmla="*/ 269 w 283"/>
                <a:gd name="T101" fmla="*/ 269 h 273"/>
                <a:gd name="T102" fmla="*/ 271 w 283"/>
                <a:gd name="T103" fmla="*/ 266 h 273"/>
                <a:gd name="T104" fmla="*/ 241 w 283"/>
                <a:gd name="T105" fmla="*/ 235 h 273"/>
                <a:gd name="T106" fmla="*/ 278 w 283"/>
                <a:gd name="T107" fmla="*/ 266 h 273"/>
                <a:gd name="T108" fmla="*/ 281 w 283"/>
                <a:gd name="T109" fmla="*/ 263 h 273"/>
                <a:gd name="T110" fmla="*/ 210 w 283"/>
                <a:gd name="T111" fmla="*/ 201 h 273"/>
                <a:gd name="T112" fmla="*/ 156 w 283"/>
                <a:gd name="T113" fmla="*/ 139 h 273"/>
                <a:gd name="T114" fmla="*/ 256 w 283"/>
                <a:gd name="T115" fmla="*/ 243 h 273"/>
                <a:gd name="T116" fmla="*/ 210 w 283"/>
                <a:gd name="T117" fmla="*/ 201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3" h="273">
                  <a:moveTo>
                    <a:pt x="281" y="263"/>
                  </a:moveTo>
                  <a:cubicBezTo>
                    <a:pt x="198" y="178"/>
                    <a:pt x="116" y="92"/>
                    <a:pt x="38" y="2"/>
                  </a:cubicBezTo>
                  <a:cubicBezTo>
                    <a:pt x="37" y="0"/>
                    <a:pt x="34" y="2"/>
                    <a:pt x="35" y="4"/>
                  </a:cubicBezTo>
                  <a:cubicBezTo>
                    <a:pt x="45" y="18"/>
                    <a:pt x="54" y="32"/>
                    <a:pt x="63" y="47"/>
                  </a:cubicBezTo>
                  <a:cubicBezTo>
                    <a:pt x="53" y="36"/>
                    <a:pt x="44" y="26"/>
                    <a:pt x="34" y="16"/>
                  </a:cubicBezTo>
                  <a:cubicBezTo>
                    <a:pt x="32" y="15"/>
                    <a:pt x="30" y="16"/>
                    <a:pt x="31" y="18"/>
                  </a:cubicBezTo>
                  <a:cubicBezTo>
                    <a:pt x="37" y="26"/>
                    <a:pt x="42" y="34"/>
                    <a:pt x="48" y="41"/>
                  </a:cubicBezTo>
                  <a:cubicBezTo>
                    <a:pt x="39" y="33"/>
                    <a:pt x="31" y="24"/>
                    <a:pt x="22" y="15"/>
                  </a:cubicBezTo>
                  <a:cubicBezTo>
                    <a:pt x="21" y="13"/>
                    <a:pt x="19" y="15"/>
                    <a:pt x="20" y="17"/>
                  </a:cubicBezTo>
                  <a:cubicBezTo>
                    <a:pt x="29" y="30"/>
                    <a:pt x="39" y="44"/>
                    <a:pt x="48" y="58"/>
                  </a:cubicBezTo>
                  <a:cubicBezTo>
                    <a:pt x="36" y="47"/>
                    <a:pt x="24" y="36"/>
                    <a:pt x="12" y="25"/>
                  </a:cubicBezTo>
                  <a:cubicBezTo>
                    <a:pt x="11" y="23"/>
                    <a:pt x="8" y="25"/>
                    <a:pt x="10" y="27"/>
                  </a:cubicBezTo>
                  <a:cubicBezTo>
                    <a:pt x="19" y="39"/>
                    <a:pt x="29" y="52"/>
                    <a:pt x="39" y="64"/>
                  </a:cubicBezTo>
                  <a:cubicBezTo>
                    <a:pt x="27" y="53"/>
                    <a:pt x="15" y="42"/>
                    <a:pt x="4" y="30"/>
                  </a:cubicBezTo>
                  <a:cubicBezTo>
                    <a:pt x="2" y="29"/>
                    <a:pt x="0" y="31"/>
                    <a:pt x="2" y="32"/>
                  </a:cubicBezTo>
                  <a:cubicBezTo>
                    <a:pt x="20" y="56"/>
                    <a:pt x="39" y="78"/>
                    <a:pt x="58" y="101"/>
                  </a:cubicBezTo>
                  <a:cubicBezTo>
                    <a:pt x="59" y="102"/>
                    <a:pt x="59" y="101"/>
                    <a:pt x="59" y="101"/>
                  </a:cubicBezTo>
                  <a:cubicBezTo>
                    <a:pt x="46" y="84"/>
                    <a:pt x="33" y="67"/>
                    <a:pt x="20" y="50"/>
                  </a:cubicBezTo>
                  <a:cubicBezTo>
                    <a:pt x="31" y="61"/>
                    <a:pt x="41" y="71"/>
                    <a:pt x="52" y="82"/>
                  </a:cubicBezTo>
                  <a:cubicBezTo>
                    <a:pt x="53" y="83"/>
                    <a:pt x="56" y="81"/>
                    <a:pt x="55" y="80"/>
                  </a:cubicBezTo>
                  <a:cubicBezTo>
                    <a:pt x="44" y="66"/>
                    <a:pt x="34" y="53"/>
                    <a:pt x="23" y="39"/>
                  </a:cubicBezTo>
                  <a:cubicBezTo>
                    <a:pt x="34" y="49"/>
                    <a:pt x="45" y="59"/>
                    <a:pt x="55" y="69"/>
                  </a:cubicBezTo>
                  <a:cubicBezTo>
                    <a:pt x="57" y="70"/>
                    <a:pt x="59" y="68"/>
                    <a:pt x="58" y="67"/>
                  </a:cubicBezTo>
                  <a:cubicBezTo>
                    <a:pt x="51" y="56"/>
                    <a:pt x="43" y="44"/>
                    <a:pt x="36" y="33"/>
                  </a:cubicBezTo>
                  <a:cubicBezTo>
                    <a:pt x="44" y="42"/>
                    <a:pt x="53" y="51"/>
                    <a:pt x="61" y="60"/>
                  </a:cubicBezTo>
                  <a:cubicBezTo>
                    <a:pt x="62" y="62"/>
                    <a:pt x="65" y="60"/>
                    <a:pt x="64" y="58"/>
                  </a:cubicBezTo>
                  <a:cubicBezTo>
                    <a:pt x="58" y="51"/>
                    <a:pt x="53" y="43"/>
                    <a:pt x="47" y="35"/>
                  </a:cubicBezTo>
                  <a:cubicBezTo>
                    <a:pt x="56" y="44"/>
                    <a:pt x="65" y="53"/>
                    <a:pt x="73" y="62"/>
                  </a:cubicBezTo>
                  <a:cubicBezTo>
                    <a:pt x="75" y="64"/>
                    <a:pt x="77" y="62"/>
                    <a:pt x="76" y="60"/>
                  </a:cubicBezTo>
                  <a:cubicBezTo>
                    <a:pt x="68" y="48"/>
                    <a:pt x="60" y="36"/>
                    <a:pt x="52" y="23"/>
                  </a:cubicBezTo>
                  <a:cubicBezTo>
                    <a:pt x="80" y="55"/>
                    <a:pt x="108" y="87"/>
                    <a:pt x="137" y="118"/>
                  </a:cubicBezTo>
                  <a:cubicBezTo>
                    <a:pt x="136" y="118"/>
                    <a:pt x="136" y="119"/>
                    <a:pt x="136" y="120"/>
                  </a:cubicBezTo>
                  <a:cubicBezTo>
                    <a:pt x="159" y="150"/>
                    <a:pt x="184" y="179"/>
                    <a:pt x="210" y="206"/>
                  </a:cubicBezTo>
                  <a:cubicBezTo>
                    <a:pt x="227" y="224"/>
                    <a:pt x="244" y="243"/>
                    <a:pt x="261" y="260"/>
                  </a:cubicBezTo>
                  <a:cubicBezTo>
                    <a:pt x="249" y="254"/>
                    <a:pt x="239" y="246"/>
                    <a:pt x="229" y="237"/>
                  </a:cubicBezTo>
                  <a:cubicBezTo>
                    <a:pt x="222" y="231"/>
                    <a:pt x="216" y="224"/>
                    <a:pt x="209" y="218"/>
                  </a:cubicBezTo>
                  <a:cubicBezTo>
                    <a:pt x="207" y="217"/>
                    <a:pt x="205" y="219"/>
                    <a:pt x="207" y="221"/>
                  </a:cubicBezTo>
                  <a:cubicBezTo>
                    <a:pt x="213" y="228"/>
                    <a:pt x="220" y="234"/>
                    <a:pt x="227" y="240"/>
                  </a:cubicBezTo>
                  <a:cubicBezTo>
                    <a:pt x="234" y="247"/>
                    <a:pt x="240" y="255"/>
                    <a:pt x="246" y="263"/>
                  </a:cubicBezTo>
                  <a:cubicBezTo>
                    <a:pt x="234" y="254"/>
                    <a:pt x="224" y="244"/>
                    <a:pt x="214" y="234"/>
                  </a:cubicBezTo>
                  <a:cubicBezTo>
                    <a:pt x="213" y="232"/>
                    <a:pt x="210" y="234"/>
                    <a:pt x="211" y="236"/>
                  </a:cubicBezTo>
                  <a:cubicBezTo>
                    <a:pt x="218" y="245"/>
                    <a:pt x="224" y="254"/>
                    <a:pt x="231" y="264"/>
                  </a:cubicBezTo>
                  <a:cubicBezTo>
                    <a:pt x="226" y="261"/>
                    <a:pt x="222" y="257"/>
                    <a:pt x="218" y="253"/>
                  </a:cubicBezTo>
                  <a:cubicBezTo>
                    <a:pt x="217" y="252"/>
                    <a:pt x="214" y="254"/>
                    <a:pt x="216" y="256"/>
                  </a:cubicBezTo>
                  <a:cubicBezTo>
                    <a:pt x="222" y="262"/>
                    <a:pt x="228" y="267"/>
                    <a:pt x="236" y="271"/>
                  </a:cubicBezTo>
                  <a:cubicBezTo>
                    <a:pt x="237" y="271"/>
                    <a:pt x="239" y="270"/>
                    <a:pt x="238" y="268"/>
                  </a:cubicBezTo>
                  <a:cubicBezTo>
                    <a:pt x="234" y="262"/>
                    <a:pt x="230" y="257"/>
                    <a:pt x="226" y="251"/>
                  </a:cubicBezTo>
                  <a:cubicBezTo>
                    <a:pt x="234" y="259"/>
                    <a:pt x="243" y="266"/>
                    <a:pt x="253" y="272"/>
                  </a:cubicBezTo>
                  <a:cubicBezTo>
                    <a:pt x="254" y="273"/>
                    <a:pt x="256" y="271"/>
                    <a:pt x="255" y="270"/>
                  </a:cubicBezTo>
                  <a:cubicBezTo>
                    <a:pt x="251" y="263"/>
                    <a:pt x="246" y="257"/>
                    <a:pt x="241" y="252"/>
                  </a:cubicBezTo>
                  <a:cubicBezTo>
                    <a:pt x="250" y="258"/>
                    <a:pt x="259" y="264"/>
                    <a:pt x="269" y="269"/>
                  </a:cubicBezTo>
                  <a:cubicBezTo>
                    <a:pt x="271" y="270"/>
                    <a:pt x="272" y="268"/>
                    <a:pt x="271" y="266"/>
                  </a:cubicBezTo>
                  <a:cubicBezTo>
                    <a:pt x="261" y="256"/>
                    <a:pt x="251" y="245"/>
                    <a:pt x="241" y="235"/>
                  </a:cubicBezTo>
                  <a:cubicBezTo>
                    <a:pt x="253" y="245"/>
                    <a:pt x="265" y="256"/>
                    <a:pt x="278" y="266"/>
                  </a:cubicBezTo>
                  <a:cubicBezTo>
                    <a:pt x="280" y="267"/>
                    <a:pt x="283" y="265"/>
                    <a:pt x="281" y="263"/>
                  </a:cubicBezTo>
                  <a:close/>
                  <a:moveTo>
                    <a:pt x="210" y="201"/>
                  </a:moveTo>
                  <a:cubicBezTo>
                    <a:pt x="192" y="181"/>
                    <a:pt x="174" y="160"/>
                    <a:pt x="156" y="139"/>
                  </a:cubicBezTo>
                  <a:cubicBezTo>
                    <a:pt x="189" y="174"/>
                    <a:pt x="222" y="209"/>
                    <a:pt x="256" y="243"/>
                  </a:cubicBezTo>
                  <a:cubicBezTo>
                    <a:pt x="240" y="230"/>
                    <a:pt x="225" y="216"/>
                    <a:pt x="210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5453B251-A4C3-BA14-E971-8C014AA1A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1963738"/>
              <a:ext cx="1982788" cy="2324100"/>
            </a:xfrm>
            <a:custGeom>
              <a:avLst/>
              <a:gdLst>
                <a:gd name="T0" fmla="*/ 853 w 950"/>
                <a:gd name="T1" fmla="*/ 919 h 1114"/>
                <a:gd name="T2" fmla="*/ 828 w 950"/>
                <a:gd name="T3" fmla="*/ 819 h 1114"/>
                <a:gd name="T4" fmla="*/ 768 w 950"/>
                <a:gd name="T5" fmla="*/ 727 h 1114"/>
                <a:gd name="T6" fmla="*/ 702 w 950"/>
                <a:gd name="T7" fmla="*/ 566 h 1114"/>
                <a:gd name="T8" fmla="*/ 472 w 950"/>
                <a:gd name="T9" fmla="*/ 238 h 1114"/>
                <a:gd name="T10" fmla="*/ 409 w 950"/>
                <a:gd name="T11" fmla="*/ 145 h 1114"/>
                <a:gd name="T12" fmla="*/ 356 w 950"/>
                <a:gd name="T13" fmla="*/ 92 h 1114"/>
                <a:gd name="T14" fmla="*/ 421 w 950"/>
                <a:gd name="T15" fmla="*/ 97 h 1114"/>
                <a:gd name="T16" fmla="*/ 296 w 950"/>
                <a:gd name="T17" fmla="*/ 16 h 1114"/>
                <a:gd name="T18" fmla="*/ 313 w 950"/>
                <a:gd name="T19" fmla="*/ 110 h 1114"/>
                <a:gd name="T20" fmla="*/ 209 w 950"/>
                <a:gd name="T21" fmla="*/ 24 h 1114"/>
                <a:gd name="T22" fmla="*/ 289 w 950"/>
                <a:gd name="T23" fmla="*/ 198 h 1114"/>
                <a:gd name="T24" fmla="*/ 165 w 950"/>
                <a:gd name="T25" fmla="*/ 143 h 1114"/>
                <a:gd name="T26" fmla="*/ 112 w 950"/>
                <a:gd name="T27" fmla="*/ 162 h 1114"/>
                <a:gd name="T28" fmla="*/ 70 w 950"/>
                <a:gd name="T29" fmla="*/ 171 h 1114"/>
                <a:gd name="T30" fmla="*/ 108 w 950"/>
                <a:gd name="T31" fmla="*/ 315 h 1114"/>
                <a:gd name="T32" fmla="*/ 54 w 950"/>
                <a:gd name="T33" fmla="*/ 323 h 1114"/>
                <a:gd name="T34" fmla="*/ 3 w 950"/>
                <a:gd name="T35" fmla="*/ 339 h 1114"/>
                <a:gd name="T36" fmla="*/ 32 w 950"/>
                <a:gd name="T37" fmla="*/ 351 h 1114"/>
                <a:gd name="T38" fmla="*/ 61 w 950"/>
                <a:gd name="T39" fmla="*/ 329 h 1114"/>
                <a:gd name="T40" fmla="*/ 101 w 950"/>
                <a:gd name="T41" fmla="*/ 333 h 1114"/>
                <a:gd name="T42" fmla="*/ 187 w 950"/>
                <a:gd name="T43" fmla="*/ 368 h 1114"/>
                <a:gd name="T44" fmla="*/ 192 w 950"/>
                <a:gd name="T45" fmla="*/ 284 h 1114"/>
                <a:gd name="T46" fmla="*/ 165 w 950"/>
                <a:gd name="T47" fmla="*/ 224 h 1114"/>
                <a:gd name="T48" fmla="*/ 120 w 950"/>
                <a:gd name="T49" fmla="*/ 118 h 1114"/>
                <a:gd name="T50" fmla="*/ 164 w 950"/>
                <a:gd name="T51" fmla="*/ 73 h 1114"/>
                <a:gd name="T52" fmla="*/ 230 w 950"/>
                <a:gd name="T53" fmla="*/ 187 h 1114"/>
                <a:gd name="T54" fmla="*/ 238 w 950"/>
                <a:gd name="T55" fmla="*/ 245 h 1114"/>
                <a:gd name="T56" fmla="*/ 305 w 950"/>
                <a:gd name="T57" fmla="*/ 246 h 1114"/>
                <a:gd name="T58" fmla="*/ 310 w 950"/>
                <a:gd name="T59" fmla="*/ 289 h 1114"/>
                <a:gd name="T60" fmla="*/ 254 w 950"/>
                <a:gd name="T61" fmla="*/ 306 h 1114"/>
                <a:gd name="T62" fmla="*/ 267 w 950"/>
                <a:gd name="T63" fmla="*/ 391 h 1114"/>
                <a:gd name="T64" fmla="*/ 221 w 950"/>
                <a:gd name="T65" fmla="*/ 425 h 1114"/>
                <a:gd name="T66" fmla="*/ 169 w 950"/>
                <a:gd name="T67" fmla="*/ 450 h 1114"/>
                <a:gd name="T68" fmla="*/ 276 w 950"/>
                <a:gd name="T69" fmla="*/ 668 h 1114"/>
                <a:gd name="T70" fmla="*/ 329 w 950"/>
                <a:gd name="T71" fmla="*/ 734 h 1114"/>
                <a:gd name="T72" fmla="*/ 369 w 950"/>
                <a:gd name="T73" fmla="*/ 781 h 1114"/>
                <a:gd name="T74" fmla="*/ 378 w 950"/>
                <a:gd name="T75" fmla="*/ 777 h 1114"/>
                <a:gd name="T76" fmla="*/ 218 w 950"/>
                <a:gd name="T77" fmla="*/ 495 h 1114"/>
                <a:gd name="T78" fmla="*/ 235 w 950"/>
                <a:gd name="T79" fmla="*/ 442 h 1114"/>
                <a:gd name="T80" fmla="*/ 444 w 950"/>
                <a:gd name="T81" fmla="*/ 624 h 1114"/>
                <a:gd name="T82" fmla="*/ 316 w 950"/>
                <a:gd name="T83" fmla="*/ 359 h 1114"/>
                <a:gd name="T84" fmla="*/ 537 w 950"/>
                <a:gd name="T85" fmla="*/ 563 h 1114"/>
                <a:gd name="T86" fmla="*/ 733 w 950"/>
                <a:gd name="T87" fmla="*/ 734 h 1114"/>
                <a:gd name="T88" fmla="*/ 589 w 950"/>
                <a:gd name="T89" fmla="*/ 660 h 1114"/>
                <a:gd name="T90" fmla="*/ 520 w 950"/>
                <a:gd name="T91" fmla="*/ 661 h 1114"/>
                <a:gd name="T92" fmla="*/ 461 w 950"/>
                <a:gd name="T93" fmla="*/ 710 h 1114"/>
                <a:gd name="T94" fmla="*/ 451 w 950"/>
                <a:gd name="T95" fmla="*/ 746 h 1114"/>
                <a:gd name="T96" fmla="*/ 500 w 950"/>
                <a:gd name="T97" fmla="*/ 781 h 1114"/>
                <a:gd name="T98" fmla="*/ 569 w 950"/>
                <a:gd name="T99" fmla="*/ 768 h 1114"/>
                <a:gd name="T100" fmla="*/ 707 w 950"/>
                <a:gd name="T101" fmla="*/ 908 h 1114"/>
                <a:gd name="T102" fmla="*/ 830 w 950"/>
                <a:gd name="T103" fmla="*/ 1112 h 1114"/>
                <a:gd name="T104" fmla="*/ 643 w 950"/>
                <a:gd name="T105" fmla="*/ 830 h 1114"/>
                <a:gd name="T106" fmla="*/ 607 w 950"/>
                <a:gd name="T107" fmla="*/ 740 h 1114"/>
                <a:gd name="T108" fmla="*/ 623 w 950"/>
                <a:gd name="T109" fmla="*/ 706 h 1114"/>
                <a:gd name="T110" fmla="*/ 935 w 950"/>
                <a:gd name="T111" fmla="*/ 976 h 1114"/>
                <a:gd name="T112" fmla="*/ 432 w 950"/>
                <a:gd name="T113" fmla="*/ 247 h 1114"/>
                <a:gd name="T114" fmla="*/ 880 w 950"/>
                <a:gd name="T115" fmla="*/ 836 h 1114"/>
                <a:gd name="T116" fmla="*/ 271 w 950"/>
                <a:gd name="T117" fmla="*/ 204 h 1114"/>
                <a:gd name="T118" fmla="*/ 362 w 950"/>
                <a:gd name="T119" fmla="*/ 763 h 1114"/>
                <a:gd name="T120" fmla="*/ 398 w 950"/>
                <a:gd name="T121" fmla="*/ 673 h 1114"/>
                <a:gd name="T122" fmla="*/ 630 w 950"/>
                <a:gd name="T123" fmla="*/ 896 h 1114"/>
                <a:gd name="T124" fmla="*/ 603 w 950"/>
                <a:gd name="T125" fmla="*/ 742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50" h="1114">
                  <a:moveTo>
                    <a:pt x="948" y="944"/>
                  </a:moveTo>
                  <a:cubicBezTo>
                    <a:pt x="938" y="932"/>
                    <a:pt x="926" y="921"/>
                    <a:pt x="914" y="911"/>
                  </a:cubicBezTo>
                  <a:cubicBezTo>
                    <a:pt x="912" y="910"/>
                    <a:pt x="909" y="912"/>
                    <a:pt x="911" y="914"/>
                  </a:cubicBezTo>
                  <a:cubicBezTo>
                    <a:pt x="919" y="927"/>
                    <a:pt x="927" y="941"/>
                    <a:pt x="935" y="954"/>
                  </a:cubicBezTo>
                  <a:cubicBezTo>
                    <a:pt x="922" y="941"/>
                    <a:pt x="910" y="928"/>
                    <a:pt x="898" y="915"/>
                  </a:cubicBezTo>
                  <a:cubicBezTo>
                    <a:pt x="896" y="913"/>
                    <a:pt x="894" y="915"/>
                    <a:pt x="895" y="917"/>
                  </a:cubicBezTo>
                  <a:cubicBezTo>
                    <a:pt x="920" y="954"/>
                    <a:pt x="920" y="954"/>
                    <a:pt x="920" y="954"/>
                  </a:cubicBezTo>
                  <a:cubicBezTo>
                    <a:pt x="910" y="944"/>
                    <a:pt x="900" y="933"/>
                    <a:pt x="889" y="923"/>
                  </a:cubicBezTo>
                  <a:cubicBezTo>
                    <a:pt x="888" y="922"/>
                    <a:pt x="885" y="924"/>
                    <a:pt x="886" y="925"/>
                  </a:cubicBezTo>
                  <a:cubicBezTo>
                    <a:pt x="895" y="939"/>
                    <a:pt x="903" y="952"/>
                    <a:pt x="912" y="965"/>
                  </a:cubicBezTo>
                  <a:cubicBezTo>
                    <a:pt x="899" y="951"/>
                    <a:pt x="885" y="937"/>
                    <a:pt x="872" y="923"/>
                  </a:cubicBezTo>
                  <a:cubicBezTo>
                    <a:pt x="870" y="921"/>
                    <a:pt x="868" y="923"/>
                    <a:pt x="869" y="925"/>
                  </a:cubicBezTo>
                  <a:cubicBezTo>
                    <a:pt x="876" y="934"/>
                    <a:pt x="882" y="944"/>
                    <a:pt x="889" y="953"/>
                  </a:cubicBezTo>
                  <a:cubicBezTo>
                    <a:pt x="856" y="917"/>
                    <a:pt x="856" y="917"/>
                    <a:pt x="856" y="917"/>
                  </a:cubicBezTo>
                  <a:cubicBezTo>
                    <a:pt x="854" y="915"/>
                    <a:pt x="852" y="917"/>
                    <a:pt x="853" y="919"/>
                  </a:cubicBezTo>
                  <a:cubicBezTo>
                    <a:pt x="859" y="926"/>
                    <a:pt x="864" y="934"/>
                    <a:pt x="870" y="941"/>
                  </a:cubicBezTo>
                  <a:cubicBezTo>
                    <a:pt x="850" y="919"/>
                    <a:pt x="829" y="897"/>
                    <a:pt x="807" y="877"/>
                  </a:cubicBezTo>
                  <a:cubicBezTo>
                    <a:pt x="759" y="823"/>
                    <a:pt x="711" y="769"/>
                    <a:pt x="662" y="716"/>
                  </a:cubicBezTo>
                  <a:cubicBezTo>
                    <a:pt x="710" y="762"/>
                    <a:pt x="758" y="809"/>
                    <a:pt x="805" y="856"/>
                  </a:cubicBezTo>
                  <a:cubicBezTo>
                    <a:pt x="807" y="858"/>
                    <a:pt x="810" y="855"/>
                    <a:pt x="808" y="853"/>
                  </a:cubicBezTo>
                  <a:cubicBezTo>
                    <a:pt x="751" y="795"/>
                    <a:pt x="694" y="736"/>
                    <a:pt x="646" y="671"/>
                  </a:cubicBezTo>
                  <a:cubicBezTo>
                    <a:pt x="695" y="720"/>
                    <a:pt x="745" y="768"/>
                    <a:pt x="794" y="817"/>
                  </a:cubicBezTo>
                  <a:cubicBezTo>
                    <a:pt x="796" y="819"/>
                    <a:pt x="799" y="816"/>
                    <a:pt x="797" y="814"/>
                  </a:cubicBezTo>
                  <a:cubicBezTo>
                    <a:pt x="790" y="806"/>
                    <a:pt x="782" y="799"/>
                    <a:pt x="774" y="791"/>
                  </a:cubicBezTo>
                  <a:cubicBezTo>
                    <a:pt x="733" y="750"/>
                    <a:pt x="694" y="706"/>
                    <a:pt x="657" y="660"/>
                  </a:cubicBezTo>
                  <a:cubicBezTo>
                    <a:pt x="707" y="712"/>
                    <a:pt x="756" y="764"/>
                    <a:pt x="806" y="815"/>
                  </a:cubicBezTo>
                  <a:cubicBezTo>
                    <a:pt x="808" y="817"/>
                    <a:pt x="811" y="814"/>
                    <a:pt x="809" y="812"/>
                  </a:cubicBezTo>
                  <a:cubicBezTo>
                    <a:pt x="774" y="773"/>
                    <a:pt x="740" y="734"/>
                    <a:pt x="705" y="696"/>
                  </a:cubicBezTo>
                  <a:cubicBezTo>
                    <a:pt x="745" y="738"/>
                    <a:pt x="785" y="780"/>
                    <a:pt x="825" y="822"/>
                  </a:cubicBezTo>
                  <a:cubicBezTo>
                    <a:pt x="827" y="824"/>
                    <a:pt x="830" y="821"/>
                    <a:pt x="828" y="819"/>
                  </a:cubicBezTo>
                  <a:cubicBezTo>
                    <a:pt x="758" y="744"/>
                    <a:pt x="687" y="670"/>
                    <a:pt x="616" y="595"/>
                  </a:cubicBezTo>
                  <a:cubicBezTo>
                    <a:pt x="617" y="594"/>
                    <a:pt x="618" y="593"/>
                    <a:pt x="617" y="592"/>
                  </a:cubicBezTo>
                  <a:cubicBezTo>
                    <a:pt x="572" y="545"/>
                    <a:pt x="529" y="498"/>
                    <a:pt x="486" y="449"/>
                  </a:cubicBezTo>
                  <a:cubicBezTo>
                    <a:pt x="471" y="429"/>
                    <a:pt x="455" y="408"/>
                    <a:pt x="440" y="388"/>
                  </a:cubicBezTo>
                  <a:cubicBezTo>
                    <a:pt x="381" y="310"/>
                    <a:pt x="322" y="233"/>
                    <a:pt x="263" y="156"/>
                  </a:cubicBezTo>
                  <a:cubicBezTo>
                    <a:pt x="251" y="140"/>
                    <a:pt x="239" y="124"/>
                    <a:pt x="227" y="109"/>
                  </a:cubicBezTo>
                  <a:cubicBezTo>
                    <a:pt x="377" y="292"/>
                    <a:pt x="527" y="477"/>
                    <a:pt x="685" y="654"/>
                  </a:cubicBezTo>
                  <a:cubicBezTo>
                    <a:pt x="736" y="711"/>
                    <a:pt x="788" y="767"/>
                    <a:pt x="841" y="822"/>
                  </a:cubicBezTo>
                  <a:cubicBezTo>
                    <a:pt x="841" y="823"/>
                    <a:pt x="842" y="823"/>
                    <a:pt x="842" y="823"/>
                  </a:cubicBezTo>
                  <a:cubicBezTo>
                    <a:pt x="844" y="825"/>
                    <a:pt x="846" y="827"/>
                    <a:pt x="847" y="829"/>
                  </a:cubicBezTo>
                  <a:cubicBezTo>
                    <a:pt x="848" y="830"/>
                    <a:pt x="850" y="829"/>
                    <a:pt x="849" y="828"/>
                  </a:cubicBezTo>
                  <a:cubicBezTo>
                    <a:pt x="847" y="826"/>
                    <a:pt x="846" y="824"/>
                    <a:pt x="844" y="822"/>
                  </a:cubicBezTo>
                  <a:cubicBezTo>
                    <a:pt x="845" y="821"/>
                    <a:pt x="845" y="820"/>
                    <a:pt x="844" y="819"/>
                  </a:cubicBezTo>
                  <a:cubicBezTo>
                    <a:pt x="841" y="816"/>
                    <a:pt x="838" y="813"/>
                    <a:pt x="835" y="811"/>
                  </a:cubicBezTo>
                  <a:cubicBezTo>
                    <a:pt x="813" y="782"/>
                    <a:pt x="791" y="754"/>
                    <a:pt x="768" y="727"/>
                  </a:cubicBezTo>
                  <a:cubicBezTo>
                    <a:pt x="813" y="775"/>
                    <a:pt x="860" y="821"/>
                    <a:pt x="907" y="867"/>
                  </a:cubicBezTo>
                  <a:cubicBezTo>
                    <a:pt x="909" y="869"/>
                    <a:pt x="911" y="866"/>
                    <a:pt x="910" y="865"/>
                  </a:cubicBezTo>
                  <a:cubicBezTo>
                    <a:pt x="719" y="645"/>
                    <a:pt x="528" y="425"/>
                    <a:pt x="336" y="205"/>
                  </a:cubicBezTo>
                  <a:cubicBezTo>
                    <a:pt x="332" y="200"/>
                    <a:pt x="327" y="195"/>
                    <a:pt x="323" y="189"/>
                  </a:cubicBezTo>
                  <a:cubicBezTo>
                    <a:pt x="293" y="150"/>
                    <a:pt x="263" y="111"/>
                    <a:pt x="233" y="72"/>
                  </a:cubicBezTo>
                  <a:cubicBezTo>
                    <a:pt x="366" y="227"/>
                    <a:pt x="500" y="381"/>
                    <a:pt x="633" y="536"/>
                  </a:cubicBezTo>
                  <a:cubicBezTo>
                    <a:pt x="675" y="584"/>
                    <a:pt x="717" y="633"/>
                    <a:pt x="759" y="682"/>
                  </a:cubicBezTo>
                  <a:cubicBezTo>
                    <a:pt x="761" y="684"/>
                    <a:pt x="764" y="681"/>
                    <a:pt x="762" y="679"/>
                  </a:cubicBezTo>
                  <a:cubicBezTo>
                    <a:pt x="706" y="612"/>
                    <a:pt x="649" y="544"/>
                    <a:pt x="593" y="477"/>
                  </a:cubicBezTo>
                  <a:cubicBezTo>
                    <a:pt x="606" y="491"/>
                    <a:pt x="619" y="505"/>
                    <a:pt x="632" y="520"/>
                  </a:cubicBezTo>
                  <a:cubicBezTo>
                    <a:pt x="672" y="565"/>
                    <a:pt x="713" y="610"/>
                    <a:pt x="754" y="655"/>
                  </a:cubicBezTo>
                  <a:cubicBezTo>
                    <a:pt x="756" y="657"/>
                    <a:pt x="759" y="654"/>
                    <a:pt x="757" y="652"/>
                  </a:cubicBezTo>
                  <a:cubicBezTo>
                    <a:pt x="713" y="599"/>
                    <a:pt x="669" y="545"/>
                    <a:pt x="625" y="492"/>
                  </a:cubicBezTo>
                  <a:cubicBezTo>
                    <a:pt x="650" y="518"/>
                    <a:pt x="675" y="543"/>
                    <a:pt x="700" y="569"/>
                  </a:cubicBezTo>
                  <a:cubicBezTo>
                    <a:pt x="701" y="571"/>
                    <a:pt x="704" y="568"/>
                    <a:pt x="702" y="566"/>
                  </a:cubicBezTo>
                  <a:cubicBezTo>
                    <a:pt x="642" y="496"/>
                    <a:pt x="583" y="426"/>
                    <a:pt x="523" y="355"/>
                  </a:cubicBezTo>
                  <a:cubicBezTo>
                    <a:pt x="547" y="382"/>
                    <a:pt x="571" y="409"/>
                    <a:pt x="596" y="436"/>
                  </a:cubicBezTo>
                  <a:cubicBezTo>
                    <a:pt x="631" y="473"/>
                    <a:pt x="667" y="509"/>
                    <a:pt x="703" y="545"/>
                  </a:cubicBezTo>
                  <a:cubicBezTo>
                    <a:pt x="704" y="546"/>
                    <a:pt x="707" y="544"/>
                    <a:pt x="705" y="543"/>
                  </a:cubicBezTo>
                  <a:cubicBezTo>
                    <a:pt x="592" y="426"/>
                    <a:pt x="483" y="304"/>
                    <a:pt x="381" y="176"/>
                  </a:cubicBezTo>
                  <a:cubicBezTo>
                    <a:pt x="373" y="165"/>
                    <a:pt x="365" y="154"/>
                    <a:pt x="356" y="143"/>
                  </a:cubicBezTo>
                  <a:cubicBezTo>
                    <a:pt x="338" y="118"/>
                    <a:pt x="320" y="93"/>
                    <a:pt x="302" y="68"/>
                  </a:cubicBezTo>
                  <a:cubicBezTo>
                    <a:pt x="347" y="123"/>
                    <a:pt x="392" y="179"/>
                    <a:pt x="437" y="235"/>
                  </a:cubicBezTo>
                  <a:cubicBezTo>
                    <a:pt x="489" y="300"/>
                    <a:pt x="542" y="366"/>
                    <a:pt x="598" y="428"/>
                  </a:cubicBezTo>
                  <a:cubicBezTo>
                    <a:pt x="631" y="463"/>
                    <a:pt x="664" y="496"/>
                    <a:pt x="700" y="527"/>
                  </a:cubicBezTo>
                  <a:cubicBezTo>
                    <a:pt x="702" y="529"/>
                    <a:pt x="705" y="526"/>
                    <a:pt x="703" y="525"/>
                  </a:cubicBezTo>
                  <a:cubicBezTo>
                    <a:pt x="587" y="403"/>
                    <a:pt x="471" y="279"/>
                    <a:pt x="376" y="139"/>
                  </a:cubicBezTo>
                  <a:cubicBezTo>
                    <a:pt x="485" y="266"/>
                    <a:pt x="595" y="394"/>
                    <a:pt x="704" y="522"/>
                  </a:cubicBezTo>
                  <a:cubicBezTo>
                    <a:pt x="706" y="524"/>
                    <a:pt x="708" y="521"/>
                    <a:pt x="707" y="519"/>
                  </a:cubicBezTo>
                  <a:cubicBezTo>
                    <a:pt x="628" y="425"/>
                    <a:pt x="550" y="331"/>
                    <a:pt x="472" y="238"/>
                  </a:cubicBezTo>
                  <a:cubicBezTo>
                    <a:pt x="550" y="326"/>
                    <a:pt x="629" y="415"/>
                    <a:pt x="708" y="503"/>
                  </a:cubicBezTo>
                  <a:cubicBezTo>
                    <a:pt x="709" y="505"/>
                    <a:pt x="712" y="502"/>
                    <a:pt x="710" y="500"/>
                  </a:cubicBezTo>
                  <a:cubicBezTo>
                    <a:pt x="632" y="408"/>
                    <a:pt x="553" y="315"/>
                    <a:pt x="475" y="223"/>
                  </a:cubicBezTo>
                  <a:cubicBezTo>
                    <a:pt x="561" y="316"/>
                    <a:pt x="647" y="410"/>
                    <a:pt x="733" y="504"/>
                  </a:cubicBezTo>
                  <a:cubicBezTo>
                    <a:pt x="734" y="506"/>
                    <a:pt x="737" y="503"/>
                    <a:pt x="736" y="501"/>
                  </a:cubicBezTo>
                  <a:cubicBezTo>
                    <a:pt x="657" y="408"/>
                    <a:pt x="578" y="316"/>
                    <a:pt x="500" y="223"/>
                  </a:cubicBezTo>
                  <a:cubicBezTo>
                    <a:pt x="580" y="312"/>
                    <a:pt x="660" y="400"/>
                    <a:pt x="741" y="488"/>
                  </a:cubicBezTo>
                  <a:cubicBezTo>
                    <a:pt x="743" y="490"/>
                    <a:pt x="745" y="487"/>
                    <a:pt x="744" y="485"/>
                  </a:cubicBezTo>
                  <a:cubicBezTo>
                    <a:pt x="643" y="362"/>
                    <a:pt x="539" y="242"/>
                    <a:pt x="432" y="124"/>
                  </a:cubicBezTo>
                  <a:cubicBezTo>
                    <a:pt x="430" y="122"/>
                    <a:pt x="427" y="125"/>
                    <a:pt x="429" y="127"/>
                  </a:cubicBezTo>
                  <a:cubicBezTo>
                    <a:pt x="517" y="224"/>
                    <a:pt x="603" y="322"/>
                    <a:pt x="687" y="422"/>
                  </a:cubicBezTo>
                  <a:cubicBezTo>
                    <a:pt x="600" y="327"/>
                    <a:pt x="512" y="231"/>
                    <a:pt x="425" y="135"/>
                  </a:cubicBezTo>
                  <a:cubicBezTo>
                    <a:pt x="423" y="134"/>
                    <a:pt x="421" y="136"/>
                    <a:pt x="422" y="138"/>
                  </a:cubicBezTo>
                  <a:cubicBezTo>
                    <a:pt x="665" y="424"/>
                    <a:pt x="665" y="424"/>
                    <a:pt x="665" y="424"/>
                  </a:cubicBezTo>
                  <a:cubicBezTo>
                    <a:pt x="579" y="331"/>
                    <a:pt x="494" y="238"/>
                    <a:pt x="409" y="145"/>
                  </a:cubicBezTo>
                  <a:cubicBezTo>
                    <a:pt x="407" y="143"/>
                    <a:pt x="405" y="146"/>
                    <a:pt x="406" y="148"/>
                  </a:cubicBezTo>
                  <a:cubicBezTo>
                    <a:pt x="471" y="224"/>
                    <a:pt x="535" y="299"/>
                    <a:pt x="599" y="375"/>
                  </a:cubicBezTo>
                  <a:cubicBezTo>
                    <a:pt x="530" y="297"/>
                    <a:pt x="461" y="220"/>
                    <a:pt x="392" y="142"/>
                  </a:cubicBezTo>
                  <a:cubicBezTo>
                    <a:pt x="391" y="141"/>
                    <a:pt x="388" y="143"/>
                    <a:pt x="390" y="145"/>
                  </a:cubicBezTo>
                  <a:cubicBezTo>
                    <a:pt x="429" y="193"/>
                    <a:pt x="469" y="241"/>
                    <a:pt x="509" y="288"/>
                  </a:cubicBezTo>
                  <a:cubicBezTo>
                    <a:pt x="459" y="230"/>
                    <a:pt x="409" y="171"/>
                    <a:pt x="359" y="113"/>
                  </a:cubicBezTo>
                  <a:cubicBezTo>
                    <a:pt x="357" y="111"/>
                    <a:pt x="355" y="113"/>
                    <a:pt x="356" y="115"/>
                  </a:cubicBezTo>
                  <a:cubicBezTo>
                    <a:pt x="378" y="149"/>
                    <a:pt x="402" y="183"/>
                    <a:pt x="426" y="215"/>
                  </a:cubicBezTo>
                  <a:cubicBezTo>
                    <a:pt x="406" y="191"/>
                    <a:pt x="386" y="166"/>
                    <a:pt x="366" y="141"/>
                  </a:cubicBezTo>
                  <a:cubicBezTo>
                    <a:pt x="345" y="114"/>
                    <a:pt x="324" y="88"/>
                    <a:pt x="302" y="61"/>
                  </a:cubicBezTo>
                  <a:cubicBezTo>
                    <a:pt x="312" y="71"/>
                    <a:pt x="321" y="80"/>
                    <a:pt x="331" y="89"/>
                  </a:cubicBezTo>
                  <a:cubicBezTo>
                    <a:pt x="332" y="91"/>
                    <a:pt x="334" y="89"/>
                    <a:pt x="333" y="87"/>
                  </a:cubicBezTo>
                  <a:cubicBezTo>
                    <a:pt x="322" y="67"/>
                    <a:pt x="308" y="48"/>
                    <a:pt x="292" y="31"/>
                  </a:cubicBezTo>
                  <a:cubicBezTo>
                    <a:pt x="311" y="47"/>
                    <a:pt x="329" y="64"/>
                    <a:pt x="347" y="82"/>
                  </a:cubicBezTo>
                  <a:cubicBezTo>
                    <a:pt x="350" y="85"/>
                    <a:pt x="353" y="88"/>
                    <a:pt x="356" y="92"/>
                  </a:cubicBezTo>
                  <a:cubicBezTo>
                    <a:pt x="358" y="93"/>
                    <a:pt x="360" y="91"/>
                    <a:pt x="358" y="89"/>
                  </a:cubicBezTo>
                  <a:cubicBezTo>
                    <a:pt x="341" y="72"/>
                    <a:pt x="325" y="54"/>
                    <a:pt x="310" y="35"/>
                  </a:cubicBezTo>
                  <a:cubicBezTo>
                    <a:pt x="321" y="45"/>
                    <a:pt x="332" y="55"/>
                    <a:pt x="343" y="66"/>
                  </a:cubicBezTo>
                  <a:cubicBezTo>
                    <a:pt x="352" y="76"/>
                    <a:pt x="361" y="85"/>
                    <a:pt x="372" y="93"/>
                  </a:cubicBezTo>
                  <a:cubicBezTo>
                    <a:pt x="373" y="95"/>
                    <a:pt x="376" y="92"/>
                    <a:pt x="374" y="91"/>
                  </a:cubicBezTo>
                  <a:cubicBezTo>
                    <a:pt x="368" y="85"/>
                    <a:pt x="362" y="79"/>
                    <a:pt x="356" y="74"/>
                  </a:cubicBezTo>
                  <a:cubicBezTo>
                    <a:pt x="346" y="63"/>
                    <a:pt x="336" y="52"/>
                    <a:pt x="328" y="41"/>
                  </a:cubicBezTo>
                  <a:cubicBezTo>
                    <a:pt x="348" y="58"/>
                    <a:pt x="368" y="76"/>
                    <a:pt x="388" y="94"/>
                  </a:cubicBezTo>
                  <a:cubicBezTo>
                    <a:pt x="390" y="95"/>
                    <a:pt x="392" y="93"/>
                    <a:pt x="390" y="91"/>
                  </a:cubicBezTo>
                  <a:cubicBezTo>
                    <a:pt x="377" y="77"/>
                    <a:pt x="365" y="63"/>
                    <a:pt x="353" y="47"/>
                  </a:cubicBezTo>
                  <a:cubicBezTo>
                    <a:pt x="367" y="60"/>
                    <a:pt x="379" y="72"/>
                    <a:pt x="392" y="86"/>
                  </a:cubicBezTo>
                  <a:cubicBezTo>
                    <a:pt x="393" y="87"/>
                    <a:pt x="396" y="85"/>
                    <a:pt x="395" y="83"/>
                  </a:cubicBezTo>
                  <a:cubicBezTo>
                    <a:pt x="391" y="77"/>
                    <a:pt x="386" y="71"/>
                    <a:pt x="382" y="66"/>
                  </a:cubicBezTo>
                  <a:cubicBezTo>
                    <a:pt x="394" y="77"/>
                    <a:pt x="406" y="88"/>
                    <a:pt x="418" y="99"/>
                  </a:cubicBezTo>
                  <a:cubicBezTo>
                    <a:pt x="420" y="101"/>
                    <a:pt x="422" y="99"/>
                    <a:pt x="421" y="97"/>
                  </a:cubicBezTo>
                  <a:cubicBezTo>
                    <a:pt x="418" y="89"/>
                    <a:pt x="413" y="82"/>
                    <a:pt x="408" y="76"/>
                  </a:cubicBezTo>
                  <a:cubicBezTo>
                    <a:pt x="411" y="77"/>
                    <a:pt x="412" y="74"/>
                    <a:pt x="410" y="72"/>
                  </a:cubicBezTo>
                  <a:cubicBezTo>
                    <a:pt x="407" y="70"/>
                    <a:pt x="403" y="68"/>
                    <a:pt x="400" y="65"/>
                  </a:cubicBezTo>
                  <a:cubicBezTo>
                    <a:pt x="398" y="64"/>
                    <a:pt x="396" y="67"/>
                    <a:pt x="397" y="69"/>
                  </a:cubicBezTo>
                  <a:cubicBezTo>
                    <a:pt x="402" y="74"/>
                    <a:pt x="407" y="80"/>
                    <a:pt x="411" y="87"/>
                  </a:cubicBezTo>
                  <a:cubicBezTo>
                    <a:pt x="397" y="74"/>
                    <a:pt x="384" y="61"/>
                    <a:pt x="370" y="48"/>
                  </a:cubicBezTo>
                  <a:cubicBezTo>
                    <a:pt x="369" y="47"/>
                    <a:pt x="365" y="49"/>
                    <a:pt x="367" y="51"/>
                  </a:cubicBezTo>
                  <a:cubicBezTo>
                    <a:pt x="370" y="55"/>
                    <a:pt x="373" y="59"/>
                    <a:pt x="376" y="64"/>
                  </a:cubicBezTo>
                  <a:cubicBezTo>
                    <a:pt x="365" y="53"/>
                    <a:pt x="354" y="43"/>
                    <a:pt x="343" y="33"/>
                  </a:cubicBezTo>
                  <a:cubicBezTo>
                    <a:pt x="341" y="32"/>
                    <a:pt x="338" y="34"/>
                    <a:pt x="340" y="36"/>
                  </a:cubicBezTo>
                  <a:cubicBezTo>
                    <a:pt x="347" y="47"/>
                    <a:pt x="355" y="57"/>
                    <a:pt x="364" y="67"/>
                  </a:cubicBezTo>
                  <a:cubicBezTo>
                    <a:pt x="348" y="54"/>
                    <a:pt x="333" y="40"/>
                    <a:pt x="318" y="27"/>
                  </a:cubicBezTo>
                  <a:cubicBezTo>
                    <a:pt x="317" y="25"/>
                    <a:pt x="314" y="27"/>
                    <a:pt x="315" y="29"/>
                  </a:cubicBezTo>
                  <a:cubicBezTo>
                    <a:pt x="319" y="35"/>
                    <a:pt x="322" y="40"/>
                    <a:pt x="326" y="46"/>
                  </a:cubicBezTo>
                  <a:cubicBezTo>
                    <a:pt x="316" y="36"/>
                    <a:pt x="306" y="26"/>
                    <a:pt x="296" y="16"/>
                  </a:cubicBezTo>
                  <a:cubicBezTo>
                    <a:pt x="294" y="15"/>
                    <a:pt x="292" y="17"/>
                    <a:pt x="293" y="19"/>
                  </a:cubicBezTo>
                  <a:cubicBezTo>
                    <a:pt x="300" y="28"/>
                    <a:pt x="307" y="37"/>
                    <a:pt x="315" y="46"/>
                  </a:cubicBezTo>
                  <a:cubicBezTo>
                    <a:pt x="298" y="31"/>
                    <a:pt x="281" y="16"/>
                    <a:pt x="263" y="1"/>
                  </a:cubicBezTo>
                  <a:cubicBezTo>
                    <a:pt x="262" y="0"/>
                    <a:pt x="259" y="2"/>
                    <a:pt x="261" y="3"/>
                  </a:cubicBezTo>
                  <a:cubicBezTo>
                    <a:pt x="285" y="25"/>
                    <a:pt x="306" y="50"/>
                    <a:pt x="324" y="78"/>
                  </a:cubicBezTo>
                  <a:cubicBezTo>
                    <a:pt x="311" y="66"/>
                    <a:pt x="298" y="53"/>
                    <a:pt x="285" y="40"/>
                  </a:cubicBezTo>
                  <a:cubicBezTo>
                    <a:pt x="269" y="20"/>
                    <a:pt x="269" y="20"/>
                    <a:pt x="269" y="20"/>
                  </a:cubicBezTo>
                  <a:cubicBezTo>
                    <a:pt x="268" y="19"/>
                    <a:pt x="267" y="20"/>
                    <a:pt x="266" y="20"/>
                  </a:cubicBezTo>
                  <a:cubicBezTo>
                    <a:pt x="266" y="20"/>
                    <a:pt x="266" y="20"/>
                    <a:pt x="266" y="20"/>
                  </a:cubicBezTo>
                  <a:cubicBezTo>
                    <a:pt x="265" y="19"/>
                    <a:pt x="263" y="21"/>
                    <a:pt x="264" y="22"/>
                  </a:cubicBezTo>
                  <a:cubicBezTo>
                    <a:pt x="265" y="23"/>
                    <a:pt x="266" y="24"/>
                    <a:pt x="267" y="25"/>
                  </a:cubicBezTo>
                  <a:cubicBezTo>
                    <a:pt x="277" y="40"/>
                    <a:pt x="287" y="54"/>
                    <a:pt x="298" y="69"/>
                  </a:cubicBezTo>
                  <a:cubicBezTo>
                    <a:pt x="281" y="47"/>
                    <a:pt x="265" y="25"/>
                    <a:pt x="248" y="3"/>
                  </a:cubicBezTo>
                  <a:cubicBezTo>
                    <a:pt x="247" y="1"/>
                    <a:pt x="244" y="3"/>
                    <a:pt x="245" y="5"/>
                  </a:cubicBezTo>
                  <a:cubicBezTo>
                    <a:pt x="262" y="43"/>
                    <a:pt x="286" y="77"/>
                    <a:pt x="313" y="110"/>
                  </a:cubicBezTo>
                  <a:cubicBezTo>
                    <a:pt x="342" y="146"/>
                    <a:pt x="373" y="182"/>
                    <a:pt x="403" y="217"/>
                  </a:cubicBezTo>
                  <a:cubicBezTo>
                    <a:pt x="466" y="292"/>
                    <a:pt x="529" y="367"/>
                    <a:pt x="592" y="442"/>
                  </a:cubicBezTo>
                  <a:cubicBezTo>
                    <a:pt x="617" y="471"/>
                    <a:pt x="642" y="500"/>
                    <a:pt x="666" y="529"/>
                  </a:cubicBezTo>
                  <a:cubicBezTo>
                    <a:pt x="640" y="503"/>
                    <a:pt x="615" y="476"/>
                    <a:pt x="589" y="449"/>
                  </a:cubicBezTo>
                  <a:cubicBezTo>
                    <a:pt x="507" y="349"/>
                    <a:pt x="425" y="249"/>
                    <a:pt x="342" y="150"/>
                  </a:cubicBezTo>
                  <a:cubicBezTo>
                    <a:pt x="303" y="102"/>
                    <a:pt x="264" y="55"/>
                    <a:pt x="225" y="7"/>
                  </a:cubicBezTo>
                  <a:cubicBezTo>
                    <a:pt x="224" y="5"/>
                    <a:pt x="220" y="8"/>
                    <a:pt x="222" y="10"/>
                  </a:cubicBezTo>
                  <a:cubicBezTo>
                    <a:pt x="330" y="167"/>
                    <a:pt x="455" y="312"/>
                    <a:pt x="586" y="451"/>
                  </a:cubicBezTo>
                  <a:cubicBezTo>
                    <a:pt x="587" y="452"/>
                    <a:pt x="588" y="453"/>
                    <a:pt x="588" y="454"/>
                  </a:cubicBezTo>
                  <a:cubicBezTo>
                    <a:pt x="605" y="473"/>
                    <a:pt x="621" y="493"/>
                    <a:pt x="637" y="512"/>
                  </a:cubicBezTo>
                  <a:cubicBezTo>
                    <a:pt x="659" y="540"/>
                    <a:pt x="682" y="567"/>
                    <a:pt x="704" y="594"/>
                  </a:cubicBezTo>
                  <a:cubicBezTo>
                    <a:pt x="639" y="523"/>
                    <a:pt x="575" y="452"/>
                    <a:pt x="512" y="380"/>
                  </a:cubicBezTo>
                  <a:cubicBezTo>
                    <a:pt x="452" y="309"/>
                    <a:pt x="393" y="238"/>
                    <a:pt x="334" y="167"/>
                  </a:cubicBezTo>
                  <a:cubicBezTo>
                    <a:pt x="293" y="118"/>
                    <a:pt x="252" y="70"/>
                    <a:pt x="212" y="21"/>
                  </a:cubicBezTo>
                  <a:cubicBezTo>
                    <a:pt x="210" y="19"/>
                    <a:pt x="207" y="22"/>
                    <a:pt x="209" y="24"/>
                  </a:cubicBezTo>
                  <a:cubicBezTo>
                    <a:pt x="306" y="148"/>
                    <a:pt x="408" y="268"/>
                    <a:pt x="512" y="386"/>
                  </a:cubicBezTo>
                  <a:cubicBezTo>
                    <a:pt x="540" y="420"/>
                    <a:pt x="568" y="453"/>
                    <a:pt x="597" y="487"/>
                  </a:cubicBezTo>
                  <a:cubicBezTo>
                    <a:pt x="503" y="379"/>
                    <a:pt x="410" y="271"/>
                    <a:pt x="317" y="163"/>
                  </a:cubicBezTo>
                  <a:cubicBezTo>
                    <a:pt x="275" y="115"/>
                    <a:pt x="233" y="66"/>
                    <a:pt x="191" y="17"/>
                  </a:cubicBezTo>
                  <a:cubicBezTo>
                    <a:pt x="189" y="16"/>
                    <a:pt x="186" y="18"/>
                    <a:pt x="188" y="20"/>
                  </a:cubicBezTo>
                  <a:cubicBezTo>
                    <a:pt x="218" y="59"/>
                    <a:pt x="248" y="98"/>
                    <a:pt x="278" y="137"/>
                  </a:cubicBezTo>
                  <a:cubicBezTo>
                    <a:pt x="243" y="98"/>
                    <a:pt x="209" y="59"/>
                    <a:pt x="175" y="19"/>
                  </a:cubicBezTo>
                  <a:cubicBezTo>
                    <a:pt x="174" y="18"/>
                    <a:pt x="171" y="20"/>
                    <a:pt x="172" y="21"/>
                  </a:cubicBezTo>
                  <a:cubicBezTo>
                    <a:pt x="288" y="187"/>
                    <a:pt x="422" y="337"/>
                    <a:pt x="556" y="487"/>
                  </a:cubicBezTo>
                  <a:cubicBezTo>
                    <a:pt x="613" y="556"/>
                    <a:pt x="672" y="623"/>
                    <a:pt x="733" y="689"/>
                  </a:cubicBezTo>
                  <a:cubicBezTo>
                    <a:pt x="762" y="724"/>
                    <a:pt x="791" y="758"/>
                    <a:pt x="819" y="793"/>
                  </a:cubicBezTo>
                  <a:cubicBezTo>
                    <a:pt x="640" y="606"/>
                    <a:pt x="476" y="406"/>
                    <a:pt x="312" y="206"/>
                  </a:cubicBezTo>
                  <a:cubicBezTo>
                    <a:pt x="262" y="145"/>
                    <a:pt x="212" y="84"/>
                    <a:pt x="162" y="24"/>
                  </a:cubicBezTo>
                  <a:cubicBezTo>
                    <a:pt x="160" y="22"/>
                    <a:pt x="157" y="24"/>
                    <a:pt x="159" y="26"/>
                  </a:cubicBezTo>
                  <a:cubicBezTo>
                    <a:pt x="202" y="83"/>
                    <a:pt x="246" y="140"/>
                    <a:pt x="289" y="198"/>
                  </a:cubicBezTo>
                  <a:cubicBezTo>
                    <a:pt x="242" y="139"/>
                    <a:pt x="195" y="81"/>
                    <a:pt x="147" y="23"/>
                  </a:cubicBezTo>
                  <a:cubicBezTo>
                    <a:pt x="146" y="22"/>
                    <a:pt x="143" y="24"/>
                    <a:pt x="145" y="25"/>
                  </a:cubicBezTo>
                  <a:cubicBezTo>
                    <a:pt x="160" y="50"/>
                    <a:pt x="175" y="75"/>
                    <a:pt x="191" y="100"/>
                  </a:cubicBezTo>
                  <a:cubicBezTo>
                    <a:pt x="173" y="78"/>
                    <a:pt x="155" y="56"/>
                    <a:pt x="137" y="34"/>
                  </a:cubicBezTo>
                  <a:cubicBezTo>
                    <a:pt x="136" y="32"/>
                    <a:pt x="133" y="34"/>
                    <a:pt x="135" y="36"/>
                  </a:cubicBezTo>
                  <a:cubicBezTo>
                    <a:pt x="151" y="58"/>
                    <a:pt x="166" y="81"/>
                    <a:pt x="180" y="104"/>
                  </a:cubicBezTo>
                  <a:cubicBezTo>
                    <a:pt x="163" y="82"/>
                    <a:pt x="145" y="61"/>
                    <a:pt x="128" y="40"/>
                  </a:cubicBezTo>
                  <a:cubicBezTo>
                    <a:pt x="127" y="38"/>
                    <a:pt x="124" y="40"/>
                    <a:pt x="125" y="42"/>
                  </a:cubicBezTo>
                  <a:cubicBezTo>
                    <a:pt x="143" y="67"/>
                    <a:pt x="160" y="93"/>
                    <a:pt x="176" y="119"/>
                  </a:cubicBezTo>
                  <a:cubicBezTo>
                    <a:pt x="160" y="101"/>
                    <a:pt x="145" y="82"/>
                    <a:pt x="130" y="64"/>
                  </a:cubicBezTo>
                  <a:cubicBezTo>
                    <a:pt x="129" y="63"/>
                    <a:pt x="127" y="65"/>
                    <a:pt x="128" y="66"/>
                  </a:cubicBezTo>
                  <a:cubicBezTo>
                    <a:pt x="142" y="88"/>
                    <a:pt x="156" y="109"/>
                    <a:pt x="170" y="130"/>
                  </a:cubicBezTo>
                  <a:cubicBezTo>
                    <a:pt x="151" y="107"/>
                    <a:pt x="132" y="85"/>
                    <a:pt x="113" y="62"/>
                  </a:cubicBezTo>
                  <a:cubicBezTo>
                    <a:pt x="112" y="60"/>
                    <a:pt x="110" y="62"/>
                    <a:pt x="111" y="64"/>
                  </a:cubicBezTo>
                  <a:cubicBezTo>
                    <a:pt x="129" y="90"/>
                    <a:pt x="147" y="117"/>
                    <a:pt x="165" y="143"/>
                  </a:cubicBezTo>
                  <a:cubicBezTo>
                    <a:pt x="144" y="119"/>
                    <a:pt x="124" y="95"/>
                    <a:pt x="104" y="71"/>
                  </a:cubicBezTo>
                  <a:cubicBezTo>
                    <a:pt x="103" y="70"/>
                    <a:pt x="100" y="72"/>
                    <a:pt x="101" y="73"/>
                  </a:cubicBezTo>
                  <a:cubicBezTo>
                    <a:pt x="113" y="97"/>
                    <a:pt x="127" y="119"/>
                    <a:pt x="142" y="140"/>
                  </a:cubicBezTo>
                  <a:cubicBezTo>
                    <a:pt x="127" y="122"/>
                    <a:pt x="112" y="103"/>
                    <a:pt x="98" y="84"/>
                  </a:cubicBezTo>
                  <a:cubicBezTo>
                    <a:pt x="96" y="82"/>
                    <a:pt x="93" y="83"/>
                    <a:pt x="95" y="85"/>
                  </a:cubicBezTo>
                  <a:cubicBezTo>
                    <a:pt x="101" y="95"/>
                    <a:pt x="107" y="105"/>
                    <a:pt x="113" y="114"/>
                  </a:cubicBezTo>
                  <a:cubicBezTo>
                    <a:pt x="108" y="108"/>
                    <a:pt x="104" y="103"/>
                    <a:pt x="99" y="97"/>
                  </a:cubicBezTo>
                  <a:cubicBezTo>
                    <a:pt x="98" y="96"/>
                    <a:pt x="95" y="97"/>
                    <a:pt x="96" y="99"/>
                  </a:cubicBezTo>
                  <a:cubicBezTo>
                    <a:pt x="107" y="117"/>
                    <a:pt x="118" y="134"/>
                    <a:pt x="130" y="151"/>
                  </a:cubicBezTo>
                  <a:cubicBezTo>
                    <a:pt x="116" y="135"/>
                    <a:pt x="102" y="119"/>
                    <a:pt x="88" y="103"/>
                  </a:cubicBezTo>
                  <a:cubicBezTo>
                    <a:pt x="87" y="102"/>
                    <a:pt x="84" y="103"/>
                    <a:pt x="85" y="105"/>
                  </a:cubicBezTo>
                  <a:cubicBezTo>
                    <a:pt x="101" y="131"/>
                    <a:pt x="117" y="155"/>
                    <a:pt x="136" y="179"/>
                  </a:cubicBezTo>
                  <a:cubicBezTo>
                    <a:pt x="121" y="162"/>
                    <a:pt x="107" y="146"/>
                    <a:pt x="93" y="128"/>
                  </a:cubicBezTo>
                  <a:cubicBezTo>
                    <a:pt x="92" y="127"/>
                    <a:pt x="90" y="129"/>
                    <a:pt x="90" y="130"/>
                  </a:cubicBezTo>
                  <a:cubicBezTo>
                    <a:pt x="97" y="141"/>
                    <a:pt x="105" y="152"/>
                    <a:pt x="112" y="162"/>
                  </a:cubicBezTo>
                  <a:cubicBezTo>
                    <a:pt x="106" y="154"/>
                    <a:pt x="99" y="147"/>
                    <a:pt x="92" y="139"/>
                  </a:cubicBezTo>
                  <a:cubicBezTo>
                    <a:pt x="91" y="138"/>
                    <a:pt x="89" y="139"/>
                    <a:pt x="90" y="141"/>
                  </a:cubicBezTo>
                  <a:cubicBezTo>
                    <a:pt x="99" y="155"/>
                    <a:pt x="108" y="169"/>
                    <a:pt x="118" y="183"/>
                  </a:cubicBezTo>
                  <a:cubicBezTo>
                    <a:pt x="106" y="169"/>
                    <a:pt x="94" y="156"/>
                    <a:pt x="82" y="142"/>
                  </a:cubicBezTo>
                  <a:cubicBezTo>
                    <a:pt x="81" y="141"/>
                    <a:pt x="79" y="142"/>
                    <a:pt x="80" y="144"/>
                  </a:cubicBezTo>
                  <a:cubicBezTo>
                    <a:pt x="101" y="176"/>
                    <a:pt x="124" y="206"/>
                    <a:pt x="148" y="236"/>
                  </a:cubicBezTo>
                  <a:cubicBezTo>
                    <a:pt x="134" y="221"/>
                    <a:pt x="120" y="206"/>
                    <a:pt x="107" y="190"/>
                  </a:cubicBezTo>
                  <a:cubicBezTo>
                    <a:pt x="103" y="184"/>
                    <a:pt x="99" y="179"/>
                    <a:pt x="95" y="174"/>
                  </a:cubicBezTo>
                  <a:cubicBezTo>
                    <a:pt x="95" y="173"/>
                    <a:pt x="94" y="173"/>
                    <a:pt x="94" y="173"/>
                  </a:cubicBezTo>
                  <a:cubicBezTo>
                    <a:pt x="91" y="169"/>
                    <a:pt x="88" y="165"/>
                    <a:pt x="85" y="161"/>
                  </a:cubicBezTo>
                  <a:cubicBezTo>
                    <a:pt x="84" y="159"/>
                    <a:pt x="82" y="160"/>
                    <a:pt x="82" y="162"/>
                  </a:cubicBezTo>
                  <a:cubicBezTo>
                    <a:pt x="93" y="188"/>
                    <a:pt x="108" y="210"/>
                    <a:pt x="128" y="229"/>
                  </a:cubicBezTo>
                  <a:cubicBezTo>
                    <a:pt x="137" y="243"/>
                    <a:pt x="146" y="257"/>
                    <a:pt x="155" y="271"/>
                  </a:cubicBezTo>
                  <a:cubicBezTo>
                    <a:pt x="128" y="237"/>
                    <a:pt x="101" y="203"/>
                    <a:pt x="73" y="169"/>
                  </a:cubicBezTo>
                  <a:cubicBezTo>
                    <a:pt x="72" y="168"/>
                    <a:pt x="69" y="170"/>
                    <a:pt x="70" y="171"/>
                  </a:cubicBezTo>
                  <a:cubicBezTo>
                    <a:pt x="98" y="210"/>
                    <a:pt x="125" y="249"/>
                    <a:pt x="153" y="288"/>
                  </a:cubicBezTo>
                  <a:cubicBezTo>
                    <a:pt x="127" y="258"/>
                    <a:pt x="100" y="227"/>
                    <a:pt x="74" y="197"/>
                  </a:cubicBezTo>
                  <a:cubicBezTo>
                    <a:pt x="73" y="195"/>
                    <a:pt x="70" y="197"/>
                    <a:pt x="71" y="199"/>
                  </a:cubicBezTo>
                  <a:cubicBezTo>
                    <a:pt x="98" y="235"/>
                    <a:pt x="125" y="271"/>
                    <a:pt x="152" y="306"/>
                  </a:cubicBezTo>
                  <a:cubicBezTo>
                    <a:pt x="125" y="274"/>
                    <a:pt x="98" y="241"/>
                    <a:pt x="70" y="208"/>
                  </a:cubicBezTo>
                  <a:cubicBezTo>
                    <a:pt x="69" y="207"/>
                    <a:pt x="66" y="209"/>
                    <a:pt x="67" y="210"/>
                  </a:cubicBezTo>
                  <a:cubicBezTo>
                    <a:pt x="94" y="247"/>
                    <a:pt x="121" y="283"/>
                    <a:pt x="147" y="319"/>
                  </a:cubicBezTo>
                  <a:cubicBezTo>
                    <a:pt x="119" y="284"/>
                    <a:pt x="91" y="250"/>
                    <a:pt x="63" y="215"/>
                  </a:cubicBezTo>
                  <a:cubicBezTo>
                    <a:pt x="61" y="214"/>
                    <a:pt x="59" y="215"/>
                    <a:pt x="60" y="217"/>
                  </a:cubicBezTo>
                  <a:cubicBezTo>
                    <a:pt x="78" y="245"/>
                    <a:pt x="97" y="272"/>
                    <a:pt x="116" y="298"/>
                  </a:cubicBezTo>
                  <a:cubicBezTo>
                    <a:pt x="95" y="272"/>
                    <a:pt x="74" y="246"/>
                    <a:pt x="54" y="220"/>
                  </a:cubicBezTo>
                  <a:cubicBezTo>
                    <a:pt x="52" y="219"/>
                    <a:pt x="50" y="221"/>
                    <a:pt x="51" y="222"/>
                  </a:cubicBezTo>
                  <a:cubicBezTo>
                    <a:pt x="86" y="275"/>
                    <a:pt x="124" y="327"/>
                    <a:pt x="165" y="377"/>
                  </a:cubicBezTo>
                  <a:cubicBezTo>
                    <a:pt x="153" y="371"/>
                    <a:pt x="146" y="360"/>
                    <a:pt x="137" y="350"/>
                  </a:cubicBezTo>
                  <a:cubicBezTo>
                    <a:pt x="108" y="315"/>
                    <a:pt x="108" y="315"/>
                    <a:pt x="108" y="315"/>
                  </a:cubicBezTo>
                  <a:cubicBezTo>
                    <a:pt x="88" y="292"/>
                    <a:pt x="69" y="269"/>
                    <a:pt x="50" y="246"/>
                  </a:cubicBezTo>
                  <a:cubicBezTo>
                    <a:pt x="49" y="245"/>
                    <a:pt x="47" y="247"/>
                    <a:pt x="48" y="248"/>
                  </a:cubicBezTo>
                  <a:cubicBezTo>
                    <a:pt x="77" y="283"/>
                    <a:pt x="106" y="317"/>
                    <a:pt x="135" y="352"/>
                  </a:cubicBezTo>
                  <a:cubicBezTo>
                    <a:pt x="102" y="317"/>
                    <a:pt x="69" y="282"/>
                    <a:pt x="36" y="248"/>
                  </a:cubicBezTo>
                  <a:cubicBezTo>
                    <a:pt x="35" y="246"/>
                    <a:pt x="33" y="248"/>
                    <a:pt x="34" y="250"/>
                  </a:cubicBezTo>
                  <a:cubicBezTo>
                    <a:pt x="72" y="292"/>
                    <a:pt x="110" y="333"/>
                    <a:pt x="148" y="375"/>
                  </a:cubicBezTo>
                  <a:cubicBezTo>
                    <a:pt x="108" y="338"/>
                    <a:pt x="71" y="299"/>
                    <a:pt x="37" y="256"/>
                  </a:cubicBezTo>
                  <a:cubicBezTo>
                    <a:pt x="36" y="255"/>
                    <a:pt x="35" y="257"/>
                    <a:pt x="36" y="258"/>
                  </a:cubicBezTo>
                  <a:cubicBezTo>
                    <a:pt x="42" y="266"/>
                    <a:pt x="50" y="275"/>
                    <a:pt x="57" y="284"/>
                  </a:cubicBezTo>
                  <a:cubicBezTo>
                    <a:pt x="46" y="271"/>
                    <a:pt x="35" y="259"/>
                    <a:pt x="24" y="247"/>
                  </a:cubicBezTo>
                  <a:cubicBezTo>
                    <a:pt x="23" y="246"/>
                    <a:pt x="21" y="247"/>
                    <a:pt x="21" y="249"/>
                  </a:cubicBezTo>
                  <a:cubicBezTo>
                    <a:pt x="35" y="270"/>
                    <a:pt x="48" y="292"/>
                    <a:pt x="61" y="314"/>
                  </a:cubicBezTo>
                  <a:cubicBezTo>
                    <a:pt x="47" y="296"/>
                    <a:pt x="32" y="278"/>
                    <a:pt x="18" y="261"/>
                  </a:cubicBezTo>
                  <a:cubicBezTo>
                    <a:pt x="17" y="260"/>
                    <a:pt x="15" y="261"/>
                    <a:pt x="16" y="263"/>
                  </a:cubicBezTo>
                  <a:cubicBezTo>
                    <a:pt x="29" y="283"/>
                    <a:pt x="42" y="303"/>
                    <a:pt x="54" y="323"/>
                  </a:cubicBezTo>
                  <a:cubicBezTo>
                    <a:pt x="36" y="308"/>
                    <a:pt x="22" y="290"/>
                    <a:pt x="12" y="268"/>
                  </a:cubicBezTo>
                  <a:cubicBezTo>
                    <a:pt x="11" y="267"/>
                    <a:pt x="9" y="268"/>
                    <a:pt x="9" y="270"/>
                  </a:cubicBezTo>
                  <a:cubicBezTo>
                    <a:pt x="14" y="281"/>
                    <a:pt x="20" y="292"/>
                    <a:pt x="26" y="303"/>
                  </a:cubicBezTo>
                  <a:cubicBezTo>
                    <a:pt x="19" y="294"/>
                    <a:pt x="12" y="285"/>
                    <a:pt x="4" y="276"/>
                  </a:cubicBezTo>
                  <a:cubicBezTo>
                    <a:pt x="3" y="275"/>
                    <a:pt x="1" y="276"/>
                    <a:pt x="2" y="278"/>
                  </a:cubicBezTo>
                  <a:cubicBezTo>
                    <a:pt x="18" y="301"/>
                    <a:pt x="34" y="325"/>
                    <a:pt x="50" y="349"/>
                  </a:cubicBezTo>
                  <a:cubicBezTo>
                    <a:pt x="33" y="333"/>
                    <a:pt x="17" y="317"/>
                    <a:pt x="3" y="298"/>
                  </a:cubicBezTo>
                  <a:cubicBezTo>
                    <a:pt x="2" y="297"/>
                    <a:pt x="0" y="298"/>
                    <a:pt x="1" y="300"/>
                  </a:cubicBezTo>
                  <a:cubicBezTo>
                    <a:pt x="8" y="313"/>
                    <a:pt x="17" y="326"/>
                    <a:pt x="27" y="338"/>
                  </a:cubicBezTo>
                  <a:cubicBezTo>
                    <a:pt x="22" y="333"/>
                    <a:pt x="17" y="329"/>
                    <a:pt x="12" y="324"/>
                  </a:cubicBezTo>
                  <a:cubicBezTo>
                    <a:pt x="11" y="323"/>
                    <a:pt x="10" y="324"/>
                    <a:pt x="10" y="325"/>
                  </a:cubicBezTo>
                  <a:cubicBezTo>
                    <a:pt x="16" y="335"/>
                    <a:pt x="23" y="347"/>
                    <a:pt x="32" y="357"/>
                  </a:cubicBezTo>
                  <a:cubicBezTo>
                    <a:pt x="31" y="356"/>
                    <a:pt x="30" y="355"/>
                    <a:pt x="29" y="355"/>
                  </a:cubicBezTo>
                  <a:cubicBezTo>
                    <a:pt x="21" y="349"/>
                    <a:pt x="13" y="343"/>
                    <a:pt x="5" y="337"/>
                  </a:cubicBezTo>
                  <a:cubicBezTo>
                    <a:pt x="4" y="337"/>
                    <a:pt x="2" y="338"/>
                    <a:pt x="3" y="339"/>
                  </a:cubicBezTo>
                  <a:cubicBezTo>
                    <a:pt x="9" y="345"/>
                    <a:pt x="17" y="353"/>
                    <a:pt x="20" y="360"/>
                  </a:cubicBezTo>
                  <a:cubicBezTo>
                    <a:pt x="20" y="359"/>
                    <a:pt x="19" y="359"/>
                    <a:pt x="18" y="358"/>
                  </a:cubicBezTo>
                  <a:cubicBezTo>
                    <a:pt x="17" y="357"/>
                    <a:pt x="16" y="356"/>
                    <a:pt x="14" y="355"/>
                  </a:cubicBezTo>
                  <a:cubicBezTo>
                    <a:pt x="11" y="353"/>
                    <a:pt x="9" y="350"/>
                    <a:pt x="7" y="347"/>
                  </a:cubicBezTo>
                  <a:cubicBezTo>
                    <a:pt x="8" y="347"/>
                    <a:pt x="8" y="345"/>
                    <a:pt x="7" y="345"/>
                  </a:cubicBezTo>
                  <a:cubicBezTo>
                    <a:pt x="7" y="345"/>
                    <a:pt x="6" y="345"/>
                    <a:pt x="6" y="345"/>
                  </a:cubicBezTo>
                  <a:cubicBezTo>
                    <a:pt x="5" y="344"/>
                    <a:pt x="5" y="345"/>
                    <a:pt x="5" y="345"/>
                  </a:cubicBezTo>
                  <a:cubicBezTo>
                    <a:pt x="4" y="345"/>
                    <a:pt x="4" y="346"/>
                    <a:pt x="3" y="346"/>
                  </a:cubicBezTo>
                  <a:cubicBezTo>
                    <a:pt x="3" y="347"/>
                    <a:pt x="3" y="347"/>
                    <a:pt x="3" y="347"/>
                  </a:cubicBezTo>
                  <a:cubicBezTo>
                    <a:pt x="6" y="355"/>
                    <a:pt x="18" y="361"/>
                    <a:pt x="24" y="366"/>
                  </a:cubicBezTo>
                  <a:cubicBezTo>
                    <a:pt x="25" y="366"/>
                    <a:pt x="27" y="365"/>
                    <a:pt x="26" y="364"/>
                  </a:cubicBezTo>
                  <a:cubicBezTo>
                    <a:pt x="22" y="358"/>
                    <a:pt x="18" y="352"/>
                    <a:pt x="13" y="346"/>
                  </a:cubicBezTo>
                  <a:cubicBezTo>
                    <a:pt x="24" y="355"/>
                    <a:pt x="36" y="363"/>
                    <a:pt x="47" y="371"/>
                  </a:cubicBezTo>
                  <a:cubicBezTo>
                    <a:pt x="48" y="372"/>
                    <a:pt x="50" y="370"/>
                    <a:pt x="49" y="369"/>
                  </a:cubicBezTo>
                  <a:cubicBezTo>
                    <a:pt x="43" y="363"/>
                    <a:pt x="37" y="358"/>
                    <a:pt x="32" y="351"/>
                  </a:cubicBezTo>
                  <a:cubicBezTo>
                    <a:pt x="28" y="347"/>
                    <a:pt x="25" y="341"/>
                    <a:pt x="21" y="336"/>
                  </a:cubicBezTo>
                  <a:cubicBezTo>
                    <a:pt x="23" y="338"/>
                    <a:pt x="26" y="340"/>
                    <a:pt x="28" y="342"/>
                  </a:cubicBezTo>
                  <a:cubicBezTo>
                    <a:pt x="35" y="349"/>
                    <a:pt x="42" y="355"/>
                    <a:pt x="50" y="361"/>
                  </a:cubicBezTo>
                  <a:cubicBezTo>
                    <a:pt x="51" y="362"/>
                    <a:pt x="53" y="360"/>
                    <a:pt x="51" y="359"/>
                  </a:cubicBezTo>
                  <a:cubicBezTo>
                    <a:pt x="37" y="346"/>
                    <a:pt x="24" y="331"/>
                    <a:pt x="13" y="315"/>
                  </a:cubicBezTo>
                  <a:cubicBezTo>
                    <a:pt x="26" y="330"/>
                    <a:pt x="41" y="344"/>
                    <a:pt x="56" y="357"/>
                  </a:cubicBezTo>
                  <a:cubicBezTo>
                    <a:pt x="57" y="358"/>
                    <a:pt x="59" y="357"/>
                    <a:pt x="58" y="356"/>
                  </a:cubicBezTo>
                  <a:cubicBezTo>
                    <a:pt x="46" y="337"/>
                    <a:pt x="34" y="319"/>
                    <a:pt x="21" y="301"/>
                  </a:cubicBezTo>
                  <a:cubicBezTo>
                    <a:pt x="28" y="309"/>
                    <a:pt x="34" y="316"/>
                    <a:pt x="40" y="324"/>
                  </a:cubicBezTo>
                  <a:cubicBezTo>
                    <a:pt x="48" y="334"/>
                    <a:pt x="56" y="344"/>
                    <a:pt x="65" y="354"/>
                  </a:cubicBezTo>
                  <a:cubicBezTo>
                    <a:pt x="66" y="355"/>
                    <a:pt x="68" y="353"/>
                    <a:pt x="67" y="352"/>
                  </a:cubicBezTo>
                  <a:cubicBezTo>
                    <a:pt x="59" y="342"/>
                    <a:pt x="52" y="333"/>
                    <a:pt x="44" y="324"/>
                  </a:cubicBezTo>
                  <a:cubicBezTo>
                    <a:pt x="38" y="316"/>
                    <a:pt x="33" y="308"/>
                    <a:pt x="28" y="300"/>
                  </a:cubicBezTo>
                  <a:cubicBezTo>
                    <a:pt x="37" y="311"/>
                    <a:pt x="47" y="322"/>
                    <a:pt x="59" y="330"/>
                  </a:cubicBezTo>
                  <a:cubicBezTo>
                    <a:pt x="60" y="331"/>
                    <a:pt x="62" y="330"/>
                    <a:pt x="61" y="329"/>
                  </a:cubicBezTo>
                  <a:cubicBezTo>
                    <a:pt x="51" y="313"/>
                    <a:pt x="42" y="298"/>
                    <a:pt x="32" y="282"/>
                  </a:cubicBezTo>
                  <a:cubicBezTo>
                    <a:pt x="45" y="298"/>
                    <a:pt x="58" y="314"/>
                    <a:pt x="70" y="330"/>
                  </a:cubicBezTo>
                  <a:cubicBezTo>
                    <a:pt x="71" y="332"/>
                    <a:pt x="73" y="330"/>
                    <a:pt x="73" y="328"/>
                  </a:cubicBezTo>
                  <a:cubicBezTo>
                    <a:pt x="60" y="306"/>
                    <a:pt x="47" y="284"/>
                    <a:pt x="33" y="262"/>
                  </a:cubicBezTo>
                  <a:cubicBezTo>
                    <a:pt x="72" y="306"/>
                    <a:pt x="111" y="350"/>
                    <a:pt x="151" y="393"/>
                  </a:cubicBezTo>
                  <a:cubicBezTo>
                    <a:pt x="140" y="388"/>
                    <a:pt x="131" y="381"/>
                    <a:pt x="123" y="373"/>
                  </a:cubicBezTo>
                  <a:cubicBezTo>
                    <a:pt x="122" y="372"/>
                    <a:pt x="120" y="374"/>
                    <a:pt x="121" y="375"/>
                  </a:cubicBezTo>
                  <a:cubicBezTo>
                    <a:pt x="126" y="381"/>
                    <a:pt x="132" y="387"/>
                    <a:pt x="137" y="393"/>
                  </a:cubicBezTo>
                  <a:cubicBezTo>
                    <a:pt x="141" y="400"/>
                    <a:pt x="146" y="405"/>
                    <a:pt x="153" y="408"/>
                  </a:cubicBezTo>
                  <a:cubicBezTo>
                    <a:pt x="154" y="409"/>
                    <a:pt x="156" y="407"/>
                    <a:pt x="155" y="406"/>
                  </a:cubicBezTo>
                  <a:cubicBezTo>
                    <a:pt x="150" y="401"/>
                    <a:pt x="145" y="397"/>
                    <a:pt x="140" y="392"/>
                  </a:cubicBezTo>
                  <a:cubicBezTo>
                    <a:pt x="140" y="392"/>
                    <a:pt x="140" y="391"/>
                    <a:pt x="139" y="391"/>
                  </a:cubicBezTo>
                  <a:cubicBezTo>
                    <a:pt x="145" y="394"/>
                    <a:pt x="151" y="397"/>
                    <a:pt x="156" y="398"/>
                  </a:cubicBezTo>
                  <a:cubicBezTo>
                    <a:pt x="157" y="399"/>
                    <a:pt x="158" y="397"/>
                    <a:pt x="157" y="396"/>
                  </a:cubicBezTo>
                  <a:cubicBezTo>
                    <a:pt x="138" y="375"/>
                    <a:pt x="120" y="354"/>
                    <a:pt x="101" y="333"/>
                  </a:cubicBezTo>
                  <a:cubicBezTo>
                    <a:pt x="122" y="356"/>
                    <a:pt x="144" y="377"/>
                    <a:pt x="167" y="397"/>
                  </a:cubicBezTo>
                  <a:cubicBezTo>
                    <a:pt x="169" y="398"/>
                    <a:pt x="171" y="396"/>
                    <a:pt x="169" y="395"/>
                  </a:cubicBezTo>
                  <a:cubicBezTo>
                    <a:pt x="150" y="374"/>
                    <a:pt x="131" y="353"/>
                    <a:pt x="112" y="331"/>
                  </a:cubicBezTo>
                  <a:cubicBezTo>
                    <a:pt x="129" y="350"/>
                    <a:pt x="147" y="369"/>
                    <a:pt x="165" y="387"/>
                  </a:cubicBezTo>
                  <a:cubicBezTo>
                    <a:pt x="166" y="388"/>
                    <a:pt x="168" y="386"/>
                    <a:pt x="167" y="385"/>
                  </a:cubicBezTo>
                  <a:cubicBezTo>
                    <a:pt x="165" y="382"/>
                    <a:pt x="162" y="380"/>
                    <a:pt x="160" y="377"/>
                  </a:cubicBezTo>
                  <a:cubicBezTo>
                    <a:pt x="163" y="379"/>
                    <a:pt x="166" y="381"/>
                    <a:pt x="169" y="382"/>
                  </a:cubicBezTo>
                  <a:cubicBezTo>
                    <a:pt x="171" y="382"/>
                    <a:pt x="171" y="380"/>
                    <a:pt x="171" y="379"/>
                  </a:cubicBezTo>
                  <a:cubicBezTo>
                    <a:pt x="137" y="338"/>
                    <a:pt x="106" y="296"/>
                    <a:pt x="76" y="253"/>
                  </a:cubicBezTo>
                  <a:cubicBezTo>
                    <a:pt x="90" y="271"/>
                    <a:pt x="105" y="289"/>
                    <a:pt x="119" y="306"/>
                  </a:cubicBezTo>
                  <a:cubicBezTo>
                    <a:pt x="138" y="330"/>
                    <a:pt x="156" y="359"/>
                    <a:pt x="181" y="377"/>
                  </a:cubicBezTo>
                  <a:cubicBezTo>
                    <a:pt x="182" y="378"/>
                    <a:pt x="184" y="376"/>
                    <a:pt x="183" y="374"/>
                  </a:cubicBezTo>
                  <a:cubicBezTo>
                    <a:pt x="145" y="332"/>
                    <a:pt x="110" y="287"/>
                    <a:pt x="79" y="240"/>
                  </a:cubicBezTo>
                  <a:cubicBezTo>
                    <a:pt x="114" y="283"/>
                    <a:pt x="149" y="327"/>
                    <a:pt x="184" y="370"/>
                  </a:cubicBezTo>
                  <a:cubicBezTo>
                    <a:pt x="185" y="371"/>
                    <a:pt x="188" y="369"/>
                    <a:pt x="187" y="368"/>
                  </a:cubicBezTo>
                  <a:cubicBezTo>
                    <a:pt x="157" y="328"/>
                    <a:pt x="128" y="288"/>
                    <a:pt x="99" y="248"/>
                  </a:cubicBezTo>
                  <a:cubicBezTo>
                    <a:pt x="130" y="285"/>
                    <a:pt x="162" y="323"/>
                    <a:pt x="193" y="360"/>
                  </a:cubicBezTo>
                  <a:cubicBezTo>
                    <a:pt x="194" y="361"/>
                    <a:pt x="197" y="359"/>
                    <a:pt x="196" y="358"/>
                  </a:cubicBezTo>
                  <a:cubicBezTo>
                    <a:pt x="166" y="318"/>
                    <a:pt x="136" y="279"/>
                    <a:pt x="106" y="239"/>
                  </a:cubicBezTo>
                  <a:cubicBezTo>
                    <a:pt x="129" y="265"/>
                    <a:pt x="151" y="292"/>
                    <a:pt x="174" y="318"/>
                  </a:cubicBezTo>
                  <a:cubicBezTo>
                    <a:pt x="176" y="320"/>
                    <a:pt x="178" y="318"/>
                    <a:pt x="177" y="316"/>
                  </a:cubicBezTo>
                  <a:cubicBezTo>
                    <a:pt x="154" y="284"/>
                    <a:pt x="132" y="252"/>
                    <a:pt x="109" y="219"/>
                  </a:cubicBezTo>
                  <a:cubicBezTo>
                    <a:pt x="132" y="248"/>
                    <a:pt x="155" y="277"/>
                    <a:pt x="178" y="306"/>
                  </a:cubicBezTo>
                  <a:cubicBezTo>
                    <a:pt x="179" y="307"/>
                    <a:pt x="182" y="305"/>
                    <a:pt x="181" y="303"/>
                  </a:cubicBezTo>
                  <a:cubicBezTo>
                    <a:pt x="177" y="298"/>
                    <a:pt x="174" y="292"/>
                    <a:pt x="170" y="287"/>
                  </a:cubicBezTo>
                  <a:cubicBezTo>
                    <a:pt x="175" y="294"/>
                    <a:pt x="180" y="301"/>
                    <a:pt x="185" y="308"/>
                  </a:cubicBezTo>
                  <a:cubicBezTo>
                    <a:pt x="186" y="309"/>
                    <a:pt x="188" y="309"/>
                    <a:pt x="189" y="308"/>
                  </a:cubicBezTo>
                  <a:cubicBezTo>
                    <a:pt x="191" y="300"/>
                    <a:pt x="189" y="293"/>
                    <a:pt x="185" y="287"/>
                  </a:cubicBezTo>
                  <a:cubicBezTo>
                    <a:pt x="188" y="287"/>
                    <a:pt x="190" y="288"/>
                    <a:pt x="192" y="288"/>
                  </a:cubicBezTo>
                  <a:cubicBezTo>
                    <a:pt x="195" y="288"/>
                    <a:pt x="195" y="284"/>
                    <a:pt x="192" y="284"/>
                  </a:cubicBezTo>
                  <a:cubicBezTo>
                    <a:pt x="189" y="284"/>
                    <a:pt x="185" y="283"/>
                    <a:pt x="181" y="283"/>
                  </a:cubicBezTo>
                  <a:cubicBezTo>
                    <a:pt x="180" y="282"/>
                    <a:pt x="179" y="284"/>
                    <a:pt x="180" y="286"/>
                  </a:cubicBezTo>
                  <a:cubicBezTo>
                    <a:pt x="183" y="291"/>
                    <a:pt x="186" y="296"/>
                    <a:pt x="186" y="302"/>
                  </a:cubicBezTo>
                  <a:cubicBezTo>
                    <a:pt x="166" y="274"/>
                    <a:pt x="146" y="245"/>
                    <a:pt x="126" y="217"/>
                  </a:cubicBezTo>
                  <a:cubicBezTo>
                    <a:pt x="138" y="230"/>
                    <a:pt x="151" y="243"/>
                    <a:pt x="165" y="255"/>
                  </a:cubicBezTo>
                  <a:cubicBezTo>
                    <a:pt x="166" y="257"/>
                    <a:pt x="168" y="255"/>
                    <a:pt x="167" y="253"/>
                  </a:cubicBezTo>
                  <a:cubicBezTo>
                    <a:pt x="141" y="224"/>
                    <a:pt x="117" y="193"/>
                    <a:pt x="94" y="160"/>
                  </a:cubicBezTo>
                  <a:cubicBezTo>
                    <a:pt x="113" y="181"/>
                    <a:pt x="132" y="202"/>
                    <a:pt x="150" y="224"/>
                  </a:cubicBezTo>
                  <a:cubicBezTo>
                    <a:pt x="154" y="227"/>
                    <a:pt x="157" y="231"/>
                    <a:pt x="161" y="235"/>
                  </a:cubicBezTo>
                  <a:cubicBezTo>
                    <a:pt x="162" y="237"/>
                    <a:pt x="164" y="235"/>
                    <a:pt x="163" y="233"/>
                  </a:cubicBezTo>
                  <a:cubicBezTo>
                    <a:pt x="159" y="229"/>
                    <a:pt x="155" y="225"/>
                    <a:pt x="151" y="221"/>
                  </a:cubicBezTo>
                  <a:cubicBezTo>
                    <a:pt x="133" y="200"/>
                    <a:pt x="117" y="178"/>
                    <a:pt x="102" y="154"/>
                  </a:cubicBezTo>
                  <a:cubicBezTo>
                    <a:pt x="115" y="170"/>
                    <a:pt x="129" y="185"/>
                    <a:pt x="142" y="201"/>
                  </a:cubicBezTo>
                  <a:cubicBezTo>
                    <a:pt x="149" y="209"/>
                    <a:pt x="156" y="218"/>
                    <a:pt x="163" y="226"/>
                  </a:cubicBezTo>
                  <a:cubicBezTo>
                    <a:pt x="165" y="227"/>
                    <a:pt x="167" y="225"/>
                    <a:pt x="165" y="224"/>
                  </a:cubicBezTo>
                  <a:cubicBezTo>
                    <a:pt x="159" y="216"/>
                    <a:pt x="152" y="208"/>
                    <a:pt x="145" y="200"/>
                  </a:cubicBezTo>
                  <a:cubicBezTo>
                    <a:pt x="132" y="185"/>
                    <a:pt x="120" y="169"/>
                    <a:pt x="109" y="153"/>
                  </a:cubicBezTo>
                  <a:cubicBezTo>
                    <a:pt x="127" y="174"/>
                    <a:pt x="146" y="195"/>
                    <a:pt x="165" y="214"/>
                  </a:cubicBezTo>
                  <a:cubicBezTo>
                    <a:pt x="167" y="216"/>
                    <a:pt x="169" y="214"/>
                    <a:pt x="168" y="212"/>
                  </a:cubicBezTo>
                  <a:cubicBezTo>
                    <a:pt x="141" y="183"/>
                    <a:pt x="118" y="151"/>
                    <a:pt x="97" y="117"/>
                  </a:cubicBezTo>
                  <a:cubicBezTo>
                    <a:pt x="119" y="142"/>
                    <a:pt x="141" y="167"/>
                    <a:pt x="163" y="192"/>
                  </a:cubicBezTo>
                  <a:cubicBezTo>
                    <a:pt x="167" y="196"/>
                    <a:pt x="171" y="201"/>
                    <a:pt x="176" y="206"/>
                  </a:cubicBezTo>
                  <a:cubicBezTo>
                    <a:pt x="177" y="207"/>
                    <a:pt x="179" y="205"/>
                    <a:pt x="178" y="204"/>
                  </a:cubicBezTo>
                  <a:cubicBezTo>
                    <a:pt x="174" y="199"/>
                    <a:pt x="169" y="194"/>
                    <a:pt x="165" y="189"/>
                  </a:cubicBezTo>
                  <a:cubicBezTo>
                    <a:pt x="145" y="166"/>
                    <a:pt x="126" y="141"/>
                    <a:pt x="110" y="115"/>
                  </a:cubicBezTo>
                  <a:cubicBezTo>
                    <a:pt x="119" y="127"/>
                    <a:pt x="129" y="139"/>
                    <a:pt x="139" y="150"/>
                  </a:cubicBezTo>
                  <a:cubicBezTo>
                    <a:pt x="149" y="163"/>
                    <a:pt x="159" y="175"/>
                    <a:pt x="169" y="187"/>
                  </a:cubicBezTo>
                  <a:cubicBezTo>
                    <a:pt x="171" y="189"/>
                    <a:pt x="173" y="186"/>
                    <a:pt x="171" y="185"/>
                  </a:cubicBezTo>
                  <a:cubicBezTo>
                    <a:pt x="164" y="176"/>
                    <a:pt x="156" y="166"/>
                    <a:pt x="148" y="157"/>
                  </a:cubicBezTo>
                  <a:cubicBezTo>
                    <a:pt x="138" y="144"/>
                    <a:pt x="129" y="131"/>
                    <a:pt x="120" y="118"/>
                  </a:cubicBezTo>
                  <a:cubicBezTo>
                    <a:pt x="137" y="139"/>
                    <a:pt x="154" y="159"/>
                    <a:pt x="173" y="179"/>
                  </a:cubicBezTo>
                  <a:cubicBezTo>
                    <a:pt x="174" y="180"/>
                    <a:pt x="177" y="178"/>
                    <a:pt x="175" y="176"/>
                  </a:cubicBezTo>
                  <a:cubicBezTo>
                    <a:pt x="151" y="148"/>
                    <a:pt x="130" y="118"/>
                    <a:pt x="112" y="87"/>
                  </a:cubicBezTo>
                  <a:cubicBezTo>
                    <a:pt x="136" y="114"/>
                    <a:pt x="159" y="142"/>
                    <a:pt x="183" y="170"/>
                  </a:cubicBezTo>
                  <a:cubicBezTo>
                    <a:pt x="184" y="171"/>
                    <a:pt x="187" y="170"/>
                    <a:pt x="186" y="168"/>
                  </a:cubicBezTo>
                  <a:cubicBezTo>
                    <a:pt x="168" y="142"/>
                    <a:pt x="151" y="117"/>
                    <a:pt x="133" y="91"/>
                  </a:cubicBezTo>
                  <a:cubicBezTo>
                    <a:pt x="151" y="113"/>
                    <a:pt x="169" y="134"/>
                    <a:pt x="186" y="155"/>
                  </a:cubicBezTo>
                  <a:cubicBezTo>
                    <a:pt x="188" y="157"/>
                    <a:pt x="190" y="155"/>
                    <a:pt x="189" y="153"/>
                  </a:cubicBezTo>
                  <a:cubicBezTo>
                    <a:pt x="175" y="132"/>
                    <a:pt x="161" y="111"/>
                    <a:pt x="147" y="90"/>
                  </a:cubicBezTo>
                  <a:cubicBezTo>
                    <a:pt x="160" y="106"/>
                    <a:pt x="173" y="122"/>
                    <a:pt x="187" y="137"/>
                  </a:cubicBezTo>
                  <a:cubicBezTo>
                    <a:pt x="188" y="139"/>
                    <a:pt x="190" y="137"/>
                    <a:pt x="189" y="135"/>
                  </a:cubicBezTo>
                  <a:cubicBezTo>
                    <a:pt x="178" y="115"/>
                    <a:pt x="165" y="95"/>
                    <a:pt x="152" y="75"/>
                  </a:cubicBezTo>
                  <a:cubicBezTo>
                    <a:pt x="166" y="92"/>
                    <a:pt x="180" y="109"/>
                    <a:pt x="194" y="126"/>
                  </a:cubicBezTo>
                  <a:cubicBezTo>
                    <a:pt x="195" y="127"/>
                    <a:pt x="197" y="125"/>
                    <a:pt x="196" y="123"/>
                  </a:cubicBezTo>
                  <a:cubicBezTo>
                    <a:pt x="186" y="106"/>
                    <a:pt x="175" y="89"/>
                    <a:pt x="164" y="73"/>
                  </a:cubicBezTo>
                  <a:cubicBezTo>
                    <a:pt x="178" y="90"/>
                    <a:pt x="192" y="107"/>
                    <a:pt x="206" y="124"/>
                  </a:cubicBezTo>
                  <a:cubicBezTo>
                    <a:pt x="207" y="126"/>
                    <a:pt x="210" y="124"/>
                    <a:pt x="209" y="122"/>
                  </a:cubicBezTo>
                  <a:cubicBezTo>
                    <a:pt x="193" y="97"/>
                    <a:pt x="178" y="72"/>
                    <a:pt x="162" y="47"/>
                  </a:cubicBezTo>
                  <a:cubicBezTo>
                    <a:pt x="214" y="111"/>
                    <a:pt x="267" y="176"/>
                    <a:pt x="320" y="240"/>
                  </a:cubicBezTo>
                  <a:cubicBezTo>
                    <a:pt x="311" y="234"/>
                    <a:pt x="303" y="227"/>
                    <a:pt x="295" y="220"/>
                  </a:cubicBezTo>
                  <a:cubicBezTo>
                    <a:pt x="279" y="199"/>
                    <a:pt x="262" y="180"/>
                    <a:pt x="244" y="161"/>
                  </a:cubicBezTo>
                  <a:cubicBezTo>
                    <a:pt x="242" y="159"/>
                    <a:pt x="240" y="161"/>
                    <a:pt x="241" y="163"/>
                  </a:cubicBezTo>
                  <a:cubicBezTo>
                    <a:pt x="253" y="176"/>
                    <a:pt x="263" y="189"/>
                    <a:pt x="274" y="202"/>
                  </a:cubicBezTo>
                  <a:cubicBezTo>
                    <a:pt x="264" y="193"/>
                    <a:pt x="254" y="183"/>
                    <a:pt x="244" y="173"/>
                  </a:cubicBezTo>
                  <a:cubicBezTo>
                    <a:pt x="243" y="172"/>
                    <a:pt x="241" y="174"/>
                    <a:pt x="242" y="175"/>
                  </a:cubicBezTo>
                  <a:cubicBezTo>
                    <a:pt x="250" y="184"/>
                    <a:pt x="257" y="192"/>
                    <a:pt x="265" y="200"/>
                  </a:cubicBezTo>
                  <a:cubicBezTo>
                    <a:pt x="255" y="192"/>
                    <a:pt x="244" y="183"/>
                    <a:pt x="234" y="175"/>
                  </a:cubicBezTo>
                  <a:cubicBezTo>
                    <a:pt x="233" y="174"/>
                    <a:pt x="231" y="175"/>
                    <a:pt x="231" y="176"/>
                  </a:cubicBezTo>
                  <a:cubicBezTo>
                    <a:pt x="238" y="189"/>
                    <a:pt x="246" y="200"/>
                    <a:pt x="254" y="211"/>
                  </a:cubicBezTo>
                  <a:cubicBezTo>
                    <a:pt x="246" y="203"/>
                    <a:pt x="238" y="195"/>
                    <a:pt x="230" y="187"/>
                  </a:cubicBezTo>
                  <a:cubicBezTo>
                    <a:pt x="228" y="186"/>
                    <a:pt x="226" y="188"/>
                    <a:pt x="228" y="189"/>
                  </a:cubicBezTo>
                  <a:cubicBezTo>
                    <a:pt x="237" y="201"/>
                    <a:pt x="247" y="212"/>
                    <a:pt x="256" y="224"/>
                  </a:cubicBezTo>
                  <a:cubicBezTo>
                    <a:pt x="247" y="215"/>
                    <a:pt x="238" y="206"/>
                    <a:pt x="228" y="198"/>
                  </a:cubicBezTo>
                  <a:cubicBezTo>
                    <a:pt x="226" y="197"/>
                    <a:pt x="224" y="198"/>
                    <a:pt x="225" y="200"/>
                  </a:cubicBezTo>
                  <a:cubicBezTo>
                    <a:pt x="238" y="218"/>
                    <a:pt x="251" y="236"/>
                    <a:pt x="264" y="253"/>
                  </a:cubicBezTo>
                  <a:cubicBezTo>
                    <a:pt x="248" y="238"/>
                    <a:pt x="232" y="223"/>
                    <a:pt x="216" y="208"/>
                  </a:cubicBezTo>
                  <a:cubicBezTo>
                    <a:pt x="215" y="207"/>
                    <a:pt x="213" y="209"/>
                    <a:pt x="214" y="211"/>
                  </a:cubicBezTo>
                  <a:cubicBezTo>
                    <a:pt x="222" y="221"/>
                    <a:pt x="231" y="231"/>
                    <a:pt x="239" y="241"/>
                  </a:cubicBezTo>
                  <a:cubicBezTo>
                    <a:pt x="229" y="232"/>
                    <a:pt x="220" y="223"/>
                    <a:pt x="210" y="213"/>
                  </a:cubicBezTo>
                  <a:cubicBezTo>
                    <a:pt x="208" y="212"/>
                    <a:pt x="206" y="214"/>
                    <a:pt x="207" y="216"/>
                  </a:cubicBezTo>
                  <a:cubicBezTo>
                    <a:pt x="219" y="230"/>
                    <a:pt x="230" y="245"/>
                    <a:pt x="242" y="260"/>
                  </a:cubicBezTo>
                  <a:cubicBezTo>
                    <a:pt x="243" y="262"/>
                    <a:pt x="245" y="264"/>
                    <a:pt x="247" y="266"/>
                  </a:cubicBezTo>
                  <a:cubicBezTo>
                    <a:pt x="248" y="268"/>
                    <a:pt x="250" y="265"/>
                    <a:pt x="249" y="264"/>
                  </a:cubicBezTo>
                  <a:cubicBezTo>
                    <a:pt x="247" y="261"/>
                    <a:pt x="245" y="259"/>
                    <a:pt x="243" y="256"/>
                  </a:cubicBezTo>
                  <a:cubicBezTo>
                    <a:pt x="241" y="253"/>
                    <a:pt x="239" y="249"/>
                    <a:pt x="238" y="245"/>
                  </a:cubicBezTo>
                  <a:cubicBezTo>
                    <a:pt x="244" y="252"/>
                    <a:pt x="251" y="258"/>
                    <a:pt x="258" y="265"/>
                  </a:cubicBezTo>
                  <a:cubicBezTo>
                    <a:pt x="259" y="266"/>
                    <a:pt x="261" y="264"/>
                    <a:pt x="260" y="262"/>
                  </a:cubicBezTo>
                  <a:cubicBezTo>
                    <a:pt x="251" y="251"/>
                    <a:pt x="242" y="239"/>
                    <a:pt x="232" y="228"/>
                  </a:cubicBezTo>
                  <a:cubicBezTo>
                    <a:pt x="276" y="269"/>
                    <a:pt x="276" y="269"/>
                    <a:pt x="276" y="269"/>
                  </a:cubicBezTo>
                  <a:cubicBezTo>
                    <a:pt x="277" y="270"/>
                    <a:pt x="280" y="268"/>
                    <a:pt x="279" y="267"/>
                  </a:cubicBezTo>
                  <a:cubicBezTo>
                    <a:pt x="265" y="248"/>
                    <a:pt x="251" y="230"/>
                    <a:pt x="237" y="211"/>
                  </a:cubicBezTo>
                  <a:cubicBezTo>
                    <a:pt x="255" y="227"/>
                    <a:pt x="272" y="244"/>
                    <a:pt x="288" y="262"/>
                  </a:cubicBezTo>
                  <a:cubicBezTo>
                    <a:pt x="290" y="264"/>
                    <a:pt x="292" y="261"/>
                    <a:pt x="291" y="260"/>
                  </a:cubicBezTo>
                  <a:cubicBezTo>
                    <a:pt x="278" y="244"/>
                    <a:pt x="265" y="229"/>
                    <a:pt x="252" y="213"/>
                  </a:cubicBezTo>
                  <a:cubicBezTo>
                    <a:pt x="263" y="225"/>
                    <a:pt x="275" y="236"/>
                    <a:pt x="287" y="248"/>
                  </a:cubicBezTo>
                  <a:cubicBezTo>
                    <a:pt x="288" y="249"/>
                    <a:pt x="290" y="247"/>
                    <a:pt x="289" y="245"/>
                  </a:cubicBezTo>
                  <a:cubicBezTo>
                    <a:pt x="286" y="243"/>
                    <a:pt x="283" y="240"/>
                    <a:pt x="280" y="237"/>
                  </a:cubicBezTo>
                  <a:cubicBezTo>
                    <a:pt x="264" y="221"/>
                    <a:pt x="250" y="202"/>
                    <a:pt x="238" y="182"/>
                  </a:cubicBezTo>
                  <a:cubicBezTo>
                    <a:pt x="254" y="195"/>
                    <a:pt x="269" y="208"/>
                    <a:pt x="284" y="222"/>
                  </a:cubicBezTo>
                  <a:cubicBezTo>
                    <a:pt x="291" y="230"/>
                    <a:pt x="298" y="238"/>
                    <a:pt x="305" y="246"/>
                  </a:cubicBezTo>
                  <a:cubicBezTo>
                    <a:pt x="306" y="247"/>
                    <a:pt x="308" y="246"/>
                    <a:pt x="308" y="245"/>
                  </a:cubicBezTo>
                  <a:cubicBezTo>
                    <a:pt x="309" y="246"/>
                    <a:pt x="310" y="247"/>
                    <a:pt x="311" y="248"/>
                  </a:cubicBezTo>
                  <a:cubicBezTo>
                    <a:pt x="312" y="249"/>
                    <a:pt x="315" y="248"/>
                    <a:pt x="314" y="246"/>
                  </a:cubicBezTo>
                  <a:cubicBezTo>
                    <a:pt x="310" y="241"/>
                    <a:pt x="306" y="236"/>
                    <a:pt x="303" y="231"/>
                  </a:cubicBezTo>
                  <a:cubicBezTo>
                    <a:pt x="311" y="238"/>
                    <a:pt x="320" y="245"/>
                    <a:pt x="329" y="252"/>
                  </a:cubicBezTo>
                  <a:cubicBezTo>
                    <a:pt x="330" y="252"/>
                    <a:pt x="330" y="252"/>
                    <a:pt x="331" y="252"/>
                  </a:cubicBezTo>
                  <a:cubicBezTo>
                    <a:pt x="369" y="303"/>
                    <a:pt x="408" y="353"/>
                    <a:pt x="447" y="404"/>
                  </a:cubicBezTo>
                  <a:cubicBezTo>
                    <a:pt x="413" y="363"/>
                    <a:pt x="379" y="322"/>
                    <a:pt x="346" y="281"/>
                  </a:cubicBezTo>
                  <a:cubicBezTo>
                    <a:pt x="345" y="279"/>
                    <a:pt x="342" y="281"/>
                    <a:pt x="344" y="283"/>
                  </a:cubicBezTo>
                  <a:cubicBezTo>
                    <a:pt x="406" y="365"/>
                    <a:pt x="469" y="448"/>
                    <a:pt x="535" y="527"/>
                  </a:cubicBezTo>
                  <a:cubicBezTo>
                    <a:pt x="462" y="449"/>
                    <a:pt x="393" y="368"/>
                    <a:pt x="326" y="285"/>
                  </a:cubicBezTo>
                  <a:cubicBezTo>
                    <a:pt x="325" y="283"/>
                    <a:pt x="323" y="285"/>
                    <a:pt x="324" y="287"/>
                  </a:cubicBezTo>
                  <a:cubicBezTo>
                    <a:pt x="372" y="353"/>
                    <a:pt x="422" y="418"/>
                    <a:pt x="474" y="482"/>
                  </a:cubicBezTo>
                  <a:cubicBezTo>
                    <a:pt x="419" y="418"/>
                    <a:pt x="365" y="354"/>
                    <a:pt x="313" y="287"/>
                  </a:cubicBezTo>
                  <a:cubicBezTo>
                    <a:pt x="312" y="286"/>
                    <a:pt x="309" y="288"/>
                    <a:pt x="310" y="289"/>
                  </a:cubicBezTo>
                  <a:cubicBezTo>
                    <a:pt x="341" y="329"/>
                    <a:pt x="371" y="369"/>
                    <a:pt x="401" y="409"/>
                  </a:cubicBezTo>
                  <a:cubicBezTo>
                    <a:pt x="365" y="370"/>
                    <a:pt x="328" y="331"/>
                    <a:pt x="292" y="291"/>
                  </a:cubicBezTo>
                  <a:cubicBezTo>
                    <a:pt x="290" y="290"/>
                    <a:pt x="288" y="292"/>
                    <a:pt x="289" y="294"/>
                  </a:cubicBezTo>
                  <a:cubicBezTo>
                    <a:pt x="358" y="372"/>
                    <a:pt x="424" y="452"/>
                    <a:pt x="487" y="535"/>
                  </a:cubicBezTo>
                  <a:cubicBezTo>
                    <a:pt x="420" y="457"/>
                    <a:pt x="353" y="379"/>
                    <a:pt x="286" y="301"/>
                  </a:cubicBezTo>
                  <a:cubicBezTo>
                    <a:pt x="285" y="300"/>
                    <a:pt x="282" y="301"/>
                    <a:pt x="283" y="303"/>
                  </a:cubicBezTo>
                  <a:cubicBezTo>
                    <a:pt x="291" y="316"/>
                    <a:pt x="300" y="329"/>
                    <a:pt x="308" y="342"/>
                  </a:cubicBezTo>
                  <a:cubicBezTo>
                    <a:pt x="297" y="329"/>
                    <a:pt x="286" y="316"/>
                    <a:pt x="275" y="303"/>
                  </a:cubicBezTo>
                  <a:cubicBezTo>
                    <a:pt x="274" y="302"/>
                    <a:pt x="272" y="304"/>
                    <a:pt x="273" y="305"/>
                  </a:cubicBezTo>
                  <a:cubicBezTo>
                    <a:pt x="273" y="306"/>
                    <a:pt x="272" y="306"/>
                    <a:pt x="271" y="306"/>
                  </a:cubicBezTo>
                  <a:cubicBezTo>
                    <a:pt x="270" y="307"/>
                    <a:pt x="270" y="308"/>
                    <a:pt x="271" y="309"/>
                  </a:cubicBezTo>
                  <a:cubicBezTo>
                    <a:pt x="271" y="310"/>
                    <a:pt x="271" y="310"/>
                    <a:pt x="272" y="310"/>
                  </a:cubicBezTo>
                  <a:cubicBezTo>
                    <a:pt x="271" y="310"/>
                    <a:pt x="271" y="310"/>
                    <a:pt x="270" y="310"/>
                  </a:cubicBezTo>
                  <a:cubicBezTo>
                    <a:pt x="263" y="310"/>
                    <a:pt x="262" y="306"/>
                    <a:pt x="256" y="303"/>
                  </a:cubicBezTo>
                  <a:cubicBezTo>
                    <a:pt x="254" y="303"/>
                    <a:pt x="253" y="305"/>
                    <a:pt x="254" y="306"/>
                  </a:cubicBezTo>
                  <a:cubicBezTo>
                    <a:pt x="258" y="311"/>
                    <a:pt x="262" y="316"/>
                    <a:pt x="266" y="321"/>
                  </a:cubicBezTo>
                  <a:cubicBezTo>
                    <a:pt x="267" y="322"/>
                    <a:pt x="269" y="320"/>
                    <a:pt x="268" y="319"/>
                  </a:cubicBezTo>
                  <a:cubicBezTo>
                    <a:pt x="267" y="317"/>
                    <a:pt x="266" y="315"/>
                    <a:pt x="264" y="314"/>
                  </a:cubicBezTo>
                  <a:cubicBezTo>
                    <a:pt x="269" y="317"/>
                    <a:pt x="274" y="319"/>
                    <a:pt x="277" y="317"/>
                  </a:cubicBezTo>
                  <a:cubicBezTo>
                    <a:pt x="329" y="382"/>
                    <a:pt x="381" y="447"/>
                    <a:pt x="431" y="514"/>
                  </a:cubicBezTo>
                  <a:cubicBezTo>
                    <a:pt x="387" y="463"/>
                    <a:pt x="342" y="412"/>
                    <a:pt x="298" y="361"/>
                  </a:cubicBezTo>
                  <a:cubicBezTo>
                    <a:pt x="296" y="359"/>
                    <a:pt x="293" y="362"/>
                    <a:pt x="295" y="364"/>
                  </a:cubicBezTo>
                  <a:cubicBezTo>
                    <a:pt x="391" y="488"/>
                    <a:pt x="391" y="488"/>
                    <a:pt x="391" y="488"/>
                  </a:cubicBezTo>
                  <a:cubicBezTo>
                    <a:pt x="355" y="445"/>
                    <a:pt x="317" y="404"/>
                    <a:pt x="279" y="363"/>
                  </a:cubicBezTo>
                  <a:cubicBezTo>
                    <a:pt x="277" y="361"/>
                    <a:pt x="275" y="364"/>
                    <a:pt x="276" y="366"/>
                  </a:cubicBezTo>
                  <a:cubicBezTo>
                    <a:pt x="322" y="425"/>
                    <a:pt x="368" y="484"/>
                    <a:pt x="414" y="543"/>
                  </a:cubicBezTo>
                  <a:cubicBezTo>
                    <a:pt x="362" y="483"/>
                    <a:pt x="309" y="423"/>
                    <a:pt x="257" y="362"/>
                  </a:cubicBezTo>
                  <a:cubicBezTo>
                    <a:pt x="255" y="361"/>
                    <a:pt x="253" y="363"/>
                    <a:pt x="254" y="365"/>
                  </a:cubicBezTo>
                  <a:cubicBezTo>
                    <a:pt x="262" y="379"/>
                    <a:pt x="271" y="392"/>
                    <a:pt x="280" y="406"/>
                  </a:cubicBezTo>
                  <a:cubicBezTo>
                    <a:pt x="276" y="401"/>
                    <a:pt x="271" y="396"/>
                    <a:pt x="267" y="391"/>
                  </a:cubicBezTo>
                  <a:cubicBezTo>
                    <a:pt x="266" y="389"/>
                    <a:pt x="263" y="391"/>
                    <a:pt x="264" y="393"/>
                  </a:cubicBezTo>
                  <a:cubicBezTo>
                    <a:pt x="312" y="456"/>
                    <a:pt x="360" y="518"/>
                    <a:pt x="407" y="581"/>
                  </a:cubicBezTo>
                  <a:cubicBezTo>
                    <a:pt x="357" y="524"/>
                    <a:pt x="307" y="466"/>
                    <a:pt x="258" y="409"/>
                  </a:cubicBezTo>
                  <a:cubicBezTo>
                    <a:pt x="256" y="407"/>
                    <a:pt x="254" y="410"/>
                    <a:pt x="255" y="411"/>
                  </a:cubicBezTo>
                  <a:cubicBezTo>
                    <a:pt x="271" y="436"/>
                    <a:pt x="288" y="461"/>
                    <a:pt x="306" y="485"/>
                  </a:cubicBezTo>
                  <a:cubicBezTo>
                    <a:pt x="289" y="466"/>
                    <a:pt x="272" y="446"/>
                    <a:pt x="255" y="426"/>
                  </a:cubicBezTo>
                  <a:cubicBezTo>
                    <a:pt x="254" y="425"/>
                    <a:pt x="251" y="427"/>
                    <a:pt x="253" y="428"/>
                  </a:cubicBezTo>
                  <a:cubicBezTo>
                    <a:pt x="287" y="473"/>
                    <a:pt x="321" y="518"/>
                    <a:pt x="356" y="564"/>
                  </a:cubicBezTo>
                  <a:cubicBezTo>
                    <a:pt x="348" y="554"/>
                    <a:pt x="340" y="545"/>
                    <a:pt x="333" y="535"/>
                  </a:cubicBezTo>
                  <a:cubicBezTo>
                    <a:pt x="316" y="514"/>
                    <a:pt x="299" y="493"/>
                    <a:pt x="282" y="472"/>
                  </a:cubicBezTo>
                  <a:cubicBezTo>
                    <a:pt x="268" y="454"/>
                    <a:pt x="252" y="438"/>
                    <a:pt x="232" y="428"/>
                  </a:cubicBezTo>
                  <a:cubicBezTo>
                    <a:pt x="230" y="427"/>
                    <a:pt x="229" y="429"/>
                    <a:pt x="230" y="431"/>
                  </a:cubicBezTo>
                  <a:cubicBezTo>
                    <a:pt x="241" y="444"/>
                    <a:pt x="252" y="457"/>
                    <a:pt x="262" y="470"/>
                  </a:cubicBezTo>
                  <a:cubicBezTo>
                    <a:pt x="249" y="455"/>
                    <a:pt x="236" y="439"/>
                    <a:pt x="224" y="424"/>
                  </a:cubicBezTo>
                  <a:cubicBezTo>
                    <a:pt x="222" y="422"/>
                    <a:pt x="220" y="424"/>
                    <a:pt x="221" y="425"/>
                  </a:cubicBezTo>
                  <a:cubicBezTo>
                    <a:pt x="239" y="453"/>
                    <a:pt x="257" y="481"/>
                    <a:pt x="276" y="507"/>
                  </a:cubicBezTo>
                  <a:cubicBezTo>
                    <a:pt x="253" y="479"/>
                    <a:pt x="229" y="450"/>
                    <a:pt x="205" y="421"/>
                  </a:cubicBezTo>
                  <a:cubicBezTo>
                    <a:pt x="204" y="420"/>
                    <a:pt x="202" y="422"/>
                    <a:pt x="202" y="423"/>
                  </a:cubicBezTo>
                  <a:cubicBezTo>
                    <a:pt x="209" y="435"/>
                    <a:pt x="216" y="447"/>
                    <a:pt x="223" y="459"/>
                  </a:cubicBezTo>
                  <a:cubicBezTo>
                    <a:pt x="215" y="448"/>
                    <a:pt x="207" y="438"/>
                    <a:pt x="199" y="428"/>
                  </a:cubicBezTo>
                  <a:cubicBezTo>
                    <a:pt x="198" y="426"/>
                    <a:pt x="196" y="428"/>
                    <a:pt x="196" y="430"/>
                  </a:cubicBezTo>
                  <a:cubicBezTo>
                    <a:pt x="202" y="440"/>
                    <a:pt x="208" y="450"/>
                    <a:pt x="214" y="460"/>
                  </a:cubicBezTo>
                  <a:cubicBezTo>
                    <a:pt x="206" y="452"/>
                    <a:pt x="199" y="443"/>
                    <a:pt x="191" y="434"/>
                  </a:cubicBezTo>
                  <a:cubicBezTo>
                    <a:pt x="190" y="433"/>
                    <a:pt x="188" y="435"/>
                    <a:pt x="189" y="436"/>
                  </a:cubicBezTo>
                  <a:cubicBezTo>
                    <a:pt x="245" y="515"/>
                    <a:pt x="301" y="593"/>
                    <a:pt x="357" y="672"/>
                  </a:cubicBezTo>
                  <a:cubicBezTo>
                    <a:pt x="295" y="598"/>
                    <a:pt x="238" y="521"/>
                    <a:pt x="185" y="442"/>
                  </a:cubicBezTo>
                  <a:cubicBezTo>
                    <a:pt x="184" y="440"/>
                    <a:pt x="181" y="441"/>
                    <a:pt x="182" y="443"/>
                  </a:cubicBezTo>
                  <a:cubicBezTo>
                    <a:pt x="206" y="484"/>
                    <a:pt x="232" y="524"/>
                    <a:pt x="258" y="563"/>
                  </a:cubicBezTo>
                  <a:cubicBezTo>
                    <a:pt x="229" y="525"/>
                    <a:pt x="200" y="487"/>
                    <a:pt x="172" y="449"/>
                  </a:cubicBezTo>
                  <a:cubicBezTo>
                    <a:pt x="171" y="447"/>
                    <a:pt x="168" y="449"/>
                    <a:pt x="169" y="450"/>
                  </a:cubicBezTo>
                  <a:cubicBezTo>
                    <a:pt x="236" y="553"/>
                    <a:pt x="307" y="654"/>
                    <a:pt x="382" y="751"/>
                  </a:cubicBezTo>
                  <a:cubicBezTo>
                    <a:pt x="362" y="731"/>
                    <a:pt x="343" y="710"/>
                    <a:pt x="324" y="689"/>
                  </a:cubicBezTo>
                  <a:cubicBezTo>
                    <a:pt x="269" y="607"/>
                    <a:pt x="221" y="519"/>
                    <a:pt x="150" y="449"/>
                  </a:cubicBezTo>
                  <a:cubicBezTo>
                    <a:pt x="149" y="448"/>
                    <a:pt x="148" y="449"/>
                    <a:pt x="148" y="451"/>
                  </a:cubicBezTo>
                  <a:cubicBezTo>
                    <a:pt x="199" y="535"/>
                    <a:pt x="256" y="614"/>
                    <a:pt x="321" y="688"/>
                  </a:cubicBezTo>
                  <a:cubicBezTo>
                    <a:pt x="334" y="709"/>
                    <a:pt x="349" y="728"/>
                    <a:pt x="364" y="748"/>
                  </a:cubicBezTo>
                  <a:cubicBezTo>
                    <a:pt x="328" y="710"/>
                    <a:pt x="296" y="670"/>
                    <a:pt x="265" y="629"/>
                  </a:cubicBezTo>
                  <a:cubicBezTo>
                    <a:pt x="265" y="628"/>
                    <a:pt x="265" y="628"/>
                    <a:pt x="264" y="628"/>
                  </a:cubicBezTo>
                  <a:cubicBezTo>
                    <a:pt x="238" y="591"/>
                    <a:pt x="212" y="553"/>
                    <a:pt x="186" y="516"/>
                  </a:cubicBezTo>
                  <a:cubicBezTo>
                    <a:pt x="171" y="494"/>
                    <a:pt x="156" y="471"/>
                    <a:pt x="141" y="448"/>
                  </a:cubicBezTo>
                  <a:cubicBezTo>
                    <a:pt x="141" y="448"/>
                    <a:pt x="139" y="448"/>
                    <a:pt x="140" y="449"/>
                  </a:cubicBezTo>
                  <a:cubicBezTo>
                    <a:pt x="142" y="452"/>
                    <a:pt x="143" y="455"/>
                    <a:pt x="145" y="458"/>
                  </a:cubicBezTo>
                  <a:cubicBezTo>
                    <a:pt x="143" y="454"/>
                    <a:pt x="140" y="451"/>
                    <a:pt x="138" y="447"/>
                  </a:cubicBezTo>
                  <a:cubicBezTo>
                    <a:pt x="137" y="445"/>
                    <a:pt x="134" y="447"/>
                    <a:pt x="135" y="448"/>
                  </a:cubicBezTo>
                  <a:cubicBezTo>
                    <a:pt x="184" y="520"/>
                    <a:pt x="231" y="593"/>
                    <a:pt x="276" y="668"/>
                  </a:cubicBezTo>
                  <a:cubicBezTo>
                    <a:pt x="218" y="593"/>
                    <a:pt x="170" y="513"/>
                    <a:pt x="121" y="433"/>
                  </a:cubicBezTo>
                  <a:cubicBezTo>
                    <a:pt x="121" y="432"/>
                    <a:pt x="119" y="432"/>
                    <a:pt x="120" y="433"/>
                  </a:cubicBezTo>
                  <a:cubicBezTo>
                    <a:pt x="171" y="522"/>
                    <a:pt x="224" y="610"/>
                    <a:pt x="288" y="689"/>
                  </a:cubicBezTo>
                  <a:cubicBezTo>
                    <a:pt x="290" y="691"/>
                    <a:pt x="292" y="689"/>
                    <a:pt x="291" y="687"/>
                  </a:cubicBezTo>
                  <a:cubicBezTo>
                    <a:pt x="267" y="646"/>
                    <a:pt x="242" y="605"/>
                    <a:pt x="216" y="564"/>
                  </a:cubicBezTo>
                  <a:cubicBezTo>
                    <a:pt x="216" y="564"/>
                    <a:pt x="216" y="565"/>
                    <a:pt x="216" y="565"/>
                  </a:cubicBezTo>
                  <a:cubicBezTo>
                    <a:pt x="222" y="573"/>
                    <a:pt x="228" y="582"/>
                    <a:pt x="234" y="590"/>
                  </a:cubicBezTo>
                  <a:cubicBezTo>
                    <a:pt x="242" y="602"/>
                    <a:pt x="250" y="614"/>
                    <a:pt x="259" y="626"/>
                  </a:cubicBezTo>
                  <a:cubicBezTo>
                    <a:pt x="277" y="652"/>
                    <a:pt x="295" y="677"/>
                    <a:pt x="315" y="702"/>
                  </a:cubicBezTo>
                  <a:cubicBezTo>
                    <a:pt x="323" y="712"/>
                    <a:pt x="331" y="722"/>
                    <a:pt x="339" y="731"/>
                  </a:cubicBezTo>
                  <a:cubicBezTo>
                    <a:pt x="339" y="732"/>
                    <a:pt x="339" y="732"/>
                    <a:pt x="339" y="733"/>
                  </a:cubicBezTo>
                  <a:cubicBezTo>
                    <a:pt x="344" y="740"/>
                    <a:pt x="349" y="748"/>
                    <a:pt x="354" y="755"/>
                  </a:cubicBezTo>
                  <a:cubicBezTo>
                    <a:pt x="344" y="746"/>
                    <a:pt x="335" y="736"/>
                    <a:pt x="325" y="727"/>
                  </a:cubicBezTo>
                  <a:cubicBezTo>
                    <a:pt x="324" y="726"/>
                    <a:pt x="322" y="727"/>
                    <a:pt x="323" y="728"/>
                  </a:cubicBezTo>
                  <a:cubicBezTo>
                    <a:pt x="325" y="730"/>
                    <a:pt x="327" y="732"/>
                    <a:pt x="329" y="734"/>
                  </a:cubicBezTo>
                  <a:cubicBezTo>
                    <a:pt x="331" y="737"/>
                    <a:pt x="333" y="739"/>
                    <a:pt x="335" y="741"/>
                  </a:cubicBezTo>
                  <a:cubicBezTo>
                    <a:pt x="340" y="747"/>
                    <a:pt x="345" y="753"/>
                    <a:pt x="350" y="760"/>
                  </a:cubicBezTo>
                  <a:cubicBezTo>
                    <a:pt x="356" y="768"/>
                    <a:pt x="352" y="763"/>
                    <a:pt x="347" y="759"/>
                  </a:cubicBezTo>
                  <a:cubicBezTo>
                    <a:pt x="341" y="755"/>
                    <a:pt x="336" y="750"/>
                    <a:pt x="330" y="746"/>
                  </a:cubicBezTo>
                  <a:cubicBezTo>
                    <a:pt x="329" y="745"/>
                    <a:pt x="328" y="746"/>
                    <a:pt x="329" y="747"/>
                  </a:cubicBezTo>
                  <a:cubicBezTo>
                    <a:pt x="330" y="755"/>
                    <a:pt x="334" y="761"/>
                    <a:pt x="341" y="766"/>
                  </a:cubicBezTo>
                  <a:cubicBezTo>
                    <a:pt x="342" y="766"/>
                    <a:pt x="342" y="765"/>
                    <a:pt x="342" y="765"/>
                  </a:cubicBezTo>
                  <a:cubicBezTo>
                    <a:pt x="341" y="765"/>
                    <a:pt x="328" y="752"/>
                    <a:pt x="331" y="750"/>
                  </a:cubicBezTo>
                  <a:cubicBezTo>
                    <a:pt x="333" y="749"/>
                    <a:pt x="336" y="753"/>
                    <a:pt x="337" y="754"/>
                  </a:cubicBezTo>
                  <a:cubicBezTo>
                    <a:pt x="356" y="769"/>
                    <a:pt x="356" y="769"/>
                    <a:pt x="356" y="769"/>
                  </a:cubicBezTo>
                  <a:cubicBezTo>
                    <a:pt x="356" y="769"/>
                    <a:pt x="358" y="768"/>
                    <a:pt x="357" y="767"/>
                  </a:cubicBezTo>
                  <a:cubicBezTo>
                    <a:pt x="353" y="761"/>
                    <a:pt x="349" y="756"/>
                    <a:pt x="345" y="750"/>
                  </a:cubicBezTo>
                  <a:cubicBezTo>
                    <a:pt x="347" y="752"/>
                    <a:pt x="349" y="753"/>
                    <a:pt x="350" y="755"/>
                  </a:cubicBezTo>
                  <a:cubicBezTo>
                    <a:pt x="359" y="764"/>
                    <a:pt x="359" y="764"/>
                    <a:pt x="359" y="764"/>
                  </a:cubicBezTo>
                  <a:cubicBezTo>
                    <a:pt x="363" y="770"/>
                    <a:pt x="366" y="775"/>
                    <a:pt x="369" y="781"/>
                  </a:cubicBezTo>
                  <a:cubicBezTo>
                    <a:pt x="363" y="777"/>
                    <a:pt x="358" y="773"/>
                    <a:pt x="354" y="768"/>
                  </a:cubicBezTo>
                  <a:cubicBezTo>
                    <a:pt x="353" y="766"/>
                    <a:pt x="351" y="768"/>
                    <a:pt x="352" y="769"/>
                  </a:cubicBezTo>
                  <a:cubicBezTo>
                    <a:pt x="355" y="773"/>
                    <a:pt x="358" y="777"/>
                    <a:pt x="361" y="781"/>
                  </a:cubicBezTo>
                  <a:cubicBezTo>
                    <a:pt x="362" y="782"/>
                    <a:pt x="364" y="781"/>
                    <a:pt x="363" y="780"/>
                  </a:cubicBezTo>
                  <a:cubicBezTo>
                    <a:pt x="363" y="780"/>
                    <a:pt x="362" y="780"/>
                    <a:pt x="362" y="779"/>
                  </a:cubicBezTo>
                  <a:cubicBezTo>
                    <a:pt x="365" y="782"/>
                    <a:pt x="368" y="784"/>
                    <a:pt x="372" y="786"/>
                  </a:cubicBezTo>
                  <a:cubicBezTo>
                    <a:pt x="373" y="787"/>
                    <a:pt x="374" y="786"/>
                    <a:pt x="374" y="784"/>
                  </a:cubicBezTo>
                  <a:cubicBezTo>
                    <a:pt x="371" y="780"/>
                    <a:pt x="369" y="775"/>
                    <a:pt x="366" y="771"/>
                  </a:cubicBezTo>
                  <a:cubicBezTo>
                    <a:pt x="369" y="773"/>
                    <a:pt x="371" y="776"/>
                    <a:pt x="374" y="778"/>
                  </a:cubicBezTo>
                  <a:cubicBezTo>
                    <a:pt x="375" y="779"/>
                    <a:pt x="377" y="778"/>
                    <a:pt x="376" y="777"/>
                  </a:cubicBezTo>
                  <a:cubicBezTo>
                    <a:pt x="371" y="769"/>
                    <a:pt x="365" y="761"/>
                    <a:pt x="360" y="753"/>
                  </a:cubicBezTo>
                  <a:cubicBezTo>
                    <a:pt x="361" y="755"/>
                    <a:pt x="362" y="756"/>
                    <a:pt x="363" y="757"/>
                  </a:cubicBezTo>
                  <a:cubicBezTo>
                    <a:pt x="366" y="760"/>
                    <a:pt x="381" y="772"/>
                    <a:pt x="381" y="776"/>
                  </a:cubicBezTo>
                  <a:cubicBezTo>
                    <a:pt x="381" y="775"/>
                    <a:pt x="379" y="774"/>
                    <a:pt x="378" y="776"/>
                  </a:cubicBezTo>
                  <a:cubicBezTo>
                    <a:pt x="378" y="776"/>
                    <a:pt x="378" y="776"/>
                    <a:pt x="378" y="777"/>
                  </a:cubicBezTo>
                  <a:cubicBezTo>
                    <a:pt x="378" y="777"/>
                    <a:pt x="378" y="778"/>
                    <a:pt x="378" y="779"/>
                  </a:cubicBezTo>
                  <a:cubicBezTo>
                    <a:pt x="380" y="781"/>
                    <a:pt x="382" y="781"/>
                    <a:pt x="384" y="779"/>
                  </a:cubicBezTo>
                  <a:cubicBezTo>
                    <a:pt x="385" y="779"/>
                    <a:pt x="385" y="779"/>
                    <a:pt x="385" y="778"/>
                  </a:cubicBezTo>
                  <a:cubicBezTo>
                    <a:pt x="385" y="775"/>
                    <a:pt x="383" y="773"/>
                    <a:pt x="382" y="770"/>
                  </a:cubicBezTo>
                  <a:cubicBezTo>
                    <a:pt x="383" y="771"/>
                    <a:pt x="384" y="772"/>
                    <a:pt x="384" y="773"/>
                  </a:cubicBezTo>
                  <a:cubicBezTo>
                    <a:pt x="386" y="774"/>
                    <a:pt x="388" y="772"/>
                    <a:pt x="386" y="771"/>
                  </a:cubicBezTo>
                  <a:cubicBezTo>
                    <a:pt x="368" y="750"/>
                    <a:pt x="352" y="728"/>
                    <a:pt x="336" y="706"/>
                  </a:cubicBezTo>
                  <a:cubicBezTo>
                    <a:pt x="355" y="727"/>
                    <a:pt x="375" y="748"/>
                    <a:pt x="396" y="769"/>
                  </a:cubicBezTo>
                  <a:cubicBezTo>
                    <a:pt x="397" y="770"/>
                    <a:pt x="399" y="768"/>
                    <a:pt x="398" y="767"/>
                  </a:cubicBezTo>
                  <a:cubicBezTo>
                    <a:pt x="326" y="675"/>
                    <a:pt x="257" y="579"/>
                    <a:pt x="193" y="481"/>
                  </a:cubicBezTo>
                  <a:cubicBezTo>
                    <a:pt x="228" y="527"/>
                    <a:pt x="263" y="573"/>
                    <a:pt x="298" y="620"/>
                  </a:cubicBezTo>
                  <a:cubicBezTo>
                    <a:pt x="322" y="654"/>
                    <a:pt x="348" y="688"/>
                    <a:pt x="374" y="721"/>
                  </a:cubicBezTo>
                  <a:cubicBezTo>
                    <a:pt x="375" y="722"/>
                    <a:pt x="377" y="720"/>
                    <a:pt x="376" y="719"/>
                  </a:cubicBezTo>
                  <a:cubicBezTo>
                    <a:pt x="304" y="624"/>
                    <a:pt x="304" y="624"/>
                    <a:pt x="304" y="624"/>
                  </a:cubicBezTo>
                  <a:cubicBezTo>
                    <a:pt x="274" y="582"/>
                    <a:pt x="245" y="539"/>
                    <a:pt x="218" y="495"/>
                  </a:cubicBezTo>
                  <a:cubicBezTo>
                    <a:pt x="268" y="567"/>
                    <a:pt x="322" y="637"/>
                    <a:pt x="380" y="704"/>
                  </a:cubicBezTo>
                  <a:cubicBezTo>
                    <a:pt x="381" y="705"/>
                    <a:pt x="383" y="703"/>
                    <a:pt x="382" y="702"/>
                  </a:cubicBezTo>
                  <a:cubicBezTo>
                    <a:pt x="355" y="663"/>
                    <a:pt x="327" y="624"/>
                    <a:pt x="299" y="585"/>
                  </a:cubicBezTo>
                  <a:cubicBezTo>
                    <a:pt x="332" y="626"/>
                    <a:pt x="367" y="666"/>
                    <a:pt x="406" y="702"/>
                  </a:cubicBezTo>
                  <a:cubicBezTo>
                    <a:pt x="407" y="703"/>
                    <a:pt x="410" y="702"/>
                    <a:pt x="408" y="700"/>
                  </a:cubicBezTo>
                  <a:cubicBezTo>
                    <a:pt x="350" y="623"/>
                    <a:pt x="289" y="548"/>
                    <a:pt x="226" y="475"/>
                  </a:cubicBezTo>
                  <a:cubicBezTo>
                    <a:pt x="220" y="465"/>
                    <a:pt x="215" y="456"/>
                    <a:pt x="209" y="446"/>
                  </a:cubicBezTo>
                  <a:cubicBezTo>
                    <a:pt x="276" y="532"/>
                    <a:pt x="346" y="616"/>
                    <a:pt x="417" y="699"/>
                  </a:cubicBezTo>
                  <a:cubicBezTo>
                    <a:pt x="418" y="701"/>
                    <a:pt x="420" y="699"/>
                    <a:pt x="419" y="697"/>
                  </a:cubicBezTo>
                  <a:cubicBezTo>
                    <a:pt x="359" y="604"/>
                    <a:pt x="269" y="533"/>
                    <a:pt x="213" y="436"/>
                  </a:cubicBezTo>
                  <a:cubicBezTo>
                    <a:pt x="250" y="480"/>
                    <a:pt x="286" y="524"/>
                    <a:pt x="322" y="568"/>
                  </a:cubicBezTo>
                  <a:cubicBezTo>
                    <a:pt x="356" y="611"/>
                    <a:pt x="392" y="653"/>
                    <a:pt x="428" y="695"/>
                  </a:cubicBezTo>
                  <a:cubicBezTo>
                    <a:pt x="430" y="696"/>
                    <a:pt x="432" y="694"/>
                    <a:pt x="431" y="692"/>
                  </a:cubicBezTo>
                  <a:cubicBezTo>
                    <a:pt x="392" y="646"/>
                    <a:pt x="354" y="600"/>
                    <a:pt x="315" y="554"/>
                  </a:cubicBezTo>
                  <a:cubicBezTo>
                    <a:pt x="287" y="518"/>
                    <a:pt x="260" y="481"/>
                    <a:pt x="235" y="442"/>
                  </a:cubicBezTo>
                  <a:cubicBezTo>
                    <a:pt x="303" y="523"/>
                    <a:pt x="370" y="604"/>
                    <a:pt x="438" y="685"/>
                  </a:cubicBezTo>
                  <a:cubicBezTo>
                    <a:pt x="439" y="687"/>
                    <a:pt x="442" y="685"/>
                    <a:pt x="440" y="683"/>
                  </a:cubicBezTo>
                  <a:cubicBezTo>
                    <a:pt x="373" y="600"/>
                    <a:pt x="305" y="517"/>
                    <a:pt x="238" y="435"/>
                  </a:cubicBezTo>
                  <a:cubicBezTo>
                    <a:pt x="255" y="446"/>
                    <a:pt x="269" y="461"/>
                    <a:pt x="282" y="477"/>
                  </a:cubicBezTo>
                  <a:cubicBezTo>
                    <a:pt x="299" y="499"/>
                    <a:pt x="316" y="520"/>
                    <a:pt x="334" y="542"/>
                  </a:cubicBezTo>
                  <a:cubicBezTo>
                    <a:pt x="368" y="585"/>
                    <a:pt x="402" y="627"/>
                    <a:pt x="437" y="670"/>
                  </a:cubicBezTo>
                  <a:cubicBezTo>
                    <a:pt x="438" y="672"/>
                    <a:pt x="441" y="670"/>
                    <a:pt x="439" y="668"/>
                  </a:cubicBezTo>
                  <a:cubicBezTo>
                    <a:pt x="390" y="603"/>
                    <a:pt x="341" y="539"/>
                    <a:pt x="292" y="474"/>
                  </a:cubicBezTo>
                  <a:cubicBezTo>
                    <a:pt x="310" y="495"/>
                    <a:pt x="328" y="516"/>
                    <a:pt x="345" y="536"/>
                  </a:cubicBezTo>
                  <a:cubicBezTo>
                    <a:pt x="372" y="570"/>
                    <a:pt x="401" y="603"/>
                    <a:pt x="431" y="635"/>
                  </a:cubicBezTo>
                  <a:cubicBezTo>
                    <a:pt x="432" y="637"/>
                    <a:pt x="435" y="634"/>
                    <a:pt x="433" y="633"/>
                  </a:cubicBezTo>
                  <a:cubicBezTo>
                    <a:pt x="405" y="600"/>
                    <a:pt x="377" y="567"/>
                    <a:pt x="349" y="534"/>
                  </a:cubicBezTo>
                  <a:cubicBezTo>
                    <a:pt x="323" y="502"/>
                    <a:pt x="298" y="469"/>
                    <a:pt x="275" y="434"/>
                  </a:cubicBezTo>
                  <a:cubicBezTo>
                    <a:pt x="330" y="498"/>
                    <a:pt x="386" y="562"/>
                    <a:pt x="441" y="626"/>
                  </a:cubicBezTo>
                  <a:cubicBezTo>
                    <a:pt x="443" y="628"/>
                    <a:pt x="446" y="626"/>
                    <a:pt x="444" y="624"/>
                  </a:cubicBezTo>
                  <a:cubicBezTo>
                    <a:pt x="409" y="577"/>
                    <a:pt x="374" y="531"/>
                    <a:pt x="338" y="484"/>
                  </a:cubicBezTo>
                  <a:cubicBezTo>
                    <a:pt x="374" y="528"/>
                    <a:pt x="411" y="570"/>
                    <a:pt x="449" y="612"/>
                  </a:cubicBezTo>
                  <a:cubicBezTo>
                    <a:pt x="451" y="614"/>
                    <a:pt x="453" y="611"/>
                    <a:pt x="452" y="609"/>
                  </a:cubicBezTo>
                  <a:cubicBezTo>
                    <a:pt x="404" y="553"/>
                    <a:pt x="357" y="497"/>
                    <a:pt x="309" y="440"/>
                  </a:cubicBezTo>
                  <a:cubicBezTo>
                    <a:pt x="295" y="422"/>
                    <a:pt x="282" y="403"/>
                    <a:pt x="270" y="383"/>
                  </a:cubicBezTo>
                  <a:cubicBezTo>
                    <a:pt x="332" y="455"/>
                    <a:pt x="394" y="527"/>
                    <a:pt x="457" y="598"/>
                  </a:cubicBezTo>
                  <a:cubicBezTo>
                    <a:pt x="458" y="600"/>
                    <a:pt x="461" y="598"/>
                    <a:pt x="459" y="596"/>
                  </a:cubicBezTo>
                  <a:cubicBezTo>
                    <a:pt x="408" y="529"/>
                    <a:pt x="356" y="463"/>
                    <a:pt x="304" y="396"/>
                  </a:cubicBezTo>
                  <a:cubicBezTo>
                    <a:pt x="356" y="452"/>
                    <a:pt x="406" y="510"/>
                    <a:pt x="454" y="569"/>
                  </a:cubicBezTo>
                  <a:cubicBezTo>
                    <a:pt x="455" y="571"/>
                    <a:pt x="458" y="568"/>
                    <a:pt x="457" y="566"/>
                  </a:cubicBezTo>
                  <a:cubicBezTo>
                    <a:pt x="417" y="515"/>
                    <a:pt x="378" y="464"/>
                    <a:pt x="339" y="414"/>
                  </a:cubicBezTo>
                  <a:cubicBezTo>
                    <a:pt x="381" y="462"/>
                    <a:pt x="424" y="511"/>
                    <a:pt x="466" y="560"/>
                  </a:cubicBezTo>
                  <a:cubicBezTo>
                    <a:pt x="468" y="561"/>
                    <a:pt x="471" y="559"/>
                    <a:pt x="469" y="557"/>
                  </a:cubicBezTo>
                  <a:cubicBezTo>
                    <a:pt x="436" y="513"/>
                    <a:pt x="402" y="469"/>
                    <a:pt x="368" y="425"/>
                  </a:cubicBezTo>
                  <a:cubicBezTo>
                    <a:pt x="351" y="403"/>
                    <a:pt x="334" y="381"/>
                    <a:pt x="316" y="359"/>
                  </a:cubicBezTo>
                  <a:cubicBezTo>
                    <a:pt x="307" y="348"/>
                    <a:pt x="298" y="337"/>
                    <a:pt x="289" y="326"/>
                  </a:cubicBezTo>
                  <a:cubicBezTo>
                    <a:pt x="287" y="323"/>
                    <a:pt x="285" y="321"/>
                    <a:pt x="283" y="318"/>
                  </a:cubicBezTo>
                  <a:cubicBezTo>
                    <a:pt x="282" y="317"/>
                    <a:pt x="281" y="315"/>
                    <a:pt x="279" y="314"/>
                  </a:cubicBezTo>
                  <a:cubicBezTo>
                    <a:pt x="280" y="314"/>
                    <a:pt x="280" y="313"/>
                    <a:pt x="280" y="313"/>
                  </a:cubicBezTo>
                  <a:cubicBezTo>
                    <a:pt x="295" y="331"/>
                    <a:pt x="311" y="349"/>
                    <a:pt x="326" y="367"/>
                  </a:cubicBezTo>
                  <a:cubicBezTo>
                    <a:pt x="380" y="442"/>
                    <a:pt x="443" y="510"/>
                    <a:pt x="506" y="577"/>
                  </a:cubicBezTo>
                  <a:cubicBezTo>
                    <a:pt x="507" y="579"/>
                    <a:pt x="509" y="577"/>
                    <a:pt x="508" y="575"/>
                  </a:cubicBezTo>
                  <a:cubicBezTo>
                    <a:pt x="449" y="505"/>
                    <a:pt x="389" y="436"/>
                    <a:pt x="329" y="367"/>
                  </a:cubicBezTo>
                  <a:cubicBezTo>
                    <a:pt x="318" y="351"/>
                    <a:pt x="307" y="335"/>
                    <a:pt x="297" y="318"/>
                  </a:cubicBezTo>
                  <a:cubicBezTo>
                    <a:pt x="370" y="404"/>
                    <a:pt x="444" y="490"/>
                    <a:pt x="518" y="576"/>
                  </a:cubicBezTo>
                  <a:cubicBezTo>
                    <a:pt x="519" y="577"/>
                    <a:pt x="522" y="575"/>
                    <a:pt x="520" y="573"/>
                  </a:cubicBezTo>
                  <a:cubicBezTo>
                    <a:pt x="467" y="501"/>
                    <a:pt x="412" y="431"/>
                    <a:pt x="354" y="363"/>
                  </a:cubicBezTo>
                  <a:cubicBezTo>
                    <a:pt x="377" y="387"/>
                    <a:pt x="400" y="412"/>
                    <a:pt x="422" y="437"/>
                  </a:cubicBezTo>
                  <a:cubicBezTo>
                    <a:pt x="424" y="439"/>
                    <a:pt x="426" y="441"/>
                    <a:pt x="427" y="444"/>
                  </a:cubicBezTo>
                  <a:cubicBezTo>
                    <a:pt x="460" y="487"/>
                    <a:pt x="492" y="533"/>
                    <a:pt x="537" y="563"/>
                  </a:cubicBezTo>
                  <a:cubicBezTo>
                    <a:pt x="539" y="564"/>
                    <a:pt x="541" y="562"/>
                    <a:pt x="539" y="561"/>
                  </a:cubicBezTo>
                  <a:cubicBezTo>
                    <a:pt x="501" y="518"/>
                    <a:pt x="463" y="476"/>
                    <a:pt x="424" y="434"/>
                  </a:cubicBezTo>
                  <a:cubicBezTo>
                    <a:pt x="424" y="434"/>
                    <a:pt x="424" y="434"/>
                    <a:pt x="424" y="434"/>
                  </a:cubicBezTo>
                  <a:cubicBezTo>
                    <a:pt x="412" y="417"/>
                    <a:pt x="399" y="401"/>
                    <a:pt x="387" y="385"/>
                  </a:cubicBezTo>
                  <a:cubicBezTo>
                    <a:pt x="437" y="445"/>
                    <a:pt x="488" y="504"/>
                    <a:pt x="542" y="561"/>
                  </a:cubicBezTo>
                  <a:cubicBezTo>
                    <a:pt x="543" y="563"/>
                    <a:pt x="546" y="560"/>
                    <a:pt x="544" y="559"/>
                  </a:cubicBezTo>
                  <a:cubicBezTo>
                    <a:pt x="485" y="491"/>
                    <a:pt x="429" y="422"/>
                    <a:pt x="375" y="350"/>
                  </a:cubicBezTo>
                  <a:cubicBezTo>
                    <a:pt x="440" y="429"/>
                    <a:pt x="507" y="504"/>
                    <a:pt x="577" y="578"/>
                  </a:cubicBezTo>
                  <a:cubicBezTo>
                    <a:pt x="578" y="579"/>
                    <a:pt x="581" y="577"/>
                    <a:pt x="579" y="575"/>
                  </a:cubicBezTo>
                  <a:cubicBezTo>
                    <a:pt x="521" y="508"/>
                    <a:pt x="467" y="439"/>
                    <a:pt x="413" y="368"/>
                  </a:cubicBezTo>
                  <a:cubicBezTo>
                    <a:pt x="437" y="398"/>
                    <a:pt x="462" y="427"/>
                    <a:pt x="487" y="456"/>
                  </a:cubicBezTo>
                  <a:cubicBezTo>
                    <a:pt x="496" y="466"/>
                    <a:pt x="504" y="476"/>
                    <a:pt x="512" y="487"/>
                  </a:cubicBezTo>
                  <a:cubicBezTo>
                    <a:pt x="542" y="525"/>
                    <a:pt x="573" y="561"/>
                    <a:pt x="611" y="591"/>
                  </a:cubicBezTo>
                  <a:cubicBezTo>
                    <a:pt x="610" y="592"/>
                    <a:pt x="609" y="594"/>
                    <a:pt x="610" y="595"/>
                  </a:cubicBezTo>
                  <a:cubicBezTo>
                    <a:pt x="651" y="641"/>
                    <a:pt x="692" y="687"/>
                    <a:pt x="733" y="734"/>
                  </a:cubicBezTo>
                  <a:cubicBezTo>
                    <a:pt x="699" y="698"/>
                    <a:pt x="665" y="663"/>
                    <a:pt x="631" y="627"/>
                  </a:cubicBezTo>
                  <a:cubicBezTo>
                    <a:pt x="629" y="625"/>
                    <a:pt x="626" y="628"/>
                    <a:pt x="628" y="630"/>
                  </a:cubicBezTo>
                  <a:cubicBezTo>
                    <a:pt x="628" y="630"/>
                    <a:pt x="628" y="630"/>
                    <a:pt x="628" y="630"/>
                  </a:cubicBezTo>
                  <a:cubicBezTo>
                    <a:pt x="628" y="630"/>
                    <a:pt x="628" y="630"/>
                    <a:pt x="628" y="630"/>
                  </a:cubicBezTo>
                  <a:cubicBezTo>
                    <a:pt x="628" y="630"/>
                    <a:pt x="628" y="630"/>
                    <a:pt x="628" y="630"/>
                  </a:cubicBezTo>
                  <a:cubicBezTo>
                    <a:pt x="652" y="662"/>
                    <a:pt x="678" y="692"/>
                    <a:pt x="704" y="722"/>
                  </a:cubicBezTo>
                  <a:cubicBezTo>
                    <a:pt x="679" y="698"/>
                    <a:pt x="655" y="674"/>
                    <a:pt x="630" y="650"/>
                  </a:cubicBezTo>
                  <a:cubicBezTo>
                    <a:pt x="629" y="649"/>
                    <a:pt x="626" y="651"/>
                    <a:pt x="627" y="653"/>
                  </a:cubicBezTo>
                  <a:cubicBezTo>
                    <a:pt x="654" y="691"/>
                    <a:pt x="684" y="727"/>
                    <a:pt x="716" y="762"/>
                  </a:cubicBezTo>
                  <a:cubicBezTo>
                    <a:pt x="683" y="730"/>
                    <a:pt x="649" y="697"/>
                    <a:pt x="616" y="664"/>
                  </a:cubicBezTo>
                  <a:cubicBezTo>
                    <a:pt x="614" y="662"/>
                    <a:pt x="611" y="665"/>
                    <a:pt x="613" y="667"/>
                  </a:cubicBezTo>
                  <a:cubicBezTo>
                    <a:pt x="666" y="726"/>
                    <a:pt x="719" y="786"/>
                    <a:pt x="772" y="845"/>
                  </a:cubicBezTo>
                  <a:cubicBezTo>
                    <a:pt x="765" y="838"/>
                    <a:pt x="758" y="832"/>
                    <a:pt x="751" y="825"/>
                  </a:cubicBezTo>
                  <a:cubicBezTo>
                    <a:pt x="696" y="771"/>
                    <a:pt x="644" y="714"/>
                    <a:pt x="593" y="657"/>
                  </a:cubicBezTo>
                  <a:cubicBezTo>
                    <a:pt x="591" y="655"/>
                    <a:pt x="588" y="657"/>
                    <a:pt x="589" y="660"/>
                  </a:cubicBezTo>
                  <a:cubicBezTo>
                    <a:pt x="592" y="665"/>
                    <a:pt x="596" y="670"/>
                    <a:pt x="599" y="674"/>
                  </a:cubicBezTo>
                  <a:cubicBezTo>
                    <a:pt x="591" y="666"/>
                    <a:pt x="583" y="659"/>
                    <a:pt x="570" y="659"/>
                  </a:cubicBezTo>
                  <a:cubicBezTo>
                    <a:pt x="569" y="659"/>
                    <a:pt x="568" y="660"/>
                    <a:pt x="568" y="661"/>
                  </a:cubicBezTo>
                  <a:cubicBezTo>
                    <a:pt x="563" y="656"/>
                    <a:pt x="558" y="651"/>
                    <a:pt x="553" y="646"/>
                  </a:cubicBezTo>
                  <a:cubicBezTo>
                    <a:pt x="552" y="644"/>
                    <a:pt x="549" y="647"/>
                    <a:pt x="550" y="649"/>
                  </a:cubicBezTo>
                  <a:cubicBezTo>
                    <a:pt x="565" y="670"/>
                    <a:pt x="582" y="691"/>
                    <a:pt x="598" y="711"/>
                  </a:cubicBezTo>
                  <a:cubicBezTo>
                    <a:pt x="598" y="710"/>
                    <a:pt x="597" y="710"/>
                    <a:pt x="597" y="709"/>
                  </a:cubicBezTo>
                  <a:cubicBezTo>
                    <a:pt x="581" y="693"/>
                    <a:pt x="566" y="674"/>
                    <a:pt x="548" y="659"/>
                  </a:cubicBezTo>
                  <a:cubicBezTo>
                    <a:pt x="542" y="654"/>
                    <a:pt x="533" y="650"/>
                    <a:pt x="527" y="655"/>
                  </a:cubicBezTo>
                  <a:cubicBezTo>
                    <a:pt x="524" y="653"/>
                    <a:pt x="521" y="651"/>
                    <a:pt x="519" y="649"/>
                  </a:cubicBezTo>
                  <a:cubicBezTo>
                    <a:pt x="518" y="648"/>
                    <a:pt x="517" y="649"/>
                    <a:pt x="516" y="649"/>
                  </a:cubicBezTo>
                  <a:cubicBezTo>
                    <a:pt x="515" y="649"/>
                    <a:pt x="514" y="650"/>
                    <a:pt x="515" y="651"/>
                  </a:cubicBezTo>
                  <a:cubicBezTo>
                    <a:pt x="516" y="652"/>
                    <a:pt x="516" y="652"/>
                    <a:pt x="517" y="653"/>
                  </a:cubicBezTo>
                  <a:cubicBezTo>
                    <a:pt x="528" y="667"/>
                    <a:pt x="539" y="680"/>
                    <a:pt x="551" y="694"/>
                  </a:cubicBezTo>
                  <a:cubicBezTo>
                    <a:pt x="541" y="683"/>
                    <a:pt x="530" y="672"/>
                    <a:pt x="520" y="661"/>
                  </a:cubicBezTo>
                  <a:cubicBezTo>
                    <a:pt x="518" y="659"/>
                    <a:pt x="516" y="662"/>
                    <a:pt x="517" y="664"/>
                  </a:cubicBezTo>
                  <a:cubicBezTo>
                    <a:pt x="542" y="694"/>
                    <a:pt x="567" y="724"/>
                    <a:pt x="591" y="755"/>
                  </a:cubicBezTo>
                  <a:cubicBezTo>
                    <a:pt x="562" y="730"/>
                    <a:pt x="535" y="704"/>
                    <a:pt x="509" y="677"/>
                  </a:cubicBezTo>
                  <a:cubicBezTo>
                    <a:pt x="507" y="676"/>
                    <a:pt x="504" y="678"/>
                    <a:pt x="506" y="680"/>
                  </a:cubicBezTo>
                  <a:cubicBezTo>
                    <a:pt x="522" y="697"/>
                    <a:pt x="538" y="715"/>
                    <a:pt x="553" y="732"/>
                  </a:cubicBezTo>
                  <a:cubicBezTo>
                    <a:pt x="536" y="717"/>
                    <a:pt x="520" y="702"/>
                    <a:pt x="503" y="687"/>
                  </a:cubicBezTo>
                  <a:cubicBezTo>
                    <a:pt x="501" y="686"/>
                    <a:pt x="499" y="688"/>
                    <a:pt x="500" y="690"/>
                  </a:cubicBezTo>
                  <a:cubicBezTo>
                    <a:pt x="515" y="709"/>
                    <a:pt x="530" y="727"/>
                    <a:pt x="546" y="746"/>
                  </a:cubicBezTo>
                  <a:cubicBezTo>
                    <a:pt x="528" y="729"/>
                    <a:pt x="510" y="712"/>
                    <a:pt x="493" y="695"/>
                  </a:cubicBezTo>
                  <a:cubicBezTo>
                    <a:pt x="491" y="693"/>
                    <a:pt x="489" y="696"/>
                    <a:pt x="490" y="698"/>
                  </a:cubicBezTo>
                  <a:cubicBezTo>
                    <a:pt x="505" y="716"/>
                    <a:pt x="520" y="735"/>
                    <a:pt x="534" y="754"/>
                  </a:cubicBezTo>
                  <a:cubicBezTo>
                    <a:pt x="514" y="734"/>
                    <a:pt x="493" y="715"/>
                    <a:pt x="471" y="697"/>
                  </a:cubicBezTo>
                  <a:cubicBezTo>
                    <a:pt x="469" y="695"/>
                    <a:pt x="467" y="698"/>
                    <a:pt x="468" y="699"/>
                  </a:cubicBezTo>
                  <a:cubicBezTo>
                    <a:pt x="486" y="719"/>
                    <a:pt x="504" y="739"/>
                    <a:pt x="522" y="759"/>
                  </a:cubicBezTo>
                  <a:cubicBezTo>
                    <a:pt x="503" y="742"/>
                    <a:pt x="482" y="725"/>
                    <a:pt x="461" y="710"/>
                  </a:cubicBezTo>
                  <a:cubicBezTo>
                    <a:pt x="459" y="709"/>
                    <a:pt x="457" y="711"/>
                    <a:pt x="459" y="712"/>
                  </a:cubicBezTo>
                  <a:cubicBezTo>
                    <a:pt x="473" y="726"/>
                    <a:pt x="487" y="741"/>
                    <a:pt x="499" y="757"/>
                  </a:cubicBezTo>
                  <a:cubicBezTo>
                    <a:pt x="483" y="742"/>
                    <a:pt x="467" y="727"/>
                    <a:pt x="451" y="712"/>
                  </a:cubicBezTo>
                  <a:cubicBezTo>
                    <a:pt x="449" y="710"/>
                    <a:pt x="447" y="712"/>
                    <a:pt x="448" y="714"/>
                  </a:cubicBezTo>
                  <a:cubicBezTo>
                    <a:pt x="461" y="730"/>
                    <a:pt x="474" y="745"/>
                    <a:pt x="487" y="761"/>
                  </a:cubicBezTo>
                  <a:cubicBezTo>
                    <a:pt x="475" y="749"/>
                    <a:pt x="462" y="738"/>
                    <a:pt x="450" y="727"/>
                  </a:cubicBezTo>
                  <a:cubicBezTo>
                    <a:pt x="448" y="725"/>
                    <a:pt x="445" y="728"/>
                    <a:pt x="447" y="729"/>
                  </a:cubicBezTo>
                  <a:cubicBezTo>
                    <a:pt x="467" y="751"/>
                    <a:pt x="467" y="751"/>
                    <a:pt x="467" y="751"/>
                  </a:cubicBezTo>
                  <a:cubicBezTo>
                    <a:pt x="466" y="750"/>
                    <a:pt x="466" y="750"/>
                    <a:pt x="465" y="751"/>
                  </a:cubicBezTo>
                  <a:cubicBezTo>
                    <a:pt x="443" y="731"/>
                    <a:pt x="443" y="731"/>
                    <a:pt x="443" y="731"/>
                  </a:cubicBezTo>
                  <a:cubicBezTo>
                    <a:pt x="441" y="729"/>
                    <a:pt x="438" y="732"/>
                    <a:pt x="440" y="733"/>
                  </a:cubicBezTo>
                  <a:cubicBezTo>
                    <a:pt x="441" y="735"/>
                    <a:pt x="443" y="736"/>
                    <a:pt x="444" y="738"/>
                  </a:cubicBezTo>
                  <a:cubicBezTo>
                    <a:pt x="443" y="737"/>
                    <a:pt x="441" y="737"/>
                    <a:pt x="440" y="736"/>
                  </a:cubicBezTo>
                  <a:cubicBezTo>
                    <a:pt x="438" y="735"/>
                    <a:pt x="436" y="738"/>
                    <a:pt x="438" y="739"/>
                  </a:cubicBezTo>
                  <a:cubicBezTo>
                    <a:pt x="443" y="742"/>
                    <a:pt x="447" y="744"/>
                    <a:pt x="451" y="746"/>
                  </a:cubicBezTo>
                  <a:cubicBezTo>
                    <a:pt x="452" y="747"/>
                    <a:pt x="453" y="746"/>
                    <a:pt x="454" y="746"/>
                  </a:cubicBezTo>
                  <a:cubicBezTo>
                    <a:pt x="466" y="756"/>
                    <a:pt x="466" y="756"/>
                    <a:pt x="466" y="756"/>
                  </a:cubicBezTo>
                  <a:cubicBezTo>
                    <a:pt x="468" y="762"/>
                    <a:pt x="471" y="767"/>
                    <a:pt x="475" y="772"/>
                  </a:cubicBezTo>
                  <a:cubicBezTo>
                    <a:pt x="471" y="768"/>
                    <a:pt x="466" y="765"/>
                    <a:pt x="462" y="761"/>
                  </a:cubicBezTo>
                  <a:cubicBezTo>
                    <a:pt x="461" y="760"/>
                    <a:pt x="460" y="761"/>
                    <a:pt x="460" y="763"/>
                  </a:cubicBezTo>
                  <a:cubicBezTo>
                    <a:pt x="462" y="774"/>
                    <a:pt x="467" y="783"/>
                    <a:pt x="475" y="792"/>
                  </a:cubicBezTo>
                  <a:cubicBezTo>
                    <a:pt x="476" y="792"/>
                    <a:pt x="477" y="791"/>
                    <a:pt x="476" y="791"/>
                  </a:cubicBezTo>
                  <a:cubicBezTo>
                    <a:pt x="470" y="783"/>
                    <a:pt x="466" y="775"/>
                    <a:pt x="464" y="766"/>
                  </a:cubicBezTo>
                  <a:cubicBezTo>
                    <a:pt x="470" y="772"/>
                    <a:pt x="477" y="778"/>
                    <a:pt x="484" y="784"/>
                  </a:cubicBezTo>
                  <a:cubicBezTo>
                    <a:pt x="485" y="786"/>
                    <a:pt x="488" y="784"/>
                    <a:pt x="486" y="782"/>
                  </a:cubicBezTo>
                  <a:cubicBezTo>
                    <a:pt x="481" y="776"/>
                    <a:pt x="477" y="769"/>
                    <a:pt x="473" y="763"/>
                  </a:cubicBezTo>
                  <a:cubicBezTo>
                    <a:pt x="474" y="763"/>
                    <a:pt x="475" y="764"/>
                    <a:pt x="475" y="764"/>
                  </a:cubicBezTo>
                  <a:cubicBezTo>
                    <a:pt x="480" y="769"/>
                    <a:pt x="484" y="773"/>
                    <a:pt x="490" y="777"/>
                  </a:cubicBezTo>
                  <a:cubicBezTo>
                    <a:pt x="492" y="779"/>
                    <a:pt x="495" y="782"/>
                    <a:pt x="497" y="784"/>
                  </a:cubicBezTo>
                  <a:cubicBezTo>
                    <a:pt x="499" y="785"/>
                    <a:pt x="501" y="783"/>
                    <a:pt x="500" y="781"/>
                  </a:cubicBezTo>
                  <a:cubicBezTo>
                    <a:pt x="493" y="774"/>
                    <a:pt x="486" y="766"/>
                    <a:pt x="480" y="759"/>
                  </a:cubicBezTo>
                  <a:cubicBezTo>
                    <a:pt x="488" y="767"/>
                    <a:pt x="497" y="775"/>
                    <a:pt x="506" y="783"/>
                  </a:cubicBezTo>
                  <a:cubicBezTo>
                    <a:pt x="508" y="785"/>
                    <a:pt x="510" y="782"/>
                    <a:pt x="509" y="780"/>
                  </a:cubicBezTo>
                  <a:cubicBezTo>
                    <a:pt x="496" y="765"/>
                    <a:pt x="483" y="750"/>
                    <a:pt x="470" y="735"/>
                  </a:cubicBezTo>
                  <a:cubicBezTo>
                    <a:pt x="484" y="748"/>
                    <a:pt x="498" y="760"/>
                    <a:pt x="512" y="773"/>
                  </a:cubicBezTo>
                  <a:cubicBezTo>
                    <a:pt x="513" y="775"/>
                    <a:pt x="516" y="773"/>
                    <a:pt x="515" y="771"/>
                  </a:cubicBezTo>
                  <a:cubicBezTo>
                    <a:pt x="504" y="756"/>
                    <a:pt x="492" y="742"/>
                    <a:pt x="479" y="728"/>
                  </a:cubicBezTo>
                  <a:cubicBezTo>
                    <a:pt x="505" y="748"/>
                    <a:pt x="529" y="770"/>
                    <a:pt x="553" y="793"/>
                  </a:cubicBezTo>
                  <a:cubicBezTo>
                    <a:pt x="554" y="795"/>
                    <a:pt x="557" y="792"/>
                    <a:pt x="555" y="790"/>
                  </a:cubicBezTo>
                  <a:cubicBezTo>
                    <a:pt x="533" y="765"/>
                    <a:pt x="510" y="740"/>
                    <a:pt x="487" y="715"/>
                  </a:cubicBezTo>
                  <a:cubicBezTo>
                    <a:pt x="513" y="737"/>
                    <a:pt x="538" y="761"/>
                    <a:pt x="560" y="787"/>
                  </a:cubicBezTo>
                  <a:cubicBezTo>
                    <a:pt x="562" y="789"/>
                    <a:pt x="564" y="786"/>
                    <a:pt x="563" y="784"/>
                  </a:cubicBezTo>
                  <a:cubicBezTo>
                    <a:pt x="545" y="762"/>
                    <a:pt x="527" y="739"/>
                    <a:pt x="509" y="716"/>
                  </a:cubicBezTo>
                  <a:cubicBezTo>
                    <a:pt x="528" y="734"/>
                    <a:pt x="548" y="753"/>
                    <a:pt x="567" y="771"/>
                  </a:cubicBezTo>
                  <a:cubicBezTo>
                    <a:pt x="569" y="773"/>
                    <a:pt x="571" y="770"/>
                    <a:pt x="569" y="768"/>
                  </a:cubicBezTo>
                  <a:cubicBezTo>
                    <a:pt x="553" y="748"/>
                    <a:pt x="536" y="727"/>
                    <a:pt x="519" y="707"/>
                  </a:cubicBezTo>
                  <a:cubicBezTo>
                    <a:pt x="538" y="724"/>
                    <a:pt x="557" y="741"/>
                    <a:pt x="577" y="758"/>
                  </a:cubicBezTo>
                  <a:cubicBezTo>
                    <a:pt x="579" y="760"/>
                    <a:pt x="581" y="758"/>
                    <a:pt x="579" y="756"/>
                  </a:cubicBezTo>
                  <a:cubicBezTo>
                    <a:pt x="569" y="745"/>
                    <a:pt x="559" y="734"/>
                    <a:pt x="549" y="722"/>
                  </a:cubicBezTo>
                  <a:cubicBezTo>
                    <a:pt x="567" y="739"/>
                    <a:pt x="585" y="755"/>
                    <a:pt x="604" y="770"/>
                  </a:cubicBezTo>
                  <a:cubicBezTo>
                    <a:pt x="606" y="772"/>
                    <a:pt x="609" y="770"/>
                    <a:pt x="607" y="768"/>
                  </a:cubicBezTo>
                  <a:cubicBezTo>
                    <a:pt x="592" y="749"/>
                    <a:pt x="576" y="730"/>
                    <a:pt x="560" y="711"/>
                  </a:cubicBezTo>
                  <a:cubicBezTo>
                    <a:pt x="620" y="774"/>
                    <a:pt x="620" y="774"/>
                    <a:pt x="620" y="774"/>
                  </a:cubicBezTo>
                  <a:cubicBezTo>
                    <a:pt x="634" y="791"/>
                    <a:pt x="649" y="807"/>
                    <a:pt x="664" y="823"/>
                  </a:cubicBezTo>
                  <a:cubicBezTo>
                    <a:pt x="647" y="806"/>
                    <a:pt x="630" y="788"/>
                    <a:pt x="612" y="770"/>
                  </a:cubicBezTo>
                  <a:cubicBezTo>
                    <a:pt x="611" y="768"/>
                    <a:pt x="608" y="770"/>
                    <a:pt x="609" y="772"/>
                  </a:cubicBezTo>
                  <a:cubicBezTo>
                    <a:pt x="626" y="796"/>
                    <a:pt x="644" y="819"/>
                    <a:pt x="662" y="842"/>
                  </a:cubicBezTo>
                  <a:cubicBezTo>
                    <a:pt x="649" y="829"/>
                    <a:pt x="635" y="817"/>
                    <a:pt x="621" y="804"/>
                  </a:cubicBezTo>
                  <a:cubicBezTo>
                    <a:pt x="619" y="802"/>
                    <a:pt x="616" y="805"/>
                    <a:pt x="618" y="807"/>
                  </a:cubicBezTo>
                  <a:cubicBezTo>
                    <a:pt x="647" y="841"/>
                    <a:pt x="677" y="874"/>
                    <a:pt x="707" y="908"/>
                  </a:cubicBezTo>
                  <a:cubicBezTo>
                    <a:pt x="675" y="875"/>
                    <a:pt x="643" y="843"/>
                    <a:pt x="611" y="811"/>
                  </a:cubicBezTo>
                  <a:cubicBezTo>
                    <a:pt x="609" y="809"/>
                    <a:pt x="607" y="812"/>
                    <a:pt x="608" y="814"/>
                  </a:cubicBezTo>
                  <a:cubicBezTo>
                    <a:pt x="638" y="851"/>
                    <a:pt x="669" y="888"/>
                    <a:pt x="701" y="924"/>
                  </a:cubicBezTo>
                  <a:cubicBezTo>
                    <a:pt x="667" y="889"/>
                    <a:pt x="633" y="854"/>
                    <a:pt x="598" y="819"/>
                  </a:cubicBezTo>
                  <a:cubicBezTo>
                    <a:pt x="597" y="818"/>
                    <a:pt x="594" y="820"/>
                    <a:pt x="596" y="822"/>
                  </a:cubicBezTo>
                  <a:cubicBezTo>
                    <a:pt x="663" y="897"/>
                    <a:pt x="731" y="972"/>
                    <a:pt x="799" y="1048"/>
                  </a:cubicBezTo>
                  <a:cubicBezTo>
                    <a:pt x="729" y="978"/>
                    <a:pt x="661" y="906"/>
                    <a:pt x="597" y="831"/>
                  </a:cubicBezTo>
                  <a:cubicBezTo>
                    <a:pt x="595" y="829"/>
                    <a:pt x="592" y="832"/>
                    <a:pt x="594" y="834"/>
                  </a:cubicBezTo>
                  <a:cubicBezTo>
                    <a:pt x="654" y="905"/>
                    <a:pt x="714" y="975"/>
                    <a:pt x="774" y="1046"/>
                  </a:cubicBezTo>
                  <a:cubicBezTo>
                    <a:pt x="711" y="978"/>
                    <a:pt x="648" y="909"/>
                    <a:pt x="584" y="841"/>
                  </a:cubicBezTo>
                  <a:cubicBezTo>
                    <a:pt x="583" y="840"/>
                    <a:pt x="580" y="842"/>
                    <a:pt x="582" y="844"/>
                  </a:cubicBezTo>
                  <a:cubicBezTo>
                    <a:pt x="586" y="849"/>
                    <a:pt x="590" y="853"/>
                    <a:pt x="593" y="858"/>
                  </a:cubicBezTo>
                  <a:cubicBezTo>
                    <a:pt x="661" y="948"/>
                    <a:pt x="737" y="1031"/>
                    <a:pt x="821" y="1107"/>
                  </a:cubicBezTo>
                  <a:cubicBezTo>
                    <a:pt x="822" y="1108"/>
                    <a:pt x="824" y="1107"/>
                    <a:pt x="824" y="1105"/>
                  </a:cubicBezTo>
                  <a:cubicBezTo>
                    <a:pt x="826" y="1107"/>
                    <a:pt x="828" y="1110"/>
                    <a:pt x="830" y="1112"/>
                  </a:cubicBezTo>
                  <a:cubicBezTo>
                    <a:pt x="832" y="1114"/>
                    <a:pt x="834" y="1111"/>
                    <a:pt x="833" y="1109"/>
                  </a:cubicBezTo>
                  <a:cubicBezTo>
                    <a:pt x="783" y="1051"/>
                    <a:pt x="733" y="993"/>
                    <a:pt x="684" y="934"/>
                  </a:cubicBezTo>
                  <a:cubicBezTo>
                    <a:pt x="734" y="989"/>
                    <a:pt x="786" y="1042"/>
                    <a:pt x="840" y="1093"/>
                  </a:cubicBezTo>
                  <a:cubicBezTo>
                    <a:pt x="841" y="1095"/>
                    <a:pt x="844" y="1093"/>
                    <a:pt x="842" y="1091"/>
                  </a:cubicBezTo>
                  <a:cubicBezTo>
                    <a:pt x="780" y="1022"/>
                    <a:pt x="718" y="952"/>
                    <a:pt x="656" y="883"/>
                  </a:cubicBezTo>
                  <a:cubicBezTo>
                    <a:pt x="695" y="924"/>
                    <a:pt x="735" y="964"/>
                    <a:pt x="774" y="1004"/>
                  </a:cubicBezTo>
                  <a:cubicBezTo>
                    <a:pt x="799" y="1030"/>
                    <a:pt x="823" y="1055"/>
                    <a:pt x="848" y="1080"/>
                  </a:cubicBezTo>
                  <a:cubicBezTo>
                    <a:pt x="850" y="1081"/>
                    <a:pt x="853" y="1079"/>
                    <a:pt x="851" y="1077"/>
                  </a:cubicBezTo>
                  <a:cubicBezTo>
                    <a:pt x="827" y="1052"/>
                    <a:pt x="803" y="1028"/>
                    <a:pt x="779" y="1003"/>
                  </a:cubicBezTo>
                  <a:cubicBezTo>
                    <a:pt x="729" y="951"/>
                    <a:pt x="682" y="897"/>
                    <a:pt x="636" y="841"/>
                  </a:cubicBezTo>
                  <a:cubicBezTo>
                    <a:pt x="695" y="901"/>
                    <a:pt x="753" y="960"/>
                    <a:pt x="812" y="1019"/>
                  </a:cubicBezTo>
                  <a:cubicBezTo>
                    <a:pt x="832" y="1039"/>
                    <a:pt x="852" y="1060"/>
                    <a:pt x="872" y="1080"/>
                  </a:cubicBezTo>
                  <a:cubicBezTo>
                    <a:pt x="874" y="1082"/>
                    <a:pt x="877" y="1079"/>
                    <a:pt x="875" y="1077"/>
                  </a:cubicBezTo>
                  <a:cubicBezTo>
                    <a:pt x="855" y="1057"/>
                    <a:pt x="836" y="1038"/>
                    <a:pt x="817" y="1018"/>
                  </a:cubicBezTo>
                  <a:cubicBezTo>
                    <a:pt x="757" y="957"/>
                    <a:pt x="699" y="894"/>
                    <a:pt x="643" y="830"/>
                  </a:cubicBezTo>
                  <a:cubicBezTo>
                    <a:pt x="655" y="841"/>
                    <a:pt x="668" y="852"/>
                    <a:pt x="680" y="864"/>
                  </a:cubicBezTo>
                  <a:cubicBezTo>
                    <a:pt x="741" y="937"/>
                    <a:pt x="808" y="1006"/>
                    <a:pt x="879" y="1070"/>
                  </a:cubicBezTo>
                  <a:cubicBezTo>
                    <a:pt x="881" y="1072"/>
                    <a:pt x="884" y="1069"/>
                    <a:pt x="882" y="1067"/>
                  </a:cubicBezTo>
                  <a:cubicBezTo>
                    <a:pt x="822" y="993"/>
                    <a:pt x="753" y="926"/>
                    <a:pt x="683" y="861"/>
                  </a:cubicBezTo>
                  <a:cubicBezTo>
                    <a:pt x="666" y="840"/>
                    <a:pt x="648" y="818"/>
                    <a:pt x="632" y="796"/>
                  </a:cubicBezTo>
                  <a:cubicBezTo>
                    <a:pt x="715" y="883"/>
                    <a:pt x="799" y="970"/>
                    <a:pt x="883" y="1058"/>
                  </a:cubicBezTo>
                  <a:cubicBezTo>
                    <a:pt x="885" y="1060"/>
                    <a:pt x="888" y="1057"/>
                    <a:pt x="886" y="1055"/>
                  </a:cubicBezTo>
                  <a:cubicBezTo>
                    <a:pt x="868" y="1035"/>
                    <a:pt x="850" y="1016"/>
                    <a:pt x="832" y="997"/>
                  </a:cubicBezTo>
                  <a:cubicBezTo>
                    <a:pt x="851" y="1015"/>
                    <a:pt x="871" y="1034"/>
                    <a:pt x="890" y="1052"/>
                  </a:cubicBezTo>
                  <a:cubicBezTo>
                    <a:pt x="892" y="1054"/>
                    <a:pt x="894" y="1051"/>
                    <a:pt x="893" y="1050"/>
                  </a:cubicBezTo>
                  <a:cubicBezTo>
                    <a:pt x="875" y="1032"/>
                    <a:pt x="857" y="1014"/>
                    <a:pt x="839" y="996"/>
                  </a:cubicBezTo>
                  <a:cubicBezTo>
                    <a:pt x="860" y="1015"/>
                    <a:pt x="881" y="1034"/>
                    <a:pt x="902" y="1053"/>
                  </a:cubicBezTo>
                  <a:cubicBezTo>
                    <a:pt x="904" y="1055"/>
                    <a:pt x="907" y="1052"/>
                    <a:pt x="905" y="1050"/>
                  </a:cubicBezTo>
                  <a:cubicBezTo>
                    <a:pt x="809" y="950"/>
                    <a:pt x="713" y="850"/>
                    <a:pt x="617" y="750"/>
                  </a:cubicBezTo>
                  <a:cubicBezTo>
                    <a:pt x="614" y="747"/>
                    <a:pt x="610" y="744"/>
                    <a:pt x="607" y="740"/>
                  </a:cubicBezTo>
                  <a:cubicBezTo>
                    <a:pt x="585" y="712"/>
                    <a:pt x="561" y="684"/>
                    <a:pt x="533" y="661"/>
                  </a:cubicBezTo>
                  <a:cubicBezTo>
                    <a:pt x="536" y="660"/>
                    <a:pt x="538" y="659"/>
                    <a:pt x="540" y="659"/>
                  </a:cubicBezTo>
                  <a:cubicBezTo>
                    <a:pt x="547" y="660"/>
                    <a:pt x="554" y="671"/>
                    <a:pt x="558" y="675"/>
                  </a:cubicBezTo>
                  <a:cubicBezTo>
                    <a:pt x="571" y="689"/>
                    <a:pt x="585" y="702"/>
                    <a:pt x="598" y="716"/>
                  </a:cubicBezTo>
                  <a:cubicBezTo>
                    <a:pt x="645" y="765"/>
                    <a:pt x="693" y="814"/>
                    <a:pt x="740" y="863"/>
                  </a:cubicBezTo>
                  <a:cubicBezTo>
                    <a:pt x="795" y="920"/>
                    <a:pt x="850" y="976"/>
                    <a:pt x="905" y="1033"/>
                  </a:cubicBezTo>
                  <a:cubicBezTo>
                    <a:pt x="906" y="1035"/>
                    <a:pt x="909" y="1032"/>
                    <a:pt x="908" y="1030"/>
                  </a:cubicBezTo>
                  <a:cubicBezTo>
                    <a:pt x="802" y="905"/>
                    <a:pt x="671" y="802"/>
                    <a:pt x="572" y="671"/>
                  </a:cubicBezTo>
                  <a:cubicBezTo>
                    <a:pt x="602" y="702"/>
                    <a:pt x="633" y="734"/>
                    <a:pt x="664" y="766"/>
                  </a:cubicBezTo>
                  <a:cubicBezTo>
                    <a:pt x="746" y="852"/>
                    <a:pt x="830" y="937"/>
                    <a:pt x="914" y="1022"/>
                  </a:cubicBezTo>
                  <a:cubicBezTo>
                    <a:pt x="916" y="1023"/>
                    <a:pt x="919" y="1020"/>
                    <a:pt x="917" y="1019"/>
                  </a:cubicBezTo>
                  <a:cubicBezTo>
                    <a:pt x="835" y="934"/>
                    <a:pt x="753" y="851"/>
                    <a:pt x="671" y="767"/>
                  </a:cubicBezTo>
                  <a:cubicBezTo>
                    <a:pt x="639" y="733"/>
                    <a:pt x="608" y="699"/>
                    <a:pt x="576" y="664"/>
                  </a:cubicBezTo>
                  <a:cubicBezTo>
                    <a:pt x="594" y="669"/>
                    <a:pt x="608" y="690"/>
                    <a:pt x="620" y="702"/>
                  </a:cubicBezTo>
                  <a:cubicBezTo>
                    <a:pt x="623" y="706"/>
                    <a:pt x="623" y="706"/>
                    <a:pt x="623" y="706"/>
                  </a:cubicBezTo>
                  <a:cubicBezTo>
                    <a:pt x="647" y="734"/>
                    <a:pt x="673" y="760"/>
                    <a:pt x="700" y="785"/>
                  </a:cubicBezTo>
                  <a:cubicBezTo>
                    <a:pt x="715" y="801"/>
                    <a:pt x="730" y="816"/>
                    <a:pt x="745" y="831"/>
                  </a:cubicBezTo>
                  <a:cubicBezTo>
                    <a:pt x="800" y="889"/>
                    <a:pt x="856" y="947"/>
                    <a:pt x="912" y="1005"/>
                  </a:cubicBezTo>
                  <a:cubicBezTo>
                    <a:pt x="914" y="1007"/>
                    <a:pt x="917" y="1005"/>
                    <a:pt x="916" y="1003"/>
                  </a:cubicBezTo>
                  <a:cubicBezTo>
                    <a:pt x="915" y="1001"/>
                    <a:pt x="914" y="999"/>
                    <a:pt x="913" y="998"/>
                  </a:cubicBezTo>
                  <a:cubicBezTo>
                    <a:pt x="915" y="1001"/>
                    <a:pt x="918" y="1005"/>
                    <a:pt x="921" y="1008"/>
                  </a:cubicBezTo>
                  <a:cubicBezTo>
                    <a:pt x="921" y="1008"/>
                    <a:pt x="922" y="1008"/>
                    <a:pt x="921" y="1007"/>
                  </a:cubicBezTo>
                  <a:cubicBezTo>
                    <a:pt x="907" y="986"/>
                    <a:pt x="892" y="965"/>
                    <a:pt x="876" y="944"/>
                  </a:cubicBezTo>
                  <a:cubicBezTo>
                    <a:pt x="891" y="960"/>
                    <a:pt x="906" y="976"/>
                    <a:pt x="920" y="992"/>
                  </a:cubicBezTo>
                  <a:cubicBezTo>
                    <a:pt x="922" y="994"/>
                    <a:pt x="925" y="991"/>
                    <a:pt x="923" y="990"/>
                  </a:cubicBezTo>
                  <a:cubicBezTo>
                    <a:pt x="911" y="975"/>
                    <a:pt x="899" y="959"/>
                    <a:pt x="887" y="944"/>
                  </a:cubicBezTo>
                  <a:cubicBezTo>
                    <a:pt x="900" y="958"/>
                    <a:pt x="914" y="971"/>
                    <a:pt x="927" y="985"/>
                  </a:cubicBezTo>
                  <a:cubicBezTo>
                    <a:pt x="928" y="986"/>
                    <a:pt x="931" y="985"/>
                    <a:pt x="929" y="983"/>
                  </a:cubicBezTo>
                  <a:cubicBezTo>
                    <a:pt x="918" y="967"/>
                    <a:pt x="907" y="952"/>
                    <a:pt x="897" y="935"/>
                  </a:cubicBezTo>
                  <a:cubicBezTo>
                    <a:pt x="910" y="948"/>
                    <a:pt x="923" y="962"/>
                    <a:pt x="935" y="976"/>
                  </a:cubicBezTo>
                  <a:cubicBezTo>
                    <a:pt x="936" y="978"/>
                    <a:pt x="939" y="976"/>
                    <a:pt x="938" y="974"/>
                  </a:cubicBezTo>
                  <a:cubicBezTo>
                    <a:pt x="911" y="934"/>
                    <a:pt x="911" y="934"/>
                    <a:pt x="911" y="934"/>
                  </a:cubicBezTo>
                  <a:cubicBezTo>
                    <a:pt x="922" y="946"/>
                    <a:pt x="933" y="958"/>
                    <a:pt x="944" y="969"/>
                  </a:cubicBezTo>
                  <a:cubicBezTo>
                    <a:pt x="945" y="971"/>
                    <a:pt x="948" y="969"/>
                    <a:pt x="947" y="967"/>
                  </a:cubicBezTo>
                  <a:cubicBezTo>
                    <a:pt x="938" y="952"/>
                    <a:pt x="929" y="936"/>
                    <a:pt x="919" y="921"/>
                  </a:cubicBezTo>
                  <a:cubicBezTo>
                    <a:pt x="929" y="929"/>
                    <a:pt x="937" y="938"/>
                    <a:pt x="946" y="946"/>
                  </a:cubicBezTo>
                  <a:cubicBezTo>
                    <a:pt x="948" y="948"/>
                    <a:pt x="950" y="946"/>
                    <a:pt x="948" y="944"/>
                  </a:cubicBezTo>
                  <a:close/>
                  <a:moveTo>
                    <a:pt x="668" y="493"/>
                  </a:moveTo>
                  <a:cubicBezTo>
                    <a:pt x="619" y="447"/>
                    <a:pt x="574" y="396"/>
                    <a:pt x="531" y="344"/>
                  </a:cubicBezTo>
                  <a:cubicBezTo>
                    <a:pt x="526" y="338"/>
                    <a:pt x="522" y="333"/>
                    <a:pt x="517" y="327"/>
                  </a:cubicBezTo>
                  <a:cubicBezTo>
                    <a:pt x="566" y="384"/>
                    <a:pt x="617" y="439"/>
                    <a:pt x="668" y="493"/>
                  </a:cubicBezTo>
                  <a:close/>
                  <a:moveTo>
                    <a:pt x="331" y="126"/>
                  </a:moveTo>
                  <a:cubicBezTo>
                    <a:pt x="303" y="93"/>
                    <a:pt x="277" y="59"/>
                    <a:pt x="257" y="21"/>
                  </a:cubicBezTo>
                  <a:cubicBezTo>
                    <a:pt x="295" y="72"/>
                    <a:pt x="334" y="123"/>
                    <a:pt x="373" y="173"/>
                  </a:cubicBezTo>
                  <a:cubicBezTo>
                    <a:pt x="393" y="198"/>
                    <a:pt x="412" y="223"/>
                    <a:pt x="432" y="247"/>
                  </a:cubicBezTo>
                  <a:cubicBezTo>
                    <a:pt x="398" y="207"/>
                    <a:pt x="365" y="167"/>
                    <a:pt x="331" y="126"/>
                  </a:cubicBezTo>
                  <a:close/>
                  <a:moveTo>
                    <a:pt x="323" y="141"/>
                  </a:moveTo>
                  <a:cubicBezTo>
                    <a:pt x="300" y="111"/>
                    <a:pt x="277" y="81"/>
                    <a:pt x="255" y="50"/>
                  </a:cubicBezTo>
                  <a:cubicBezTo>
                    <a:pt x="352" y="167"/>
                    <a:pt x="449" y="285"/>
                    <a:pt x="546" y="403"/>
                  </a:cubicBezTo>
                  <a:cubicBezTo>
                    <a:pt x="469" y="319"/>
                    <a:pt x="393" y="232"/>
                    <a:pt x="323" y="141"/>
                  </a:cubicBezTo>
                  <a:close/>
                  <a:moveTo>
                    <a:pt x="319" y="208"/>
                  </a:moveTo>
                  <a:cubicBezTo>
                    <a:pt x="276" y="156"/>
                    <a:pt x="235" y="103"/>
                    <a:pt x="196" y="49"/>
                  </a:cubicBezTo>
                  <a:cubicBezTo>
                    <a:pt x="235" y="94"/>
                    <a:pt x="275" y="139"/>
                    <a:pt x="314" y="185"/>
                  </a:cubicBezTo>
                  <a:cubicBezTo>
                    <a:pt x="375" y="263"/>
                    <a:pt x="436" y="342"/>
                    <a:pt x="499" y="419"/>
                  </a:cubicBezTo>
                  <a:cubicBezTo>
                    <a:pt x="438" y="350"/>
                    <a:pt x="377" y="280"/>
                    <a:pt x="319" y="208"/>
                  </a:cubicBezTo>
                  <a:close/>
                  <a:moveTo>
                    <a:pt x="723" y="673"/>
                  </a:moveTo>
                  <a:cubicBezTo>
                    <a:pt x="673" y="614"/>
                    <a:pt x="622" y="557"/>
                    <a:pt x="572" y="500"/>
                  </a:cubicBezTo>
                  <a:cubicBezTo>
                    <a:pt x="500" y="415"/>
                    <a:pt x="430" y="327"/>
                    <a:pt x="361" y="239"/>
                  </a:cubicBezTo>
                  <a:cubicBezTo>
                    <a:pt x="490" y="387"/>
                    <a:pt x="619" y="535"/>
                    <a:pt x="748" y="684"/>
                  </a:cubicBezTo>
                  <a:cubicBezTo>
                    <a:pt x="792" y="734"/>
                    <a:pt x="836" y="785"/>
                    <a:pt x="880" y="836"/>
                  </a:cubicBezTo>
                  <a:cubicBezTo>
                    <a:pt x="826" y="783"/>
                    <a:pt x="774" y="729"/>
                    <a:pt x="723" y="673"/>
                  </a:cubicBezTo>
                  <a:close/>
                  <a:moveTo>
                    <a:pt x="166" y="360"/>
                  </a:moveTo>
                  <a:cubicBezTo>
                    <a:pt x="154" y="348"/>
                    <a:pt x="143" y="334"/>
                    <a:pt x="133" y="320"/>
                  </a:cubicBezTo>
                  <a:cubicBezTo>
                    <a:pt x="144" y="333"/>
                    <a:pt x="155" y="347"/>
                    <a:pt x="166" y="360"/>
                  </a:cubicBezTo>
                  <a:close/>
                  <a:moveTo>
                    <a:pt x="92" y="175"/>
                  </a:moveTo>
                  <a:cubicBezTo>
                    <a:pt x="92" y="175"/>
                    <a:pt x="92" y="175"/>
                    <a:pt x="92" y="175"/>
                  </a:cubicBezTo>
                  <a:cubicBezTo>
                    <a:pt x="92" y="175"/>
                    <a:pt x="92" y="176"/>
                    <a:pt x="92" y="176"/>
                  </a:cubicBezTo>
                  <a:cubicBezTo>
                    <a:pt x="102" y="191"/>
                    <a:pt x="112" y="206"/>
                    <a:pt x="122" y="221"/>
                  </a:cubicBezTo>
                  <a:cubicBezTo>
                    <a:pt x="110" y="207"/>
                    <a:pt x="100" y="192"/>
                    <a:pt x="92" y="175"/>
                  </a:cubicBezTo>
                  <a:close/>
                  <a:moveTo>
                    <a:pt x="234" y="245"/>
                  </a:moveTo>
                  <a:cubicBezTo>
                    <a:pt x="231" y="241"/>
                    <a:pt x="228" y="237"/>
                    <a:pt x="225" y="233"/>
                  </a:cubicBezTo>
                  <a:cubicBezTo>
                    <a:pt x="229" y="237"/>
                    <a:pt x="233" y="240"/>
                    <a:pt x="236" y="244"/>
                  </a:cubicBezTo>
                  <a:cubicBezTo>
                    <a:pt x="235" y="243"/>
                    <a:pt x="234" y="244"/>
                    <a:pt x="234" y="245"/>
                  </a:cubicBezTo>
                  <a:close/>
                  <a:moveTo>
                    <a:pt x="284" y="218"/>
                  </a:moveTo>
                  <a:cubicBezTo>
                    <a:pt x="271" y="204"/>
                    <a:pt x="271" y="204"/>
                    <a:pt x="271" y="204"/>
                  </a:cubicBezTo>
                  <a:cubicBezTo>
                    <a:pt x="275" y="207"/>
                    <a:pt x="279" y="211"/>
                    <a:pt x="283" y="214"/>
                  </a:cubicBezTo>
                  <a:cubicBezTo>
                    <a:pt x="285" y="217"/>
                    <a:pt x="287" y="220"/>
                    <a:pt x="289" y="222"/>
                  </a:cubicBezTo>
                  <a:cubicBezTo>
                    <a:pt x="287" y="221"/>
                    <a:pt x="286" y="219"/>
                    <a:pt x="284" y="218"/>
                  </a:cubicBezTo>
                  <a:close/>
                  <a:moveTo>
                    <a:pt x="192" y="516"/>
                  </a:moveTo>
                  <a:cubicBezTo>
                    <a:pt x="185" y="505"/>
                    <a:pt x="179" y="495"/>
                    <a:pt x="172" y="485"/>
                  </a:cubicBezTo>
                  <a:cubicBezTo>
                    <a:pt x="168" y="479"/>
                    <a:pt x="165" y="473"/>
                    <a:pt x="161" y="467"/>
                  </a:cubicBezTo>
                  <a:cubicBezTo>
                    <a:pt x="160" y="464"/>
                    <a:pt x="158" y="462"/>
                    <a:pt x="156" y="459"/>
                  </a:cubicBezTo>
                  <a:cubicBezTo>
                    <a:pt x="156" y="458"/>
                    <a:pt x="155" y="458"/>
                    <a:pt x="155" y="457"/>
                  </a:cubicBezTo>
                  <a:cubicBezTo>
                    <a:pt x="163" y="464"/>
                    <a:pt x="170" y="473"/>
                    <a:pt x="176" y="481"/>
                  </a:cubicBezTo>
                  <a:cubicBezTo>
                    <a:pt x="186" y="492"/>
                    <a:pt x="196" y="503"/>
                    <a:pt x="205" y="515"/>
                  </a:cubicBezTo>
                  <a:cubicBezTo>
                    <a:pt x="235" y="554"/>
                    <a:pt x="261" y="596"/>
                    <a:pt x="288" y="638"/>
                  </a:cubicBezTo>
                  <a:cubicBezTo>
                    <a:pt x="295" y="649"/>
                    <a:pt x="302" y="660"/>
                    <a:pt x="309" y="671"/>
                  </a:cubicBezTo>
                  <a:cubicBezTo>
                    <a:pt x="267" y="622"/>
                    <a:pt x="228" y="570"/>
                    <a:pt x="192" y="516"/>
                  </a:cubicBezTo>
                  <a:close/>
                  <a:moveTo>
                    <a:pt x="367" y="768"/>
                  </a:moveTo>
                  <a:cubicBezTo>
                    <a:pt x="365" y="766"/>
                    <a:pt x="363" y="764"/>
                    <a:pt x="362" y="763"/>
                  </a:cubicBezTo>
                  <a:cubicBezTo>
                    <a:pt x="359" y="759"/>
                    <a:pt x="357" y="755"/>
                    <a:pt x="355" y="752"/>
                  </a:cubicBezTo>
                  <a:cubicBezTo>
                    <a:pt x="359" y="757"/>
                    <a:pt x="363" y="762"/>
                    <a:pt x="367" y="768"/>
                  </a:cubicBezTo>
                  <a:close/>
                  <a:moveTo>
                    <a:pt x="362" y="751"/>
                  </a:moveTo>
                  <a:cubicBezTo>
                    <a:pt x="350" y="739"/>
                    <a:pt x="339" y="727"/>
                    <a:pt x="329" y="714"/>
                  </a:cubicBezTo>
                  <a:cubicBezTo>
                    <a:pt x="325" y="709"/>
                    <a:pt x="321" y="704"/>
                    <a:pt x="317" y="699"/>
                  </a:cubicBezTo>
                  <a:cubicBezTo>
                    <a:pt x="334" y="719"/>
                    <a:pt x="352" y="739"/>
                    <a:pt x="371" y="759"/>
                  </a:cubicBezTo>
                  <a:cubicBezTo>
                    <a:pt x="367" y="756"/>
                    <a:pt x="364" y="753"/>
                    <a:pt x="362" y="751"/>
                  </a:cubicBezTo>
                  <a:close/>
                  <a:moveTo>
                    <a:pt x="392" y="684"/>
                  </a:moveTo>
                  <a:cubicBezTo>
                    <a:pt x="333" y="626"/>
                    <a:pt x="281" y="561"/>
                    <a:pt x="237" y="491"/>
                  </a:cubicBezTo>
                  <a:cubicBezTo>
                    <a:pt x="290" y="554"/>
                    <a:pt x="342" y="619"/>
                    <a:pt x="392" y="684"/>
                  </a:cubicBezTo>
                  <a:close/>
                  <a:moveTo>
                    <a:pt x="239" y="501"/>
                  </a:moveTo>
                  <a:cubicBezTo>
                    <a:pt x="229" y="487"/>
                    <a:pt x="219" y="473"/>
                    <a:pt x="209" y="459"/>
                  </a:cubicBezTo>
                  <a:cubicBezTo>
                    <a:pt x="214" y="465"/>
                    <a:pt x="218" y="470"/>
                    <a:pt x="223" y="475"/>
                  </a:cubicBezTo>
                  <a:cubicBezTo>
                    <a:pt x="228" y="484"/>
                    <a:pt x="233" y="493"/>
                    <a:pt x="239" y="501"/>
                  </a:cubicBezTo>
                  <a:close/>
                  <a:moveTo>
                    <a:pt x="398" y="673"/>
                  </a:moveTo>
                  <a:cubicBezTo>
                    <a:pt x="372" y="642"/>
                    <a:pt x="345" y="610"/>
                    <a:pt x="319" y="578"/>
                  </a:cubicBezTo>
                  <a:cubicBezTo>
                    <a:pt x="347" y="609"/>
                    <a:pt x="374" y="640"/>
                    <a:pt x="398" y="673"/>
                  </a:cubicBezTo>
                  <a:close/>
                  <a:moveTo>
                    <a:pt x="448" y="510"/>
                  </a:moveTo>
                  <a:cubicBezTo>
                    <a:pt x="418" y="477"/>
                    <a:pt x="388" y="443"/>
                    <a:pt x="360" y="408"/>
                  </a:cubicBezTo>
                  <a:cubicBezTo>
                    <a:pt x="390" y="442"/>
                    <a:pt x="419" y="476"/>
                    <a:pt x="448" y="510"/>
                  </a:cubicBezTo>
                  <a:close/>
                  <a:moveTo>
                    <a:pt x="526" y="551"/>
                  </a:moveTo>
                  <a:cubicBezTo>
                    <a:pt x="494" y="526"/>
                    <a:pt x="469" y="494"/>
                    <a:pt x="445" y="462"/>
                  </a:cubicBezTo>
                  <a:cubicBezTo>
                    <a:pt x="472" y="491"/>
                    <a:pt x="499" y="521"/>
                    <a:pt x="526" y="551"/>
                  </a:cubicBezTo>
                  <a:close/>
                  <a:moveTo>
                    <a:pt x="518" y="490"/>
                  </a:moveTo>
                  <a:cubicBezTo>
                    <a:pt x="542" y="517"/>
                    <a:pt x="567" y="544"/>
                    <a:pt x="592" y="571"/>
                  </a:cubicBezTo>
                  <a:cubicBezTo>
                    <a:pt x="565" y="546"/>
                    <a:pt x="541" y="519"/>
                    <a:pt x="518" y="490"/>
                  </a:cubicBezTo>
                  <a:close/>
                  <a:moveTo>
                    <a:pt x="654" y="929"/>
                  </a:moveTo>
                  <a:cubicBezTo>
                    <a:pt x="679" y="958"/>
                    <a:pt x="704" y="986"/>
                    <a:pt x="730" y="1014"/>
                  </a:cubicBezTo>
                  <a:cubicBezTo>
                    <a:pt x="704" y="986"/>
                    <a:pt x="678" y="958"/>
                    <a:pt x="654" y="929"/>
                  </a:cubicBezTo>
                  <a:close/>
                  <a:moveTo>
                    <a:pt x="630" y="896"/>
                  </a:moveTo>
                  <a:cubicBezTo>
                    <a:pt x="692" y="963"/>
                    <a:pt x="754" y="1030"/>
                    <a:pt x="816" y="1097"/>
                  </a:cubicBezTo>
                  <a:cubicBezTo>
                    <a:pt x="751" y="1033"/>
                    <a:pt x="689" y="966"/>
                    <a:pt x="630" y="896"/>
                  </a:cubicBezTo>
                  <a:close/>
                  <a:moveTo>
                    <a:pt x="861" y="1048"/>
                  </a:moveTo>
                  <a:cubicBezTo>
                    <a:pt x="806" y="997"/>
                    <a:pt x="753" y="943"/>
                    <a:pt x="704" y="886"/>
                  </a:cubicBezTo>
                  <a:cubicBezTo>
                    <a:pt x="759" y="938"/>
                    <a:pt x="813" y="991"/>
                    <a:pt x="861" y="1048"/>
                  </a:cubicBezTo>
                  <a:close/>
                  <a:moveTo>
                    <a:pt x="861" y="1010"/>
                  </a:moveTo>
                  <a:cubicBezTo>
                    <a:pt x="829" y="981"/>
                    <a:pt x="798" y="952"/>
                    <a:pt x="767" y="922"/>
                  </a:cubicBezTo>
                  <a:cubicBezTo>
                    <a:pt x="736" y="890"/>
                    <a:pt x="705" y="857"/>
                    <a:pt x="674" y="823"/>
                  </a:cubicBezTo>
                  <a:cubicBezTo>
                    <a:pt x="660" y="807"/>
                    <a:pt x="647" y="790"/>
                    <a:pt x="633" y="773"/>
                  </a:cubicBezTo>
                  <a:cubicBezTo>
                    <a:pt x="709" y="852"/>
                    <a:pt x="785" y="931"/>
                    <a:pt x="861" y="1010"/>
                  </a:cubicBezTo>
                  <a:close/>
                  <a:moveTo>
                    <a:pt x="603" y="742"/>
                  </a:moveTo>
                  <a:cubicBezTo>
                    <a:pt x="605" y="745"/>
                    <a:pt x="608" y="748"/>
                    <a:pt x="610" y="751"/>
                  </a:cubicBezTo>
                  <a:cubicBezTo>
                    <a:pt x="615" y="757"/>
                    <a:pt x="619" y="763"/>
                    <a:pt x="624" y="769"/>
                  </a:cubicBezTo>
                  <a:cubicBezTo>
                    <a:pt x="599" y="741"/>
                    <a:pt x="574" y="713"/>
                    <a:pt x="549" y="685"/>
                  </a:cubicBezTo>
                  <a:cubicBezTo>
                    <a:pt x="567" y="704"/>
                    <a:pt x="585" y="723"/>
                    <a:pt x="603" y="742"/>
                  </a:cubicBezTo>
                  <a:close/>
                  <a:moveTo>
                    <a:pt x="648" y="725"/>
                  </a:moveTo>
                  <a:cubicBezTo>
                    <a:pt x="641" y="718"/>
                    <a:pt x="634" y="710"/>
                    <a:pt x="627" y="703"/>
                  </a:cubicBezTo>
                  <a:cubicBezTo>
                    <a:pt x="624" y="699"/>
                    <a:pt x="620" y="695"/>
                    <a:pt x="617" y="690"/>
                  </a:cubicBezTo>
                  <a:cubicBezTo>
                    <a:pt x="629" y="703"/>
                    <a:pt x="641" y="717"/>
                    <a:pt x="653" y="730"/>
                  </a:cubicBezTo>
                  <a:cubicBezTo>
                    <a:pt x="651" y="728"/>
                    <a:pt x="650" y="726"/>
                    <a:pt x="648" y="725"/>
                  </a:cubicBezTo>
                  <a:close/>
                  <a:moveTo>
                    <a:pt x="759" y="840"/>
                  </a:moveTo>
                  <a:cubicBezTo>
                    <a:pt x="776" y="857"/>
                    <a:pt x="794" y="873"/>
                    <a:pt x="812" y="889"/>
                  </a:cubicBezTo>
                  <a:cubicBezTo>
                    <a:pt x="813" y="890"/>
                    <a:pt x="814" y="890"/>
                    <a:pt x="814" y="890"/>
                  </a:cubicBezTo>
                  <a:cubicBezTo>
                    <a:pt x="844" y="919"/>
                    <a:pt x="872" y="949"/>
                    <a:pt x="897" y="983"/>
                  </a:cubicBezTo>
                  <a:cubicBezTo>
                    <a:pt x="851" y="935"/>
                    <a:pt x="805" y="887"/>
                    <a:pt x="759" y="8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9" name="Freeform 54">
              <a:extLst>
                <a:ext uri="{FF2B5EF4-FFF2-40B4-BE49-F238E27FC236}">
                  <a16:creationId xmlns:a16="http://schemas.microsoft.com/office/drawing/2014/main" id="{4FE35907-3504-5A4A-F21E-13EA712A6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8075" y="3044825"/>
              <a:ext cx="876300" cy="1112838"/>
            </a:xfrm>
            <a:custGeom>
              <a:avLst/>
              <a:gdLst>
                <a:gd name="T0" fmla="*/ 413 w 420"/>
                <a:gd name="T1" fmla="*/ 387 h 534"/>
                <a:gd name="T2" fmla="*/ 110 w 420"/>
                <a:gd name="T3" fmla="*/ 91 h 534"/>
                <a:gd name="T4" fmla="*/ 16 w 420"/>
                <a:gd name="T5" fmla="*/ 4 h 534"/>
                <a:gd name="T6" fmla="*/ 409 w 420"/>
                <a:gd name="T7" fmla="*/ 391 h 534"/>
                <a:gd name="T8" fmla="*/ 218 w 420"/>
                <a:gd name="T9" fmla="*/ 213 h 534"/>
                <a:gd name="T10" fmla="*/ 146 w 420"/>
                <a:gd name="T11" fmla="*/ 160 h 534"/>
                <a:gd name="T12" fmla="*/ 2 w 420"/>
                <a:gd name="T13" fmla="*/ 30 h 534"/>
                <a:gd name="T14" fmla="*/ 54 w 420"/>
                <a:gd name="T15" fmla="*/ 86 h 534"/>
                <a:gd name="T16" fmla="*/ 73 w 420"/>
                <a:gd name="T17" fmla="*/ 124 h 534"/>
                <a:gd name="T18" fmla="*/ 52 w 420"/>
                <a:gd name="T19" fmla="*/ 101 h 534"/>
                <a:gd name="T20" fmla="*/ 81 w 420"/>
                <a:gd name="T21" fmla="*/ 142 h 534"/>
                <a:gd name="T22" fmla="*/ 84 w 420"/>
                <a:gd name="T23" fmla="*/ 173 h 534"/>
                <a:gd name="T24" fmla="*/ 84 w 420"/>
                <a:gd name="T25" fmla="*/ 194 h 534"/>
                <a:gd name="T26" fmla="*/ 75 w 420"/>
                <a:gd name="T27" fmla="*/ 195 h 534"/>
                <a:gd name="T28" fmla="*/ 54 w 420"/>
                <a:gd name="T29" fmla="*/ 192 h 534"/>
                <a:gd name="T30" fmla="*/ 30 w 420"/>
                <a:gd name="T31" fmla="*/ 191 h 534"/>
                <a:gd name="T32" fmla="*/ 13 w 420"/>
                <a:gd name="T33" fmla="*/ 186 h 534"/>
                <a:gd name="T34" fmla="*/ 165 w 420"/>
                <a:gd name="T35" fmla="*/ 353 h 534"/>
                <a:gd name="T36" fmla="*/ 168 w 420"/>
                <a:gd name="T37" fmla="*/ 350 h 534"/>
                <a:gd name="T38" fmla="*/ 40 w 420"/>
                <a:gd name="T39" fmla="*/ 206 h 534"/>
                <a:gd name="T40" fmla="*/ 187 w 420"/>
                <a:gd name="T41" fmla="*/ 348 h 534"/>
                <a:gd name="T42" fmla="*/ 205 w 420"/>
                <a:gd name="T43" fmla="*/ 353 h 534"/>
                <a:gd name="T44" fmla="*/ 224 w 420"/>
                <a:gd name="T45" fmla="*/ 353 h 534"/>
                <a:gd name="T46" fmla="*/ 255 w 420"/>
                <a:gd name="T47" fmla="*/ 359 h 534"/>
                <a:gd name="T48" fmla="*/ 271 w 420"/>
                <a:gd name="T49" fmla="*/ 359 h 534"/>
                <a:gd name="T50" fmla="*/ 258 w 420"/>
                <a:gd name="T51" fmla="*/ 331 h 534"/>
                <a:gd name="T52" fmla="*/ 316 w 420"/>
                <a:gd name="T53" fmla="*/ 375 h 534"/>
                <a:gd name="T54" fmla="*/ 304 w 420"/>
                <a:gd name="T55" fmla="*/ 381 h 534"/>
                <a:gd name="T56" fmla="*/ 299 w 420"/>
                <a:gd name="T57" fmla="*/ 383 h 534"/>
                <a:gd name="T58" fmla="*/ 313 w 420"/>
                <a:gd name="T59" fmla="*/ 388 h 534"/>
                <a:gd name="T60" fmla="*/ 326 w 420"/>
                <a:gd name="T61" fmla="*/ 379 h 534"/>
                <a:gd name="T62" fmla="*/ 235 w 420"/>
                <a:gd name="T63" fmla="*/ 283 h 534"/>
                <a:gd name="T64" fmla="*/ 372 w 420"/>
                <a:gd name="T65" fmla="*/ 432 h 534"/>
                <a:gd name="T66" fmla="*/ 368 w 420"/>
                <a:gd name="T67" fmla="*/ 447 h 534"/>
                <a:gd name="T68" fmla="*/ 377 w 420"/>
                <a:gd name="T69" fmla="*/ 473 h 534"/>
                <a:gd name="T70" fmla="*/ 369 w 420"/>
                <a:gd name="T71" fmla="*/ 483 h 534"/>
                <a:gd name="T72" fmla="*/ 366 w 420"/>
                <a:gd name="T73" fmla="*/ 500 h 534"/>
                <a:gd name="T74" fmla="*/ 356 w 420"/>
                <a:gd name="T75" fmla="*/ 504 h 534"/>
                <a:gd name="T76" fmla="*/ 346 w 420"/>
                <a:gd name="T77" fmla="*/ 506 h 534"/>
                <a:gd name="T78" fmla="*/ 359 w 420"/>
                <a:gd name="T79" fmla="*/ 521 h 534"/>
                <a:gd name="T80" fmla="*/ 373 w 420"/>
                <a:gd name="T81" fmla="*/ 524 h 534"/>
                <a:gd name="T82" fmla="*/ 360 w 420"/>
                <a:gd name="T83" fmla="*/ 499 h 534"/>
                <a:gd name="T84" fmla="*/ 344 w 420"/>
                <a:gd name="T85" fmla="*/ 469 h 534"/>
                <a:gd name="T86" fmla="*/ 352 w 420"/>
                <a:gd name="T87" fmla="*/ 454 h 534"/>
                <a:gd name="T88" fmla="*/ 363 w 420"/>
                <a:gd name="T89" fmla="*/ 447 h 534"/>
                <a:gd name="T90" fmla="*/ 356 w 420"/>
                <a:gd name="T91" fmla="*/ 422 h 534"/>
                <a:gd name="T92" fmla="*/ 365 w 420"/>
                <a:gd name="T93" fmla="*/ 416 h 534"/>
                <a:gd name="T94" fmla="*/ 375 w 420"/>
                <a:gd name="T95" fmla="*/ 420 h 534"/>
                <a:gd name="T96" fmla="*/ 238 w 420"/>
                <a:gd name="T97" fmla="*/ 280 h 534"/>
                <a:gd name="T98" fmla="*/ 396 w 420"/>
                <a:gd name="T99" fmla="*/ 429 h 534"/>
                <a:gd name="T100" fmla="*/ 203 w 420"/>
                <a:gd name="T101" fmla="*/ 218 h 534"/>
                <a:gd name="T102" fmla="*/ 214 w 420"/>
                <a:gd name="T103" fmla="*/ 224 h 534"/>
                <a:gd name="T104" fmla="*/ 324 w 420"/>
                <a:gd name="T105" fmla="*/ 324 h 534"/>
                <a:gd name="T106" fmla="*/ 64 w 420"/>
                <a:gd name="T107" fmla="*/ 45 h 534"/>
                <a:gd name="T108" fmla="*/ 64 w 420"/>
                <a:gd name="T109" fmla="*/ 45 h 534"/>
                <a:gd name="T110" fmla="*/ 154 w 420"/>
                <a:gd name="T111" fmla="*/ 338 h 534"/>
                <a:gd name="T112" fmla="*/ 238 w 420"/>
                <a:gd name="T113" fmla="*/ 309 h 534"/>
                <a:gd name="T114" fmla="*/ 302 w 420"/>
                <a:gd name="T115" fmla="*/ 361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0" h="534">
                  <a:moveTo>
                    <a:pt x="419" y="395"/>
                  </a:moveTo>
                  <a:cubicBezTo>
                    <a:pt x="355" y="339"/>
                    <a:pt x="292" y="280"/>
                    <a:pt x="232" y="220"/>
                  </a:cubicBezTo>
                  <a:cubicBezTo>
                    <a:pt x="291" y="276"/>
                    <a:pt x="351" y="332"/>
                    <a:pt x="413" y="387"/>
                  </a:cubicBezTo>
                  <a:cubicBezTo>
                    <a:pt x="415" y="388"/>
                    <a:pt x="417" y="385"/>
                    <a:pt x="415" y="384"/>
                  </a:cubicBezTo>
                  <a:cubicBezTo>
                    <a:pt x="326" y="304"/>
                    <a:pt x="238" y="221"/>
                    <a:pt x="152" y="137"/>
                  </a:cubicBezTo>
                  <a:cubicBezTo>
                    <a:pt x="138" y="122"/>
                    <a:pt x="124" y="106"/>
                    <a:pt x="110" y="91"/>
                  </a:cubicBezTo>
                  <a:cubicBezTo>
                    <a:pt x="94" y="73"/>
                    <a:pt x="78" y="56"/>
                    <a:pt x="63" y="38"/>
                  </a:cubicBezTo>
                  <a:cubicBezTo>
                    <a:pt x="49" y="23"/>
                    <a:pt x="36" y="9"/>
                    <a:pt x="18" y="1"/>
                  </a:cubicBezTo>
                  <a:cubicBezTo>
                    <a:pt x="16" y="0"/>
                    <a:pt x="14" y="2"/>
                    <a:pt x="16" y="4"/>
                  </a:cubicBezTo>
                  <a:cubicBezTo>
                    <a:pt x="59" y="49"/>
                    <a:pt x="104" y="95"/>
                    <a:pt x="149" y="139"/>
                  </a:cubicBezTo>
                  <a:cubicBezTo>
                    <a:pt x="169" y="160"/>
                    <a:pt x="189" y="181"/>
                    <a:pt x="209" y="202"/>
                  </a:cubicBezTo>
                  <a:cubicBezTo>
                    <a:pt x="273" y="267"/>
                    <a:pt x="340" y="330"/>
                    <a:pt x="409" y="391"/>
                  </a:cubicBezTo>
                  <a:cubicBezTo>
                    <a:pt x="392" y="383"/>
                    <a:pt x="378" y="372"/>
                    <a:pt x="365" y="359"/>
                  </a:cubicBezTo>
                  <a:cubicBezTo>
                    <a:pt x="348" y="343"/>
                    <a:pt x="332" y="327"/>
                    <a:pt x="316" y="310"/>
                  </a:cubicBezTo>
                  <a:cubicBezTo>
                    <a:pt x="283" y="278"/>
                    <a:pt x="250" y="246"/>
                    <a:pt x="218" y="213"/>
                  </a:cubicBezTo>
                  <a:cubicBezTo>
                    <a:pt x="151" y="148"/>
                    <a:pt x="84" y="82"/>
                    <a:pt x="17" y="16"/>
                  </a:cubicBezTo>
                  <a:cubicBezTo>
                    <a:pt x="15" y="14"/>
                    <a:pt x="13" y="17"/>
                    <a:pt x="14" y="18"/>
                  </a:cubicBezTo>
                  <a:cubicBezTo>
                    <a:pt x="57" y="67"/>
                    <a:pt x="101" y="114"/>
                    <a:pt x="146" y="160"/>
                  </a:cubicBezTo>
                  <a:cubicBezTo>
                    <a:pt x="134" y="148"/>
                    <a:pt x="121" y="137"/>
                    <a:pt x="109" y="125"/>
                  </a:cubicBezTo>
                  <a:cubicBezTo>
                    <a:pt x="75" y="92"/>
                    <a:pt x="40" y="59"/>
                    <a:pt x="4" y="28"/>
                  </a:cubicBezTo>
                  <a:cubicBezTo>
                    <a:pt x="3" y="26"/>
                    <a:pt x="0" y="28"/>
                    <a:pt x="2" y="30"/>
                  </a:cubicBezTo>
                  <a:cubicBezTo>
                    <a:pt x="35" y="61"/>
                    <a:pt x="69" y="92"/>
                    <a:pt x="102" y="123"/>
                  </a:cubicBezTo>
                  <a:cubicBezTo>
                    <a:pt x="192" y="210"/>
                    <a:pt x="278" y="302"/>
                    <a:pt x="363" y="393"/>
                  </a:cubicBezTo>
                  <a:cubicBezTo>
                    <a:pt x="257" y="294"/>
                    <a:pt x="154" y="191"/>
                    <a:pt x="54" y="86"/>
                  </a:cubicBezTo>
                  <a:cubicBezTo>
                    <a:pt x="53" y="85"/>
                    <a:pt x="51" y="86"/>
                    <a:pt x="52" y="88"/>
                  </a:cubicBezTo>
                  <a:cubicBezTo>
                    <a:pt x="59" y="99"/>
                    <a:pt x="67" y="111"/>
                    <a:pt x="74" y="122"/>
                  </a:cubicBezTo>
                  <a:cubicBezTo>
                    <a:pt x="73" y="122"/>
                    <a:pt x="73" y="123"/>
                    <a:pt x="73" y="124"/>
                  </a:cubicBezTo>
                  <a:cubicBezTo>
                    <a:pt x="74" y="125"/>
                    <a:pt x="75" y="126"/>
                    <a:pt x="75" y="127"/>
                  </a:cubicBezTo>
                  <a:cubicBezTo>
                    <a:pt x="67" y="119"/>
                    <a:pt x="60" y="110"/>
                    <a:pt x="53" y="100"/>
                  </a:cubicBezTo>
                  <a:cubicBezTo>
                    <a:pt x="53" y="99"/>
                    <a:pt x="51" y="100"/>
                    <a:pt x="52" y="101"/>
                  </a:cubicBezTo>
                  <a:cubicBezTo>
                    <a:pt x="60" y="115"/>
                    <a:pt x="70" y="127"/>
                    <a:pt x="83" y="137"/>
                  </a:cubicBezTo>
                  <a:cubicBezTo>
                    <a:pt x="88" y="145"/>
                    <a:pt x="94" y="153"/>
                    <a:pt x="100" y="160"/>
                  </a:cubicBezTo>
                  <a:cubicBezTo>
                    <a:pt x="94" y="154"/>
                    <a:pt x="87" y="148"/>
                    <a:pt x="81" y="142"/>
                  </a:cubicBezTo>
                  <a:cubicBezTo>
                    <a:pt x="79" y="140"/>
                    <a:pt x="76" y="143"/>
                    <a:pt x="78" y="145"/>
                  </a:cubicBezTo>
                  <a:cubicBezTo>
                    <a:pt x="135" y="208"/>
                    <a:pt x="191" y="271"/>
                    <a:pt x="248" y="334"/>
                  </a:cubicBezTo>
                  <a:cubicBezTo>
                    <a:pt x="191" y="283"/>
                    <a:pt x="136" y="229"/>
                    <a:pt x="84" y="173"/>
                  </a:cubicBezTo>
                  <a:cubicBezTo>
                    <a:pt x="82" y="171"/>
                    <a:pt x="79" y="174"/>
                    <a:pt x="81" y="176"/>
                  </a:cubicBezTo>
                  <a:cubicBezTo>
                    <a:pt x="118" y="221"/>
                    <a:pt x="158" y="265"/>
                    <a:pt x="200" y="307"/>
                  </a:cubicBezTo>
                  <a:cubicBezTo>
                    <a:pt x="160" y="271"/>
                    <a:pt x="121" y="233"/>
                    <a:pt x="84" y="194"/>
                  </a:cubicBezTo>
                  <a:cubicBezTo>
                    <a:pt x="82" y="193"/>
                    <a:pt x="80" y="195"/>
                    <a:pt x="81" y="197"/>
                  </a:cubicBezTo>
                  <a:cubicBezTo>
                    <a:pt x="91" y="210"/>
                    <a:pt x="101" y="223"/>
                    <a:pt x="112" y="235"/>
                  </a:cubicBezTo>
                  <a:cubicBezTo>
                    <a:pt x="99" y="222"/>
                    <a:pt x="87" y="208"/>
                    <a:pt x="75" y="195"/>
                  </a:cubicBezTo>
                  <a:cubicBezTo>
                    <a:pt x="74" y="193"/>
                    <a:pt x="71" y="195"/>
                    <a:pt x="72" y="197"/>
                  </a:cubicBezTo>
                  <a:cubicBezTo>
                    <a:pt x="93" y="227"/>
                    <a:pt x="116" y="256"/>
                    <a:pt x="140" y="283"/>
                  </a:cubicBezTo>
                  <a:cubicBezTo>
                    <a:pt x="111" y="253"/>
                    <a:pt x="82" y="223"/>
                    <a:pt x="54" y="192"/>
                  </a:cubicBezTo>
                  <a:cubicBezTo>
                    <a:pt x="53" y="190"/>
                    <a:pt x="50" y="192"/>
                    <a:pt x="51" y="194"/>
                  </a:cubicBezTo>
                  <a:cubicBezTo>
                    <a:pt x="70" y="223"/>
                    <a:pt x="90" y="251"/>
                    <a:pt x="112" y="277"/>
                  </a:cubicBezTo>
                  <a:cubicBezTo>
                    <a:pt x="84" y="249"/>
                    <a:pt x="57" y="220"/>
                    <a:pt x="30" y="191"/>
                  </a:cubicBezTo>
                  <a:cubicBezTo>
                    <a:pt x="29" y="190"/>
                    <a:pt x="27" y="192"/>
                    <a:pt x="28" y="193"/>
                  </a:cubicBezTo>
                  <a:cubicBezTo>
                    <a:pt x="31" y="198"/>
                    <a:pt x="34" y="203"/>
                    <a:pt x="37" y="208"/>
                  </a:cubicBezTo>
                  <a:cubicBezTo>
                    <a:pt x="29" y="201"/>
                    <a:pt x="21" y="194"/>
                    <a:pt x="13" y="186"/>
                  </a:cubicBezTo>
                  <a:cubicBezTo>
                    <a:pt x="12" y="186"/>
                    <a:pt x="10" y="187"/>
                    <a:pt x="11" y="188"/>
                  </a:cubicBezTo>
                  <a:cubicBezTo>
                    <a:pt x="22" y="198"/>
                    <a:pt x="33" y="208"/>
                    <a:pt x="43" y="218"/>
                  </a:cubicBezTo>
                  <a:cubicBezTo>
                    <a:pt x="77" y="268"/>
                    <a:pt x="118" y="314"/>
                    <a:pt x="165" y="353"/>
                  </a:cubicBezTo>
                  <a:cubicBezTo>
                    <a:pt x="167" y="354"/>
                    <a:pt x="169" y="352"/>
                    <a:pt x="168" y="351"/>
                  </a:cubicBezTo>
                  <a:cubicBezTo>
                    <a:pt x="168" y="351"/>
                    <a:pt x="168" y="351"/>
                    <a:pt x="168" y="350"/>
                  </a:cubicBezTo>
                  <a:cubicBezTo>
                    <a:pt x="168" y="350"/>
                    <a:pt x="168" y="350"/>
                    <a:pt x="168" y="350"/>
                  </a:cubicBezTo>
                  <a:cubicBezTo>
                    <a:pt x="168" y="350"/>
                    <a:pt x="168" y="350"/>
                    <a:pt x="168" y="350"/>
                  </a:cubicBezTo>
                  <a:cubicBezTo>
                    <a:pt x="131" y="303"/>
                    <a:pt x="91" y="259"/>
                    <a:pt x="48" y="218"/>
                  </a:cubicBezTo>
                  <a:cubicBezTo>
                    <a:pt x="45" y="214"/>
                    <a:pt x="42" y="210"/>
                    <a:pt x="40" y="206"/>
                  </a:cubicBezTo>
                  <a:cubicBezTo>
                    <a:pt x="76" y="245"/>
                    <a:pt x="114" y="284"/>
                    <a:pt x="153" y="321"/>
                  </a:cubicBezTo>
                  <a:cubicBezTo>
                    <a:pt x="163" y="331"/>
                    <a:pt x="174" y="341"/>
                    <a:pt x="184" y="351"/>
                  </a:cubicBezTo>
                  <a:cubicBezTo>
                    <a:pt x="186" y="352"/>
                    <a:pt x="189" y="350"/>
                    <a:pt x="187" y="348"/>
                  </a:cubicBezTo>
                  <a:cubicBezTo>
                    <a:pt x="179" y="341"/>
                    <a:pt x="170" y="333"/>
                    <a:pt x="162" y="325"/>
                  </a:cubicBezTo>
                  <a:cubicBezTo>
                    <a:pt x="126" y="290"/>
                    <a:pt x="94" y="252"/>
                    <a:pt x="66" y="210"/>
                  </a:cubicBezTo>
                  <a:cubicBezTo>
                    <a:pt x="111" y="259"/>
                    <a:pt x="157" y="307"/>
                    <a:pt x="205" y="353"/>
                  </a:cubicBezTo>
                  <a:cubicBezTo>
                    <a:pt x="207" y="355"/>
                    <a:pt x="209" y="352"/>
                    <a:pt x="207" y="351"/>
                  </a:cubicBezTo>
                  <a:cubicBezTo>
                    <a:pt x="167" y="311"/>
                    <a:pt x="130" y="268"/>
                    <a:pt x="96" y="223"/>
                  </a:cubicBezTo>
                  <a:cubicBezTo>
                    <a:pt x="137" y="268"/>
                    <a:pt x="180" y="311"/>
                    <a:pt x="224" y="353"/>
                  </a:cubicBezTo>
                  <a:cubicBezTo>
                    <a:pt x="226" y="355"/>
                    <a:pt x="228" y="352"/>
                    <a:pt x="227" y="351"/>
                  </a:cubicBezTo>
                  <a:cubicBezTo>
                    <a:pt x="185" y="310"/>
                    <a:pt x="144" y="268"/>
                    <a:pt x="107" y="224"/>
                  </a:cubicBezTo>
                  <a:cubicBezTo>
                    <a:pt x="154" y="271"/>
                    <a:pt x="204" y="316"/>
                    <a:pt x="255" y="359"/>
                  </a:cubicBezTo>
                  <a:cubicBezTo>
                    <a:pt x="257" y="361"/>
                    <a:pt x="260" y="358"/>
                    <a:pt x="258" y="356"/>
                  </a:cubicBezTo>
                  <a:cubicBezTo>
                    <a:pt x="215" y="317"/>
                    <a:pt x="173" y="275"/>
                    <a:pt x="134" y="231"/>
                  </a:cubicBezTo>
                  <a:cubicBezTo>
                    <a:pt x="178" y="276"/>
                    <a:pt x="224" y="319"/>
                    <a:pt x="271" y="359"/>
                  </a:cubicBezTo>
                  <a:cubicBezTo>
                    <a:pt x="273" y="361"/>
                    <a:pt x="276" y="358"/>
                    <a:pt x="274" y="357"/>
                  </a:cubicBezTo>
                  <a:cubicBezTo>
                    <a:pt x="253" y="333"/>
                    <a:pt x="231" y="309"/>
                    <a:pt x="210" y="286"/>
                  </a:cubicBezTo>
                  <a:cubicBezTo>
                    <a:pt x="226" y="301"/>
                    <a:pt x="242" y="317"/>
                    <a:pt x="258" y="331"/>
                  </a:cubicBezTo>
                  <a:cubicBezTo>
                    <a:pt x="269" y="341"/>
                    <a:pt x="279" y="352"/>
                    <a:pt x="291" y="360"/>
                  </a:cubicBezTo>
                  <a:cubicBezTo>
                    <a:pt x="295" y="362"/>
                    <a:pt x="299" y="364"/>
                    <a:pt x="303" y="362"/>
                  </a:cubicBezTo>
                  <a:cubicBezTo>
                    <a:pt x="307" y="367"/>
                    <a:pt x="311" y="371"/>
                    <a:pt x="316" y="375"/>
                  </a:cubicBezTo>
                  <a:cubicBezTo>
                    <a:pt x="309" y="372"/>
                    <a:pt x="302" y="370"/>
                    <a:pt x="296" y="367"/>
                  </a:cubicBezTo>
                  <a:cubicBezTo>
                    <a:pt x="294" y="366"/>
                    <a:pt x="293" y="370"/>
                    <a:pt x="294" y="371"/>
                  </a:cubicBezTo>
                  <a:cubicBezTo>
                    <a:pt x="298" y="374"/>
                    <a:pt x="301" y="377"/>
                    <a:pt x="304" y="381"/>
                  </a:cubicBezTo>
                  <a:cubicBezTo>
                    <a:pt x="305" y="382"/>
                    <a:pt x="306" y="383"/>
                    <a:pt x="307" y="385"/>
                  </a:cubicBezTo>
                  <a:cubicBezTo>
                    <a:pt x="309" y="387"/>
                    <a:pt x="308" y="388"/>
                    <a:pt x="306" y="388"/>
                  </a:cubicBezTo>
                  <a:cubicBezTo>
                    <a:pt x="307" y="383"/>
                    <a:pt x="302" y="380"/>
                    <a:pt x="299" y="383"/>
                  </a:cubicBezTo>
                  <a:cubicBezTo>
                    <a:pt x="297" y="385"/>
                    <a:pt x="298" y="389"/>
                    <a:pt x="300" y="390"/>
                  </a:cubicBezTo>
                  <a:cubicBezTo>
                    <a:pt x="303" y="394"/>
                    <a:pt x="308" y="392"/>
                    <a:pt x="312" y="391"/>
                  </a:cubicBezTo>
                  <a:cubicBezTo>
                    <a:pt x="313" y="390"/>
                    <a:pt x="314" y="389"/>
                    <a:pt x="313" y="388"/>
                  </a:cubicBezTo>
                  <a:cubicBezTo>
                    <a:pt x="311" y="383"/>
                    <a:pt x="308" y="379"/>
                    <a:pt x="304" y="375"/>
                  </a:cubicBezTo>
                  <a:cubicBezTo>
                    <a:pt x="311" y="377"/>
                    <a:pt x="317" y="380"/>
                    <a:pt x="324" y="382"/>
                  </a:cubicBezTo>
                  <a:cubicBezTo>
                    <a:pt x="326" y="383"/>
                    <a:pt x="327" y="380"/>
                    <a:pt x="326" y="379"/>
                  </a:cubicBezTo>
                  <a:cubicBezTo>
                    <a:pt x="257" y="311"/>
                    <a:pt x="188" y="244"/>
                    <a:pt x="118" y="178"/>
                  </a:cubicBezTo>
                  <a:cubicBezTo>
                    <a:pt x="108" y="165"/>
                    <a:pt x="98" y="152"/>
                    <a:pt x="89" y="139"/>
                  </a:cubicBezTo>
                  <a:cubicBezTo>
                    <a:pt x="137" y="187"/>
                    <a:pt x="186" y="235"/>
                    <a:pt x="235" y="283"/>
                  </a:cubicBezTo>
                  <a:cubicBezTo>
                    <a:pt x="274" y="321"/>
                    <a:pt x="313" y="361"/>
                    <a:pt x="353" y="399"/>
                  </a:cubicBezTo>
                  <a:cubicBezTo>
                    <a:pt x="351" y="399"/>
                    <a:pt x="349" y="400"/>
                    <a:pt x="351" y="402"/>
                  </a:cubicBezTo>
                  <a:cubicBezTo>
                    <a:pt x="358" y="412"/>
                    <a:pt x="365" y="422"/>
                    <a:pt x="372" y="432"/>
                  </a:cubicBezTo>
                  <a:cubicBezTo>
                    <a:pt x="364" y="424"/>
                    <a:pt x="356" y="416"/>
                    <a:pt x="347" y="408"/>
                  </a:cubicBezTo>
                  <a:cubicBezTo>
                    <a:pt x="346" y="406"/>
                    <a:pt x="343" y="408"/>
                    <a:pt x="344" y="410"/>
                  </a:cubicBezTo>
                  <a:cubicBezTo>
                    <a:pt x="352" y="423"/>
                    <a:pt x="360" y="435"/>
                    <a:pt x="368" y="447"/>
                  </a:cubicBezTo>
                  <a:cubicBezTo>
                    <a:pt x="362" y="441"/>
                    <a:pt x="356" y="435"/>
                    <a:pt x="351" y="430"/>
                  </a:cubicBezTo>
                  <a:cubicBezTo>
                    <a:pt x="349" y="428"/>
                    <a:pt x="347" y="431"/>
                    <a:pt x="348" y="432"/>
                  </a:cubicBezTo>
                  <a:cubicBezTo>
                    <a:pt x="358" y="445"/>
                    <a:pt x="368" y="459"/>
                    <a:pt x="377" y="473"/>
                  </a:cubicBezTo>
                  <a:cubicBezTo>
                    <a:pt x="366" y="462"/>
                    <a:pt x="355" y="452"/>
                    <a:pt x="343" y="442"/>
                  </a:cubicBezTo>
                  <a:cubicBezTo>
                    <a:pt x="342" y="441"/>
                    <a:pt x="340" y="442"/>
                    <a:pt x="341" y="444"/>
                  </a:cubicBezTo>
                  <a:cubicBezTo>
                    <a:pt x="350" y="457"/>
                    <a:pt x="359" y="470"/>
                    <a:pt x="369" y="483"/>
                  </a:cubicBezTo>
                  <a:cubicBezTo>
                    <a:pt x="359" y="476"/>
                    <a:pt x="349" y="468"/>
                    <a:pt x="339" y="462"/>
                  </a:cubicBezTo>
                  <a:cubicBezTo>
                    <a:pt x="338" y="461"/>
                    <a:pt x="336" y="463"/>
                    <a:pt x="337" y="464"/>
                  </a:cubicBezTo>
                  <a:cubicBezTo>
                    <a:pt x="346" y="477"/>
                    <a:pt x="356" y="489"/>
                    <a:pt x="366" y="500"/>
                  </a:cubicBezTo>
                  <a:cubicBezTo>
                    <a:pt x="359" y="495"/>
                    <a:pt x="353" y="491"/>
                    <a:pt x="346" y="486"/>
                  </a:cubicBezTo>
                  <a:cubicBezTo>
                    <a:pt x="345" y="485"/>
                    <a:pt x="343" y="487"/>
                    <a:pt x="344" y="488"/>
                  </a:cubicBezTo>
                  <a:cubicBezTo>
                    <a:pt x="348" y="493"/>
                    <a:pt x="352" y="499"/>
                    <a:pt x="356" y="504"/>
                  </a:cubicBezTo>
                  <a:cubicBezTo>
                    <a:pt x="358" y="506"/>
                    <a:pt x="360" y="511"/>
                    <a:pt x="362" y="514"/>
                  </a:cubicBezTo>
                  <a:cubicBezTo>
                    <a:pt x="358" y="511"/>
                    <a:pt x="353" y="508"/>
                    <a:pt x="347" y="505"/>
                  </a:cubicBezTo>
                  <a:cubicBezTo>
                    <a:pt x="347" y="504"/>
                    <a:pt x="345" y="505"/>
                    <a:pt x="346" y="506"/>
                  </a:cubicBezTo>
                  <a:cubicBezTo>
                    <a:pt x="353" y="515"/>
                    <a:pt x="360" y="524"/>
                    <a:pt x="366" y="533"/>
                  </a:cubicBezTo>
                  <a:cubicBezTo>
                    <a:pt x="367" y="534"/>
                    <a:pt x="368" y="533"/>
                    <a:pt x="367" y="533"/>
                  </a:cubicBezTo>
                  <a:cubicBezTo>
                    <a:pt x="365" y="529"/>
                    <a:pt x="362" y="525"/>
                    <a:pt x="359" y="521"/>
                  </a:cubicBezTo>
                  <a:cubicBezTo>
                    <a:pt x="358" y="519"/>
                    <a:pt x="351" y="511"/>
                    <a:pt x="351" y="509"/>
                  </a:cubicBezTo>
                  <a:cubicBezTo>
                    <a:pt x="351" y="510"/>
                    <a:pt x="368" y="522"/>
                    <a:pt x="371" y="525"/>
                  </a:cubicBezTo>
                  <a:cubicBezTo>
                    <a:pt x="372" y="526"/>
                    <a:pt x="374" y="525"/>
                    <a:pt x="373" y="524"/>
                  </a:cubicBezTo>
                  <a:cubicBezTo>
                    <a:pt x="369" y="518"/>
                    <a:pt x="365" y="513"/>
                    <a:pt x="361" y="507"/>
                  </a:cubicBezTo>
                  <a:cubicBezTo>
                    <a:pt x="360" y="506"/>
                    <a:pt x="355" y="497"/>
                    <a:pt x="352" y="493"/>
                  </a:cubicBezTo>
                  <a:cubicBezTo>
                    <a:pt x="355" y="495"/>
                    <a:pt x="359" y="498"/>
                    <a:pt x="360" y="499"/>
                  </a:cubicBezTo>
                  <a:cubicBezTo>
                    <a:pt x="365" y="503"/>
                    <a:pt x="371" y="507"/>
                    <a:pt x="376" y="510"/>
                  </a:cubicBezTo>
                  <a:cubicBezTo>
                    <a:pt x="377" y="511"/>
                    <a:pt x="379" y="509"/>
                    <a:pt x="378" y="508"/>
                  </a:cubicBezTo>
                  <a:cubicBezTo>
                    <a:pt x="366" y="496"/>
                    <a:pt x="355" y="483"/>
                    <a:pt x="344" y="469"/>
                  </a:cubicBezTo>
                  <a:cubicBezTo>
                    <a:pt x="355" y="476"/>
                    <a:pt x="366" y="484"/>
                    <a:pt x="375" y="493"/>
                  </a:cubicBezTo>
                  <a:cubicBezTo>
                    <a:pt x="377" y="494"/>
                    <a:pt x="379" y="493"/>
                    <a:pt x="378" y="491"/>
                  </a:cubicBezTo>
                  <a:cubicBezTo>
                    <a:pt x="369" y="479"/>
                    <a:pt x="360" y="466"/>
                    <a:pt x="352" y="454"/>
                  </a:cubicBezTo>
                  <a:cubicBezTo>
                    <a:pt x="363" y="464"/>
                    <a:pt x="373" y="473"/>
                    <a:pt x="384" y="483"/>
                  </a:cubicBezTo>
                  <a:cubicBezTo>
                    <a:pt x="386" y="485"/>
                    <a:pt x="388" y="483"/>
                    <a:pt x="387" y="481"/>
                  </a:cubicBezTo>
                  <a:cubicBezTo>
                    <a:pt x="379" y="470"/>
                    <a:pt x="372" y="458"/>
                    <a:pt x="363" y="447"/>
                  </a:cubicBezTo>
                  <a:cubicBezTo>
                    <a:pt x="371" y="454"/>
                    <a:pt x="379" y="462"/>
                    <a:pt x="387" y="469"/>
                  </a:cubicBezTo>
                  <a:cubicBezTo>
                    <a:pt x="389" y="471"/>
                    <a:pt x="391" y="468"/>
                    <a:pt x="390" y="467"/>
                  </a:cubicBezTo>
                  <a:cubicBezTo>
                    <a:pt x="377" y="452"/>
                    <a:pt x="366" y="437"/>
                    <a:pt x="356" y="422"/>
                  </a:cubicBezTo>
                  <a:cubicBezTo>
                    <a:pt x="366" y="432"/>
                    <a:pt x="377" y="443"/>
                    <a:pt x="387" y="454"/>
                  </a:cubicBezTo>
                  <a:cubicBezTo>
                    <a:pt x="389" y="455"/>
                    <a:pt x="392" y="453"/>
                    <a:pt x="390" y="451"/>
                  </a:cubicBezTo>
                  <a:cubicBezTo>
                    <a:pt x="382" y="439"/>
                    <a:pt x="374" y="428"/>
                    <a:pt x="365" y="416"/>
                  </a:cubicBezTo>
                  <a:cubicBezTo>
                    <a:pt x="371" y="421"/>
                    <a:pt x="376" y="427"/>
                    <a:pt x="380" y="434"/>
                  </a:cubicBezTo>
                  <a:cubicBezTo>
                    <a:pt x="382" y="436"/>
                    <a:pt x="385" y="434"/>
                    <a:pt x="384" y="432"/>
                  </a:cubicBezTo>
                  <a:cubicBezTo>
                    <a:pt x="381" y="428"/>
                    <a:pt x="378" y="424"/>
                    <a:pt x="375" y="420"/>
                  </a:cubicBezTo>
                  <a:cubicBezTo>
                    <a:pt x="382" y="427"/>
                    <a:pt x="390" y="434"/>
                    <a:pt x="397" y="441"/>
                  </a:cubicBezTo>
                  <a:cubicBezTo>
                    <a:pt x="399" y="442"/>
                    <a:pt x="401" y="440"/>
                    <a:pt x="399" y="439"/>
                  </a:cubicBezTo>
                  <a:cubicBezTo>
                    <a:pt x="347" y="385"/>
                    <a:pt x="292" y="333"/>
                    <a:pt x="238" y="280"/>
                  </a:cubicBezTo>
                  <a:cubicBezTo>
                    <a:pt x="186" y="229"/>
                    <a:pt x="133" y="178"/>
                    <a:pt x="81" y="127"/>
                  </a:cubicBezTo>
                  <a:cubicBezTo>
                    <a:pt x="75" y="118"/>
                    <a:pt x="69" y="109"/>
                    <a:pt x="63" y="100"/>
                  </a:cubicBezTo>
                  <a:cubicBezTo>
                    <a:pt x="171" y="213"/>
                    <a:pt x="282" y="322"/>
                    <a:pt x="396" y="429"/>
                  </a:cubicBezTo>
                  <a:cubicBezTo>
                    <a:pt x="398" y="430"/>
                    <a:pt x="400" y="428"/>
                    <a:pt x="399" y="426"/>
                  </a:cubicBezTo>
                  <a:cubicBezTo>
                    <a:pt x="329" y="351"/>
                    <a:pt x="260" y="277"/>
                    <a:pt x="188" y="204"/>
                  </a:cubicBezTo>
                  <a:cubicBezTo>
                    <a:pt x="193" y="208"/>
                    <a:pt x="198" y="213"/>
                    <a:pt x="203" y="218"/>
                  </a:cubicBezTo>
                  <a:cubicBezTo>
                    <a:pt x="270" y="285"/>
                    <a:pt x="339" y="349"/>
                    <a:pt x="409" y="412"/>
                  </a:cubicBezTo>
                  <a:cubicBezTo>
                    <a:pt x="411" y="414"/>
                    <a:pt x="413" y="411"/>
                    <a:pt x="411" y="410"/>
                  </a:cubicBezTo>
                  <a:cubicBezTo>
                    <a:pt x="346" y="348"/>
                    <a:pt x="280" y="286"/>
                    <a:pt x="214" y="224"/>
                  </a:cubicBezTo>
                  <a:cubicBezTo>
                    <a:pt x="162" y="171"/>
                    <a:pt x="110" y="118"/>
                    <a:pt x="60" y="64"/>
                  </a:cubicBezTo>
                  <a:cubicBezTo>
                    <a:pt x="114" y="117"/>
                    <a:pt x="168" y="170"/>
                    <a:pt x="222" y="223"/>
                  </a:cubicBezTo>
                  <a:cubicBezTo>
                    <a:pt x="256" y="257"/>
                    <a:pt x="290" y="290"/>
                    <a:pt x="324" y="324"/>
                  </a:cubicBezTo>
                  <a:cubicBezTo>
                    <a:pt x="352" y="351"/>
                    <a:pt x="379" y="385"/>
                    <a:pt x="417" y="398"/>
                  </a:cubicBezTo>
                  <a:cubicBezTo>
                    <a:pt x="419" y="398"/>
                    <a:pt x="420" y="396"/>
                    <a:pt x="419" y="395"/>
                  </a:cubicBezTo>
                  <a:close/>
                  <a:moveTo>
                    <a:pt x="64" y="45"/>
                  </a:moveTo>
                  <a:cubicBezTo>
                    <a:pt x="74" y="57"/>
                    <a:pt x="85" y="69"/>
                    <a:pt x="95" y="80"/>
                  </a:cubicBezTo>
                  <a:cubicBezTo>
                    <a:pt x="72" y="57"/>
                    <a:pt x="48" y="33"/>
                    <a:pt x="25" y="9"/>
                  </a:cubicBezTo>
                  <a:cubicBezTo>
                    <a:pt x="40" y="18"/>
                    <a:pt x="52" y="32"/>
                    <a:pt x="64" y="45"/>
                  </a:cubicBezTo>
                  <a:close/>
                  <a:moveTo>
                    <a:pt x="154" y="338"/>
                  </a:moveTo>
                  <a:cubicBezTo>
                    <a:pt x="117" y="306"/>
                    <a:pt x="84" y="269"/>
                    <a:pt x="56" y="230"/>
                  </a:cubicBezTo>
                  <a:cubicBezTo>
                    <a:pt x="91" y="264"/>
                    <a:pt x="123" y="300"/>
                    <a:pt x="154" y="338"/>
                  </a:cubicBezTo>
                  <a:close/>
                  <a:moveTo>
                    <a:pt x="302" y="361"/>
                  </a:moveTo>
                  <a:cubicBezTo>
                    <a:pt x="292" y="362"/>
                    <a:pt x="275" y="342"/>
                    <a:pt x="269" y="337"/>
                  </a:cubicBezTo>
                  <a:cubicBezTo>
                    <a:pt x="258" y="328"/>
                    <a:pt x="248" y="318"/>
                    <a:pt x="238" y="309"/>
                  </a:cubicBezTo>
                  <a:cubicBezTo>
                    <a:pt x="219" y="290"/>
                    <a:pt x="200" y="271"/>
                    <a:pt x="181" y="251"/>
                  </a:cubicBezTo>
                  <a:cubicBezTo>
                    <a:pt x="168" y="236"/>
                    <a:pt x="154" y="221"/>
                    <a:pt x="141" y="205"/>
                  </a:cubicBezTo>
                  <a:cubicBezTo>
                    <a:pt x="195" y="257"/>
                    <a:pt x="248" y="309"/>
                    <a:pt x="302" y="3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7B6BD555-39D5-CD7B-7299-5224049C7F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7988" y="1582738"/>
              <a:ext cx="1738313" cy="2246313"/>
            </a:xfrm>
            <a:custGeom>
              <a:avLst/>
              <a:gdLst>
                <a:gd name="T0" fmla="*/ 323 w 834"/>
                <a:gd name="T1" fmla="*/ 335 h 1077"/>
                <a:gd name="T2" fmla="*/ 672 w 834"/>
                <a:gd name="T3" fmla="*/ 618 h 1077"/>
                <a:gd name="T4" fmla="*/ 501 w 834"/>
                <a:gd name="T5" fmla="*/ 415 h 1077"/>
                <a:gd name="T6" fmla="*/ 714 w 834"/>
                <a:gd name="T7" fmla="*/ 570 h 1077"/>
                <a:gd name="T8" fmla="*/ 748 w 834"/>
                <a:gd name="T9" fmla="*/ 545 h 1077"/>
                <a:gd name="T10" fmla="*/ 349 w 834"/>
                <a:gd name="T11" fmla="*/ 161 h 1077"/>
                <a:gd name="T12" fmla="*/ 694 w 834"/>
                <a:gd name="T13" fmla="*/ 409 h 1077"/>
                <a:gd name="T14" fmla="*/ 408 w 834"/>
                <a:gd name="T15" fmla="*/ 132 h 1077"/>
                <a:gd name="T16" fmla="*/ 495 w 834"/>
                <a:gd name="T17" fmla="*/ 163 h 1077"/>
                <a:gd name="T18" fmla="*/ 294 w 834"/>
                <a:gd name="T19" fmla="*/ 4 h 1077"/>
                <a:gd name="T20" fmla="*/ 524 w 834"/>
                <a:gd name="T21" fmla="*/ 237 h 1077"/>
                <a:gd name="T22" fmla="*/ 303 w 834"/>
                <a:gd name="T23" fmla="*/ 107 h 1077"/>
                <a:gd name="T24" fmla="*/ 321 w 834"/>
                <a:gd name="T25" fmla="*/ 170 h 1077"/>
                <a:gd name="T26" fmla="*/ 310 w 834"/>
                <a:gd name="T27" fmla="*/ 219 h 1077"/>
                <a:gd name="T28" fmla="*/ 273 w 834"/>
                <a:gd name="T29" fmla="*/ 154 h 1077"/>
                <a:gd name="T30" fmla="*/ 254 w 834"/>
                <a:gd name="T31" fmla="*/ 143 h 1077"/>
                <a:gd name="T32" fmla="*/ 270 w 834"/>
                <a:gd name="T33" fmla="*/ 175 h 1077"/>
                <a:gd name="T34" fmla="*/ 207 w 834"/>
                <a:gd name="T35" fmla="*/ 149 h 1077"/>
                <a:gd name="T36" fmla="*/ 197 w 834"/>
                <a:gd name="T37" fmla="*/ 191 h 1077"/>
                <a:gd name="T38" fmla="*/ 156 w 834"/>
                <a:gd name="T39" fmla="*/ 181 h 1077"/>
                <a:gd name="T40" fmla="*/ 275 w 834"/>
                <a:gd name="T41" fmla="*/ 344 h 1077"/>
                <a:gd name="T42" fmla="*/ 95 w 834"/>
                <a:gd name="T43" fmla="*/ 234 h 1077"/>
                <a:gd name="T44" fmla="*/ 346 w 834"/>
                <a:gd name="T45" fmla="*/ 522 h 1077"/>
                <a:gd name="T46" fmla="*/ 65 w 834"/>
                <a:gd name="T47" fmla="*/ 247 h 1077"/>
                <a:gd name="T48" fmla="*/ 43 w 834"/>
                <a:gd name="T49" fmla="*/ 257 h 1077"/>
                <a:gd name="T50" fmla="*/ 213 w 834"/>
                <a:gd name="T51" fmla="*/ 453 h 1077"/>
                <a:gd name="T52" fmla="*/ 19 w 834"/>
                <a:gd name="T53" fmla="*/ 278 h 1077"/>
                <a:gd name="T54" fmla="*/ 1 w 834"/>
                <a:gd name="T55" fmla="*/ 295 h 1077"/>
                <a:gd name="T56" fmla="*/ 749 w 834"/>
                <a:gd name="T57" fmla="*/ 1066 h 1077"/>
                <a:gd name="T58" fmla="*/ 603 w 834"/>
                <a:gd name="T59" fmla="*/ 883 h 1077"/>
                <a:gd name="T60" fmla="*/ 786 w 834"/>
                <a:gd name="T61" fmla="*/ 1025 h 1077"/>
                <a:gd name="T62" fmla="*/ 825 w 834"/>
                <a:gd name="T63" fmla="*/ 1032 h 1077"/>
                <a:gd name="T64" fmla="*/ 476 w 834"/>
                <a:gd name="T65" fmla="*/ 687 h 1077"/>
                <a:gd name="T66" fmla="*/ 830 w 834"/>
                <a:gd name="T67" fmla="*/ 956 h 1077"/>
                <a:gd name="T68" fmla="*/ 157 w 834"/>
                <a:gd name="T69" fmla="*/ 296 h 1077"/>
                <a:gd name="T70" fmla="*/ 824 w 834"/>
                <a:gd name="T71" fmla="*/ 909 h 1077"/>
                <a:gd name="T72" fmla="*/ 324 w 834"/>
                <a:gd name="T73" fmla="*/ 416 h 1077"/>
                <a:gd name="T74" fmla="*/ 807 w 834"/>
                <a:gd name="T75" fmla="*/ 855 h 1077"/>
                <a:gd name="T76" fmla="*/ 676 w 834"/>
                <a:gd name="T77" fmla="*/ 645 h 1077"/>
                <a:gd name="T78" fmla="*/ 530 w 834"/>
                <a:gd name="T79" fmla="*/ 196 h 1077"/>
                <a:gd name="T80" fmla="*/ 609 w 834"/>
                <a:gd name="T81" fmla="*/ 335 h 1077"/>
                <a:gd name="T82" fmla="*/ 417 w 834"/>
                <a:gd name="T83" fmla="*/ 254 h 1077"/>
                <a:gd name="T84" fmla="*/ 423 w 834"/>
                <a:gd name="T85" fmla="*/ 303 h 1077"/>
                <a:gd name="T86" fmla="*/ 221 w 834"/>
                <a:gd name="T87" fmla="*/ 168 h 1077"/>
                <a:gd name="T88" fmla="*/ 662 w 834"/>
                <a:gd name="T89" fmla="*/ 567 h 1077"/>
                <a:gd name="T90" fmla="*/ 217 w 834"/>
                <a:gd name="T91" fmla="*/ 391 h 1077"/>
                <a:gd name="T92" fmla="*/ 148 w 834"/>
                <a:gd name="T93" fmla="*/ 368 h 1077"/>
                <a:gd name="T94" fmla="*/ 188 w 834"/>
                <a:gd name="T95" fmla="*/ 477 h 1077"/>
                <a:gd name="T96" fmla="*/ 558 w 834"/>
                <a:gd name="T97" fmla="*/ 884 h 1077"/>
                <a:gd name="T98" fmla="*/ 600 w 834"/>
                <a:gd name="T99" fmla="*/ 897 h 1077"/>
                <a:gd name="T100" fmla="*/ 624 w 834"/>
                <a:gd name="T101" fmla="*/ 874 h 1077"/>
                <a:gd name="T102" fmla="*/ 489 w 834"/>
                <a:gd name="T103" fmla="*/ 693 h 1077"/>
                <a:gd name="T104" fmla="*/ 814 w 834"/>
                <a:gd name="T105" fmla="*/ 948 h 1077"/>
                <a:gd name="T106" fmla="*/ 651 w 834"/>
                <a:gd name="T107" fmla="*/ 819 h 1077"/>
                <a:gd name="T108" fmla="*/ 200 w 834"/>
                <a:gd name="T109" fmla="*/ 348 h 1077"/>
                <a:gd name="T110" fmla="*/ 365 w 834"/>
                <a:gd name="T111" fmla="*/ 482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34" h="1077">
                  <a:moveTo>
                    <a:pt x="832" y="844"/>
                  </a:moveTo>
                  <a:cubicBezTo>
                    <a:pt x="774" y="793"/>
                    <a:pt x="717" y="742"/>
                    <a:pt x="660" y="690"/>
                  </a:cubicBezTo>
                  <a:cubicBezTo>
                    <a:pt x="612" y="643"/>
                    <a:pt x="562" y="598"/>
                    <a:pt x="512" y="553"/>
                  </a:cubicBezTo>
                  <a:cubicBezTo>
                    <a:pt x="438" y="482"/>
                    <a:pt x="366" y="410"/>
                    <a:pt x="297" y="335"/>
                  </a:cubicBezTo>
                  <a:cubicBezTo>
                    <a:pt x="264" y="300"/>
                    <a:pt x="232" y="264"/>
                    <a:pt x="201" y="227"/>
                  </a:cubicBezTo>
                  <a:cubicBezTo>
                    <a:pt x="351" y="383"/>
                    <a:pt x="501" y="538"/>
                    <a:pt x="663" y="681"/>
                  </a:cubicBezTo>
                  <a:cubicBezTo>
                    <a:pt x="714" y="726"/>
                    <a:pt x="765" y="769"/>
                    <a:pt x="818" y="811"/>
                  </a:cubicBezTo>
                  <a:cubicBezTo>
                    <a:pt x="820" y="813"/>
                    <a:pt x="824" y="810"/>
                    <a:pt x="821" y="808"/>
                  </a:cubicBezTo>
                  <a:cubicBezTo>
                    <a:pt x="652" y="653"/>
                    <a:pt x="483" y="499"/>
                    <a:pt x="323" y="335"/>
                  </a:cubicBezTo>
                  <a:cubicBezTo>
                    <a:pt x="290" y="302"/>
                    <a:pt x="258" y="268"/>
                    <a:pt x="226" y="233"/>
                  </a:cubicBezTo>
                  <a:cubicBezTo>
                    <a:pt x="241" y="248"/>
                    <a:pt x="257" y="262"/>
                    <a:pt x="272" y="276"/>
                  </a:cubicBezTo>
                  <a:cubicBezTo>
                    <a:pt x="400" y="409"/>
                    <a:pt x="529" y="539"/>
                    <a:pt x="670" y="658"/>
                  </a:cubicBezTo>
                  <a:cubicBezTo>
                    <a:pt x="717" y="698"/>
                    <a:pt x="765" y="736"/>
                    <a:pt x="815" y="772"/>
                  </a:cubicBezTo>
                  <a:cubicBezTo>
                    <a:pt x="817" y="774"/>
                    <a:pt x="819" y="770"/>
                    <a:pt x="817" y="769"/>
                  </a:cubicBezTo>
                  <a:cubicBezTo>
                    <a:pt x="654" y="619"/>
                    <a:pt x="491" y="470"/>
                    <a:pt x="327" y="320"/>
                  </a:cubicBezTo>
                  <a:cubicBezTo>
                    <a:pt x="310" y="304"/>
                    <a:pt x="292" y="288"/>
                    <a:pt x="275" y="272"/>
                  </a:cubicBezTo>
                  <a:cubicBezTo>
                    <a:pt x="261" y="258"/>
                    <a:pt x="248" y="244"/>
                    <a:pt x="234" y="230"/>
                  </a:cubicBezTo>
                  <a:cubicBezTo>
                    <a:pt x="380" y="359"/>
                    <a:pt x="526" y="488"/>
                    <a:pt x="672" y="618"/>
                  </a:cubicBezTo>
                  <a:cubicBezTo>
                    <a:pt x="809" y="739"/>
                    <a:pt x="809" y="739"/>
                    <a:pt x="809" y="739"/>
                  </a:cubicBezTo>
                  <a:cubicBezTo>
                    <a:pt x="811" y="741"/>
                    <a:pt x="814" y="737"/>
                    <a:pt x="812" y="735"/>
                  </a:cubicBezTo>
                  <a:cubicBezTo>
                    <a:pt x="750" y="678"/>
                    <a:pt x="688" y="621"/>
                    <a:pt x="626" y="564"/>
                  </a:cubicBezTo>
                  <a:cubicBezTo>
                    <a:pt x="640" y="576"/>
                    <a:pt x="656" y="589"/>
                    <a:pt x="671" y="601"/>
                  </a:cubicBezTo>
                  <a:cubicBezTo>
                    <a:pt x="710" y="631"/>
                    <a:pt x="752" y="658"/>
                    <a:pt x="796" y="681"/>
                  </a:cubicBezTo>
                  <a:cubicBezTo>
                    <a:pt x="798" y="682"/>
                    <a:pt x="800" y="679"/>
                    <a:pt x="798" y="678"/>
                  </a:cubicBezTo>
                  <a:cubicBezTo>
                    <a:pt x="796" y="676"/>
                    <a:pt x="794" y="674"/>
                    <a:pt x="791" y="672"/>
                  </a:cubicBezTo>
                  <a:cubicBezTo>
                    <a:pt x="791" y="671"/>
                    <a:pt x="791" y="671"/>
                    <a:pt x="791" y="670"/>
                  </a:cubicBezTo>
                  <a:cubicBezTo>
                    <a:pt x="501" y="415"/>
                    <a:pt x="501" y="415"/>
                    <a:pt x="501" y="415"/>
                  </a:cubicBezTo>
                  <a:cubicBezTo>
                    <a:pt x="460" y="377"/>
                    <a:pt x="419" y="339"/>
                    <a:pt x="379" y="300"/>
                  </a:cubicBezTo>
                  <a:cubicBezTo>
                    <a:pt x="356" y="277"/>
                    <a:pt x="333" y="254"/>
                    <a:pt x="309" y="230"/>
                  </a:cubicBezTo>
                  <a:cubicBezTo>
                    <a:pt x="431" y="338"/>
                    <a:pt x="553" y="446"/>
                    <a:pt x="674" y="554"/>
                  </a:cubicBezTo>
                  <a:cubicBezTo>
                    <a:pt x="713" y="588"/>
                    <a:pt x="752" y="623"/>
                    <a:pt x="791" y="657"/>
                  </a:cubicBezTo>
                  <a:cubicBezTo>
                    <a:pt x="793" y="659"/>
                    <a:pt x="796" y="656"/>
                    <a:pt x="794" y="654"/>
                  </a:cubicBezTo>
                  <a:cubicBezTo>
                    <a:pt x="763" y="626"/>
                    <a:pt x="732" y="599"/>
                    <a:pt x="701" y="571"/>
                  </a:cubicBezTo>
                  <a:cubicBezTo>
                    <a:pt x="727" y="593"/>
                    <a:pt x="753" y="616"/>
                    <a:pt x="779" y="638"/>
                  </a:cubicBezTo>
                  <a:cubicBezTo>
                    <a:pt x="781" y="639"/>
                    <a:pt x="783" y="637"/>
                    <a:pt x="781" y="635"/>
                  </a:cubicBezTo>
                  <a:cubicBezTo>
                    <a:pt x="759" y="613"/>
                    <a:pt x="737" y="592"/>
                    <a:pt x="714" y="570"/>
                  </a:cubicBezTo>
                  <a:cubicBezTo>
                    <a:pt x="727" y="582"/>
                    <a:pt x="740" y="594"/>
                    <a:pt x="754" y="606"/>
                  </a:cubicBezTo>
                  <a:cubicBezTo>
                    <a:pt x="755" y="607"/>
                    <a:pt x="757" y="605"/>
                    <a:pt x="756" y="603"/>
                  </a:cubicBezTo>
                  <a:cubicBezTo>
                    <a:pt x="731" y="576"/>
                    <a:pt x="705" y="551"/>
                    <a:pt x="678" y="526"/>
                  </a:cubicBezTo>
                  <a:cubicBezTo>
                    <a:pt x="706" y="547"/>
                    <a:pt x="735" y="567"/>
                    <a:pt x="766" y="586"/>
                  </a:cubicBezTo>
                  <a:cubicBezTo>
                    <a:pt x="767" y="587"/>
                    <a:pt x="770" y="584"/>
                    <a:pt x="768" y="583"/>
                  </a:cubicBezTo>
                  <a:cubicBezTo>
                    <a:pt x="648" y="476"/>
                    <a:pt x="528" y="369"/>
                    <a:pt x="407" y="263"/>
                  </a:cubicBezTo>
                  <a:cubicBezTo>
                    <a:pt x="385" y="238"/>
                    <a:pt x="364" y="213"/>
                    <a:pt x="342" y="189"/>
                  </a:cubicBezTo>
                  <a:cubicBezTo>
                    <a:pt x="353" y="198"/>
                    <a:pt x="363" y="207"/>
                    <a:pt x="374" y="217"/>
                  </a:cubicBezTo>
                  <a:cubicBezTo>
                    <a:pt x="491" y="335"/>
                    <a:pt x="615" y="444"/>
                    <a:pt x="748" y="545"/>
                  </a:cubicBezTo>
                  <a:cubicBezTo>
                    <a:pt x="749" y="546"/>
                    <a:pt x="752" y="543"/>
                    <a:pt x="750" y="542"/>
                  </a:cubicBezTo>
                  <a:cubicBezTo>
                    <a:pt x="625" y="432"/>
                    <a:pt x="500" y="323"/>
                    <a:pt x="375" y="213"/>
                  </a:cubicBezTo>
                  <a:cubicBezTo>
                    <a:pt x="372" y="210"/>
                    <a:pt x="368" y="206"/>
                    <a:pt x="365" y="203"/>
                  </a:cubicBezTo>
                  <a:cubicBezTo>
                    <a:pt x="393" y="225"/>
                    <a:pt x="421" y="248"/>
                    <a:pt x="449" y="271"/>
                  </a:cubicBezTo>
                  <a:cubicBezTo>
                    <a:pt x="545" y="364"/>
                    <a:pt x="647" y="451"/>
                    <a:pt x="755" y="531"/>
                  </a:cubicBezTo>
                  <a:cubicBezTo>
                    <a:pt x="757" y="532"/>
                    <a:pt x="759" y="529"/>
                    <a:pt x="757" y="528"/>
                  </a:cubicBezTo>
                  <a:cubicBezTo>
                    <a:pt x="657" y="441"/>
                    <a:pt x="556" y="354"/>
                    <a:pt x="454" y="270"/>
                  </a:cubicBezTo>
                  <a:cubicBezTo>
                    <a:pt x="414" y="232"/>
                    <a:pt x="376" y="192"/>
                    <a:pt x="339" y="152"/>
                  </a:cubicBezTo>
                  <a:cubicBezTo>
                    <a:pt x="342" y="155"/>
                    <a:pt x="345" y="158"/>
                    <a:pt x="349" y="161"/>
                  </a:cubicBezTo>
                  <a:cubicBezTo>
                    <a:pt x="463" y="280"/>
                    <a:pt x="589" y="387"/>
                    <a:pt x="724" y="482"/>
                  </a:cubicBezTo>
                  <a:cubicBezTo>
                    <a:pt x="726" y="483"/>
                    <a:pt x="728" y="480"/>
                    <a:pt x="726" y="479"/>
                  </a:cubicBezTo>
                  <a:cubicBezTo>
                    <a:pt x="601" y="371"/>
                    <a:pt x="475" y="264"/>
                    <a:pt x="350" y="157"/>
                  </a:cubicBezTo>
                  <a:cubicBezTo>
                    <a:pt x="340" y="147"/>
                    <a:pt x="330" y="136"/>
                    <a:pt x="320" y="126"/>
                  </a:cubicBezTo>
                  <a:cubicBezTo>
                    <a:pt x="454" y="234"/>
                    <a:pt x="587" y="342"/>
                    <a:pt x="720" y="451"/>
                  </a:cubicBezTo>
                  <a:cubicBezTo>
                    <a:pt x="722" y="452"/>
                    <a:pt x="725" y="449"/>
                    <a:pt x="723" y="448"/>
                  </a:cubicBezTo>
                  <a:cubicBezTo>
                    <a:pt x="594" y="340"/>
                    <a:pt x="466" y="232"/>
                    <a:pt x="338" y="124"/>
                  </a:cubicBezTo>
                  <a:cubicBezTo>
                    <a:pt x="370" y="147"/>
                    <a:pt x="403" y="171"/>
                    <a:pt x="435" y="195"/>
                  </a:cubicBezTo>
                  <a:cubicBezTo>
                    <a:pt x="520" y="268"/>
                    <a:pt x="607" y="339"/>
                    <a:pt x="694" y="409"/>
                  </a:cubicBezTo>
                  <a:cubicBezTo>
                    <a:pt x="696" y="410"/>
                    <a:pt x="699" y="407"/>
                    <a:pt x="697" y="406"/>
                  </a:cubicBezTo>
                  <a:cubicBezTo>
                    <a:pt x="614" y="331"/>
                    <a:pt x="528" y="261"/>
                    <a:pt x="439" y="193"/>
                  </a:cubicBezTo>
                  <a:cubicBezTo>
                    <a:pt x="401" y="161"/>
                    <a:pt x="364" y="129"/>
                    <a:pt x="327" y="97"/>
                  </a:cubicBezTo>
                  <a:cubicBezTo>
                    <a:pt x="356" y="111"/>
                    <a:pt x="381" y="131"/>
                    <a:pt x="406" y="151"/>
                  </a:cubicBezTo>
                  <a:cubicBezTo>
                    <a:pt x="435" y="174"/>
                    <a:pt x="464" y="196"/>
                    <a:pt x="493" y="219"/>
                  </a:cubicBezTo>
                  <a:cubicBezTo>
                    <a:pt x="552" y="264"/>
                    <a:pt x="611" y="310"/>
                    <a:pt x="670" y="356"/>
                  </a:cubicBezTo>
                  <a:cubicBezTo>
                    <a:pt x="672" y="357"/>
                    <a:pt x="675" y="354"/>
                    <a:pt x="673" y="353"/>
                  </a:cubicBezTo>
                  <a:cubicBezTo>
                    <a:pt x="561" y="262"/>
                    <a:pt x="449" y="171"/>
                    <a:pt x="337" y="80"/>
                  </a:cubicBezTo>
                  <a:cubicBezTo>
                    <a:pt x="361" y="97"/>
                    <a:pt x="385" y="114"/>
                    <a:pt x="408" y="132"/>
                  </a:cubicBezTo>
                  <a:cubicBezTo>
                    <a:pt x="479" y="193"/>
                    <a:pt x="552" y="252"/>
                    <a:pt x="628" y="307"/>
                  </a:cubicBezTo>
                  <a:cubicBezTo>
                    <a:pt x="630" y="309"/>
                    <a:pt x="632" y="306"/>
                    <a:pt x="631" y="304"/>
                  </a:cubicBezTo>
                  <a:cubicBezTo>
                    <a:pt x="560" y="243"/>
                    <a:pt x="487" y="184"/>
                    <a:pt x="411" y="129"/>
                  </a:cubicBezTo>
                  <a:cubicBezTo>
                    <a:pt x="381" y="102"/>
                    <a:pt x="350" y="75"/>
                    <a:pt x="321" y="47"/>
                  </a:cubicBezTo>
                  <a:cubicBezTo>
                    <a:pt x="322" y="48"/>
                    <a:pt x="323" y="48"/>
                    <a:pt x="325" y="49"/>
                  </a:cubicBezTo>
                  <a:cubicBezTo>
                    <a:pt x="366" y="83"/>
                    <a:pt x="408" y="117"/>
                    <a:pt x="449" y="150"/>
                  </a:cubicBezTo>
                  <a:cubicBezTo>
                    <a:pt x="496" y="188"/>
                    <a:pt x="545" y="238"/>
                    <a:pt x="605" y="254"/>
                  </a:cubicBezTo>
                  <a:cubicBezTo>
                    <a:pt x="607" y="254"/>
                    <a:pt x="609" y="252"/>
                    <a:pt x="607" y="250"/>
                  </a:cubicBezTo>
                  <a:cubicBezTo>
                    <a:pt x="570" y="221"/>
                    <a:pt x="533" y="192"/>
                    <a:pt x="495" y="163"/>
                  </a:cubicBezTo>
                  <a:cubicBezTo>
                    <a:pt x="486" y="156"/>
                    <a:pt x="477" y="149"/>
                    <a:pt x="469" y="143"/>
                  </a:cubicBezTo>
                  <a:cubicBezTo>
                    <a:pt x="420" y="103"/>
                    <a:pt x="371" y="63"/>
                    <a:pt x="322" y="23"/>
                  </a:cubicBezTo>
                  <a:cubicBezTo>
                    <a:pt x="390" y="66"/>
                    <a:pt x="454" y="113"/>
                    <a:pt x="515" y="165"/>
                  </a:cubicBezTo>
                  <a:cubicBezTo>
                    <a:pt x="517" y="167"/>
                    <a:pt x="520" y="164"/>
                    <a:pt x="518" y="162"/>
                  </a:cubicBezTo>
                  <a:cubicBezTo>
                    <a:pt x="465" y="113"/>
                    <a:pt x="410" y="67"/>
                    <a:pt x="353" y="24"/>
                  </a:cubicBezTo>
                  <a:cubicBezTo>
                    <a:pt x="351" y="22"/>
                    <a:pt x="349" y="26"/>
                    <a:pt x="351" y="27"/>
                  </a:cubicBezTo>
                  <a:cubicBezTo>
                    <a:pt x="383" y="52"/>
                    <a:pt x="415" y="77"/>
                    <a:pt x="446" y="104"/>
                  </a:cubicBezTo>
                  <a:cubicBezTo>
                    <a:pt x="398" y="67"/>
                    <a:pt x="348" y="33"/>
                    <a:pt x="296" y="1"/>
                  </a:cubicBezTo>
                  <a:cubicBezTo>
                    <a:pt x="294" y="0"/>
                    <a:pt x="292" y="3"/>
                    <a:pt x="294" y="4"/>
                  </a:cubicBezTo>
                  <a:cubicBezTo>
                    <a:pt x="325" y="30"/>
                    <a:pt x="356" y="55"/>
                    <a:pt x="387" y="81"/>
                  </a:cubicBezTo>
                  <a:cubicBezTo>
                    <a:pt x="352" y="56"/>
                    <a:pt x="317" y="32"/>
                    <a:pt x="281" y="8"/>
                  </a:cubicBezTo>
                  <a:cubicBezTo>
                    <a:pt x="279" y="7"/>
                    <a:pt x="276" y="10"/>
                    <a:pt x="278" y="12"/>
                  </a:cubicBezTo>
                  <a:cubicBezTo>
                    <a:pt x="286" y="18"/>
                    <a:pt x="293" y="24"/>
                    <a:pt x="301" y="30"/>
                  </a:cubicBezTo>
                  <a:cubicBezTo>
                    <a:pt x="300" y="31"/>
                    <a:pt x="300" y="32"/>
                    <a:pt x="301" y="33"/>
                  </a:cubicBezTo>
                  <a:cubicBezTo>
                    <a:pt x="326" y="57"/>
                    <a:pt x="351" y="81"/>
                    <a:pt x="377" y="104"/>
                  </a:cubicBezTo>
                  <a:cubicBezTo>
                    <a:pt x="350" y="85"/>
                    <a:pt x="324" y="66"/>
                    <a:pt x="297" y="48"/>
                  </a:cubicBezTo>
                  <a:cubicBezTo>
                    <a:pt x="295" y="47"/>
                    <a:pt x="293" y="50"/>
                    <a:pt x="295" y="52"/>
                  </a:cubicBezTo>
                  <a:cubicBezTo>
                    <a:pt x="371" y="114"/>
                    <a:pt x="448" y="175"/>
                    <a:pt x="524" y="237"/>
                  </a:cubicBezTo>
                  <a:cubicBezTo>
                    <a:pt x="512" y="228"/>
                    <a:pt x="500" y="219"/>
                    <a:pt x="488" y="210"/>
                  </a:cubicBezTo>
                  <a:cubicBezTo>
                    <a:pt x="458" y="186"/>
                    <a:pt x="427" y="162"/>
                    <a:pt x="397" y="139"/>
                  </a:cubicBezTo>
                  <a:cubicBezTo>
                    <a:pt x="372" y="119"/>
                    <a:pt x="346" y="100"/>
                    <a:pt x="316" y="88"/>
                  </a:cubicBezTo>
                  <a:cubicBezTo>
                    <a:pt x="314" y="87"/>
                    <a:pt x="313" y="90"/>
                    <a:pt x="314" y="91"/>
                  </a:cubicBezTo>
                  <a:cubicBezTo>
                    <a:pt x="340" y="113"/>
                    <a:pt x="365" y="135"/>
                    <a:pt x="391" y="157"/>
                  </a:cubicBezTo>
                  <a:cubicBezTo>
                    <a:pt x="362" y="136"/>
                    <a:pt x="333" y="115"/>
                    <a:pt x="303" y="95"/>
                  </a:cubicBezTo>
                  <a:cubicBezTo>
                    <a:pt x="302" y="93"/>
                    <a:pt x="299" y="96"/>
                    <a:pt x="301" y="97"/>
                  </a:cubicBezTo>
                  <a:cubicBezTo>
                    <a:pt x="384" y="167"/>
                    <a:pt x="467" y="237"/>
                    <a:pt x="550" y="307"/>
                  </a:cubicBezTo>
                  <a:cubicBezTo>
                    <a:pt x="468" y="240"/>
                    <a:pt x="385" y="174"/>
                    <a:pt x="303" y="107"/>
                  </a:cubicBezTo>
                  <a:cubicBezTo>
                    <a:pt x="301" y="105"/>
                    <a:pt x="299" y="108"/>
                    <a:pt x="300" y="109"/>
                  </a:cubicBezTo>
                  <a:cubicBezTo>
                    <a:pt x="308" y="118"/>
                    <a:pt x="315" y="126"/>
                    <a:pt x="323" y="134"/>
                  </a:cubicBezTo>
                  <a:cubicBezTo>
                    <a:pt x="321" y="132"/>
                    <a:pt x="319" y="130"/>
                    <a:pt x="317" y="128"/>
                  </a:cubicBezTo>
                  <a:cubicBezTo>
                    <a:pt x="315" y="127"/>
                    <a:pt x="312" y="129"/>
                    <a:pt x="314" y="131"/>
                  </a:cubicBezTo>
                  <a:cubicBezTo>
                    <a:pt x="349" y="169"/>
                    <a:pt x="384" y="207"/>
                    <a:pt x="421" y="243"/>
                  </a:cubicBezTo>
                  <a:cubicBezTo>
                    <a:pt x="396" y="223"/>
                    <a:pt x="371" y="202"/>
                    <a:pt x="345" y="182"/>
                  </a:cubicBezTo>
                  <a:cubicBezTo>
                    <a:pt x="344" y="181"/>
                    <a:pt x="342" y="182"/>
                    <a:pt x="342" y="184"/>
                  </a:cubicBezTo>
                  <a:cubicBezTo>
                    <a:pt x="336" y="179"/>
                    <a:pt x="330" y="173"/>
                    <a:pt x="324" y="168"/>
                  </a:cubicBezTo>
                  <a:cubicBezTo>
                    <a:pt x="322" y="166"/>
                    <a:pt x="320" y="169"/>
                    <a:pt x="321" y="170"/>
                  </a:cubicBezTo>
                  <a:cubicBezTo>
                    <a:pt x="342" y="194"/>
                    <a:pt x="363" y="218"/>
                    <a:pt x="384" y="242"/>
                  </a:cubicBezTo>
                  <a:cubicBezTo>
                    <a:pt x="369" y="228"/>
                    <a:pt x="354" y="215"/>
                    <a:pt x="339" y="202"/>
                  </a:cubicBezTo>
                  <a:cubicBezTo>
                    <a:pt x="337" y="200"/>
                    <a:pt x="335" y="202"/>
                    <a:pt x="336" y="204"/>
                  </a:cubicBezTo>
                  <a:cubicBezTo>
                    <a:pt x="358" y="236"/>
                    <a:pt x="384" y="266"/>
                    <a:pt x="410" y="294"/>
                  </a:cubicBezTo>
                  <a:cubicBezTo>
                    <a:pt x="379" y="267"/>
                    <a:pt x="348" y="240"/>
                    <a:pt x="317" y="212"/>
                  </a:cubicBezTo>
                  <a:cubicBezTo>
                    <a:pt x="315" y="211"/>
                    <a:pt x="313" y="214"/>
                    <a:pt x="315" y="215"/>
                  </a:cubicBezTo>
                  <a:cubicBezTo>
                    <a:pt x="396" y="287"/>
                    <a:pt x="477" y="359"/>
                    <a:pt x="559" y="432"/>
                  </a:cubicBezTo>
                  <a:cubicBezTo>
                    <a:pt x="619" y="487"/>
                    <a:pt x="680" y="542"/>
                    <a:pt x="739" y="599"/>
                  </a:cubicBezTo>
                  <a:cubicBezTo>
                    <a:pt x="593" y="475"/>
                    <a:pt x="450" y="348"/>
                    <a:pt x="310" y="219"/>
                  </a:cubicBezTo>
                  <a:cubicBezTo>
                    <a:pt x="309" y="218"/>
                    <a:pt x="308" y="219"/>
                    <a:pt x="309" y="220"/>
                  </a:cubicBezTo>
                  <a:cubicBezTo>
                    <a:pt x="333" y="243"/>
                    <a:pt x="358" y="267"/>
                    <a:pt x="383" y="290"/>
                  </a:cubicBezTo>
                  <a:cubicBezTo>
                    <a:pt x="298" y="214"/>
                    <a:pt x="298" y="214"/>
                    <a:pt x="298" y="214"/>
                  </a:cubicBezTo>
                  <a:cubicBezTo>
                    <a:pt x="293" y="204"/>
                    <a:pt x="286" y="195"/>
                    <a:pt x="279" y="186"/>
                  </a:cubicBezTo>
                  <a:cubicBezTo>
                    <a:pt x="277" y="184"/>
                    <a:pt x="271" y="180"/>
                    <a:pt x="275" y="180"/>
                  </a:cubicBezTo>
                  <a:cubicBezTo>
                    <a:pt x="278" y="180"/>
                    <a:pt x="282" y="184"/>
                    <a:pt x="285" y="185"/>
                  </a:cubicBezTo>
                  <a:cubicBezTo>
                    <a:pt x="294" y="190"/>
                    <a:pt x="302" y="195"/>
                    <a:pt x="310" y="202"/>
                  </a:cubicBezTo>
                  <a:cubicBezTo>
                    <a:pt x="311" y="203"/>
                    <a:pt x="313" y="201"/>
                    <a:pt x="312" y="200"/>
                  </a:cubicBezTo>
                  <a:cubicBezTo>
                    <a:pt x="299" y="185"/>
                    <a:pt x="286" y="169"/>
                    <a:pt x="273" y="154"/>
                  </a:cubicBezTo>
                  <a:cubicBezTo>
                    <a:pt x="282" y="158"/>
                    <a:pt x="290" y="164"/>
                    <a:pt x="297" y="171"/>
                  </a:cubicBezTo>
                  <a:cubicBezTo>
                    <a:pt x="299" y="172"/>
                    <a:pt x="301" y="170"/>
                    <a:pt x="299" y="169"/>
                  </a:cubicBezTo>
                  <a:cubicBezTo>
                    <a:pt x="273" y="141"/>
                    <a:pt x="243" y="116"/>
                    <a:pt x="211" y="95"/>
                  </a:cubicBezTo>
                  <a:cubicBezTo>
                    <a:pt x="210" y="94"/>
                    <a:pt x="209" y="96"/>
                    <a:pt x="210" y="97"/>
                  </a:cubicBezTo>
                  <a:cubicBezTo>
                    <a:pt x="218" y="108"/>
                    <a:pt x="227" y="119"/>
                    <a:pt x="237" y="129"/>
                  </a:cubicBezTo>
                  <a:cubicBezTo>
                    <a:pt x="221" y="116"/>
                    <a:pt x="208" y="101"/>
                    <a:pt x="197" y="83"/>
                  </a:cubicBezTo>
                  <a:cubicBezTo>
                    <a:pt x="196" y="82"/>
                    <a:pt x="195" y="83"/>
                    <a:pt x="195" y="84"/>
                  </a:cubicBezTo>
                  <a:cubicBezTo>
                    <a:pt x="209" y="109"/>
                    <a:pt x="229" y="129"/>
                    <a:pt x="252" y="145"/>
                  </a:cubicBezTo>
                  <a:cubicBezTo>
                    <a:pt x="253" y="145"/>
                    <a:pt x="255" y="144"/>
                    <a:pt x="254" y="143"/>
                  </a:cubicBezTo>
                  <a:cubicBezTo>
                    <a:pt x="244" y="133"/>
                    <a:pt x="234" y="124"/>
                    <a:pt x="225" y="113"/>
                  </a:cubicBezTo>
                  <a:cubicBezTo>
                    <a:pt x="223" y="110"/>
                    <a:pt x="220" y="106"/>
                    <a:pt x="217" y="103"/>
                  </a:cubicBezTo>
                  <a:cubicBezTo>
                    <a:pt x="216" y="101"/>
                    <a:pt x="211" y="98"/>
                    <a:pt x="216" y="101"/>
                  </a:cubicBezTo>
                  <a:cubicBezTo>
                    <a:pt x="221" y="105"/>
                    <a:pt x="227" y="109"/>
                    <a:pt x="232" y="113"/>
                  </a:cubicBezTo>
                  <a:cubicBezTo>
                    <a:pt x="250" y="127"/>
                    <a:pt x="266" y="141"/>
                    <a:pt x="282" y="156"/>
                  </a:cubicBezTo>
                  <a:cubicBezTo>
                    <a:pt x="278" y="153"/>
                    <a:pt x="273" y="151"/>
                    <a:pt x="268" y="149"/>
                  </a:cubicBezTo>
                  <a:cubicBezTo>
                    <a:pt x="267" y="148"/>
                    <a:pt x="266" y="150"/>
                    <a:pt x="267" y="151"/>
                  </a:cubicBezTo>
                  <a:cubicBezTo>
                    <a:pt x="278" y="165"/>
                    <a:pt x="290" y="178"/>
                    <a:pt x="301" y="192"/>
                  </a:cubicBezTo>
                  <a:cubicBezTo>
                    <a:pt x="292" y="185"/>
                    <a:pt x="281" y="180"/>
                    <a:pt x="270" y="175"/>
                  </a:cubicBezTo>
                  <a:cubicBezTo>
                    <a:pt x="269" y="175"/>
                    <a:pt x="268" y="177"/>
                    <a:pt x="269" y="178"/>
                  </a:cubicBezTo>
                  <a:cubicBezTo>
                    <a:pt x="277" y="187"/>
                    <a:pt x="285" y="198"/>
                    <a:pt x="292" y="209"/>
                  </a:cubicBezTo>
                  <a:cubicBezTo>
                    <a:pt x="270" y="189"/>
                    <a:pt x="270" y="189"/>
                    <a:pt x="270" y="189"/>
                  </a:cubicBezTo>
                  <a:cubicBezTo>
                    <a:pt x="267" y="187"/>
                    <a:pt x="264" y="190"/>
                    <a:pt x="266" y="192"/>
                  </a:cubicBezTo>
                  <a:cubicBezTo>
                    <a:pt x="309" y="237"/>
                    <a:pt x="353" y="281"/>
                    <a:pt x="397" y="324"/>
                  </a:cubicBezTo>
                  <a:cubicBezTo>
                    <a:pt x="387" y="315"/>
                    <a:pt x="378" y="306"/>
                    <a:pt x="368" y="298"/>
                  </a:cubicBezTo>
                  <a:cubicBezTo>
                    <a:pt x="362" y="292"/>
                    <a:pt x="355" y="287"/>
                    <a:pt x="349" y="281"/>
                  </a:cubicBezTo>
                  <a:cubicBezTo>
                    <a:pt x="344" y="277"/>
                    <a:pt x="339" y="272"/>
                    <a:pt x="335" y="268"/>
                  </a:cubicBezTo>
                  <a:cubicBezTo>
                    <a:pt x="292" y="228"/>
                    <a:pt x="249" y="189"/>
                    <a:pt x="207" y="149"/>
                  </a:cubicBezTo>
                  <a:cubicBezTo>
                    <a:pt x="205" y="147"/>
                    <a:pt x="202" y="149"/>
                    <a:pt x="204" y="151"/>
                  </a:cubicBezTo>
                  <a:cubicBezTo>
                    <a:pt x="220" y="175"/>
                    <a:pt x="237" y="198"/>
                    <a:pt x="254" y="221"/>
                  </a:cubicBezTo>
                  <a:cubicBezTo>
                    <a:pt x="227" y="196"/>
                    <a:pt x="199" y="171"/>
                    <a:pt x="172" y="145"/>
                  </a:cubicBezTo>
                  <a:cubicBezTo>
                    <a:pt x="169" y="143"/>
                    <a:pt x="166" y="146"/>
                    <a:pt x="168" y="148"/>
                  </a:cubicBezTo>
                  <a:cubicBezTo>
                    <a:pt x="277" y="253"/>
                    <a:pt x="277" y="253"/>
                    <a:pt x="277" y="253"/>
                  </a:cubicBezTo>
                  <a:cubicBezTo>
                    <a:pt x="278" y="254"/>
                    <a:pt x="280" y="253"/>
                    <a:pt x="281" y="252"/>
                  </a:cubicBezTo>
                  <a:cubicBezTo>
                    <a:pt x="402" y="363"/>
                    <a:pt x="522" y="474"/>
                    <a:pt x="643" y="586"/>
                  </a:cubicBezTo>
                  <a:cubicBezTo>
                    <a:pt x="540" y="494"/>
                    <a:pt x="437" y="403"/>
                    <a:pt x="333" y="312"/>
                  </a:cubicBezTo>
                  <a:cubicBezTo>
                    <a:pt x="288" y="271"/>
                    <a:pt x="242" y="231"/>
                    <a:pt x="197" y="191"/>
                  </a:cubicBezTo>
                  <a:cubicBezTo>
                    <a:pt x="195" y="189"/>
                    <a:pt x="192" y="192"/>
                    <a:pt x="194" y="194"/>
                  </a:cubicBezTo>
                  <a:cubicBezTo>
                    <a:pt x="204" y="204"/>
                    <a:pt x="214" y="215"/>
                    <a:pt x="224" y="226"/>
                  </a:cubicBezTo>
                  <a:cubicBezTo>
                    <a:pt x="213" y="215"/>
                    <a:pt x="201" y="204"/>
                    <a:pt x="189" y="194"/>
                  </a:cubicBezTo>
                  <a:cubicBezTo>
                    <a:pt x="187" y="192"/>
                    <a:pt x="184" y="195"/>
                    <a:pt x="186" y="197"/>
                  </a:cubicBezTo>
                  <a:cubicBezTo>
                    <a:pt x="340" y="366"/>
                    <a:pt x="506" y="524"/>
                    <a:pt x="675" y="679"/>
                  </a:cubicBezTo>
                  <a:cubicBezTo>
                    <a:pt x="703" y="706"/>
                    <a:pt x="732" y="732"/>
                    <a:pt x="761" y="758"/>
                  </a:cubicBezTo>
                  <a:cubicBezTo>
                    <a:pt x="598" y="623"/>
                    <a:pt x="447" y="475"/>
                    <a:pt x="300" y="323"/>
                  </a:cubicBezTo>
                  <a:cubicBezTo>
                    <a:pt x="252" y="275"/>
                    <a:pt x="206" y="226"/>
                    <a:pt x="159" y="177"/>
                  </a:cubicBezTo>
                  <a:cubicBezTo>
                    <a:pt x="157" y="175"/>
                    <a:pt x="154" y="178"/>
                    <a:pt x="156" y="181"/>
                  </a:cubicBezTo>
                  <a:cubicBezTo>
                    <a:pt x="220" y="259"/>
                    <a:pt x="288" y="334"/>
                    <a:pt x="359" y="407"/>
                  </a:cubicBezTo>
                  <a:cubicBezTo>
                    <a:pt x="337" y="385"/>
                    <a:pt x="315" y="363"/>
                    <a:pt x="293" y="341"/>
                  </a:cubicBezTo>
                  <a:cubicBezTo>
                    <a:pt x="244" y="292"/>
                    <a:pt x="195" y="242"/>
                    <a:pt x="147" y="191"/>
                  </a:cubicBezTo>
                  <a:cubicBezTo>
                    <a:pt x="145" y="189"/>
                    <a:pt x="142" y="192"/>
                    <a:pt x="144" y="194"/>
                  </a:cubicBezTo>
                  <a:cubicBezTo>
                    <a:pt x="232" y="303"/>
                    <a:pt x="333" y="397"/>
                    <a:pt x="436" y="490"/>
                  </a:cubicBezTo>
                  <a:cubicBezTo>
                    <a:pt x="513" y="565"/>
                    <a:pt x="590" y="639"/>
                    <a:pt x="670" y="710"/>
                  </a:cubicBezTo>
                  <a:cubicBezTo>
                    <a:pt x="683" y="722"/>
                    <a:pt x="696" y="733"/>
                    <a:pt x="709" y="745"/>
                  </a:cubicBezTo>
                  <a:cubicBezTo>
                    <a:pt x="734" y="771"/>
                    <a:pt x="759" y="798"/>
                    <a:pt x="782" y="826"/>
                  </a:cubicBezTo>
                  <a:cubicBezTo>
                    <a:pt x="613" y="665"/>
                    <a:pt x="444" y="504"/>
                    <a:pt x="275" y="344"/>
                  </a:cubicBezTo>
                  <a:cubicBezTo>
                    <a:pt x="123" y="199"/>
                    <a:pt x="123" y="199"/>
                    <a:pt x="123" y="199"/>
                  </a:cubicBezTo>
                  <a:cubicBezTo>
                    <a:pt x="121" y="197"/>
                    <a:pt x="118" y="199"/>
                    <a:pt x="119" y="201"/>
                  </a:cubicBezTo>
                  <a:cubicBezTo>
                    <a:pt x="120" y="202"/>
                    <a:pt x="120" y="203"/>
                    <a:pt x="121" y="203"/>
                  </a:cubicBezTo>
                  <a:cubicBezTo>
                    <a:pt x="118" y="200"/>
                    <a:pt x="114" y="197"/>
                    <a:pt x="111" y="194"/>
                  </a:cubicBezTo>
                  <a:cubicBezTo>
                    <a:pt x="110" y="192"/>
                    <a:pt x="107" y="194"/>
                    <a:pt x="108" y="196"/>
                  </a:cubicBezTo>
                  <a:cubicBezTo>
                    <a:pt x="120" y="218"/>
                    <a:pt x="134" y="238"/>
                    <a:pt x="149" y="258"/>
                  </a:cubicBezTo>
                  <a:cubicBezTo>
                    <a:pt x="130" y="242"/>
                    <a:pt x="110" y="227"/>
                    <a:pt x="86" y="218"/>
                  </a:cubicBezTo>
                  <a:cubicBezTo>
                    <a:pt x="84" y="217"/>
                    <a:pt x="83" y="220"/>
                    <a:pt x="84" y="222"/>
                  </a:cubicBezTo>
                  <a:cubicBezTo>
                    <a:pt x="88" y="226"/>
                    <a:pt x="92" y="230"/>
                    <a:pt x="95" y="234"/>
                  </a:cubicBezTo>
                  <a:cubicBezTo>
                    <a:pt x="87" y="228"/>
                    <a:pt x="78" y="222"/>
                    <a:pt x="68" y="218"/>
                  </a:cubicBezTo>
                  <a:cubicBezTo>
                    <a:pt x="66" y="217"/>
                    <a:pt x="64" y="219"/>
                    <a:pt x="66" y="221"/>
                  </a:cubicBezTo>
                  <a:cubicBezTo>
                    <a:pt x="113" y="276"/>
                    <a:pt x="166" y="326"/>
                    <a:pt x="219" y="376"/>
                  </a:cubicBezTo>
                  <a:cubicBezTo>
                    <a:pt x="242" y="404"/>
                    <a:pt x="266" y="432"/>
                    <a:pt x="290" y="459"/>
                  </a:cubicBezTo>
                  <a:cubicBezTo>
                    <a:pt x="271" y="440"/>
                    <a:pt x="251" y="420"/>
                    <a:pt x="232" y="400"/>
                  </a:cubicBezTo>
                  <a:cubicBezTo>
                    <a:pt x="178" y="344"/>
                    <a:pt x="125" y="288"/>
                    <a:pt x="73" y="231"/>
                  </a:cubicBezTo>
                  <a:cubicBezTo>
                    <a:pt x="71" y="229"/>
                    <a:pt x="68" y="232"/>
                    <a:pt x="69" y="233"/>
                  </a:cubicBezTo>
                  <a:cubicBezTo>
                    <a:pt x="105" y="286"/>
                    <a:pt x="150" y="330"/>
                    <a:pt x="195" y="374"/>
                  </a:cubicBezTo>
                  <a:cubicBezTo>
                    <a:pt x="245" y="423"/>
                    <a:pt x="296" y="472"/>
                    <a:pt x="346" y="522"/>
                  </a:cubicBezTo>
                  <a:cubicBezTo>
                    <a:pt x="346" y="522"/>
                    <a:pt x="347" y="522"/>
                    <a:pt x="347" y="522"/>
                  </a:cubicBezTo>
                  <a:cubicBezTo>
                    <a:pt x="347" y="522"/>
                    <a:pt x="347" y="523"/>
                    <a:pt x="347" y="523"/>
                  </a:cubicBezTo>
                  <a:cubicBezTo>
                    <a:pt x="443" y="628"/>
                    <a:pt x="543" y="730"/>
                    <a:pt x="648" y="826"/>
                  </a:cubicBezTo>
                  <a:cubicBezTo>
                    <a:pt x="674" y="849"/>
                    <a:pt x="699" y="872"/>
                    <a:pt x="727" y="893"/>
                  </a:cubicBezTo>
                  <a:cubicBezTo>
                    <a:pt x="753" y="919"/>
                    <a:pt x="779" y="944"/>
                    <a:pt x="805" y="970"/>
                  </a:cubicBezTo>
                  <a:cubicBezTo>
                    <a:pt x="754" y="932"/>
                    <a:pt x="706" y="892"/>
                    <a:pt x="659" y="851"/>
                  </a:cubicBezTo>
                  <a:cubicBezTo>
                    <a:pt x="630" y="824"/>
                    <a:pt x="602" y="798"/>
                    <a:pt x="574" y="772"/>
                  </a:cubicBezTo>
                  <a:cubicBezTo>
                    <a:pt x="454" y="656"/>
                    <a:pt x="343" y="532"/>
                    <a:pt x="229" y="412"/>
                  </a:cubicBezTo>
                  <a:cubicBezTo>
                    <a:pt x="175" y="356"/>
                    <a:pt x="121" y="301"/>
                    <a:pt x="65" y="247"/>
                  </a:cubicBezTo>
                  <a:cubicBezTo>
                    <a:pt x="63" y="246"/>
                    <a:pt x="60" y="248"/>
                    <a:pt x="62" y="250"/>
                  </a:cubicBezTo>
                  <a:cubicBezTo>
                    <a:pt x="176" y="374"/>
                    <a:pt x="290" y="497"/>
                    <a:pt x="408" y="618"/>
                  </a:cubicBezTo>
                  <a:cubicBezTo>
                    <a:pt x="340" y="555"/>
                    <a:pt x="273" y="491"/>
                    <a:pt x="208" y="424"/>
                  </a:cubicBezTo>
                  <a:cubicBezTo>
                    <a:pt x="206" y="421"/>
                    <a:pt x="204" y="418"/>
                    <a:pt x="201" y="415"/>
                  </a:cubicBezTo>
                  <a:cubicBezTo>
                    <a:pt x="170" y="378"/>
                    <a:pt x="137" y="341"/>
                    <a:pt x="101" y="308"/>
                  </a:cubicBezTo>
                  <a:cubicBezTo>
                    <a:pt x="73" y="275"/>
                    <a:pt x="45" y="241"/>
                    <a:pt x="19" y="206"/>
                  </a:cubicBezTo>
                  <a:cubicBezTo>
                    <a:pt x="17" y="205"/>
                    <a:pt x="14" y="206"/>
                    <a:pt x="15" y="208"/>
                  </a:cubicBezTo>
                  <a:cubicBezTo>
                    <a:pt x="25" y="227"/>
                    <a:pt x="36" y="245"/>
                    <a:pt x="48" y="261"/>
                  </a:cubicBezTo>
                  <a:cubicBezTo>
                    <a:pt x="46" y="260"/>
                    <a:pt x="44" y="259"/>
                    <a:pt x="43" y="257"/>
                  </a:cubicBezTo>
                  <a:cubicBezTo>
                    <a:pt x="43" y="257"/>
                    <a:pt x="43" y="257"/>
                    <a:pt x="43" y="257"/>
                  </a:cubicBezTo>
                  <a:cubicBezTo>
                    <a:pt x="43" y="257"/>
                    <a:pt x="43" y="257"/>
                    <a:pt x="43" y="257"/>
                  </a:cubicBezTo>
                  <a:cubicBezTo>
                    <a:pt x="42" y="257"/>
                    <a:pt x="42" y="257"/>
                    <a:pt x="42" y="257"/>
                  </a:cubicBezTo>
                  <a:cubicBezTo>
                    <a:pt x="40" y="255"/>
                    <a:pt x="38" y="259"/>
                    <a:pt x="40" y="260"/>
                  </a:cubicBezTo>
                  <a:cubicBezTo>
                    <a:pt x="100" y="324"/>
                    <a:pt x="161" y="388"/>
                    <a:pt x="222" y="450"/>
                  </a:cubicBezTo>
                  <a:cubicBezTo>
                    <a:pt x="231" y="460"/>
                    <a:pt x="239" y="469"/>
                    <a:pt x="248" y="478"/>
                  </a:cubicBezTo>
                  <a:cubicBezTo>
                    <a:pt x="271" y="506"/>
                    <a:pt x="294" y="533"/>
                    <a:pt x="317" y="560"/>
                  </a:cubicBezTo>
                  <a:cubicBezTo>
                    <a:pt x="343" y="590"/>
                    <a:pt x="369" y="619"/>
                    <a:pt x="395" y="648"/>
                  </a:cubicBezTo>
                  <a:cubicBezTo>
                    <a:pt x="334" y="584"/>
                    <a:pt x="273" y="518"/>
                    <a:pt x="213" y="453"/>
                  </a:cubicBezTo>
                  <a:cubicBezTo>
                    <a:pt x="157" y="393"/>
                    <a:pt x="102" y="333"/>
                    <a:pt x="46" y="274"/>
                  </a:cubicBezTo>
                  <a:cubicBezTo>
                    <a:pt x="44" y="272"/>
                    <a:pt x="41" y="274"/>
                    <a:pt x="43" y="276"/>
                  </a:cubicBezTo>
                  <a:cubicBezTo>
                    <a:pt x="126" y="372"/>
                    <a:pt x="210" y="468"/>
                    <a:pt x="295" y="562"/>
                  </a:cubicBezTo>
                  <a:cubicBezTo>
                    <a:pt x="261" y="526"/>
                    <a:pt x="228" y="489"/>
                    <a:pt x="194" y="452"/>
                  </a:cubicBezTo>
                  <a:cubicBezTo>
                    <a:pt x="142" y="394"/>
                    <a:pt x="90" y="335"/>
                    <a:pt x="39" y="275"/>
                  </a:cubicBezTo>
                  <a:cubicBezTo>
                    <a:pt x="37" y="273"/>
                    <a:pt x="34" y="276"/>
                    <a:pt x="36" y="278"/>
                  </a:cubicBezTo>
                  <a:cubicBezTo>
                    <a:pt x="106" y="365"/>
                    <a:pt x="179" y="450"/>
                    <a:pt x="253" y="534"/>
                  </a:cubicBezTo>
                  <a:cubicBezTo>
                    <a:pt x="229" y="507"/>
                    <a:pt x="204" y="480"/>
                    <a:pt x="180" y="454"/>
                  </a:cubicBezTo>
                  <a:cubicBezTo>
                    <a:pt x="126" y="395"/>
                    <a:pt x="72" y="337"/>
                    <a:pt x="19" y="278"/>
                  </a:cubicBezTo>
                  <a:cubicBezTo>
                    <a:pt x="17" y="276"/>
                    <a:pt x="15" y="279"/>
                    <a:pt x="16" y="281"/>
                  </a:cubicBezTo>
                  <a:cubicBezTo>
                    <a:pt x="43" y="313"/>
                    <a:pt x="70" y="345"/>
                    <a:pt x="97" y="377"/>
                  </a:cubicBezTo>
                  <a:cubicBezTo>
                    <a:pt x="69" y="347"/>
                    <a:pt x="40" y="316"/>
                    <a:pt x="11" y="286"/>
                  </a:cubicBezTo>
                  <a:cubicBezTo>
                    <a:pt x="10" y="285"/>
                    <a:pt x="9" y="287"/>
                    <a:pt x="10" y="288"/>
                  </a:cubicBezTo>
                  <a:cubicBezTo>
                    <a:pt x="51" y="332"/>
                    <a:pt x="93" y="377"/>
                    <a:pt x="135" y="421"/>
                  </a:cubicBezTo>
                  <a:cubicBezTo>
                    <a:pt x="172" y="465"/>
                    <a:pt x="210" y="508"/>
                    <a:pt x="248" y="552"/>
                  </a:cubicBezTo>
                  <a:cubicBezTo>
                    <a:pt x="247" y="552"/>
                    <a:pt x="247" y="553"/>
                    <a:pt x="248" y="554"/>
                  </a:cubicBezTo>
                  <a:cubicBezTo>
                    <a:pt x="256" y="567"/>
                    <a:pt x="264" y="579"/>
                    <a:pt x="273" y="591"/>
                  </a:cubicBezTo>
                  <a:cubicBezTo>
                    <a:pt x="183" y="492"/>
                    <a:pt x="93" y="393"/>
                    <a:pt x="1" y="295"/>
                  </a:cubicBezTo>
                  <a:cubicBezTo>
                    <a:pt x="1" y="294"/>
                    <a:pt x="0" y="295"/>
                    <a:pt x="0" y="296"/>
                  </a:cubicBezTo>
                  <a:cubicBezTo>
                    <a:pt x="100" y="409"/>
                    <a:pt x="202" y="520"/>
                    <a:pt x="304" y="632"/>
                  </a:cubicBezTo>
                  <a:cubicBezTo>
                    <a:pt x="339" y="675"/>
                    <a:pt x="379" y="716"/>
                    <a:pt x="419" y="755"/>
                  </a:cubicBezTo>
                  <a:cubicBezTo>
                    <a:pt x="462" y="797"/>
                    <a:pt x="505" y="839"/>
                    <a:pt x="549" y="880"/>
                  </a:cubicBezTo>
                  <a:cubicBezTo>
                    <a:pt x="576" y="908"/>
                    <a:pt x="604" y="935"/>
                    <a:pt x="632" y="961"/>
                  </a:cubicBezTo>
                  <a:cubicBezTo>
                    <a:pt x="649" y="977"/>
                    <a:pt x="666" y="993"/>
                    <a:pt x="684" y="1009"/>
                  </a:cubicBezTo>
                  <a:cubicBezTo>
                    <a:pt x="707" y="1031"/>
                    <a:pt x="730" y="1053"/>
                    <a:pt x="753" y="1075"/>
                  </a:cubicBezTo>
                  <a:cubicBezTo>
                    <a:pt x="755" y="1077"/>
                    <a:pt x="757" y="1075"/>
                    <a:pt x="756" y="1073"/>
                  </a:cubicBezTo>
                  <a:cubicBezTo>
                    <a:pt x="754" y="1071"/>
                    <a:pt x="751" y="1068"/>
                    <a:pt x="749" y="1066"/>
                  </a:cubicBezTo>
                  <a:cubicBezTo>
                    <a:pt x="749" y="1066"/>
                    <a:pt x="750" y="1066"/>
                    <a:pt x="750" y="1066"/>
                  </a:cubicBezTo>
                  <a:cubicBezTo>
                    <a:pt x="752" y="1068"/>
                    <a:pt x="754" y="1066"/>
                    <a:pt x="752" y="1064"/>
                  </a:cubicBezTo>
                  <a:cubicBezTo>
                    <a:pt x="724" y="1034"/>
                    <a:pt x="695" y="1004"/>
                    <a:pt x="666" y="974"/>
                  </a:cubicBezTo>
                  <a:cubicBezTo>
                    <a:pt x="700" y="1003"/>
                    <a:pt x="735" y="1031"/>
                    <a:pt x="770" y="1059"/>
                  </a:cubicBezTo>
                  <a:cubicBezTo>
                    <a:pt x="772" y="1060"/>
                    <a:pt x="775" y="1058"/>
                    <a:pt x="773" y="1056"/>
                  </a:cubicBezTo>
                  <a:cubicBezTo>
                    <a:pt x="567" y="867"/>
                    <a:pt x="372" y="666"/>
                    <a:pt x="190" y="455"/>
                  </a:cubicBezTo>
                  <a:cubicBezTo>
                    <a:pt x="177" y="440"/>
                    <a:pt x="165" y="426"/>
                    <a:pt x="152" y="411"/>
                  </a:cubicBezTo>
                  <a:cubicBezTo>
                    <a:pt x="266" y="540"/>
                    <a:pt x="383" y="665"/>
                    <a:pt x="505" y="786"/>
                  </a:cubicBezTo>
                  <a:cubicBezTo>
                    <a:pt x="537" y="819"/>
                    <a:pt x="570" y="851"/>
                    <a:pt x="603" y="883"/>
                  </a:cubicBezTo>
                  <a:cubicBezTo>
                    <a:pt x="659" y="937"/>
                    <a:pt x="717" y="990"/>
                    <a:pt x="777" y="1041"/>
                  </a:cubicBezTo>
                  <a:cubicBezTo>
                    <a:pt x="779" y="1043"/>
                    <a:pt x="781" y="1040"/>
                    <a:pt x="780" y="1038"/>
                  </a:cubicBezTo>
                  <a:cubicBezTo>
                    <a:pt x="681" y="950"/>
                    <a:pt x="585" y="859"/>
                    <a:pt x="491" y="765"/>
                  </a:cubicBezTo>
                  <a:cubicBezTo>
                    <a:pt x="391" y="663"/>
                    <a:pt x="295" y="558"/>
                    <a:pt x="201" y="451"/>
                  </a:cubicBezTo>
                  <a:cubicBezTo>
                    <a:pt x="179" y="426"/>
                    <a:pt x="158" y="402"/>
                    <a:pt x="137" y="378"/>
                  </a:cubicBezTo>
                  <a:cubicBezTo>
                    <a:pt x="202" y="449"/>
                    <a:pt x="268" y="519"/>
                    <a:pt x="334" y="590"/>
                  </a:cubicBezTo>
                  <a:cubicBezTo>
                    <a:pt x="396" y="656"/>
                    <a:pt x="459" y="721"/>
                    <a:pt x="525" y="783"/>
                  </a:cubicBezTo>
                  <a:cubicBezTo>
                    <a:pt x="552" y="811"/>
                    <a:pt x="581" y="839"/>
                    <a:pt x="609" y="866"/>
                  </a:cubicBezTo>
                  <a:cubicBezTo>
                    <a:pt x="667" y="921"/>
                    <a:pt x="726" y="974"/>
                    <a:pt x="786" y="1025"/>
                  </a:cubicBezTo>
                  <a:cubicBezTo>
                    <a:pt x="788" y="1027"/>
                    <a:pt x="791" y="1025"/>
                    <a:pt x="790" y="1023"/>
                  </a:cubicBezTo>
                  <a:cubicBezTo>
                    <a:pt x="752" y="971"/>
                    <a:pt x="702" y="933"/>
                    <a:pt x="653" y="892"/>
                  </a:cubicBezTo>
                  <a:cubicBezTo>
                    <a:pt x="610" y="857"/>
                    <a:pt x="569" y="819"/>
                    <a:pt x="528" y="781"/>
                  </a:cubicBezTo>
                  <a:cubicBezTo>
                    <a:pt x="511" y="764"/>
                    <a:pt x="494" y="747"/>
                    <a:pt x="477" y="729"/>
                  </a:cubicBezTo>
                  <a:cubicBezTo>
                    <a:pt x="415" y="664"/>
                    <a:pt x="355" y="597"/>
                    <a:pt x="297" y="529"/>
                  </a:cubicBezTo>
                  <a:cubicBezTo>
                    <a:pt x="300" y="532"/>
                    <a:pt x="304" y="536"/>
                    <a:pt x="307" y="539"/>
                  </a:cubicBezTo>
                  <a:cubicBezTo>
                    <a:pt x="411" y="647"/>
                    <a:pt x="517" y="755"/>
                    <a:pt x="627" y="856"/>
                  </a:cubicBezTo>
                  <a:cubicBezTo>
                    <a:pt x="668" y="894"/>
                    <a:pt x="710" y="930"/>
                    <a:pt x="752" y="965"/>
                  </a:cubicBezTo>
                  <a:cubicBezTo>
                    <a:pt x="777" y="987"/>
                    <a:pt x="801" y="1010"/>
                    <a:pt x="825" y="1032"/>
                  </a:cubicBezTo>
                  <a:cubicBezTo>
                    <a:pt x="828" y="1034"/>
                    <a:pt x="831" y="1030"/>
                    <a:pt x="829" y="1029"/>
                  </a:cubicBezTo>
                  <a:cubicBezTo>
                    <a:pt x="823" y="1023"/>
                    <a:pt x="817" y="1018"/>
                    <a:pt x="811" y="1013"/>
                  </a:cubicBezTo>
                  <a:cubicBezTo>
                    <a:pt x="815" y="1015"/>
                    <a:pt x="818" y="1018"/>
                    <a:pt x="821" y="1021"/>
                  </a:cubicBezTo>
                  <a:cubicBezTo>
                    <a:pt x="822" y="1021"/>
                    <a:pt x="823" y="1020"/>
                    <a:pt x="822" y="1019"/>
                  </a:cubicBezTo>
                  <a:cubicBezTo>
                    <a:pt x="812" y="1011"/>
                    <a:pt x="801" y="1002"/>
                    <a:pt x="791" y="994"/>
                  </a:cubicBezTo>
                  <a:cubicBezTo>
                    <a:pt x="605" y="825"/>
                    <a:pt x="424" y="650"/>
                    <a:pt x="248" y="471"/>
                  </a:cubicBezTo>
                  <a:cubicBezTo>
                    <a:pt x="246" y="468"/>
                    <a:pt x="243" y="465"/>
                    <a:pt x="240" y="462"/>
                  </a:cubicBezTo>
                  <a:cubicBezTo>
                    <a:pt x="261" y="483"/>
                    <a:pt x="282" y="503"/>
                    <a:pt x="303" y="524"/>
                  </a:cubicBezTo>
                  <a:cubicBezTo>
                    <a:pt x="360" y="579"/>
                    <a:pt x="418" y="633"/>
                    <a:pt x="476" y="687"/>
                  </a:cubicBezTo>
                  <a:cubicBezTo>
                    <a:pt x="531" y="742"/>
                    <a:pt x="588" y="797"/>
                    <a:pt x="645" y="850"/>
                  </a:cubicBezTo>
                  <a:cubicBezTo>
                    <a:pt x="703" y="904"/>
                    <a:pt x="762" y="957"/>
                    <a:pt x="822" y="1008"/>
                  </a:cubicBezTo>
                  <a:cubicBezTo>
                    <a:pt x="824" y="1009"/>
                    <a:pt x="827" y="1007"/>
                    <a:pt x="825" y="1005"/>
                  </a:cubicBezTo>
                  <a:cubicBezTo>
                    <a:pt x="793" y="975"/>
                    <a:pt x="760" y="945"/>
                    <a:pt x="728" y="915"/>
                  </a:cubicBezTo>
                  <a:cubicBezTo>
                    <a:pt x="759" y="940"/>
                    <a:pt x="791" y="965"/>
                    <a:pt x="824" y="989"/>
                  </a:cubicBezTo>
                  <a:cubicBezTo>
                    <a:pt x="826" y="990"/>
                    <a:pt x="828" y="987"/>
                    <a:pt x="826" y="985"/>
                  </a:cubicBezTo>
                  <a:cubicBezTo>
                    <a:pt x="801" y="961"/>
                    <a:pt x="776" y="936"/>
                    <a:pt x="750" y="911"/>
                  </a:cubicBezTo>
                  <a:cubicBezTo>
                    <a:pt x="775" y="929"/>
                    <a:pt x="801" y="945"/>
                    <a:pt x="828" y="959"/>
                  </a:cubicBezTo>
                  <a:cubicBezTo>
                    <a:pt x="830" y="960"/>
                    <a:pt x="832" y="958"/>
                    <a:pt x="830" y="956"/>
                  </a:cubicBezTo>
                  <a:cubicBezTo>
                    <a:pt x="659" y="812"/>
                    <a:pt x="493" y="661"/>
                    <a:pt x="334" y="503"/>
                  </a:cubicBezTo>
                  <a:cubicBezTo>
                    <a:pt x="302" y="468"/>
                    <a:pt x="271" y="432"/>
                    <a:pt x="241" y="396"/>
                  </a:cubicBezTo>
                  <a:cubicBezTo>
                    <a:pt x="255" y="410"/>
                    <a:pt x="270" y="423"/>
                    <a:pt x="284" y="436"/>
                  </a:cubicBezTo>
                  <a:cubicBezTo>
                    <a:pt x="400" y="556"/>
                    <a:pt x="520" y="671"/>
                    <a:pt x="644" y="781"/>
                  </a:cubicBezTo>
                  <a:cubicBezTo>
                    <a:pt x="700" y="831"/>
                    <a:pt x="757" y="880"/>
                    <a:pt x="815" y="928"/>
                  </a:cubicBezTo>
                  <a:cubicBezTo>
                    <a:pt x="817" y="930"/>
                    <a:pt x="820" y="927"/>
                    <a:pt x="818" y="925"/>
                  </a:cubicBezTo>
                  <a:cubicBezTo>
                    <a:pt x="641" y="761"/>
                    <a:pt x="463" y="597"/>
                    <a:pt x="286" y="433"/>
                  </a:cubicBezTo>
                  <a:cubicBezTo>
                    <a:pt x="271" y="417"/>
                    <a:pt x="255" y="401"/>
                    <a:pt x="240" y="385"/>
                  </a:cubicBezTo>
                  <a:cubicBezTo>
                    <a:pt x="212" y="355"/>
                    <a:pt x="185" y="326"/>
                    <a:pt x="157" y="296"/>
                  </a:cubicBezTo>
                  <a:cubicBezTo>
                    <a:pt x="153" y="291"/>
                    <a:pt x="149" y="286"/>
                    <a:pt x="145" y="282"/>
                  </a:cubicBezTo>
                  <a:cubicBezTo>
                    <a:pt x="136" y="271"/>
                    <a:pt x="126" y="260"/>
                    <a:pt x="116" y="251"/>
                  </a:cubicBezTo>
                  <a:cubicBezTo>
                    <a:pt x="108" y="242"/>
                    <a:pt x="101" y="234"/>
                    <a:pt x="93" y="225"/>
                  </a:cubicBezTo>
                  <a:cubicBezTo>
                    <a:pt x="118" y="237"/>
                    <a:pt x="140" y="253"/>
                    <a:pt x="160" y="272"/>
                  </a:cubicBezTo>
                  <a:cubicBezTo>
                    <a:pt x="204" y="328"/>
                    <a:pt x="255" y="379"/>
                    <a:pt x="307" y="427"/>
                  </a:cubicBezTo>
                  <a:cubicBezTo>
                    <a:pt x="326" y="448"/>
                    <a:pt x="346" y="468"/>
                    <a:pt x="365" y="487"/>
                  </a:cubicBezTo>
                  <a:cubicBezTo>
                    <a:pt x="457" y="583"/>
                    <a:pt x="551" y="676"/>
                    <a:pt x="650" y="765"/>
                  </a:cubicBezTo>
                  <a:cubicBezTo>
                    <a:pt x="705" y="816"/>
                    <a:pt x="762" y="865"/>
                    <a:pt x="821" y="911"/>
                  </a:cubicBezTo>
                  <a:cubicBezTo>
                    <a:pt x="823" y="913"/>
                    <a:pt x="826" y="910"/>
                    <a:pt x="824" y="909"/>
                  </a:cubicBezTo>
                  <a:cubicBezTo>
                    <a:pt x="724" y="814"/>
                    <a:pt x="624" y="720"/>
                    <a:pt x="524" y="626"/>
                  </a:cubicBezTo>
                  <a:cubicBezTo>
                    <a:pt x="375" y="485"/>
                    <a:pt x="375" y="485"/>
                    <a:pt x="375" y="485"/>
                  </a:cubicBezTo>
                  <a:cubicBezTo>
                    <a:pt x="352" y="464"/>
                    <a:pt x="329" y="443"/>
                    <a:pt x="307" y="421"/>
                  </a:cubicBezTo>
                  <a:cubicBezTo>
                    <a:pt x="284" y="397"/>
                    <a:pt x="261" y="374"/>
                    <a:pt x="238" y="350"/>
                  </a:cubicBezTo>
                  <a:cubicBezTo>
                    <a:pt x="215" y="325"/>
                    <a:pt x="193" y="301"/>
                    <a:pt x="169" y="277"/>
                  </a:cubicBezTo>
                  <a:cubicBezTo>
                    <a:pt x="152" y="256"/>
                    <a:pt x="135" y="233"/>
                    <a:pt x="121" y="209"/>
                  </a:cubicBezTo>
                  <a:cubicBezTo>
                    <a:pt x="127" y="216"/>
                    <a:pt x="133" y="222"/>
                    <a:pt x="139" y="228"/>
                  </a:cubicBezTo>
                  <a:cubicBezTo>
                    <a:pt x="168" y="265"/>
                    <a:pt x="201" y="299"/>
                    <a:pt x="235" y="332"/>
                  </a:cubicBezTo>
                  <a:cubicBezTo>
                    <a:pt x="264" y="360"/>
                    <a:pt x="294" y="388"/>
                    <a:pt x="324" y="416"/>
                  </a:cubicBezTo>
                  <a:cubicBezTo>
                    <a:pt x="434" y="529"/>
                    <a:pt x="546" y="640"/>
                    <a:pt x="661" y="747"/>
                  </a:cubicBezTo>
                  <a:cubicBezTo>
                    <a:pt x="714" y="796"/>
                    <a:pt x="767" y="843"/>
                    <a:pt x="822" y="889"/>
                  </a:cubicBezTo>
                  <a:cubicBezTo>
                    <a:pt x="825" y="890"/>
                    <a:pt x="828" y="888"/>
                    <a:pt x="826" y="886"/>
                  </a:cubicBezTo>
                  <a:cubicBezTo>
                    <a:pt x="666" y="734"/>
                    <a:pt x="506" y="583"/>
                    <a:pt x="346" y="432"/>
                  </a:cubicBezTo>
                  <a:cubicBezTo>
                    <a:pt x="321" y="405"/>
                    <a:pt x="295" y="379"/>
                    <a:pt x="269" y="353"/>
                  </a:cubicBezTo>
                  <a:cubicBezTo>
                    <a:pt x="143" y="226"/>
                    <a:pt x="143" y="226"/>
                    <a:pt x="143" y="226"/>
                  </a:cubicBezTo>
                  <a:cubicBezTo>
                    <a:pt x="141" y="223"/>
                    <a:pt x="139" y="221"/>
                    <a:pt x="137" y="219"/>
                  </a:cubicBezTo>
                  <a:cubicBezTo>
                    <a:pt x="310" y="383"/>
                    <a:pt x="482" y="547"/>
                    <a:pt x="655" y="711"/>
                  </a:cubicBezTo>
                  <a:cubicBezTo>
                    <a:pt x="706" y="759"/>
                    <a:pt x="757" y="807"/>
                    <a:pt x="807" y="855"/>
                  </a:cubicBezTo>
                  <a:cubicBezTo>
                    <a:pt x="809" y="857"/>
                    <a:pt x="812" y="855"/>
                    <a:pt x="810" y="852"/>
                  </a:cubicBezTo>
                  <a:cubicBezTo>
                    <a:pt x="788" y="825"/>
                    <a:pt x="765" y="799"/>
                    <a:pt x="742" y="774"/>
                  </a:cubicBezTo>
                  <a:cubicBezTo>
                    <a:pt x="770" y="799"/>
                    <a:pt x="799" y="823"/>
                    <a:pt x="829" y="847"/>
                  </a:cubicBezTo>
                  <a:cubicBezTo>
                    <a:pt x="831" y="849"/>
                    <a:pt x="834" y="846"/>
                    <a:pt x="832" y="844"/>
                  </a:cubicBezTo>
                  <a:close/>
                  <a:moveTo>
                    <a:pt x="676" y="645"/>
                  </a:moveTo>
                  <a:cubicBezTo>
                    <a:pt x="711" y="677"/>
                    <a:pt x="746" y="709"/>
                    <a:pt x="781" y="741"/>
                  </a:cubicBezTo>
                  <a:cubicBezTo>
                    <a:pt x="617" y="616"/>
                    <a:pt x="469" y="473"/>
                    <a:pt x="326" y="325"/>
                  </a:cubicBezTo>
                  <a:cubicBezTo>
                    <a:pt x="326" y="325"/>
                    <a:pt x="326" y="325"/>
                    <a:pt x="326" y="325"/>
                  </a:cubicBezTo>
                  <a:cubicBezTo>
                    <a:pt x="443" y="432"/>
                    <a:pt x="559" y="539"/>
                    <a:pt x="676" y="645"/>
                  </a:cubicBezTo>
                  <a:close/>
                  <a:moveTo>
                    <a:pt x="310" y="32"/>
                  </a:moveTo>
                  <a:cubicBezTo>
                    <a:pt x="343" y="54"/>
                    <a:pt x="376" y="77"/>
                    <a:pt x="408" y="101"/>
                  </a:cubicBezTo>
                  <a:cubicBezTo>
                    <a:pt x="381" y="82"/>
                    <a:pt x="353" y="63"/>
                    <a:pt x="325" y="45"/>
                  </a:cubicBezTo>
                  <a:cubicBezTo>
                    <a:pt x="320" y="40"/>
                    <a:pt x="315" y="36"/>
                    <a:pt x="310" y="32"/>
                  </a:cubicBezTo>
                  <a:close/>
                  <a:moveTo>
                    <a:pt x="444" y="141"/>
                  </a:moveTo>
                  <a:cubicBezTo>
                    <a:pt x="417" y="119"/>
                    <a:pt x="389" y="96"/>
                    <a:pt x="362" y="74"/>
                  </a:cubicBezTo>
                  <a:cubicBezTo>
                    <a:pt x="405" y="104"/>
                    <a:pt x="448" y="134"/>
                    <a:pt x="490" y="165"/>
                  </a:cubicBezTo>
                  <a:cubicBezTo>
                    <a:pt x="502" y="175"/>
                    <a:pt x="515" y="186"/>
                    <a:pt x="527" y="196"/>
                  </a:cubicBezTo>
                  <a:cubicBezTo>
                    <a:pt x="528" y="197"/>
                    <a:pt x="530" y="197"/>
                    <a:pt x="530" y="196"/>
                  </a:cubicBezTo>
                  <a:cubicBezTo>
                    <a:pt x="552" y="212"/>
                    <a:pt x="574" y="229"/>
                    <a:pt x="595" y="247"/>
                  </a:cubicBezTo>
                  <a:cubicBezTo>
                    <a:pt x="569" y="237"/>
                    <a:pt x="546" y="222"/>
                    <a:pt x="524" y="205"/>
                  </a:cubicBezTo>
                  <a:cubicBezTo>
                    <a:pt x="497" y="184"/>
                    <a:pt x="471" y="162"/>
                    <a:pt x="444" y="141"/>
                  </a:cubicBezTo>
                  <a:close/>
                  <a:moveTo>
                    <a:pt x="580" y="266"/>
                  </a:moveTo>
                  <a:cubicBezTo>
                    <a:pt x="538" y="235"/>
                    <a:pt x="498" y="203"/>
                    <a:pt x="458" y="169"/>
                  </a:cubicBezTo>
                  <a:cubicBezTo>
                    <a:pt x="500" y="201"/>
                    <a:pt x="540" y="233"/>
                    <a:pt x="580" y="266"/>
                  </a:cubicBezTo>
                  <a:close/>
                  <a:moveTo>
                    <a:pt x="609" y="335"/>
                  </a:moveTo>
                  <a:cubicBezTo>
                    <a:pt x="579" y="310"/>
                    <a:pt x="549" y="285"/>
                    <a:pt x="519" y="260"/>
                  </a:cubicBezTo>
                  <a:cubicBezTo>
                    <a:pt x="549" y="285"/>
                    <a:pt x="579" y="309"/>
                    <a:pt x="609" y="335"/>
                  </a:cubicBezTo>
                  <a:close/>
                  <a:moveTo>
                    <a:pt x="381" y="188"/>
                  </a:moveTo>
                  <a:cubicBezTo>
                    <a:pt x="484" y="276"/>
                    <a:pt x="586" y="364"/>
                    <a:pt x="689" y="452"/>
                  </a:cubicBezTo>
                  <a:cubicBezTo>
                    <a:pt x="580" y="373"/>
                    <a:pt x="476" y="284"/>
                    <a:pt x="381" y="188"/>
                  </a:cubicBezTo>
                  <a:close/>
                  <a:moveTo>
                    <a:pt x="711" y="493"/>
                  </a:moveTo>
                  <a:cubicBezTo>
                    <a:pt x="635" y="434"/>
                    <a:pt x="562" y="371"/>
                    <a:pt x="491" y="306"/>
                  </a:cubicBezTo>
                  <a:cubicBezTo>
                    <a:pt x="565" y="367"/>
                    <a:pt x="638" y="430"/>
                    <a:pt x="711" y="493"/>
                  </a:cubicBezTo>
                  <a:close/>
                  <a:moveTo>
                    <a:pt x="417" y="254"/>
                  </a:moveTo>
                  <a:cubicBezTo>
                    <a:pt x="511" y="338"/>
                    <a:pt x="606" y="421"/>
                    <a:pt x="701" y="504"/>
                  </a:cubicBezTo>
                  <a:cubicBezTo>
                    <a:pt x="602" y="426"/>
                    <a:pt x="507" y="343"/>
                    <a:pt x="417" y="254"/>
                  </a:cubicBezTo>
                  <a:close/>
                  <a:moveTo>
                    <a:pt x="728" y="578"/>
                  </a:moveTo>
                  <a:cubicBezTo>
                    <a:pt x="688" y="543"/>
                    <a:pt x="649" y="508"/>
                    <a:pt x="610" y="473"/>
                  </a:cubicBezTo>
                  <a:cubicBezTo>
                    <a:pt x="600" y="465"/>
                    <a:pt x="591" y="456"/>
                    <a:pt x="582" y="448"/>
                  </a:cubicBezTo>
                  <a:cubicBezTo>
                    <a:pt x="609" y="470"/>
                    <a:pt x="636" y="493"/>
                    <a:pt x="662" y="516"/>
                  </a:cubicBezTo>
                  <a:cubicBezTo>
                    <a:pt x="684" y="536"/>
                    <a:pt x="706" y="556"/>
                    <a:pt x="728" y="578"/>
                  </a:cubicBezTo>
                  <a:close/>
                  <a:moveTo>
                    <a:pt x="747" y="570"/>
                  </a:moveTo>
                  <a:cubicBezTo>
                    <a:pt x="628" y="493"/>
                    <a:pt x="526" y="393"/>
                    <a:pt x="431" y="288"/>
                  </a:cubicBezTo>
                  <a:cubicBezTo>
                    <a:pt x="536" y="382"/>
                    <a:pt x="642" y="476"/>
                    <a:pt x="747" y="570"/>
                  </a:cubicBezTo>
                  <a:close/>
                  <a:moveTo>
                    <a:pt x="423" y="303"/>
                  </a:moveTo>
                  <a:cubicBezTo>
                    <a:pt x="396" y="275"/>
                    <a:pt x="371" y="246"/>
                    <a:pt x="348" y="215"/>
                  </a:cubicBezTo>
                  <a:cubicBezTo>
                    <a:pt x="367" y="232"/>
                    <a:pt x="386" y="249"/>
                    <a:pt x="405" y="266"/>
                  </a:cubicBezTo>
                  <a:cubicBezTo>
                    <a:pt x="453" y="319"/>
                    <a:pt x="502" y="371"/>
                    <a:pt x="554" y="420"/>
                  </a:cubicBezTo>
                  <a:cubicBezTo>
                    <a:pt x="542" y="410"/>
                    <a:pt x="529" y="400"/>
                    <a:pt x="517" y="389"/>
                  </a:cubicBezTo>
                  <a:cubicBezTo>
                    <a:pt x="497" y="371"/>
                    <a:pt x="477" y="353"/>
                    <a:pt x="457" y="335"/>
                  </a:cubicBezTo>
                  <a:cubicBezTo>
                    <a:pt x="445" y="325"/>
                    <a:pt x="434" y="314"/>
                    <a:pt x="423" y="303"/>
                  </a:cubicBezTo>
                  <a:close/>
                  <a:moveTo>
                    <a:pt x="313" y="275"/>
                  </a:moveTo>
                  <a:cubicBezTo>
                    <a:pt x="299" y="262"/>
                    <a:pt x="285" y="249"/>
                    <a:pt x="271" y="236"/>
                  </a:cubicBezTo>
                  <a:cubicBezTo>
                    <a:pt x="254" y="214"/>
                    <a:pt x="238" y="191"/>
                    <a:pt x="221" y="168"/>
                  </a:cubicBezTo>
                  <a:cubicBezTo>
                    <a:pt x="230" y="176"/>
                    <a:pt x="238" y="184"/>
                    <a:pt x="247" y="192"/>
                  </a:cubicBezTo>
                  <a:cubicBezTo>
                    <a:pt x="245" y="193"/>
                    <a:pt x="244" y="195"/>
                    <a:pt x="246" y="196"/>
                  </a:cubicBezTo>
                  <a:cubicBezTo>
                    <a:pt x="467" y="414"/>
                    <a:pt x="467" y="414"/>
                    <a:pt x="467" y="414"/>
                  </a:cubicBezTo>
                  <a:cubicBezTo>
                    <a:pt x="487" y="434"/>
                    <a:pt x="507" y="453"/>
                    <a:pt x="527" y="473"/>
                  </a:cubicBezTo>
                  <a:cubicBezTo>
                    <a:pt x="456" y="407"/>
                    <a:pt x="384" y="341"/>
                    <a:pt x="313" y="275"/>
                  </a:cubicBezTo>
                  <a:close/>
                  <a:moveTo>
                    <a:pt x="373" y="316"/>
                  </a:moveTo>
                  <a:cubicBezTo>
                    <a:pt x="351" y="294"/>
                    <a:pt x="329" y="272"/>
                    <a:pt x="306" y="250"/>
                  </a:cubicBezTo>
                  <a:cubicBezTo>
                    <a:pt x="320" y="262"/>
                    <a:pt x="333" y="273"/>
                    <a:pt x="347" y="285"/>
                  </a:cubicBezTo>
                  <a:cubicBezTo>
                    <a:pt x="451" y="381"/>
                    <a:pt x="556" y="475"/>
                    <a:pt x="662" y="567"/>
                  </a:cubicBezTo>
                  <a:cubicBezTo>
                    <a:pt x="701" y="601"/>
                    <a:pt x="740" y="634"/>
                    <a:pt x="779" y="667"/>
                  </a:cubicBezTo>
                  <a:cubicBezTo>
                    <a:pt x="706" y="627"/>
                    <a:pt x="641" y="574"/>
                    <a:pt x="580" y="517"/>
                  </a:cubicBezTo>
                  <a:cubicBezTo>
                    <a:pt x="510" y="452"/>
                    <a:pt x="442" y="383"/>
                    <a:pt x="373" y="316"/>
                  </a:cubicBezTo>
                  <a:close/>
                  <a:moveTo>
                    <a:pt x="287" y="345"/>
                  </a:moveTo>
                  <a:cubicBezTo>
                    <a:pt x="251" y="309"/>
                    <a:pt x="217" y="273"/>
                    <a:pt x="184" y="236"/>
                  </a:cubicBezTo>
                  <a:cubicBezTo>
                    <a:pt x="244" y="298"/>
                    <a:pt x="305" y="359"/>
                    <a:pt x="366" y="420"/>
                  </a:cubicBezTo>
                  <a:cubicBezTo>
                    <a:pt x="339" y="395"/>
                    <a:pt x="313" y="370"/>
                    <a:pt x="287" y="345"/>
                  </a:cubicBezTo>
                  <a:close/>
                  <a:moveTo>
                    <a:pt x="93" y="259"/>
                  </a:moveTo>
                  <a:cubicBezTo>
                    <a:pt x="134" y="303"/>
                    <a:pt x="176" y="347"/>
                    <a:pt x="217" y="391"/>
                  </a:cubicBezTo>
                  <a:cubicBezTo>
                    <a:pt x="174" y="348"/>
                    <a:pt x="130" y="307"/>
                    <a:pt x="93" y="259"/>
                  </a:cubicBezTo>
                  <a:close/>
                  <a:moveTo>
                    <a:pt x="29" y="226"/>
                  </a:moveTo>
                  <a:cubicBezTo>
                    <a:pt x="45" y="247"/>
                    <a:pt x="62" y="267"/>
                    <a:pt x="79" y="287"/>
                  </a:cubicBezTo>
                  <a:cubicBezTo>
                    <a:pt x="72" y="281"/>
                    <a:pt x="65" y="276"/>
                    <a:pt x="59" y="270"/>
                  </a:cubicBezTo>
                  <a:cubicBezTo>
                    <a:pt x="48" y="256"/>
                    <a:pt x="38" y="241"/>
                    <a:pt x="29" y="226"/>
                  </a:cubicBezTo>
                  <a:close/>
                  <a:moveTo>
                    <a:pt x="210" y="432"/>
                  </a:moveTo>
                  <a:cubicBezTo>
                    <a:pt x="207" y="430"/>
                    <a:pt x="205" y="427"/>
                    <a:pt x="203" y="425"/>
                  </a:cubicBezTo>
                  <a:cubicBezTo>
                    <a:pt x="194" y="416"/>
                    <a:pt x="186" y="407"/>
                    <a:pt x="178" y="398"/>
                  </a:cubicBezTo>
                  <a:cubicBezTo>
                    <a:pt x="168" y="388"/>
                    <a:pt x="158" y="378"/>
                    <a:pt x="148" y="368"/>
                  </a:cubicBezTo>
                  <a:cubicBezTo>
                    <a:pt x="127" y="347"/>
                    <a:pt x="107" y="326"/>
                    <a:pt x="87" y="304"/>
                  </a:cubicBezTo>
                  <a:cubicBezTo>
                    <a:pt x="82" y="298"/>
                    <a:pt x="76" y="292"/>
                    <a:pt x="71" y="286"/>
                  </a:cubicBezTo>
                  <a:cubicBezTo>
                    <a:pt x="81" y="294"/>
                    <a:pt x="91" y="303"/>
                    <a:pt x="100" y="312"/>
                  </a:cubicBezTo>
                  <a:cubicBezTo>
                    <a:pt x="135" y="352"/>
                    <a:pt x="171" y="391"/>
                    <a:pt x="208" y="429"/>
                  </a:cubicBezTo>
                  <a:cubicBezTo>
                    <a:pt x="210" y="432"/>
                    <a:pt x="212" y="434"/>
                    <a:pt x="214" y="437"/>
                  </a:cubicBezTo>
                  <a:cubicBezTo>
                    <a:pt x="213" y="435"/>
                    <a:pt x="211" y="434"/>
                    <a:pt x="210" y="432"/>
                  </a:cubicBezTo>
                  <a:close/>
                  <a:moveTo>
                    <a:pt x="188" y="477"/>
                  </a:moveTo>
                  <a:cubicBezTo>
                    <a:pt x="318" y="615"/>
                    <a:pt x="448" y="753"/>
                    <a:pt x="579" y="891"/>
                  </a:cubicBezTo>
                  <a:cubicBezTo>
                    <a:pt x="440" y="762"/>
                    <a:pt x="312" y="621"/>
                    <a:pt x="188" y="477"/>
                  </a:cubicBezTo>
                  <a:close/>
                  <a:moveTo>
                    <a:pt x="368" y="698"/>
                  </a:moveTo>
                  <a:cubicBezTo>
                    <a:pt x="368" y="698"/>
                    <a:pt x="369" y="697"/>
                    <a:pt x="368" y="696"/>
                  </a:cubicBezTo>
                  <a:cubicBezTo>
                    <a:pt x="346" y="672"/>
                    <a:pt x="325" y="648"/>
                    <a:pt x="303" y="624"/>
                  </a:cubicBezTo>
                  <a:cubicBezTo>
                    <a:pt x="290" y="608"/>
                    <a:pt x="278" y="592"/>
                    <a:pt x="266" y="575"/>
                  </a:cubicBezTo>
                  <a:cubicBezTo>
                    <a:pt x="339" y="656"/>
                    <a:pt x="412" y="738"/>
                    <a:pt x="487" y="817"/>
                  </a:cubicBezTo>
                  <a:cubicBezTo>
                    <a:pt x="447" y="778"/>
                    <a:pt x="406" y="739"/>
                    <a:pt x="368" y="698"/>
                  </a:cubicBezTo>
                  <a:close/>
                  <a:moveTo>
                    <a:pt x="698" y="1017"/>
                  </a:moveTo>
                  <a:cubicBezTo>
                    <a:pt x="693" y="1012"/>
                    <a:pt x="688" y="1008"/>
                    <a:pt x="683" y="1003"/>
                  </a:cubicBezTo>
                  <a:cubicBezTo>
                    <a:pt x="641" y="963"/>
                    <a:pt x="599" y="924"/>
                    <a:pt x="558" y="884"/>
                  </a:cubicBezTo>
                  <a:cubicBezTo>
                    <a:pt x="511" y="837"/>
                    <a:pt x="465" y="788"/>
                    <a:pt x="419" y="739"/>
                  </a:cubicBezTo>
                  <a:cubicBezTo>
                    <a:pt x="474" y="796"/>
                    <a:pt x="531" y="852"/>
                    <a:pt x="589" y="906"/>
                  </a:cubicBezTo>
                  <a:cubicBezTo>
                    <a:pt x="598" y="913"/>
                    <a:pt x="606" y="921"/>
                    <a:pt x="614" y="928"/>
                  </a:cubicBezTo>
                  <a:cubicBezTo>
                    <a:pt x="642" y="958"/>
                    <a:pt x="670" y="987"/>
                    <a:pt x="698" y="1017"/>
                  </a:cubicBezTo>
                  <a:close/>
                  <a:moveTo>
                    <a:pt x="600" y="897"/>
                  </a:moveTo>
                  <a:cubicBezTo>
                    <a:pt x="645" y="941"/>
                    <a:pt x="690" y="984"/>
                    <a:pt x="735" y="1027"/>
                  </a:cubicBezTo>
                  <a:cubicBezTo>
                    <a:pt x="703" y="1000"/>
                    <a:pt x="671" y="973"/>
                    <a:pt x="639" y="945"/>
                  </a:cubicBezTo>
                  <a:cubicBezTo>
                    <a:pt x="588" y="891"/>
                    <a:pt x="536" y="837"/>
                    <a:pt x="485" y="782"/>
                  </a:cubicBezTo>
                  <a:cubicBezTo>
                    <a:pt x="523" y="821"/>
                    <a:pt x="561" y="859"/>
                    <a:pt x="600" y="897"/>
                  </a:cubicBezTo>
                  <a:close/>
                  <a:moveTo>
                    <a:pt x="175" y="459"/>
                  </a:moveTo>
                  <a:cubicBezTo>
                    <a:pt x="165" y="448"/>
                    <a:pt x="154" y="437"/>
                    <a:pt x="144" y="426"/>
                  </a:cubicBezTo>
                  <a:cubicBezTo>
                    <a:pt x="124" y="402"/>
                    <a:pt x="104" y="379"/>
                    <a:pt x="84" y="355"/>
                  </a:cubicBezTo>
                  <a:cubicBezTo>
                    <a:pt x="167" y="447"/>
                    <a:pt x="251" y="538"/>
                    <a:pt x="335" y="628"/>
                  </a:cubicBezTo>
                  <a:cubicBezTo>
                    <a:pt x="282" y="572"/>
                    <a:pt x="229" y="515"/>
                    <a:pt x="175" y="459"/>
                  </a:cubicBezTo>
                  <a:close/>
                  <a:moveTo>
                    <a:pt x="624" y="874"/>
                  </a:moveTo>
                  <a:cubicBezTo>
                    <a:pt x="674" y="917"/>
                    <a:pt x="729" y="956"/>
                    <a:pt x="772" y="1007"/>
                  </a:cubicBezTo>
                  <a:cubicBezTo>
                    <a:pt x="719" y="962"/>
                    <a:pt x="668" y="916"/>
                    <a:pt x="618" y="868"/>
                  </a:cubicBezTo>
                  <a:cubicBezTo>
                    <a:pt x="620" y="870"/>
                    <a:pt x="622" y="872"/>
                    <a:pt x="624" y="874"/>
                  </a:cubicBezTo>
                  <a:close/>
                  <a:moveTo>
                    <a:pt x="647" y="868"/>
                  </a:moveTo>
                  <a:cubicBezTo>
                    <a:pt x="667" y="886"/>
                    <a:pt x="686" y="903"/>
                    <a:pt x="705" y="921"/>
                  </a:cubicBezTo>
                  <a:cubicBezTo>
                    <a:pt x="595" y="825"/>
                    <a:pt x="491" y="723"/>
                    <a:pt x="389" y="619"/>
                  </a:cubicBezTo>
                  <a:cubicBezTo>
                    <a:pt x="474" y="703"/>
                    <a:pt x="560" y="786"/>
                    <a:pt x="647" y="868"/>
                  </a:cubicBezTo>
                  <a:close/>
                  <a:moveTo>
                    <a:pt x="484" y="688"/>
                  </a:moveTo>
                  <a:cubicBezTo>
                    <a:pt x="481" y="685"/>
                    <a:pt x="477" y="682"/>
                    <a:pt x="474" y="679"/>
                  </a:cubicBezTo>
                  <a:cubicBezTo>
                    <a:pt x="390" y="595"/>
                    <a:pt x="307" y="508"/>
                    <a:pt x="226" y="421"/>
                  </a:cubicBezTo>
                  <a:cubicBezTo>
                    <a:pt x="188" y="381"/>
                    <a:pt x="150" y="340"/>
                    <a:pt x="113" y="299"/>
                  </a:cubicBezTo>
                  <a:cubicBezTo>
                    <a:pt x="242" y="427"/>
                    <a:pt x="362" y="564"/>
                    <a:pt x="489" y="693"/>
                  </a:cubicBezTo>
                  <a:cubicBezTo>
                    <a:pt x="487" y="692"/>
                    <a:pt x="486" y="690"/>
                    <a:pt x="484" y="688"/>
                  </a:cubicBezTo>
                  <a:close/>
                  <a:moveTo>
                    <a:pt x="740" y="931"/>
                  </a:moveTo>
                  <a:cubicBezTo>
                    <a:pt x="682" y="880"/>
                    <a:pt x="626" y="828"/>
                    <a:pt x="570" y="774"/>
                  </a:cubicBezTo>
                  <a:cubicBezTo>
                    <a:pt x="571" y="774"/>
                    <a:pt x="571" y="775"/>
                    <a:pt x="572" y="775"/>
                  </a:cubicBezTo>
                  <a:cubicBezTo>
                    <a:pt x="595" y="798"/>
                    <a:pt x="619" y="821"/>
                    <a:pt x="644" y="843"/>
                  </a:cubicBezTo>
                  <a:cubicBezTo>
                    <a:pt x="649" y="847"/>
                    <a:pt x="653" y="851"/>
                    <a:pt x="658" y="855"/>
                  </a:cubicBezTo>
                  <a:cubicBezTo>
                    <a:pt x="685" y="881"/>
                    <a:pt x="713" y="906"/>
                    <a:pt x="740" y="931"/>
                  </a:cubicBezTo>
                  <a:close/>
                  <a:moveTo>
                    <a:pt x="652" y="807"/>
                  </a:moveTo>
                  <a:cubicBezTo>
                    <a:pt x="705" y="855"/>
                    <a:pt x="760" y="902"/>
                    <a:pt x="814" y="948"/>
                  </a:cubicBezTo>
                  <a:cubicBezTo>
                    <a:pt x="785" y="932"/>
                    <a:pt x="758" y="913"/>
                    <a:pt x="731" y="893"/>
                  </a:cubicBezTo>
                  <a:cubicBezTo>
                    <a:pt x="668" y="831"/>
                    <a:pt x="606" y="770"/>
                    <a:pt x="543" y="708"/>
                  </a:cubicBezTo>
                  <a:cubicBezTo>
                    <a:pt x="579" y="742"/>
                    <a:pt x="615" y="775"/>
                    <a:pt x="652" y="807"/>
                  </a:cubicBezTo>
                  <a:close/>
                  <a:moveTo>
                    <a:pt x="651" y="819"/>
                  </a:moveTo>
                  <a:cubicBezTo>
                    <a:pt x="667" y="835"/>
                    <a:pt x="683" y="851"/>
                    <a:pt x="699" y="867"/>
                  </a:cubicBezTo>
                  <a:cubicBezTo>
                    <a:pt x="686" y="856"/>
                    <a:pt x="673" y="844"/>
                    <a:pt x="661" y="833"/>
                  </a:cubicBezTo>
                  <a:cubicBezTo>
                    <a:pt x="609" y="786"/>
                    <a:pt x="559" y="737"/>
                    <a:pt x="509" y="688"/>
                  </a:cubicBezTo>
                  <a:cubicBezTo>
                    <a:pt x="471" y="649"/>
                    <a:pt x="433" y="610"/>
                    <a:pt x="396" y="571"/>
                  </a:cubicBezTo>
                  <a:cubicBezTo>
                    <a:pt x="481" y="654"/>
                    <a:pt x="566" y="737"/>
                    <a:pt x="651" y="819"/>
                  </a:cubicBezTo>
                  <a:close/>
                  <a:moveTo>
                    <a:pt x="349" y="496"/>
                  </a:moveTo>
                  <a:cubicBezTo>
                    <a:pt x="448" y="587"/>
                    <a:pt x="547" y="679"/>
                    <a:pt x="645" y="771"/>
                  </a:cubicBezTo>
                  <a:cubicBezTo>
                    <a:pt x="680" y="804"/>
                    <a:pt x="715" y="836"/>
                    <a:pt x="750" y="868"/>
                  </a:cubicBezTo>
                  <a:cubicBezTo>
                    <a:pt x="608" y="747"/>
                    <a:pt x="472" y="621"/>
                    <a:pt x="341" y="488"/>
                  </a:cubicBezTo>
                  <a:cubicBezTo>
                    <a:pt x="343" y="491"/>
                    <a:pt x="346" y="493"/>
                    <a:pt x="349" y="496"/>
                  </a:cubicBezTo>
                  <a:close/>
                  <a:moveTo>
                    <a:pt x="235" y="385"/>
                  </a:moveTo>
                  <a:cubicBezTo>
                    <a:pt x="230" y="381"/>
                    <a:pt x="226" y="376"/>
                    <a:pt x="221" y="372"/>
                  </a:cubicBezTo>
                  <a:cubicBezTo>
                    <a:pt x="219" y="371"/>
                    <a:pt x="218" y="369"/>
                    <a:pt x="216" y="368"/>
                  </a:cubicBezTo>
                  <a:cubicBezTo>
                    <a:pt x="211" y="361"/>
                    <a:pt x="205" y="354"/>
                    <a:pt x="200" y="348"/>
                  </a:cubicBezTo>
                  <a:cubicBezTo>
                    <a:pt x="211" y="360"/>
                    <a:pt x="223" y="372"/>
                    <a:pt x="235" y="385"/>
                  </a:cubicBezTo>
                  <a:close/>
                  <a:moveTo>
                    <a:pt x="160" y="305"/>
                  </a:moveTo>
                  <a:cubicBezTo>
                    <a:pt x="172" y="320"/>
                    <a:pt x="183" y="334"/>
                    <a:pt x="195" y="348"/>
                  </a:cubicBezTo>
                  <a:cubicBezTo>
                    <a:pt x="153" y="308"/>
                    <a:pt x="113" y="268"/>
                    <a:pt x="75" y="225"/>
                  </a:cubicBezTo>
                  <a:cubicBezTo>
                    <a:pt x="88" y="232"/>
                    <a:pt x="99" y="241"/>
                    <a:pt x="110" y="251"/>
                  </a:cubicBezTo>
                  <a:cubicBezTo>
                    <a:pt x="127" y="269"/>
                    <a:pt x="144" y="287"/>
                    <a:pt x="160" y="305"/>
                  </a:cubicBezTo>
                  <a:close/>
                  <a:moveTo>
                    <a:pt x="649" y="749"/>
                  </a:moveTo>
                  <a:cubicBezTo>
                    <a:pt x="693" y="791"/>
                    <a:pt x="737" y="832"/>
                    <a:pt x="781" y="874"/>
                  </a:cubicBezTo>
                  <a:cubicBezTo>
                    <a:pt x="634" y="752"/>
                    <a:pt x="498" y="619"/>
                    <a:pt x="365" y="482"/>
                  </a:cubicBezTo>
                  <a:lnTo>
                    <a:pt x="649" y="749"/>
                  </a:lnTo>
                  <a:close/>
                  <a:moveTo>
                    <a:pt x="660" y="735"/>
                  </a:moveTo>
                  <a:cubicBezTo>
                    <a:pt x="695" y="768"/>
                    <a:pt x="729" y="800"/>
                    <a:pt x="764" y="833"/>
                  </a:cubicBezTo>
                  <a:cubicBezTo>
                    <a:pt x="651" y="735"/>
                    <a:pt x="544" y="631"/>
                    <a:pt x="439" y="525"/>
                  </a:cubicBezTo>
                  <a:cubicBezTo>
                    <a:pt x="513" y="595"/>
                    <a:pt x="586" y="665"/>
                    <a:pt x="660" y="735"/>
                  </a:cubicBezTo>
                  <a:close/>
                  <a:moveTo>
                    <a:pt x="233" y="324"/>
                  </a:moveTo>
                  <a:cubicBezTo>
                    <a:pt x="216" y="307"/>
                    <a:pt x="200" y="291"/>
                    <a:pt x="184" y="274"/>
                  </a:cubicBezTo>
                  <a:cubicBezTo>
                    <a:pt x="201" y="290"/>
                    <a:pt x="217" y="307"/>
                    <a:pt x="233" y="3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A1E38399-08A5-AA10-3C70-CAFCBBA0807B}"/>
                </a:ext>
              </a:extLst>
            </p:cNvPr>
            <p:cNvSpPr/>
            <p:nvPr/>
          </p:nvSpPr>
          <p:spPr bwMode="auto">
            <a:xfrm>
              <a:off x="5868988" y="3689350"/>
              <a:ext cx="68263" cy="187325"/>
            </a:xfrm>
            <a:custGeom>
              <a:avLst/>
              <a:gdLst>
                <a:gd name="T0" fmla="*/ 32 w 33"/>
                <a:gd name="T1" fmla="*/ 52 h 90"/>
                <a:gd name="T2" fmla="*/ 9 w 33"/>
                <a:gd name="T3" fmla="*/ 11 h 90"/>
                <a:gd name="T4" fmla="*/ 28 w 33"/>
                <a:gd name="T5" fmla="*/ 28 h 90"/>
                <a:gd name="T6" fmla="*/ 30 w 33"/>
                <a:gd name="T7" fmla="*/ 25 h 90"/>
                <a:gd name="T8" fmla="*/ 4 w 33"/>
                <a:gd name="T9" fmla="*/ 1 h 90"/>
                <a:gd name="T10" fmla="*/ 1 w 33"/>
                <a:gd name="T11" fmla="*/ 3 h 90"/>
                <a:gd name="T12" fmla="*/ 25 w 33"/>
                <a:gd name="T13" fmla="*/ 45 h 90"/>
                <a:gd name="T14" fmla="*/ 18 w 33"/>
                <a:gd name="T15" fmla="*/ 42 h 90"/>
                <a:gd name="T16" fmla="*/ 16 w 33"/>
                <a:gd name="T17" fmla="*/ 44 h 90"/>
                <a:gd name="T18" fmla="*/ 26 w 33"/>
                <a:gd name="T19" fmla="*/ 68 h 90"/>
                <a:gd name="T20" fmla="*/ 9 w 33"/>
                <a:gd name="T21" fmla="*/ 62 h 90"/>
                <a:gd name="T22" fmla="*/ 7 w 33"/>
                <a:gd name="T23" fmla="*/ 64 h 90"/>
                <a:gd name="T24" fmla="*/ 18 w 33"/>
                <a:gd name="T25" fmla="*/ 90 h 90"/>
                <a:gd name="T26" fmla="*/ 19 w 33"/>
                <a:gd name="T27" fmla="*/ 89 h 90"/>
                <a:gd name="T28" fmla="*/ 15 w 33"/>
                <a:gd name="T29" fmla="*/ 71 h 90"/>
                <a:gd name="T30" fmla="*/ 14 w 33"/>
                <a:gd name="T31" fmla="*/ 67 h 90"/>
                <a:gd name="T32" fmla="*/ 28 w 33"/>
                <a:gd name="T33" fmla="*/ 73 h 90"/>
                <a:gd name="T34" fmla="*/ 30 w 33"/>
                <a:gd name="T35" fmla="*/ 72 h 90"/>
                <a:gd name="T36" fmla="*/ 23 w 33"/>
                <a:gd name="T37" fmla="*/ 53 h 90"/>
                <a:gd name="T38" fmla="*/ 23 w 33"/>
                <a:gd name="T39" fmla="*/ 48 h 90"/>
                <a:gd name="T40" fmla="*/ 30 w 33"/>
                <a:gd name="T41" fmla="*/ 54 h 90"/>
                <a:gd name="T42" fmla="*/ 30 w 33"/>
                <a:gd name="T43" fmla="*/ 54 h 90"/>
                <a:gd name="T44" fmla="*/ 30 w 33"/>
                <a:gd name="T45" fmla="*/ 54 h 90"/>
                <a:gd name="T46" fmla="*/ 30 w 33"/>
                <a:gd name="T47" fmla="*/ 54 h 90"/>
                <a:gd name="T48" fmla="*/ 32 w 33"/>
                <a:gd name="T49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" h="90">
                  <a:moveTo>
                    <a:pt x="32" y="52"/>
                  </a:moveTo>
                  <a:cubicBezTo>
                    <a:pt x="25" y="39"/>
                    <a:pt x="17" y="25"/>
                    <a:pt x="9" y="11"/>
                  </a:cubicBezTo>
                  <a:cubicBezTo>
                    <a:pt x="15" y="17"/>
                    <a:pt x="21" y="22"/>
                    <a:pt x="28" y="28"/>
                  </a:cubicBezTo>
                  <a:cubicBezTo>
                    <a:pt x="29" y="29"/>
                    <a:pt x="32" y="27"/>
                    <a:pt x="30" y="25"/>
                  </a:cubicBezTo>
                  <a:cubicBezTo>
                    <a:pt x="21" y="17"/>
                    <a:pt x="12" y="9"/>
                    <a:pt x="4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9" y="17"/>
                    <a:pt x="17" y="31"/>
                    <a:pt x="25" y="45"/>
                  </a:cubicBezTo>
                  <a:cubicBezTo>
                    <a:pt x="23" y="44"/>
                    <a:pt x="21" y="43"/>
                    <a:pt x="18" y="42"/>
                  </a:cubicBezTo>
                  <a:cubicBezTo>
                    <a:pt x="17" y="42"/>
                    <a:pt x="16" y="43"/>
                    <a:pt x="16" y="44"/>
                  </a:cubicBezTo>
                  <a:cubicBezTo>
                    <a:pt x="17" y="46"/>
                    <a:pt x="27" y="66"/>
                    <a:pt x="26" y="68"/>
                  </a:cubicBezTo>
                  <a:cubicBezTo>
                    <a:pt x="24" y="70"/>
                    <a:pt x="12" y="64"/>
                    <a:pt x="9" y="62"/>
                  </a:cubicBezTo>
                  <a:cubicBezTo>
                    <a:pt x="8" y="62"/>
                    <a:pt x="7" y="63"/>
                    <a:pt x="7" y="64"/>
                  </a:cubicBezTo>
                  <a:cubicBezTo>
                    <a:pt x="13" y="72"/>
                    <a:pt x="16" y="80"/>
                    <a:pt x="18" y="90"/>
                  </a:cubicBezTo>
                  <a:cubicBezTo>
                    <a:pt x="18" y="90"/>
                    <a:pt x="19" y="90"/>
                    <a:pt x="19" y="89"/>
                  </a:cubicBezTo>
                  <a:cubicBezTo>
                    <a:pt x="18" y="83"/>
                    <a:pt x="17" y="77"/>
                    <a:pt x="15" y="71"/>
                  </a:cubicBezTo>
                  <a:cubicBezTo>
                    <a:pt x="13" y="67"/>
                    <a:pt x="10" y="67"/>
                    <a:pt x="14" y="67"/>
                  </a:cubicBezTo>
                  <a:cubicBezTo>
                    <a:pt x="18" y="67"/>
                    <a:pt x="25" y="72"/>
                    <a:pt x="28" y="73"/>
                  </a:cubicBezTo>
                  <a:cubicBezTo>
                    <a:pt x="29" y="74"/>
                    <a:pt x="31" y="73"/>
                    <a:pt x="30" y="72"/>
                  </a:cubicBezTo>
                  <a:cubicBezTo>
                    <a:pt x="28" y="66"/>
                    <a:pt x="24" y="59"/>
                    <a:pt x="23" y="53"/>
                  </a:cubicBezTo>
                  <a:cubicBezTo>
                    <a:pt x="20" y="49"/>
                    <a:pt x="20" y="47"/>
                    <a:pt x="23" y="48"/>
                  </a:cubicBezTo>
                  <a:cubicBezTo>
                    <a:pt x="26" y="49"/>
                    <a:pt x="28" y="51"/>
                    <a:pt x="30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1" y="56"/>
                    <a:pt x="33" y="54"/>
                    <a:pt x="32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C5492C04-9A39-5468-4B83-4D08DC970BA1}"/>
              </a:ext>
            </a:extLst>
          </p:cNvPr>
          <p:cNvSpPr/>
          <p:nvPr/>
        </p:nvSpPr>
        <p:spPr>
          <a:xfrm>
            <a:off x="5835761" y="2850255"/>
            <a:ext cx="446178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请在此处填入你需要的内容。请在此处填入你需要的内容。请在此处填入你需要的内容。请在此处填入你需要的内容。请在此处填入你需要的内容。请在此处填入你需要的内容。请在此处填入你需要的内容。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9AAE832-61AC-9E19-2B22-F61FCCAF396D}"/>
              </a:ext>
            </a:extLst>
          </p:cNvPr>
          <p:cNvSpPr txBox="1"/>
          <p:nvPr/>
        </p:nvSpPr>
        <p:spPr>
          <a:xfrm>
            <a:off x="5845528" y="2448173"/>
            <a:ext cx="265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单击输入标题文字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041C4E6-761F-A50C-4808-193F2AA826B7}"/>
              </a:ext>
            </a:extLst>
          </p:cNvPr>
          <p:cNvSpPr/>
          <p:nvPr/>
        </p:nvSpPr>
        <p:spPr>
          <a:xfrm>
            <a:off x="5835761" y="4808924"/>
            <a:ext cx="446178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请在此处填入你需要的内容。请在此处填入你需要的内容。请在此处填入你需要的内容。请在此处填入你需要的内容。请在此处填入你需要的内容。请在此处填入你需要的内容。请在此处填入你需要的内容。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DB70422-4A94-BB79-F05D-532021F17CE1}"/>
              </a:ext>
            </a:extLst>
          </p:cNvPr>
          <p:cNvSpPr txBox="1"/>
          <p:nvPr/>
        </p:nvSpPr>
        <p:spPr>
          <a:xfrm>
            <a:off x="5845528" y="4406842"/>
            <a:ext cx="265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单击输入标题文字</a:t>
            </a:r>
          </a:p>
        </p:txBody>
      </p:sp>
    </p:spTree>
    <p:extLst>
      <p:ext uri="{BB962C8B-B14F-4D97-AF65-F5344CB8AC3E}">
        <p14:creationId xmlns:p14="http://schemas.microsoft.com/office/powerpoint/2010/main" val="73658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114" grpId="0"/>
      <p:bldP spid="1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BF106F16-E758-FB83-A495-15B0EEC50F41}"/>
              </a:ext>
            </a:extLst>
          </p:cNvPr>
          <p:cNvSpPr/>
          <p:nvPr/>
        </p:nvSpPr>
        <p:spPr>
          <a:xfrm>
            <a:off x="6407118" y="2970266"/>
            <a:ext cx="3517221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9CAEE59-A961-F6A3-DA93-8A85EBC3BF7F}"/>
              </a:ext>
            </a:extLst>
          </p:cNvPr>
          <p:cNvSpPr txBox="1"/>
          <p:nvPr/>
        </p:nvSpPr>
        <p:spPr>
          <a:xfrm>
            <a:off x="5352271" y="3041805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01</a:t>
            </a:r>
            <a:endParaRPr lang="zh-CN" altLang="en-US" sz="40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13A4EE21-1C6A-3714-1EB0-419C7B4856A8}"/>
              </a:ext>
            </a:extLst>
          </p:cNvPr>
          <p:cNvCxnSpPr/>
          <p:nvPr/>
        </p:nvCxnSpPr>
        <p:spPr>
          <a:xfrm>
            <a:off x="6179571" y="3107810"/>
            <a:ext cx="10054" cy="464442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2AD5E2D6-7076-0334-3D97-6924BE72C58D}"/>
              </a:ext>
            </a:extLst>
          </p:cNvPr>
          <p:cNvSpPr/>
          <p:nvPr/>
        </p:nvSpPr>
        <p:spPr>
          <a:xfrm>
            <a:off x="6407118" y="3925444"/>
            <a:ext cx="3517221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97156A8-EF6D-2E8D-CC05-51B4D7D74378}"/>
              </a:ext>
            </a:extLst>
          </p:cNvPr>
          <p:cNvSpPr txBox="1"/>
          <p:nvPr/>
        </p:nvSpPr>
        <p:spPr>
          <a:xfrm>
            <a:off x="5352271" y="3996983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02</a:t>
            </a:r>
            <a:endParaRPr lang="zh-CN" altLang="en-US" sz="40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AAC184D8-1F37-153B-85EF-596E15248674}"/>
              </a:ext>
            </a:extLst>
          </p:cNvPr>
          <p:cNvCxnSpPr/>
          <p:nvPr/>
        </p:nvCxnSpPr>
        <p:spPr>
          <a:xfrm>
            <a:off x="6179571" y="4062988"/>
            <a:ext cx="10054" cy="464442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0BF01A9C-0453-D1E1-B7FA-1CB9DFBA50FD}"/>
              </a:ext>
            </a:extLst>
          </p:cNvPr>
          <p:cNvSpPr/>
          <p:nvPr/>
        </p:nvSpPr>
        <p:spPr>
          <a:xfrm>
            <a:off x="6409684" y="4837100"/>
            <a:ext cx="3517221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41D6959-1B7A-A4E8-AE84-9A8CCED51503}"/>
              </a:ext>
            </a:extLst>
          </p:cNvPr>
          <p:cNvSpPr txBox="1"/>
          <p:nvPr/>
        </p:nvSpPr>
        <p:spPr>
          <a:xfrm>
            <a:off x="5354837" y="4908639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03</a:t>
            </a:r>
            <a:endParaRPr lang="zh-CN" altLang="en-US" sz="40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D220601-AFCA-863E-D17B-06FDB91E7E4F}"/>
              </a:ext>
            </a:extLst>
          </p:cNvPr>
          <p:cNvCxnSpPr/>
          <p:nvPr/>
        </p:nvCxnSpPr>
        <p:spPr>
          <a:xfrm>
            <a:off x="6182137" y="4974644"/>
            <a:ext cx="10054" cy="464442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161E7AB-A293-7FE8-EA6C-749FA67D694B}"/>
              </a:ext>
            </a:extLst>
          </p:cNvPr>
          <p:cNvGrpSpPr/>
          <p:nvPr/>
        </p:nvGrpSpPr>
        <p:grpSpPr>
          <a:xfrm>
            <a:off x="1872605" y="3157266"/>
            <a:ext cx="2571921" cy="2387320"/>
            <a:chOff x="3716337" y="4375151"/>
            <a:chExt cx="1636714" cy="1519238"/>
          </a:xfrm>
          <a:solidFill>
            <a:srgbClr val="5B9BD5">
              <a:lumMod val="50000"/>
            </a:srgbClr>
          </a:solidFill>
        </p:grpSpPr>
        <p:sp>
          <p:nvSpPr>
            <p:cNvPr id="77" name="Freeform 61">
              <a:extLst>
                <a:ext uri="{FF2B5EF4-FFF2-40B4-BE49-F238E27FC236}">
                  <a16:creationId xmlns:a16="http://schemas.microsoft.com/office/drawing/2014/main" id="{7FEC563A-4CB7-D401-E886-A4B9C45F3C7C}"/>
                </a:ext>
              </a:extLst>
            </p:cNvPr>
            <p:cNvSpPr/>
            <p:nvPr/>
          </p:nvSpPr>
          <p:spPr bwMode="auto">
            <a:xfrm>
              <a:off x="4127500" y="4838701"/>
              <a:ext cx="239713" cy="1047750"/>
            </a:xfrm>
            <a:custGeom>
              <a:avLst/>
              <a:gdLst>
                <a:gd name="T0" fmla="*/ 30 w 32"/>
                <a:gd name="T1" fmla="*/ 140 h 140"/>
                <a:gd name="T2" fmla="*/ 30 w 32"/>
                <a:gd name="T3" fmla="*/ 140 h 140"/>
                <a:gd name="T4" fmla="*/ 28 w 32"/>
                <a:gd name="T5" fmla="*/ 138 h 140"/>
                <a:gd name="T6" fmla="*/ 27 w 32"/>
                <a:gd name="T7" fmla="*/ 4 h 140"/>
                <a:gd name="T8" fmla="*/ 4 w 32"/>
                <a:gd name="T9" fmla="*/ 4 h 140"/>
                <a:gd name="T10" fmla="*/ 4 w 32"/>
                <a:gd name="T11" fmla="*/ 138 h 140"/>
                <a:gd name="T12" fmla="*/ 2 w 32"/>
                <a:gd name="T13" fmla="*/ 140 h 140"/>
                <a:gd name="T14" fmla="*/ 2 w 32"/>
                <a:gd name="T15" fmla="*/ 140 h 140"/>
                <a:gd name="T16" fmla="*/ 0 w 32"/>
                <a:gd name="T17" fmla="*/ 137 h 140"/>
                <a:gd name="T18" fmla="*/ 0 w 32"/>
                <a:gd name="T19" fmla="*/ 2 h 140"/>
                <a:gd name="T20" fmla="*/ 0 w 32"/>
                <a:gd name="T21" fmla="*/ 0 h 140"/>
                <a:gd name="T22" fmla="*/ 2 w 32"/>
                <a:gd name="T23" fmla="*/ 0 h 140"/>
                <a:gd name="T24" fmla="*/ 2 w 32"/>
                <a:gd name="T25" fmla="*/ 0 h 140"/>
                <a:gd name="T26" fmla="*/ 29 w 32"/>
                <a:gd name="T27" fmla="*/ 0 h 140"/>
                <a:gd name="T28" fmla="*/ 31 w 32"/>
                <a:gd name="T29" fmla="*/ 2 h 140"/>
                <a:gd name="T30" fmla="*/ 32 w 32"/>
                <a:gd name="T31" fmla="*/ 138 h 140"/>
                <a:gd name="T32" fmla="*/ 30 w 32"/>
                <a:gd name="T3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40">
                  <a:moveTo>
                    <a:pt x="30" y="140"/>
                  </a:moveTo>
                  <a:cubicBezTo>
                    <a:pt x="30" y="140"/>
                    <a:pt x="30" y="140"/>
                    <a:pt x="30" y="140"/>
                  </a:cubicBezTo>
                  <a:cubicBezTo>
                    <a:pt x="29" y="140"/>
                    <a:pt x="28" y="139"/>
                    <a:pt x="28" y="138"/>
                  </a:cubicBezTo>
                  <a:cubicBezTo>
                    <a:pt x="28" y="112"/>
                    <a:pt x="27" y="19"/>
                    <a:pt x="27" y="4"/>
                  </a:cubicBezTo>
                  <a:cubicBezTo>
                    <a:pt x="23" y="4"/>
                    <a:pt x="12" y="4"/>
                    <a:pt x="4" y="4"/>
                  </a:cubicBezTo>
                  <a:cubicBezTo>
                    <a:pt x="4" y="31"/>
                    <a:pt x="4" y="107"/>
                    <a:pt x="4" y="138"/>
                  </a:cubicBezTo>
                  <a:cubicBezTo>
                    <a:pt x="4" y="139"/>
                    <a:pt x="3" y="140"/>
                    <a:pt x="2" y="140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1" y="139"/>
                    <a:pt x="0" y="139"/>
                    <a:pt x="0" y="137"/>
                  </a:cubicBezTo>
                  <a:cubicBezTo>
                    <a:pt x="0" y="106"/>
                    <a:pt x="0" y="27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2" y="0"/>
                    <a:pt x="29" y="0"/>
                    <a:pt x="29" y="0"/>
                  </a:cubicBezTo>
                  <a:cubicBezTo>
                    <a:pt x="30" y="0"/>
                    <a:pt x="31" y="1"/>
                    <a:pt x="31" y="2"/>
                  </a:cubicBezTo>
                  <a:cubicBezTo>
                    <a:pt x="31" y="3"/>
                    <a:pt x="32" y="110"/>
                    <a:pt x="32" y="138"/>
                  </a:cubicBezTo>
                  <a:cubicBezTo>
                    <a:pt x="32" y="139"/>
                    <a:pt x="31" y="140"/>
                    <a:pt x="3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8" name="Freeform 62">
              <a:extLst>
                <a:ext uri="{FF2B5EF4-FFF2-40B4-BE49-F238E27FC236}">
                  <a16:creationId xmlns:a16="http://schemas.microsoft.com/office/drawing/2014/main" id="{22082EE6-2DF0-9A48-7F99-D8325FFD6AE0}"/>
                </a:ext>
              </a:extLst>
            </p:cNvPr>
            <p:cNvSpPr/>
            <p:nvPr/>
          </p:nvSpPr>
          <p:spPr bwMode="auto">
            <a:xfrm>
              <a:off x="4121150" y="4719638"/>
              <a:ext cx="373063" cy="149225"/>
            </a:xfrm>
            <a:custGeom>
              <a:avLst/>
              <a:gdLst>
                <a:gd name="T0" fmla="*/ 31 w 50"/>
                <a:gd name="T1" fmla="*/ 20 h 20"/>
                <a:gd name="T2" fmla="*/ 29 w 50"/>
                <a:gd name="T3" fmla="*/ 20 h 20"/>
                <a:gd name="T4" fmla="*/ 30 w 50"/>
                <a:gd name="T5" fmla="*/ 17 h 20"/>
                <a:gd name="T6" fmla="*/ 37 w 50"/>
                <a:gd name="T7" fmla="*/ 9 h 20"/>
                <a:gd name="T8" fmla="*/ 43 w 50"/>
                <a:gd name="T9" fmla="*/ 4 h 20"/>
                <a:gd name="T10" fmla="*/ 22 w 50"/>
                <a:gd name="T11" fmla="*/ 4 h 20"/>
                <a:gd name="T12" fmla="*/ 4 w 50"/>
                <a:gd name="T13" fmla="*/ 19 h 20"/>
                <a:gd name="T14" fmla="*/ 1 w 50"/>
                <a:gd name="T15" fmla="*/ 19 h 20"/>
                <a:gd name="T16" fmla="*/ 1 w 50"/>
                <a:gd name="T17" fmla="*/ 16 h 20"/>
                <a:gd name="T18" fmla="*/ 20 w 50"/>
                <a:gd name="T19" fmla="*/ 0 h 20"/>
                <a:gd name="T20" fmla="*/ 21 w 50"/>
                <a:gd name="T21" fmla="*/ 0 h 20"/>
                <a:gd name="T22" fmla="*/ 48 w 50"/>
                <a:gd name="T23" fmla="*/ 0 h 20"/>
                <a:gd name="T24" fmla="*/ 50 w 50"/>
                <a:gd name="T25" fmla="*/ 1 h 20"/>
                <a:gd name="T26" fmla="*/ 49 w 50"/>
                <a:gd name="T27" fmla="*/ 3 h 20"/>
                <a:gd name="T28" fmla="*/ 40 w 50"/>
                <a:gd name="T29" fmla="*/ 12 h 20"/>
                <a:gd name="T30" fmla="*/ 32 w 50"/>
                <a:gd name="T31" fmla="*/ 20 h 20"/>
                <a:gd name="T32" fmla="*/ 31 w 50"/>
                <a:gd name="T3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20">
                  <a:moveTo>
                    <a:pt x="31" y="20"/>
                  </a:moveTo>
                  <a:cubicBezTo>
                    <a:pt x="30" y="20"/>
                    <a:pt x="30" y="20"/>
                    <a:pt x="29" y="20"/>
                  </a:cubicBezTo>
                  <a:cubicBezTo>
                    <a:pt x="29" y="19"/>
                    <a:pt x="29" y="18"/>
                    <a:pt x="30" y="17"/>
                  </a:cubicBezTo>
                  <a:cubicBezTo>
                    <a:pt x="33" y="14"/>
                    <a:pt x="35" y="12"/>
                    <a:pt x="37" y="9"/>
                  </a:cubicBezTo>
                  <a:cubicBezTo>
                    <a:pt x="39" y="7"/>
                    <a:pt x="41" y="6"/>
                    <a:pt x="43" y="4"/>
                  </a:cubicBezTo>
                  <a:cubicBezTo>
                    <a:pt x="35" y="4"/>
                    <a:pt x="25" y="4"/>
                    <a:pt x="22" y="4"/>
                  </a:cubicBezTo>
                  <a:cubicBezTo>
                    <a:pt x="20" y="6"/>
                    <a:pt x="13" y="12"/>
                    <a:pt x="4" y="19"/>
                  </a:cubicBezTo>
                  <a:cubicBezTo>
                    <a:pt x="3" y="20"/>
                    <a:pt x="2" y="20"/>
                    <a:pt x="1" y="19"/>
                  </a:cubicBezTo>
                  <a:cubicBezTo>
                    <a:pt x="0" y="18"/>
                    <a:pt x="1" y="17"/>
                    <a:pt x="1" y="16"/>
                  </a:cubicBezTo>
                  <a:cubicBezTo>
                    <a:pt x="12" y="7"/>
                    <a:pt x="20" y="0"/>
                    <a:pt x="20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39" y="0"/>
                    <a:pt x="48" y="0"/>
                  </a:cubicBezTo>
                  <a:cubicBezTo>
                    <a:pt x="49" y="0"/>
                    <a:pt x="50" y="0"/>
                    <a:pt x="50" y="1"/>
                  </a:cubicBezTo>
                  <a:cubicBezTo>
                    <a:pt x="50" y="2"/>
                    <a:pt x="50" y="3"/>
                    <a:pt x="49" y="3"/>
                  </a:cubicBezTo>
                  <a:cubicBezTo>
                    <a:pt x="46" y="6"/>
                    <a:pt x="43" y="9"/>
                    <a:pt x="40" y="12"/>
                  </a:cubicBezTo>
                  <a:cubicBezTo>
                    <a:pt x="38" y="14"/>
                    <a:pt x="35" y="17"/>
                    <a:pt x="32" y="20"/>
                  </a:cubicBezTo>
                  <a:cubicBezTo>
                    <a:pt x="32" y="20"/>
                    <a:pt x="31" y="20"/>
                    <a:pt x="3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9" name="Freeform 63">
              <a:extLst>
                <a:ext uri="{FF2B5EF4-FFF2-40B4-BE49-F238E27FC236}">
                  <a16:creationId xmlns:a16="http://schemas.microsoft.com/office/drawing/2014/main" id="{8A552240-6C1F-02C1-A24E-4C7FC64F9844}"/>
                </a:ext>
              </a:extLst>
            </p:cNvPr>
            <p:cNvSpPr/>
            <p:nvPr/>
          </p:nvSpPr>
          <p:spPr bwMode="auto">
            <a:xfrm>
              <a:off x="4464050" y="4719638"/>
              <a:ext cx="38100" cy="1100138"/>
            </a:xfrm>
            <a:custGeom>
              <a:avLst/>
              <a:gdLst>
                <a:gd name="T0" fmla="*/ 3 w 5"/>
                <a:gd name="T1" fmla="*/ 147 h 147"/>
                <a:gd name="T2" fmla="*/ 1 w 5"/>
                <a:gd name="T3" fmla="*/ 145 h 147"/>
                <a:gd name="T4" fmla="*/ 0 w 5"/>
                <a:gd name="T5" fmla="*/ 2 h 147"/>
                <a:gd name="T6" fmla="*/ 2 w 5"/>
                <a:gd name="T7" fmla="*/ 0 h 147"/>
                <a:gd name="T8" fmla="*/ 4 w 5"/>
                <a:gd name="T9" fmla="*/ 2 h 147"/>
                <a:gd name="T10" fmla="*/ 5 w 5"/>
                <a:gd name="T11" fmla="*/ 145 h 147"/>
                <a:gd name="T12" fmla="*/ 3 w 5"/>
                <a:gd name="T13" fmla="*/ 147 h 147"/>
                <a:gd name="T14" fmla="*/ 3 w 5"/>
                <a:gd name="T1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7">
                  <a:moveTo>
                    <a:pt x="3" y="147"/>
                  </a:moveTo>
                  <a:cubicBezTo>
                    <a:pt x="1" y="147"/>
                    <a:pt x="1" y="146"/>
                    <a:pt x="1" y="145"/>
                  </a:cubicBezTo>
                  <a:cubicBezTo>
                    <a:pt x="0" y="121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6"/>
                    <a:pt x="4" y="114"/>
                    <a:pt x="5" y="145"/>
                  </a:cubicBezTo>
                  <a:cubicBezTo>
                    <a:pt x="5" y="146"/>
                    <a:pt x="4" y="147"/>
                    <a:pt x="3" y="147"/>
                  </a:cubicBezTo>
                  <a:cubicBezTo>
                    <a:pt x="3" y="147"/>
                    <a:pt x="3" y="147"/>
                    <a:pt x="3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0" name="Freeform 64">
              <a:extLst>
                <a:ext uri="{FF2B5EF4-FFF2-40B4-BE49-F238E27FC236}">
                  <a16:creationId xmlns:a16="http://schemas.microsoft.com/office/drawing/2014/main" id="{63FA4551-4EC3-15C6-0E22-65C513E32B97}"/>
                </a:ext>
              </a:extLst>
            </p:cNvPr>
            <p:cNvSpPr/>
            <p:nvPr/>
          </p:nvSpPr>
          <p:spPr bwMode="auto">
            <a:xfrm>
              <a:off x="4127500" y="5857876"/>
              <a:ext cx="239713" cy="36513"/>
            </a:xfrm>
            <a:custGeom>
              <a:avLst/>
              <a:gdLst>
                <a:gd name="T0" fmla="*/ 30 w 32"/>
                <a:gd name="T1" fmla="*/ 5 h 5"/>
                <a:gd name="T2" fmla="*/ 30 w 32"/>
                <a:gd name="T3" fmla="*/ 5 h 5"/>
                <a:gd name="T4" fmla="*/ 16 w 32"/>
                <a:gd name="T5" fmla="*/ 4 h 5"/>
                <a:gd name="T6" fmla="*/ 2 w 32"/>
                <a:gd name="T7" fmla="*/ 4 h 5"/>
                <a:gd name="T8" fmla="*/ 0 w 32"/>
                <a:gd name="T9" fmla="*/ 2 h 5"/>
                <a:gd name="T10" fmla="*/ 2 w 32"/>
                <a:gd name="T11" fmla="*/ 0 h 5"/>
                <a:gd name="T12" fmla="*/ 16 w 32"/>
                <a:gd name="T13" fmla="*/ 0 h 5"/>
                <a:gd name="T14" fmla="*/ 30 w 32"/>
                <a:gd name="T15" fmla="*/ 1 h 5"/>
                <a:gd name="T16" fmla="*/ 32 w 32"/>
                <a:gd name="T17" fmla="*/ 3 h 5"/>
                <a:gd name="T18" fmla="*/ 30 w 32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5"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4" y="5"/>
                    <a:pt x="20" y="5"/>
                    <a:pt x="16" y="4"/>
                  </a:cubicBezTo>
                  <a:cubicBezTo>
                    <a:pt x="12" y="4"/>
                    <a:pt x="8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12" y="0"/>
                    <a:pt x="16" y="0"/>
                  </a:cubicBezTo>
                  <a:cubicBezTo>
                    <a:pt x="20" y="1"/>
                    <a:pt x="24" y="1"/>
                    <a:pt x="30" y="1"/>
                  </a:cubicBezTo>
                  <a:cubicBezTo>
                    <a:pt x="31" y="1"/>
                    <a:pt x="32" y="2"/>
                    <a:pt x="32" y="3"/>
                  </a:cubicBezTo>
                  <a:cubicBezTo>
                    <a:pt x="32" y="4"/>
                    <a:pt x="31" y="5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1" name="Freeform 65">
              <a:extLst>
                <a:ext uri="{FF2B5EF4-FFF2-40B4-BE49-F238E27FC236}">
                  <a16:creationId xmlns:a16="http://schemas.microsoft.com/office/drawing/2014/main" id="{B496FE01-BFAC-2AE8-CD1A-D74D20F35DF0}"/>
                </a:ext>
              </a:extLst>
            </p:cNvPr>
            <p:cNvSpPr/>
            <p:nvPr/>
          </p:nvSpPr>
          <p:spPr bwMode="auto">
            <a:xfrm>
              <a:off x="4329113" y="5789613"/>
              <a:ext cx="165100" cy="104775"/>
            </a:xfrm>
            <a:custGeom>
              <a:avLst/>
              <a:gdLst>
                <a:gd name="T0" fmla="*/ 3 w 22"/>
                <a:gd name="T1" fmla="*/ 14 h 14"/>
                <a:gd name="T2" fmla="*/ 1 w 22"/>
                <a:gd name="T3" fmla="*/ 13 h 14"/>
                <a:gd name="T4" fmla="*/ 2 w 22"/>
                <a:gd name="T5" fmla="*/ 10 h 14"/>
                <a:gd name="T6" fmla="*/ 19 w 22"/>
                <a:gd name="T7" fmla="*/ 0 h 14"/>
                <a:gd name="T8" fmla="*/ 22 w 22"/>
                <a:gd name="T9" fmla="*/ 1 h 14"/>
                <a:gd name="T10" fmla="*/ 21 w 22"/>
                <a:gd name="T11" fmla="*/ 4 h 14"/>
                <a:gd name="T12" fmla="*/ 4 w 22"/>
                <a:gd name="T13" fmla="*/ 14 h 14"/>
                <a:gd name="T14" fmla="*/ 3 w 22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4">
                  <a:moveTo>
                    <a:pt x="3" y="14"/>
                  </a:moveTo>
                  <a:cubicBezTo>
                    <a:pt x="2" y="14"/>
                    <a:pt x="1" y="14"/>
                    <a:pt x="1" y="13"/>
                  </a:cubicBezTo>
                  <a:cubicBezTo>
                    <a:pt x="0" y="12"/>
                    <a:pt x="1" y="11"/>
                    <a:pt x="2" y="10"/>
                  </a:cubicBezTo>
                  <a:cubicBezTo>
                    <a:pt x="8" y="8"/>
                    <a:pt x="14" y="4"/>
                    <a:pt x="19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2" y="2"/>
                    <a:pt x="22" y="3"/>
                    <a:pt x="21" y="4"/>
                  </a:cubicBezTo>
                  <a:cubicBezTo>
                    <a:pt x="16" y="8"/>
                    <a:pt x="10" y="11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2" name="Freeform 66">
              <a:extLst>
                <a:ext uri="{FF2B5EF4-FFF2-40B4-BE49-F238E27FC236}">
                  <a16:creationId xmlns:a16="http://schemas.microsoft.com/office/drawing/2014/main" id="{87FCA6BD-2062-61DA-F6DF-6181774423E2}"/>
                </a:ext>
              </a:extLst>
            </p:cNvPr>
            <p:cNvSpPr/>
            <p:nvPr/>
          </p:nvSpPr>
          <p:spPr bwMode="auto">
            <a:xfrm>
              <a:off x="4552950" y="4494213"/>
              <a:ext cx="239713" cy="1392238"/>
            </a:xfrm>
            <a:custGeom>
              <a:avLst/>
              <a:gdLst>
                <a:gd name="T0" fmla="*/ 30 w 32"/>
                <a:gd name="T1" fmla="*/ 186 h 186"/>
                <a:gd name="T2" fmla="*/ 30 w 32"/>
                <a:gd name="T3" fmla="*/ 186 h 186"/>
                <a:gd name="T4" fmla="*/ 28 w 32"/>
                <a:gd name="T5" fmla="*/ 184 h 186"/>
                <a:gd name="T6" fmla="*/ 27 w 32"/>
                <a:gd name="T7" fmla="*/ 5 h 186"/>
                <a:gd name="T8" fmla="*/ 4 w 32"/>
                <a:gd name="T9" fmla="*/ 4 h 186"/>
                <a:gd name="T10" fmla="*/ 4 w 32"/>
                <a:gd name="T11" fmla="*/ 184 h 186"/>
                <a:gd name="T12" fmla="*/ 2 w 32"/>
                <a:gd name="T13" fmla="*/ 186 h 186"/>
                <a:gd name="T14" fmla="*/ 2 w 32"/>
                <a:gd name="T15" fmla="*/ 186 h 186"/>
                <a:gd name="T16" fmla="*/ 0 w 32"/>
                <a:gd name="T17" fmla="*/ 183 h 186"/>
                <a:gd name="T18" fmla="*/ 0 w 32"/>
                <a:gd name="T19" fmla="*/ 2 h 186"/>
                <a:gd name="T20" fmla="*/ 0 w 32"/>
                <a:gd name="T21" fmla="*/ 0 h 186"/>
                <a:gd name="T22" fmla="*/ 2 w 32"/>
                <a:gd name="T23" fmla="*/ 0 h 186"/>
                <a:gd name="T24" fmla="*/ 2 w 32"/>
                <a:gd name="T25" fmla="*/ 0 h 186"/>
                <a:gd name="T26" fmla="*/ 29 w 32"/>
                <a:gd name="T27" fmla="*/ 1 h 186"/>
                <a:gd name="T28" fmla="*/ 31 w 32"/>
                <a:gd name="T29" fmla="*/ 3 h 186"/>
                <a:gd name="T30" fmla="*/ 32 w 32"/>
                <a:gd name="T31" fmla="*/ 184 h 186"/>
                <a:gd name="T32" fmla="*/ 30 w 32"/>
                <a:gd name="T33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86">
                  <a:moveTo>
                    <a:pt x="30" y="186"/>
                  </a:moveTo>
                  <a:cubicBezTo>
                    <a:pt x="30" y="186"/>
                    <a:pt x="30" y="186"/>
                    <a:pt x="30" y="186"/>
                  </a:cubicBezTo>
                  <a:cubicBezTo>
                    <a:pt x="29" y="186"/>
                    <a:pt x="28" y="185"/>
                    <a:pt x="28" y="184"/>
                  </a:cubicBezTo>
                  <a:cubicBezTo>
                    <a:pt x="28" y="157"/>
                    <a:pt x="27" y="22"/>
                    <a:pt x="27" y="5"/>
                  </a:cubicBezTo>
                  <a:cubicBezTo>
                    <a:pt x="23" y="4"/>
                    <a:pt x="12" y="4"/>
                    <a:pt x="4" y="4"/>
                  </a:cubicBezTo>
                  <a:cubicBezTo>
                    <a:pt x="4" y="33"/>
                    <a:pt x="4" y="150"/>
                    <a:pt x="4" y="184"/>
                  </a:cubicBezTo>
                  <a:cubicBezTo>
                    <a:pt x="4" y="185"/>
                    <a:pt x="3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1" y="185"/>
                    <a:pt x="0" y="185"/>
                    <a:pt x="0" y="183"/>
                  </a:cubicBezTo>
                  <a:cubicBezTo>
                    <a:pt x="0" y="149"/>
                    <a:pt x="0" y="27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2" y="0"/>
                    <a:pt x="29" y="1"/>
                    <a:pt x="29" y="1"/>
                  </a:cubicBezTo>
                  <a:cubicBezTo>
                    <a:pt x="30" y="1"/>
                    <a:pt x="31" y="2"/>
                    <a:pt x="31" y="3"/>
                  </a:cubicBezTo>
                  <a:cubicBezTo>
                    <a:pt x="31" y="4"/>
                    <a:pt x="32" y="156"/>
                    <a:pt x="32" y="184"/>
                  </a:cubicBezTo>
                  <a:cubicBezTo>
                    <a:pt x="32" y="185"/>
                    <a:pt x="31" y="186"/>
                    <a:pt x="30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3" name="Freeform 67">
              <a:extLst>
                <a:ext uri="{FF2B5EF4-FFF2-40B4-BE49-F238E27FC236}">
                  <a16:creationId xmlns:a16="http://schemas.microsoft.com/office/drawing/2014/main" id="{38F5AE91-6D2C-2B10-9A4C-6B85748D252E}"/>
                </a:ext>
              </a:extLst>
            </p:cNvPr>
            <p:cNvSpPr/>
            <p:nvPr/>
          </p:nvSpPr>
          <p:spPr bwMode="auto">
            <a:xfrm>
              <a:off x="4546600" y="4375151"/>
              <a:ext cx="373063" cy="157163"/>
            </a:xfrm>
            <a:custGeom>
              <a:avLst/>
              <a:gdLst>
                <a:gd name="T0" fmla="*/ 31 w 50"/>
                <a:gd name="T1" fmla="*/ 21 h 21"/>
                <a:gd name="T2" fmla="*/ 29 w 50"/>
                <a:gd name="T3" fmla="*/ 20 h 21"/>
                <a:gd name="T4" fmla="*/ 30 w 50"/>
                <a:gd name="T5" fmla="*/ 17 h 21"/>
                <a:gd name="T6" fmla="*/ 37 w 50"/>
                <a:gd name="T7" fmla="*/ 9 h 21"/>
                <a:gd name="T8" fmla="*/ 43 w 50"/>
                <a:gd name="T9" fmla="*/ 4 h 21"/>
                <a:gd name="T10" fmla="*/ 22 w 50"/>
                <a:gd name="T11" fmla="*/ 4 h 21"/>
                <a:gd name="T12" fmla="*/ 4 w 50"/>
                <a:gd name="T13" fmla="*/ 19 h 21"/>
                <a:gd name="T14" fmla="*/ 1 w 50"/>
                <a:gd name="T15" fmla="*/ 19 h 21"/>
                <a:gd name="T16" fmla="*/ 1 w 50"/>
                <a:gd name="T17" fmla="*/ 16 h 21"/>
                <a:gd name="T18" fmla="*/ 20 w 50"/>
                <a:gd name="T19" fmla="*/ 1 h 21"/>
                <a:gd name="T20" fmla="*/ 21 w 50"/>
                <a:gd name="T21" fmla="*/ 0 h 21"/>
                <a:gd name="T22" fmla="*/ 48 w 50"/>
                <a:gd name="T23" fmla="*/ 0 h 21"/>
                <a:gd name="T24" fmla="*/ 50 w 50"/>
                <a:gd name="T25" fmla="*/ 1 h 21"/>
                <a:gd name="T26" fmla="*/ 49 w 50"/>
                <a:gd name="T27" fmla="*/ 4 h 21"/>
                <a:gd name="T28" fmla="*/ 40 w 50"/>
                <a:gd name="T29" fmla="*/ 12 h 21"/>
                <a:gd name="T30" fmla="*/ 32 w 50"/>
                <a:gd name="T31" fmla="*/ 20 h 21"/>
                <a:gd name="T32" fmla="*/ 31 w 50"/>
                <a:gd name="T3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21">
                  <a:moveTo>
                    <a:pt x="31" y="21"/>
                  </a:moveTo>
                  <a:cubicBezTo>
                    <a:pt x="30" y="21"/>
                    <a:pt x="30" y="20"/>
                    <a:pt x="29" y="20"/>
                  </a:cubicBezTo>
                  <a:cubicBezTo>
                    <a:pt x="29" y="19"/>
                    <a:pt x="29" y="18"/>
                    <a:pt x="30" y="17"/>
                  </a:cubicBezTo>
                  <a:cubicBezTo>
                    <a:pt x="33" y="14"/>
                    <a:pt x="35" y="12"/>
                    <a:pt x="37" y="9"/>
                  </a:cubicBezTo>
                  <a:cubicBezTo>
                    <a:pt x="39" y="8"/>
                    <a:pt x="41" y="6"/>
                    <a:pt x="43" y="4"/>
                  </a:cubicBezTo>
                  <a:cubicBezTo>
                    <a:pt x="35" y="4"/>
                    <a:pt x="25" y="4"/>
                    <a:pt x="22" y="4"/>
                  </a:cubicBezTo>
                  <a:cubicBezTo>
                    <a:pt x="20" y="6"/>
                    <a:pt x="13" y="12"/>
                    <a:pt x="4" y="19"/>
                  </a:cubicBezTo>
                  <a:cubicBezTo>
                    <a:pt x="3" y="20"/>
                    <a:pt x="2" y="20"/>
                    <a:pt x="1" y="19"/>
                  </a:cubicBezTo>
                  <a:cubicBezTo>
                    <a:pt x="0" y="18"/>
                    <a:pt x="1" y="17"/>
                    <a:pt x="1" y="16"/>
                  </a:cubicBezTo>
                  <a:cubicBezTo>
                    <a:pt x="12" y="7"/>
                    <a:pt x="20" y="1"/>
                    <a:pt x="20" y="1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39" y="0"/>
                    <a:pt x="48" y="0"/>
                  </a:cubicBezTo>
                  <a:cubicBezTo>
                    <a:pt x="49" y="0"/>
                    <a:pt x="50" y="1"/>
                    <a:pt x="50" y="1"/>
                  </a:cubicBezTo>
                  <a:cubicBezTo>
                    <a:pt x="50" y="2"/>
                    <a:pt x="50" y="3"/>
                    <a:pt x="49" y="4"/>
                  </a:cubicBezTo>
                  <a:cubicBezTo>
                    <a:pt x="46" y="7"/>
                    <a:pt x="43" y="9"/>
                    <a:pt x="40" y="12"/>
                  </a:cubicBezTo>
                  <a:cubicBezTo>
                    <a:pt x="38" y="15"/>
                    <a:pt x="35" y="17"/>
                    <a:pt x="32" y="20"/>
                  </a:cubicBezTo>
                  <a:cubicBezTo>
                    <a:pt x="32" y="20"/>
                    <a:pt x="31" y="21"/>
                    <a:pt x="3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4" name="Freeform 68">
              <a:extLst>
                <a:ext uri="{FF2B5EF4-FFF2-40B4-BE49-F238E27FC236}">
                  <a16:creationId xmlns:a16="http://schemas.microsoft.com/office/drawing/2014/main" id="{B67FBAE1-7602-1A67-A489-9024366ECEA3}"/>
                </a:ext>
              </a:extLst>
            </p:cNvPr>
            <p:cNvSpPr/>
            <p:nvPr/>
          </p:nvSpPr>
          <p:spPr bwMode="auto">
            <a:xfrm>
              <a:off x="4889500" y="4375151"/>
              <a:ext cx="38100" cy="1444625"/>
            </a:xfrm>
            <a:custGeom>
              <a:avLst/>
              <a:gdLst>
                <a:gd name="T0" fmla="*/ 3 w 5"/>
                <a:gd name="T1" fmla="*/ 193 h 193"/>
                <a:gd name="T2" fmla="*/ 1 w 5"/>
                <a:gd name="T3" fmla="*/ 191 h 193"/>
                <a:gd name="T4" fmla="*/ 0 w 5"/>
                <a:gd name="T5" fmla="*/ 24 h 193"/>
                <a:gd name="T6" fmla="*/ 0 w 5"/>
                <a:gd name="T7" fmla="*/ 2 h 193"/>
                <a:gd name="T8" fmla="*/ 0 w 5"/>
                <a:gd name="T9" fmla="*/ 2 h 193"/>
                <a:gd name="T10" fmla="*/ 0 w 5"/>
                <a:gd name="T11" fmla="*/ 2 h 193"/>
                <a:gd name="T12" fmla="*/ 0 w 5"/>
                <a:gd name="T13" fmla="*/ 2 h 193"/>
                <a:gd name="T14" fmla="*/ 0 w 5"/>
                <a:gd name="T15" fmla="*/ 2 h 193"/>
                <a:gd name="T16" fmla="*/ 2 w 5"/>
                <a:gd name="T17" fmla="*/ 0 h 193"/>
                <a:gd name="T18" fmla="*/ 4 w 5"/>
                <a:gd name="T19" fmla="*/ 2 h 193"/>
                <a:gd name="T20" fmla="*/ 4 w 5"/>
                <a:gd name="T21" fmla="*/ 2 h 193"/>
                <a:gd name="T22" fmla="*/ 4 w 5"/>
                <a:gd name="T23" fmla="*/ 3 h 193"/>
                <a:gd name="T24" fmla="*/ 4 w 5"/>
                <a:gd name="T25" fmla="*/ 24 h 193"/>
                <a:gd name="T26" fmla="*/ 5 w 5"/>
                <a:gd name="T27" fmla="*/ 191 h 193"/>
                <a:gd name="T28" fmla="*/ 3 w 5"/>
                <a:gd name="T29" fmla="*/ 193 h 193"/>
                <a:gd name="T30" fmla="*/ 3 w 5"/>
                <a:gd name="T31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193">
                  <a:moveTo>
                    <a:pt x="3" y="193"/>
                  </a:moveTo>
                  <a:cubicBezTo>
                    <a:pt x="1" y="193"/>
                    <a:pt x="1" y="192"/>
                    <a:pt x="1" y="191"/>
                  </a:cubicBezTo>
                  <a:cubicBezTo>
                    <a:pt x="0" y="169"/>
                    <a:pt x="0" y="67"/>
                    <a:pt x="0" y="24"/>
                  </a:cubicBezTo>
                  <a:cubicBezTo>
                    <a:pt x="0" y="12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4" y="6"/>
                    <a:pt x="4" y="12"/>
                    <a:pt x="4" y="24"/>
                  </a:cubicBezTo>
                  <a:cubicBezTo>
                    <a:pt x="4" y="67"/>
                    <a:pt x="4" y="169"/>
                    <a:pt x="5" y="191"/>
                  </a:cubicBezTo>
                  <a:cubicBezTo>
                    <a:pt x="5" y="192"/>
                    <a:pt x="4" y="193"/>
                    <a:pt x="3" y="193"/>
                  </a:cubicBezTo>
                  <a:cubicBezTo>
                    <a:pt x="3" y="193"/>
                    <a:pt x="3" y="193"/>
                    <a:pt x="3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5" name="Freeform 69">
              <a:extLst>
                <a:ext uri="{FF2B5EF4-FFF2-40B4-BE49-F238E27FC236}">
                  <a16:creationId xmlns:a16="http://schemas.microsoft.com/office/drawing/2014/main" id="{2A4A5677-AFB6-19EC-7D54-6F719B27DDDB}"/>
                </a:ext>
              </a:extLst>
            </p:cNvPr>
            <p:cNvSpPr/>
            <p:nvPr/>
          </p:nvSpPr>
          <p:spPr bwMode="auto">
            <a:xfrm>
              <a:off x="4552950" y="5857876"/>
              <a:ext cx="239713" cy="36513"/>
            </a:xfrm>
            <a:custGeom>
              <a:avLst/>
              <a:gdLst>
                <a:gd name="T0" fmla="*/ 30 w 32"/>
                <a:gd name="T1" fmla="*/ 5 h 5"/>
                <a:gd name="T2" fmla="*/ 30 w 32"/>
                <a:gd name="T3" fmla="*/ 5 h 5"/>
                <a:gd name="T4" fmla="*/ 16 w 32"/>
                <a:gd name="T5" fmla="*/ 4 h 5"/>
                <a:gd name="T6" fmla="*/ 2 w 32"/>
                <a:gd name="T7" fmla="*/ 4 h 5"/>
                <a:gd name="T8" fmla="*/ 0 w 32"/>
                <a:gd name="T9" fmla="*/ 2 h 5"/>
                <a:gd name="T10" fmla="*/ 2 w 32"/>
                <a:gd name="T11" fmla="*/ 0 h 5"/>
                <a:gd name="T12" fmla="*/ 16 w 32"/>
                <a:gd name="T13" fmla="*/ 0 h 5"/>
                <a:gd name="T14" fmla="*/ 30 w 32"/>
                <a:gd name="T15" fmla="*/ 1 h 5"/>
                <a:gd name="T16" fmla="*/ 32 w 32"/>
                <a:gd name="T17" fmla="*/ 3 h 5"/>
                <a:gd name="T18" fmla="*/ 30 w 32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5"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4" y="5"/>
                    <a:pt x="20" y="5"/>
                    <a:pt x="16" y="4"/>
                  </a:cubicBezTo>
                  <a:cubicBezTo>
                    <a:pt x="12" y="4"/>
                    <a:pt x="8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12" y="0"/>
                    <a:pt x="16" y="0"/>
                  </a:cubicBezTo>
                  <a:cubicBezTo>
                    <a:pt x="20" y="1"/>
                    <a:pt x="24" y="1"/>
                    <a:pt x="30" y="1"/>
                  </a:cubicBezTo>
                  <a:cubicBezTo>
                    <a:pt x="31" y="1"/>
                    <a:pt x="32" y="2"/>
                    <a:pt x="32" y="3"/>
                  </a:cubicBezTo>
                  <a:cubicBezTo>
                    <a:pt x="32" y="4"/>
                    <a:pt x="31" y="5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6" name="Freeform 70">
              <a:extLst>
                <a:ext uri="{FF2B5EF4-FFF2-40B4-BE49-F238E27FC236}">
                  <a16:creationId xmlns:a16="http://schemas.microsoft.com/office/drawing/2014/main" id="{E76128C0-F83E-CBF0-F708-C2CE6CCB53F0}"/>
                </a:ext>
              </a:extLst>
            </p:cNvPr>
            <p:cNvSpPr/>
            <p:nvPr/>
          </p:nvSpPr>
          <p:spPr bwMode="auto">
            <a:xfrm>
              <a:off x="4762500" y="5789613"/>
              <a:ext cx="165100" cy="104775"/>
            </a:xfrm>
            <a:custGeom>
              <a:avLst/>
              <a:gdLst>
                <a:gd name="T0" fmla="*/ 2 w 22"/>
                <a:gd name="T1" fmla="*/ 14 h 14"/>
                <a:gd name="T2" fmla="*/ 0 w 22"/>
                <a:gd name="T3" fmla="*/ 13 h 14"/>
                <a:gd name="T4" fmla="*/ 1 w 22"/>
                <a:gd name="T5" fmla="*/ 10 h 14"/>
                <a:gd name="T6" fmla="*/ 18 w 22"/>
                <a:gd name="T7" fmla="*/ 0 h 14"/>
                <a:gd name="T8" fmla="*/ 21 w 22"/>
                <a:gd name="T9" fmla="*/ 1 h 14"/>
                <a:gd name="T10" fmla="*/ 20 w 22"/>
                <a:gd name="T11" fmla="*/ 4 h 14"/>
                <a:gd name="T12" fmla="*/ 3 w 22"/>
                <a:gd name="T13" fmla="*/ 14 h 14"/>
                <a:gd name="T14" fmla="*/ 2 w 22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4">
                  <a:moveTo>
                    <a:pt x="2" y="14"/>
                  </a:moveTo>
                  <a:cubicBezTo>
                    <a:pt x="1" y="14"/>
                    <a:pt x="0" y="14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7" y="8"/>
                    <a:pt x="13" y="4"/>
                    <a:pt x="18" y="0"/>
                  </a:cubicBezTo>
                  <a:cubicBezTo>
                    <a:pt x="19" y="0"/>
                    <a:pt x="20" y="0"/>
                    <a:pt x="21" y="1"/>
                  </a:cubicBezTo>
                  <a:cubicBezTo>
                    <a:pt x="22" y="2"/>
                    <a:pt x="21" y="3"/>
                    <a:pt x="20" y="4"/>
                  </a:cubicBezTo>
                  <a:cubicBezTo>
                    <a:pt x="15" y="8"/>
                    <a:pt x="9" y="11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7" name="Freeform 71">
              <a:extLst>
                <a:ext uri="{FF2B5EF4-FFF2-40B4-BE49-F238E27FC236}">
                  <a16:creationId xmlns:a16="http://schemas.microsoft.com/office/drawing/2014/main" id="{9EB0D980-2B05-2358-02CF-CBC47FC9DBE4}"/>
                </a:ext>
              </a:extLst>
            </p:cNvPr>
            <p:cNvSpPr/>
            <p:nvPr/>
          </p:nvSpPr>
          <p:spPr bwMode="auto">
            <a:xfrm>
              <a:off x="3716337" y="5175251"/>
              <a:ext cx="247650" cy="711200"/>
            </a:xfrm>
            <a:custGeom>
              <a:avLst/>
              <a:gdLst>
                <a:gd name="T0" fmla="*/ 30 w 33"/>
                <a:gd name="T1" fmla="*/ 95 h 95"/>
                <a:gd name="T2" fmla="*/ 30 w 33"/>
                <a:gd name="T3" fmla="*/ 95 h 95"/>
                <a:gd name="T4" fmla="*/ 28 w 33"/>
                <a:gd name="T5" fmla="*/ 93 h 95"/>
                <a:gd name="T6" fmla="*/ 27 w 33"/>
                <a:gd name="T7" fmla="*/ 5 h 95"/>
                <a:gd name="T8" fmla="*/ 4 w 33"/>
                <a:gd name="T9" fmla="*/ 4 h 95"/>
                <a:gd name="T10" fmla="*/ 4 w 33"/>
                <a:gd name="T11" fmla="*/ 93 h 95"/>
                <a:gd name="T12" fmla="*/ 2 w 33"/>
                <a:gd name="T13" fmla="*/ 95 h 95"/>
                <a:gd name="T14" fmla="*/ 2 w 33"/>
                <a:gd name="T15" fmla="*/ 95 h 95"/>
                <a:gd name="T16" fmla="*/ 0 w 33"/>
                <a:gd name="T17" fmla="*/ 92 h 95"/>
                <a:gd name="T18" fmla="*/ 0 w 33"/>
                <a:gd name="T19" fmla="*/ 2 h 95"/>
                <a:gd name="T20" fmla="*/ 0 w 33"/>
                <a:gd name="T21" fmla="*/ 1 h 95"/>
                <a:gd name="T22" fmla="*/ 2 w 33"/>
                <a:gd name="T23" fmla="*/ 0 h 95"/>
                <a:gd name="T24" fmla="*/ 2 w 33"/>
                <a:gd name="T25" fmla="*/ 0 h 95"/>
                <a:gd name="T26" fmla="*/ 29 w 33"/>
                <a:gd name="T27" fmla="*/ 1 h 95"/>
                <a:gd name="T28" fmla="*/ 31 w 33"/>
                <a:gd name="T29" fmla="*/ 3 h 95"/>
                <a:gd name="T30" fmla="*/ 32 w 33"/>
                <a:gd name="T31" fmla="*/ 93 h 95"/>
                <a:gd name="T32" fmla="*/ 30 w 33"/>
                <a:gd name="T3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95">
                  <a:moveTo>
                    <a:pt x="30" y="95"/>
                  </a:moveTo>
                  <a:cubicBezTo>
                    <a:pt x="30" y="95"/>
                    <a:pt x="30" y="95"/>
                    <a:pt x="30" y="95"/>
                  </a:cubicBezTo>
                  <a:cubicBezTo>
                    <a:pt x="29" y="95"/>
                    <a:pt x="28" y="94"/>
                    <a:pt x="28" y="93"/>
                  </a:cubicBezTo>
                  <a:cubicBezTo>
                    <a:pt x="28" y="68"/>
                    <a:pt x="27" y="15"/>
                    <a:pt x="27" y="5"/>
                  </a:cubicBezTo>
                  <a:cubicBezTo>
                    <a:pt x="23" y="5"/>
                    <a:pt x="12" y="4"/>
                    <a:pt x="4" y="4"/>
                  </a:cubicBezTo>
                  <a:cubicBezTo>
                    <a:pt x="4" y="26"/>
                    <a:pt x="4" y="54"/>
                    <a:pt x="4" y="93"/>
                  </a:cubicBezTo>
                  <a:cubicBezTo>
                    <a:pt x="4" y="94"/>
                    <a:pt x="3" y="95"/>
                    <a:pt x="2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1" y="94"/>
                    <a:pt x="0" y="94"/>
                    <a:pt x="0" y="92"/>
                  </a:cubicBezTo>
                  <a:cubicBezTo>
                    <a:pt x="0" y="53"/>
                    <a:pt x="0" y="24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2" y="0"/>
                    <a:pt x="29" y="1"/>
                    <a:pt x="29" y="1"/>
                  </a:cubicBezTo>
                  <a:cubicBezTo>
                    <a:pt x="30" y="1"/>
                    <a:pt x="31" y="2"/>
                    <a:pt x="31" y="3"/>
                  </a:cubicBezTo>
                  <a:cubicBezTo>
                    <a:pt x="31" y="4"/>
                    <a:pt x="33" y="65"/>
                    <a:pt x="32" y="93"/>
                  </a:cubicBezTo>
                  <a:cubicBezTo>
                    <a:pt x="32" y="94"/>
                    <a:pt x="31" y="95"/>
                    <a:pt x="30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8" name="Freeform 72">
              <a:extLst>
                <a:ext uri="{FF2B5EF4-FFF2-40B4-BE49-F238E27FC236}">
                  <a16:creationId xmlns:a16="http://schemas.microsoft.com/office/drawing/2014/main" id="{F6725C24-3A82-1A51-2AEF-EE479A034407}"/>
                </a:ext>
              </a:extLst>
            </p:cNvPr>
            <p:cNvSpPr/>
            <p:nvPr/>
          </p:nvSpPr>
          <p:spPr bwMode="auto">
            <a:xfrm>
              <a:off x="3716337" y="5056188"/>
              <a:ext cx="366713" cy="157163"/>
            </a:xfrm>
            <a:custGeom>
              <a:avLst/>
              <a:gdLst>
                <a:gd name="T0" fmla="*/ 30 w 49"/>
                <a:gd name="T1" fmla="*/ 21 h 21"/>
                <a:gd name="T2" fmla="*/ 29 w 49"/>
                <a:gd name="T3" fmla="*/ 20 h 21"/>
                <a:gd name="T4" fmla="*/ 29 w 49"/>
                <a:gd name="T5" fmla="*/ 17 h 21"/>
                <a:gd name="T6" fmla="*/ 36 w 49"/>
                <a:gd name="T7" fmla="*/ 10 h 21"/>
                <a:gd name="T8" fmla="*/ 42 w 49"/>
                <a:gd name="T9" fmla="*/ 4 h 21"/>
                <a:gd name="T10" fmla="*/ 21 w 49"/>
                <a:gd name="T11" fmla="*/ 4 h 21"/>
                <a:gd name="T12" fmla="*/ 3 w 49"/>
                <a:gd name="T13" fmla="*/ 20 h 21"/>
                <a:gd name="T14" fmla="*/ 0 w 49"/>
                <a:gd name="T15" fmla="*/ 19 h 21"/>
                <a:gd name="T16" fmla="*/ 1 w 49"/>
                <a:gd name="T17" fmla="*/ 17 h 21"/>
                <a:gd name="T18" fmla="*/ 19 w 49"/>
                <a:gd name="T19" fmla="*/ 1 h 21"/>
                <a:gd name="T20" fmla="*/ 20 w 49"/>
                <a:gd name="T21" fmla="*/ 0 h 21"/>
                <a:gd name="T22" fmla="*/ 47 w 49"/>
                <a:gd name="T23" fmla="*/ 0 h 21"/>
                <a:gd name="T24" fmla="*/ 49 w 49"/>
                <a:gd name="T25" fmla="*/ 2 h 21"/>
                <a:gd name="T26" fmla="*/ 48 w 49"/>
                <a:gd name="T27" fmla="*/ 4 h 21"/>
                <a:gd name="T28" fmla="*/ 39 w 49"/>
                <a:gd name="T29" fmla="*/ 13 h 21"/>
                <a:gd name="T30" fmla="*/ 31 w 49"/>
                <a:gd name="T31" fmla="*/ 20 h 21"/>
                <a:gd name="T32" fmla="*/ 30 w 49"/>
                <a:gd name="T3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21">
                  <a:moveTo>
                    <a:pt x="30" y="21"/>
                  </a:moveTo>
                  <a:cubicBezTo>
                    <a:pt x="30" y="21"/>
                    <a:pt x="29" y="21"/>
                    <a:pt x="29" y="20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32" y="15"/>
                    <a:pt x="34" y="12"/>
                    <a:pt x="36" y="10"/>
                  </a:cubicBezTo>
                  <a:cubicBezTo>
                    <a:pt x="38" y="8"/>
                    <a:pt x="40" y="6"/>
                    <a:pt x="42" y="4"/>
                  </a:cubicBezTo>
                  <a:cubicBezTo>
                    <a:pt x="34" y="4"/>
                    <a:pt x="24" y="4"/>
                    <a:pt x="21" y="4"/>
                  </a:cubicBezTo>
                  <a:cubicBezTo>
                    <a:pt x="19" y="6"/>
                    <a:pt x="12" y="12"/>
                    <a:pt x="3" y="20"/>
                  </a:cubicBezTo>
                  <a:cubicBezTo>
                    <a:pt x="2" y="20"/>
                    <a:pt x="1" y="20"/>
                    <a:pt x="0" y="19"/>
                  </a:cubicBezTo>
                  <a:cubicBezTo>
                    <a:pt x="0" y="19"/>
                    <a:pt x="0" y="17"/>
                    <a:pt x="1" y="17"/>
                  </a:cubicBezTo>
                  <a:cubicBezTo>
                    <a:pt x="11" y="8"/>
                    <a:pt x="19" y="1"/>
                    <a:pt x="19" y="1"/>
                  </a:cubicBezTo>
                  <a:cubicBezTo>
                    <a:pt x="19" y="1"/>
                    <a:pt x="20" y="0"/>
                    <a:pt x="20" y="0"/>
                  </a:cubicBezTo>
                  <a:cubicBezTo>
                    <a:pt x="20" y="0"/>
                    <a:pt x="38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cubicBezTo>
                    <a:pt x="49" y="3"/>
                    <a:pt x="49" y="3"/>
                    <a:pt x="48" y="4"/>
                  </a:cubicBezTo>
                  <a:cubicBezTo>
                    <a:pt x="45" y="7"/>
                    <a:pt x="42" y="10"/>
                    <a:pt x="39" y="13"/>
                  </a:cubicBezTo>
                  <a:cubicBezTo>
                    <a:pt x="37" y="15"/>
                    <a:pt x="35" y="17"/>
                    <a:pt x="31" y="20"/>
                  </a:cubicBezTo>
                  <a:cubicBezTo>
                    <a:pt x="31" y="21"/>
                    <a:pt x="31" y="21"/>
                    <a:pt x="3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9" name="Freeform 73">
              <a:extLst>
                <a:ext uri="{FF2B5EF4-FFF2-40B4-BE49-F238E27FC236}">
                  <a16:creationId xmlns:a16="http://schemas.microsoft.com/office/drawing/2014/main" id="{201EFABE-F025-61AC-7390-D3959A75CCCD}"/>
                </a:ext>
              </a:extLst>
            </p:cNvPr>
            <p:cNvSpPr/>
            <p:nvPr/>
          </p:nvSpPr>
          <p:spPr bwMode="auto">
            <a:xfrm>
              <a:off x="4052888" y="5056188"/>
              <a:ext cx="38100" cy="763588"/>
            </a:xfrm>
            <a:custGeom>
              <a:avLst/>
              <a:gdLst>
                <a:gd name="T0" fmla="*/ 3 w 5"/>
                <a:gd name="T1" fmla="*/ 102 h 102"/>
                <a:gd name="T2" fmla="*/ 1 w 5"/>
                <a:gd name="T3" fmla="*/ 100 h 102"/>
                <a:gd name="T4" fmla="*/ 0 w 5"/>
                <a:gd name="T5" fmla="*/ 2 h 102"/>
                <a:gd name="T6" fmla="*/ 2 w 5"/>
                <a:gd name="T7" fmla="*/ 1 h 102"/>
                <a:gd name="T8" fmla="*/ 4 w 5"/>
                <a:gd name="T9" fmla="*/ 3 h 102"/>
                <a:gd name="T10" fmla="*/ 5 w 5"/>
                <a:gd name="T11" fmla="*/ 100 h 102"/>
                <a:gd name="T12" fmla="*/ 3 w 5"/>
                <a:gd name="T13" fmla="*/ 102 h 102"/>
                <a:gd name="T14" fmla="*/ 3 w 5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02">
                  <a:moveTo>
                    <a:pt x="3" y="102"/>
                  </a:moveTo>
                  <a:cubicBezTo>
                    <a:pt x="2" y="102"/>
                    <a:pt x="1" y="101"/>
                    <a:pt x="1" y="100"/>
                  </a:cubicBezTo>
                  <a:cubicBezTo>
                    <a:pt x="0" y="64"/>
                    <a:pt x="0" y="4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3" y="1"/>
                    <a:pt x="4" y="2"/>
                    <a:pt x="4" y="3"/>
                  </a:cubicBezTo>
                  <a:cubicBezTo>
                    <a:pt x="4" y="5"/>
                    <a:pt x="4" y="53"/>
                    <a:pt x="5" y="100"/>
                  </a:cubicBezTo>
                  <a:cubicBezTo>
                    <a:pt x="5" y="101"/>
                    <a:pt x="4" y="102"/>
                    <a:pt x="3" y="102"/>
                  </a:cubicBezTo>
                  <a:cubicBezTo>
                    <a:pt x="3" y="102"/>
                    <a:pt x="3" y="102"/>
                    <a:pt x="3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0" name="Freeform 74">
              <a:extLst>
                <a:ext uri="{FF2B5EF4-FFF2-40B4-BE49-F238E27FC236}">
                  <a16:creationId xmlns:a16="http://schemas.microsoft.com/office/drawing/2014/main" id="{83376177-FD27-E16A-7264-87DE75936313}"/>
                </a:ext>
              </a:extLst>
            </p:cNvPr>
            <p:cNvSpPr/>
            <p:nvPr/>
          </p:nvSpPr>
          <p:spPr bwMode="auto">
            <a:xfrm>
              <a:off x="3716337" y="5857876"/>
              <a:ext cx="239713" cy="36513"/>
            </a:xfrm>
            <a:custGeom>
              <a:avLst/>
              <a:gdLst>
                <a:gd name="T0" fmla="*/ 30 w 32"/>
                <a:gd name="T1" fmla="*/ 5 h 5"/>
                <a:gd name="T2" fmla="*/ 30 w 32"/>
                <a:gd name="T3" fmla="*/ 5 h 5"/>
                <a:gd name="T4" fmla="*/ 16 w 32"/>
                <a:gd name="T5" fmla="*/ 4 h 5"/>
                <a:gd name="T6" fmla="*/ 2 w 32"/>
                <a:gd name="T7" fmla="*/ 4 h 5"/>
                <a:gd name="T8" fmla="*/ 0 w 32"/>
                <a:gd name="T9" fmla="*/ 2 h 5"/>
                <a:gd name="T10" fmla="*/ 2 w 32"/>
                <a:gd name="T11" fmla="*/ 0 h 5"/>
                <a:gd name="T12" fmla="*/ 16 w 32"/>
                <a:gd name="T13" fmla="*/ 0 h 5"/>
                <a:gd name="T14" fmla="*/ 30 w 32"/>
                <a:gd name="T15" fmla="*/ 1 h 5"/>
                <a:gd name="T16" fmla="*/ 32 w 32"/>
                <a:gd name="T17" fmla="*/ 3 h 5"/>
                <a:gd name="T18" fmla="*/ 30 w 32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5"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4" y="5"/>
                    <a:pt x="20" y="5"/>
                    <a:pt x="16" y="4"/>
                  </a:cubicBezTo>
                  <a:cubicBezTo>
                    <a:pt x="12" y="4"/>
                    <a:pt x="8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12" y="0"/>
                    <a:pt x="16" y="0"/>
                  </a:cubicBezTo>
                  <a:cubicBezTo>
                    <a:pt x="20" y="1"/>
                    <a:pt x="25" y="1"/>
                    <a:pt x="30" y="1"/>
                  </a:cubicBezTo>
                  <a:cubicBezTo>
                    <a:pt x="31" y="1"/>
                    <a:pt x="32" y="2"/>
                    <a:pt x="32" y="3"/>
                  </a:cubicBezTo>
                  <a:cubicBezTo>
                    <a:pt x="32" y="4"/>
                    <a:pt x="31" y="5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1" name="Freeform 75">
              <a:extLst>
                <a:ext uri="{FF2B5EF4-FFF2-40B4-BE49-F238E27FC236}">
                  <a16:creationId xmlns:a16="http://schemas.microsoft.com/office/drawing/2014/main" id="{3B7E9B50-0375-4F55-8694-3FA32258DD03}"/>
                </a:ext>
              </a:extLst>
            </p:cNvPr>
            <p:cNvSpPr/>
            <p:nvPr/>
          </p:nvSpPr>
          <p:spPr bwMode="auto">
            <a:xfrm>
              <a:off x="3925888" y="5789613"/>
              <a:ext cx="165100" cy="104775"/>
            </a:xfrm>
            <a:custGeom>
              <a:avLst/>
              <a:gdLst>
                <a:gd name="T0" fmla="*/ 2 w 22"/>
                <a:gd name="T1" fmla="*/ 14 h 14"/>
                <a:gd name="T2" fmla="*/ 0 w 22"/>
                <a:gd name="T3" fmla="*/ 13 h 14"/>
                <a:gd name="T4" fmla="*/ 1 w 22"/>
                <a:gd name="T5" fmla="*/ 10 h 14"/>
                <a:gd name="T6" fmla="*/ 18 w 22"/>
                <a:gd name="T7" fmla="*/ 0 h 14"/>
                <a:gd name="T8" fmla="*/ 21 w 22"/>
                <a:gd name="T9" fmla="*/ 1 h 14"/>
                <a:gd name="T10" fmla="*/ 21 w 22"/>
                <a:gd name="T11" fmla="*/ 4 h 14"/>
                <a:gd name="T12" fmla="*/ 3 w 22"/>
                <a:gd name="T13" fmla="*/ 14 h 14"/>
                <a:gd name="T14" fmla="*/ 2 w 22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4">
                  <a:moveTo>
                    <a:pt x="2" y="14"/>
                  </a:moveTo>
                  <a:cubicBezTo>
                    <a:pt x="1" y="14"/>
                    <a:pt x="0" y="14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7" y="8"/>
                    <a:pt x="13" y="4"/>
                    <a:pt x="18" y="0"/>
                  </a:cubicBezTo>
                  <a:cubicBezTo>
                    <a:pt x="19" y="0"/>
                    <a:pt x="20" y="0"/>
                    <a:pt x="21" y="1"/>
                  </a:cubicBezTo>
                  <a:cubicBezTo>
                    <a:pt x="22" y="2"/>
                    <a:pt x="21" y="3"/>
                    <a:pt x="21" y="4"/>
                  </a:cubicBezTo>
                  <a:cubicBezTo>
                    <a:pt x="15" y="8"/>
                    <a:pt x="9" y="11"/>
                    <a:pt x="3" y="14"/>
                  </a:cubicBezTo>
                  <a:cubicBezTo>
                    <a:pt x="3" y="14"/>
                    <a:pt x="2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2" name="Freeform 76">
              <a:extLst>
                <a:ext uri="{FF2B5EF4-FFF2-40B4-BE49-F238E27FC236}">
                  <a16:creationId xmlns:a16="http://schemas.microsoft.com/office/drawing/2014/main" id="{1D4E7FBF-FD98-660A-78A6-E800D3DF19CB}"/>
                </a:ext>
              </a:extLst>
            </p:cNvPr>
            <p:cNvSpPr/>
            <p:nvPr/>
          </p:nvSpPr>
          <p:spPr bwMode="auto">
            <a:xfrm>
              <a:off x="4979988" y="5033963"/>
              <a:ext cx="246063" cy="852488"/>
            </a:xfrm>
            <a:custGeom>
              <a:avLst/>
              <a:gdLst>
                <a:gd name="T0" fmla="*/ 30 w 33"/>
                <a:gd name="T1" fmla="*/ 114 h 114"/>
                <a:gd name="T2" fmla="*/ 30 w 33"/>
                <a:gd name="T3" fmla="*/ 114 h 114"/>
                <a:gd name="T4" fmla="*/ 28 w 33"/>
                <a:gd name="T5" fmla="*/ 112 h 114"/>
                <a:gd name="T6" fmla="*/ 28 w 33"/>
                <a:gd name="T7" fmla="*/ 5 h 114"/>
                <a:gd name="T8" fmla="*/ 4 w 33"/>
                <a:gd name="T9" fmla="*/ 4 h 114"/>
                <a:gd name="T10" fmla="*/ 5 w 33"/>
                <a:gd name="T11" fmla="*/ 112 h 114"/>
                <a:gd name="T12" fmla="*/ 3 w 33"/>
                <a:gd name="T13" fmla="*/ 114 h 114"/>
                <a:gd name="T14" fmla="*/ 3 w 33"/>
                <a:gd name="T15" fmla="*/ 114 h 114"/>
                <a:gd name="T16" fmla="*/ 1 w 33"/>
                <a:gd name="T17" fmla="*/ 111 h 114"/>
                <a:gd name="T18" fmla="*/ 0 w 33"/>
                <a:gd name="T19" fmla="*/ 2 h 114"/>
                <a:gd name="T20" fmla="*/ 1 w 33"/>
                <a:gd name="T21" fmla="*/ 1 h 114"/>
                <a:gd name="T22" fmla="*/ 2 w 33"/>
                <a:gd name="T23" fmla="*/ 0 h 114"/>
                <a:gd name="T24" fmla="*/ 2 w 33"/>
                <a:gd name="T25" fmla="*/ 0 h 114"/>
                <a:gd name="T26" fmla="*/ 30 w 33"/>
                <a:gd name="T27" fmla="*/ 1 h 114"/>
                <a:gd name="T28" fmla="*/ 32 w 33"/>
                <a:gd name="T29" fmla="*/ 3 h 114"/>
                <a:gd name="T30" fmla="*/ 32 w 33"/>
                <a:gd name="T31" fmla="*/ 112 h 114"/>
                <a:gd name="T32" fmla="*/ 30 w 33"/>
                <a:gd name="T3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114">
                  <a:moveTo>
                    <a:pt x="30" y="114"/>
                  </a:moveTo>
                  <a:cubicBezTo>
                    <a:pt x="30" y="114"/>
                    <a:pt x="30" y="114"/>
                    <a:pt x="30" y="114"/>
                  </a:cubicBezTo>
                  <a:cubicBezTo>
                    <a:pt x="29" y="114"/>
                    <a:pt x="28" y="113"/>
                    <a:pt x="28" y="112"/>
                  </a:cubicBezTo>
                  <a:cubicBezTo>
                    <a:pt x="29" y="86"/>
                    <a:pt x="28" y="17"/>
                    <a:pt x="28" y="5"/>
                  </a:cubicBezTo>
                  <a:cubicBezTo>
                    <a:pt x="23" y="5"/>
                    <a:pt x="13" y="4"/>
                    <a:pt x="4" y="4"/>
                  </a:cubicBezTo>
                  <a:cubicBezTo>
                    <a:pt x="5" y="29"/>
                    <a:pt x="5" y="77"/>
                    <a:pt x="5" y="112"/>
                  </a:cubicBezTo>
                  <a:cubicBezTo>
                    <a:pt x="5" y="113"/>
                    <a:pt x="4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1" y="113"/>
                    <a:pt x="1" y="113"/>
                    <a:pt x="1" y="111"/>
                  </a:cubicBezTo>
                  <a:cubicBezTo>
                    <a:pt x="1" y="76"/>
                    <a:pt x="1" y="26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30" y="1"/>
                    <a:pt x="30" y="1"/>
                  </a:cubicBezTo>
                  <a:cubicBezTo>
                    <a:pt x="31" y="1"/>
                    <a:pt x="32" y="2"/>
                    <a:pt x="32" y="3"/>
                  </a:cubicBezTo>
                  <a:cubicBezTo>
                    <a:pt x="32" y="4"/>
                    <a:pt x="33" y="84"/>
                    <a:pt x="32" y="112"/>
                  </a:cubicBezTo>
                  <a:cubicBezTo>
                    <a:pt x="32" y="113"/>
                    <a:pt x="31" y="114"/>
                    <a:pt x="30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3" name="Freeform 77">
              <a:extLst>
                <a:ext uri="{FF2B5EF4-FFF2-40B4-BE49-F238E27FC236}">
                  <a16:creationId xmlns:a16="http://schemas.microsoft.com/office/drawing/2014/main" id="{04057A43-16FA-F5DA-4D8B-6897A4007C1C}"/>
                </a:ext>
              </a:extLst>
            </p:cNvPr>
            <p:cNvSpPr/>
            <p:nvPr/>
          </p:nvSpPr>
          <p:spPr bwMode="auto">
            <a:xfrm>
              <a:off x="4979988" y="4913313"/>
              <a:ext cx="373063" cy="157163"/>
            </a:xfrm>
            <a:custGeom>
              <a:avLst/>
              <a:gdLst>
                <a:gd name="T0" fmla="*/ 31 w 50"/>
                <a:gd name="T1" fmla="*/ 21 h 21"/>
                <a:gd name="T2" fmla="*/ 29 w 50"/>
                <a:gd name="T3" fmla="*/ 20 h 21"/>
                <a:gd name="T4" fmla="*/ 29 w 50"/>
                <a:gd name="T5" fmla="*/ 17 h 21"/>
                <a:gd name="T6" fmla="*/ 37 w 50"/>
                <a:gd name="T7" fmla="*/ 10 h 21"/>
                <a:gd name="T8" fmla="*/ 42 w 50"/>
                <a:gd name="T9" fmla="*/ 4 h 21"/>
                <a:gd name="T10" fmla="*/ 21 w 50"/>
                <a:gd name="T11" fmla="*/ 4 h 21"/>
                <a:gd name="T12" fmla="*/ 4 w 50"/>
                <a:gd name="T13" fmla="*/ 20 h 21"/>
                <a:gd name="T14" fmla="*/ 1 w 50"/>
                <a:gd name="T15" fmla="*/ 19 h 21"/>
                <a:gd name="T16" fmla="*/ 1 w 50"/>
                <a:gd name="T17" fmla="*/ 17 h 21"/>
                <a:gd name="T18" fmla="*/ 19 w 50"/>
                <a:gd name="T19" fmla="*/ 1 h 21"/>
                <a:gd name="T20" fmla="*/ 21 w 50"/>
                <a:gd name="T21" fmla="*/ 0 h 21"/>
                <a:gd name="T22" fmla="*/ 48 w 50"/>
                <a:gd name="T23" fmla="*/ 0 h 21"/>
                <a:gd name="T24" fmla="*/ 49 w 50"/>
                <a:gd name="T25" fmla="*/ 2 h 21"/>
                <a:gd name="T26" fmla="*/ 49 w 50"/>
                <a:gd name="T27" fmla="*/ 4 h 21"/>
                <a:gd name="T28" fmla="*/ 40 w 50"/>
                <a:gd name="T29" fmla="*/ 13 h 21"/>
                <a:gd name="T30" fmla="*/ 32 w 50"/>
                <a:gd name="T31" fmla="*/ 20 h 21"/>
                <a:gd name="T32" fmla="*/ 31 w 50"/>
                <a:gd name="T3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21">
                  <a:moveTo>
                    <a:pt x="31" y="21"/>
                  </a:moveTo>
                  <a:cubicBezTo>
                    <a:pt x="30" y="21"/>
                    <a:pt x="30" y="21"/>
                    <a:pt x="29" y="20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32" y="15"/>
                    <a:pt x="35" y="12"/>
                    <a:pt x="37" y="10"/>
                  </a:cubicBezTo>
                  <a:cubicBezTo>
                    <a:pt x="39" y="8"/>
                    <a:pt x="40" y="6"/>
                    <a:pt x="42" y="4"/>
                  </a:cubicBezTo>
                  <a:cubicBezTo>
                    <a:pt x="35" y="4"/>
                    <a:pt x="24" y="4"/>
                    <a:pt x="21" y="4"/>
                  </a:cubicBezTo>
                  <a:cubicBezTo>
                    <a:pt x="19" y="6"/>
                    <a:pt x="13" y="12"/>
                    <a:pt x="4" y="20"/>
                  </a:cubicBezTo>
                  <a:cubicBezTo>
                    <a:pt x="3" y="20"/>
                    <a:pt x="2" y="20"/>
                    <a:pt x="1" y="19"/>
                  </a:cubicBezTo>
                  <a:cubicBezTo>
                    <a:pt x="0" y="19"/>
                    <a:pt x="0" y="17"/>
                    <a:pt x="1" y="17"/>
                  </a:cubicBezTo>
                  <a:cubicBezTo>
                    <a:pt x="12" y="8"/>
                    <a:pt x="19" y="1"/>
                    <a:pt x="19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39" y="0"/>
                    <a:pt x="48" y="0"/>
                  </a:cubicBezTo>
                  <a:cubicBezTo>
                    <a:pt x="48" y="0"/>
                    <a:pt x="49" y="1"/>
                    <a:pt x="49" y="2"/>
                  </a:cubicBezTo>
                  <a:cubicBezTo>
                    <a:pt x="50" y="3"/>
                    <a:pt x="49" y="3"/>
                    <a:pt x="49" y="4"/>
                  </a:cubicBezTo>
                  <a:cubicBezTo>
                    <a:pt x="45" y="7"/>
                    <a:pt x="43" y="10"/>
                    <a:pt x="40" y="13"/>
                  </a:cubicBezTo>
                  <a:cubicBezTo>
                    <a:pt x="37" y="15"/>
                    <a:pt x="35" y="17"/>
                    <a:pt x="32" y="20"/>
                  </a:cubicBezTo>
                  <a:cubicBezTo>
                    <a:pt x="32" y="21"/>
                    <a:pt x="31" y="21"/>
                    <a:pt x="3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4" name="Freeform 78">
              <a:extLst>
                <a:ext uri="{FF2B5EF4-FFF2-40B4-BE49-F238E27FC236}">
                  <a16:creationId xmlns:a16="http://schemas.microsoft.com/office/drawing/2014/main" id="{B28E4449-AA96-DBBC-CDDB-2EDD1F0A04C3}"/>
                </a:ext>
              </a:extLst>
            </p:cNvPr>
            <p:cNvSpPr/>
            <p:nvPr/>
          </p:nvSpPr>
          <p:spPr bwMode="auto">
            <a:xfrm>
              <a:off x="5316538" y="4913313"/>
              <a:ext cx="36513" cy="906463"/>
            </a:xfrm>
            <a:custGeom>
              <a:avLst/>
              <a:gdLst>
                <a:gd name="T0" fmla="*/ 3 w 5"/>
                <a:gd name="T1" fmla="*/ 121 h 121"/>
                <a:gd name="T2" fmla="*/ 1 w 5"/>
                <a:gd name="T3" fmla="*/ 119 h 121"/>
                <a:gd name="T4" fmla="*/ 1 w 5"/>
                <a:gd name="T5" fmla="*/ 2 h 121"/>
                <a:gd name="T6" fmla="*/ 3 w 5"/>
                <a:gd name="T7" fmla="*/ 1 h 121"/>
                <a:gd name="T8" fmla="*/ 5 w 5"/>
                <a:gd name="T9" fmla="*/ 3 h 121"/>
                <a:gd name="T10" fmla="*/ 5 w 5"/>
                <a:gd name="T11" fmla="*/ 119 h 121"/>
                <a:gd name="T12" fmla="*/ 3 w 5"/>
                <a:gd name="T13" fmla="*/ 121 h 121"/>
                <a:gd name="T14" fmla="*/ 3 w 5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21">
                  <a:moveTo>
                    <a:pt x="3" y="121"/>
                  </a:moveTo>
                  <a:cubicBezTo>
                    <a:pt x="2" y="121"/>
                    <a:pt x="1" y="120"/>
                    <a:pt x="1" y="119"/>
                  </a:cubicBezTo>
                  <a:cubicBezTo>
                    <a:pt x="1" y="100"/>
                    <a:pt x="0" y="4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4" y="6"/>
                    <a:pt x="5" y="89"/>
                    <a:pt x="5" y="119"/>
                  </a:cubicBezTo>
                  <a:cubicBezTo>
                    <a:pt x="5" y="120"/>
                    <a:pt x="4" y="121"/>
                    <a:pt x="3" y="121"/>
                  </a:cubicBezTo>
                  <a:cubicBezTo>
                    <a:pt x="3" y="121"/>
                    <a:pt x="3" y="121"/>
                    <a:pt x="3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5" name="Freeform 79">
              <a:extLst>
                <a:ext uri="{FF2B5EF4-FFF2-40B4-BE49-F238E27FC236}">
                  <a16:creationId xmlns:a16="http://schemas.microsoft.com/office/drawing/2014/main" id="{45CD659E-3C66-31E2-9641-E255B1FC032C}"/>
                </a:ext>
              </a:extLst>
            </p:cNvPr>
            <p:cNvSpPr/>
            <p:nvPr/>
          </p:nvSpPr>
          <p:spPr bwMode="auto">
            <a:xfrm>
              <a:off x="4986338" y="5857876"/>
              <a:ext cx="239713" cy="36513"/>
            </a:xfrm>
            <a:custGeom>
              <a:avLst/>
              <a:gdLst>
                <a:gd name="T0" fmla="*/ 30 w 32"/>
                <a:gd name="T1" fmla="*/ 5 h 5"/>
                <a:gd name="T2" fmla="*/ 30 w 32"/>
                <a:gd name="T3" fmla="*/ 5 h 5"/>
                <a:gd name="T4" fmla="*/ 16 w 32"/>
                <a:gd name="T5" fmla="*/ 4 h 5"/>
                <a:gd name="T6" fmla="*/ 2 w 32"/>
                <a:gd name="T7" fmla="*/ 4 h 5"/>
                <a:gd name="T8" fmla="*/ 0 w 32"/>
                <a:gd name="T9" fmla="*/ 2 h 5"/>
                <a:gd name="T10" fmla="*/ 2 w 32"/>
                <a:gd name="T11" fmla="*/ 0 h 5"/>
                <a:gd name="T12" fmla="*/ 16 w 32"/>
                <a:gd name="T13" fmla="*/ 0 h 5"/>
                <a:gd name="T14" fmla="*/ 30 w 32"/>
                <a:gd name="T15" fmla="*/ 1 h 5"/>
                <a:gd name="T16" fmla="*/ 32 w 32"/>
                <a:gd name="T17" fmla="*/ 3 h 5"/>
                <a:gd name="T18" fmla="*/ 30 w 32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5">
                  <a:moveTo>
                    <a:pt x="30" y="5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4" y="5"/>
                    <a:pt x="20" y="5"/>
                    <a:pt x="16" y="4"/>
                  </a:cubicBezTo>
                  <a:cubicBezTo>
                    <a:pt x="11" y="4"/>
                    <a:pt x="7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" y="0"/>
                    <a:pt x="12" y="0"/>
                    <a:pt x="16" y="0"/>
                  </a:cubicBezTo>
                  <a:cubicBezTo>
                    <a:pt x="20" y="1"/>
                    <a:pt x="24" y="1"/>
                    <a:pt x="30" y="1"/>
                  </a:cubicBezTo>
                  <a:cubicBezTo>
                    <a:pt x="31" y="1"/>
                    <a:pt x="32" y="2"/>
                    <a:pt x="32" y="3"/>
                  </a:cubicBezTo>
                  <a:cubicBezTo>
                    <a:pt x="32" y="4"/>
                    <a:pt x="31" y="5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6" name="Freeform 80">
              <a:extLst>
                <a:ext uri="{FF2B5EF4-FFF2-40B4-BE49-F238E27FC236}">
                  <a16:creationId xmlns:a16="http://schemas.microsoft.com/office/drawing/2014/main" id="{9640950A-640A-C4E3-955F-8EFC3E1278BE}"/>
                </a:ext>
              </a:extLst>
            </p:cNvPr>
            <p:cNvSpPr/>
            <p:nvPr/>
          </p:nvSpPr>
          <p:spPr bwMode="auto">
            <a:xfrm>
              <a:off x="5189538" y="5789613"/>
              <a:ext cx="163513" cy="104775"/>
            </a:xfrm>
            <a:custGeom>
              <a:avLst/>
              <a:gdLst>
                <a:gd name="T0" fmla="*/ 2 w 22"/>
                <a:gd name="T1" fmla="*/ 14 h 14"/>
                <a:gd name="T2" fmla="*/ 1 w 22"/>
                <a:gd name="T3" fmla="*/ 13 h 14"/>
                <a:gd name="T4" fmla="*/ 2 w 22"/>
                <a:gd name="T5" fmla="*/ 10 h 14"/>
                <a:gd name="T6" fmla="*/ 19 w 22"/>
                <a:gd name="T7" fmla="*/ 0 h 14"/>
                <a:gd name="T8" fmla="*/ 22 w 22"/>
                <a:gd name="T9" fmla="*/ 1 h 14"/>
                <a:gd name="T10" fmla="*/ 21 w 22"/>
                <a:gd name="T11" fmla="*/ 4 h 14"/>
                <a:gd name="T12" fmla="*/ 3 w 22"/>
                <a:gd name="T13" fmla="*/ 14 h 14"/>
                <a:gd name="T14" fmla="*/ 2 w 22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4">
                  <a:moveTo>
                    <a:pt x="2" y="14"/>
                  </a:moveTo>
                  <a:cubicBezTo>
                    <a:pt x="2" y="14"/>
                    <a:pt x="1" y="14"/>
                    <a:pt x="1" y="13"/>
                  </a:cubicBezTo>
                  <a:cubicBezTo>
                    <a:pt x="0" y="12"/>
                    <a:pt x="1" y="11"/>
                    <a:pt x="2" y="10"/>
                  </a:cubicBezTo>
                  <a:cubicBezTo>
                    <a:pt x="8" y="8"/>
                    <a:pt x="13" y="4"/>
                    <a:pt x="19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2" y="2"/>
                    <a:pt x="22" y="3"/>
                    <a:pt x="21" y="4"/>
                  </a:cubicBezTo>
                  <a:cubicBezTo>
                    <a:pt x="15" y="8"/>
                    <a:pt x="9" y="11"/>
                    <a:pt x="3" y="14"/>
                  </a:cubicBezTo>
                  <a:cubicBezTo>
                    <a:pt x="3" y="14"/>
                    <a:pt x="3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7" name="Freeform 81">
              <a:extLst>
                <a:ext uri="{FF2B5EF4-FFF2-40B4-BE49-F238E27FC236}">
                  <a16:creationId xmlns:a16="http://schemas.microsoft.com/office/drawing/2014/main" id="{1DD4B343-F5E4-1545-C383-19D4E2E3701B}"/>
                </a:ext>
              </a:extLst>
            </p:cNvPr>
            <p:cNvSpPr/>
            <p:nvPr/>
          </p:nvSpPr>
          <p:spPr bwMode="auto">
            <a:xfrm>
              <a:off x="3917950" y="5138738"/>
              <a:ext cx="150813" cy="193675"/>
            </a:xfrm>
            <a:custGeom>
              <a:avLst/>
              <a:gdLst>
                <a:gd name="T0" fmla="*/ 2 w 20"/>
                <a:gd name="T1" fmla="*/ 26 h 26"/>
                <a:gd name="T2" fmla="*/ 1 w 20"/>
                <a:gd name="T3" fmla="*/ 26 h 26"/>
                <a:gd name="T4" fmla="*/ 1 w 20"/>
                <a:gd name="T5" fmla="*/ 23 h 26"/>
                <a:gd name="T6" fmla="*/ 2 w 20"/>
                <a:gd name="T7" fmla="*/ 23 h 26"/>
                <a:gd name="T8" fmla="*/ 2 w 20"/>
                <a:gd name="T9" fmla="*/ 23 h 26"/>
                <a:gd name="T10" fmla="*/ 17 w 20"/>
                <a:gd name="T11" fmla="*/ 1 h 26"/>
                <a:gd name="T12" fmla="*/ 19 w 20"/>
                <a:gd name="T13" fmla="*/ 1 h 26"/>
                <a:gd name="T14" fmla="*/ 19 w 20"/>
                <a:gd name="T15" fmla="*/ 3 h 26"/>
                <a:gd name="T16" fmla="*/ 5 w 20"/>
                <a:gd name="T17" fmla="*/ 24 h 26"/>
                <a:gd name="T18" fmla="*/ 4 w 20"/>
                <a:gd name="T19" fmla="*/ 25 h 26"/>
                <a:gd name="T20" fmla="*/ 4 w 20"/>
                <a:gd name="T21" fmla="*/ 25 h 26"/>
                <a:gd name="T22" fmla="*/ 3 w 20"/>
                <a:gd name="T23" fmla="*/ 26 h 26"/>
                <a:gd name="T24" fmla="*/ 2 w 20"/>
                <a:gd name="T2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6">
                  <a:moveTo>
                    <a:pt x="2" y="26"/>
                  </a:moveTo>
                  <a:cubicBezTo>
                    <a:pt x="2" y="26"/>
                    <a:pt x="1" y="26"/>
                    <a:pt x="1" y="26"/>
                  </a:cubicBezTo>
                  <a:cubicBezTo>
                    <a:pt x="0" y="25"/>
                    <a:pt x="1" y="24"/>
                    <a:pt x="1" y="23"/>
                  </a:cubicBezTo>
                  <a:cubicBezTo>
                    <a:pt x="1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6" y="14"/>
                    <a:pt x="10" y="8"/>
                    <a:pt x="17" y="1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20" y="1"/>
                    <a:pt x="20" y="2"/>
                    <a:pt x="19" y="3"/>
                  </a:cubicBezTo>
                  <a:cubicBezTo>
                    <a:pt x="12" y="10"/>
                    <a:pt x="9" y="16"/>
                    <a:pt x="5" y="24"/>
                  </a:cubicBezTo>
                  <a:cubicBezTo>
                    <a:pt x="4" y="24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6"/>
                    <a:pt x="3" y="26"/>
                  </a:cubicBezTo>
                  <a:cubicBezTo>
                    <a:pt x="3" y="26"/>
                    <a:pt x="3" y="26"/>
                    <a:pt x="2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8" name="Freeform 82">
              <a:extLst>
                <a:ext uri="{FF2B5EF4-FFF2-40B4-BE49-F238E27FC236}">
                  <a16:creationId xmlns:a16="http://schemas.microsoft.com/office/drawing/2014/main" id="{8BE81018-3F2A-5F93-2A57-58EFC564EB31}"/>
                </a:ext>
              </a:extLst>
            </p:cNvPr>
            <p:cNvSpPr/>
            <p:nvPr/>
          </p:nvSpPr>
          <p:spPr bwMode="auto">
            <a:xfrm>
              <a:off x="3925888" y="5213351"/>
              <a:ext cx="134938" cy="187325"/>
            </a:xfrm>
            <a:custGeom>
              <a:avLst/>
              <a:gdLst>
                <a:gd name="T0" fmla="*/ 2 w 18"/>
                <a:gd name="T1" fmla="*/ 25 h 25"/>
                <a:gd name="T2" fmla="*/ 1 w 18"/>
                <a:gd name="T3" fmla="*/ 24 h 25"/>
                <a:gd name="T4" fmla="*/ 0 w 18"/>
                <a:gd name="T5" fmla="*/ 22 h 25"/>
                <a:gd name="T6" fmla="*/ 15 w 18"/>
                <a:gd name="T7" fmla="*/ 0 h 25"/>
                <a:gd name="T8" fmla="*/ 17 w 18"/>
                <a:gd name="T9" fmla="*/ 0 h 25"/>
                <a:gd name="T10" fmla="*/ 18 w 18"/>
                <a:gd name="T11" fmla="*/ 2 h 25"/>
                <a:gd name="T12" fmla="*/ 3 w 18"/>
                <a:gd name="T13" fmla="*/ 24 h 25"/>
                <a:gd name="T14" fmla="*/ 2 w 1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5">
                  <a:moveTo>
                    <a:pt x="2" y="25"/>
                  </a:moveTo>
                  <a:cubicBezTo>
                    <a:pt x="1" y="25"/>
                    <a:pt x="1" y="25"/>
                    <a:pt x="1" y="24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5" y="15"/>
                    <a:pt x="10" y="7"/>
                    <a:pt x="15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8" y="1"/>
                    <a:pt x="18" y="2"/>
                    <a:pt x="18" y="2"/>
                  </a:cubicBezTo>
                  <a:cubicBezTo>
                    <a:pt x="12" y="9"/>
                    <a:pt x="7" y="16"/>
                    <a:pt x="3" y="24"/>
                  </a:cubicBezTo>
                  <a:cubicBezTo>
                    <a:pt x="3" y="24"/>
                    <a:pt x="2" y="25"/>
                    <a:pt x="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9" name="Freeform 83">
              <a:extLst>
                <a:ext uri="{FF2B5EF4-FFF2-40B4-BE49-F238E27FC236}">
                  <a16:creationId xmlns:a16="http://schemas.microsoft.com/office/drawing/2014/main" id="{CB9055AB-503E-6EEF-0ADC-F47A2772BBB8}"/>
                </a:ext>
              </a:extLst>
            </p:cNvPr>
            <p:cNvSpPr/>
            <p:nvPr/>
          </p:nvSpPr>
          <p:spPr bwMode="auto">
            <a:xfrm>
              <a:off x="3933825" y="5303838"/>
              <a:ext cx="134938" cy="209550"/>
            </a:xfrm>
            <a:custGeom>
              <a:avLst/>
              <a:gdLst>
                <a:gd name="T0" fmla="*/ 2 w 18"/>
                <a:gd name="T1" fmla="*/ 28 h 28"/>
                <a:gd name="T2" fmla="*/ 1 w 18"/>
                <a:gd name="T3" fmla="*/ 28 h 28"/>
                <a:gd name="T4" fmla="*/ 0 w 18"/>
                <a:gd name="T5" fmla="*/ 26 h 28"/>
                <a:gd name="T6" fmla="*/ 1 w 18"/>
                <a:gd name="T7" fmla="*/ 24 h 28"/>
                <a:gd name="T8" fmla="*/ 15 w 18"/>
                <a:gd name="T9" fmla="*/ 1 h 28"/>
                <a:gd name="T10" fmla="*/ 17 w 18"/>
                <a:gd name="T11" fmla="*/ 1 h 28"/>
                <a:gd name="T12" fmla="*/ 17 w 18"/>
                <a:gd name="T13" fmla="*/ 3 h 28"/>
                <a:gd name="T14" fmla="*/ 3 w 18"/>
                <a:gd name="T15" fmla="*/ 25 h 28"/>
                <a:gd name="T16" fmla="*/ 3 w 18"/>
                <a:gd name="T17" fmla="*/ 25 h 28"/>
                <a:gd name="T18" fmla="*/ 3 w 18"/>
                <a:gd name="T19" fmla="*/ 27 h 28"/>
                <a:gd name="T20" fmla="*/ 2 w 18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8">
                  <a:moveTo>
                    <a:pt x="2" y="28"/>
                  </a:moveTo>
                  <a:cubicBezTo>
                    <a:pt x="2" y="28"/>
                    <a:pt x="1" y="28"/>
                    <a:pt x="1" y="28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5"/>
                    <a:pt x="0" y="24"/>
                    <a:pt x="1" y="24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0"/>
                    <a:pt x="17" y="1"/>
                  </a:cubicBezTo>
                  <a:cubicBezTo>
                    <a:pt x="18" y="1"/>
                    <a:pt x="18" y="2"/>
                    <a:pt x="17" y="3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8"/>
                    <a:pt x="2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0" name="Freeform 84">
              <a:extLst>
                <a:ext uri="{FF2B5EF4-FFF2-40B4-BE49-F238E27FC236}">
                  <a16:creationId xmlns:a16="http://schemas.microsoft.com/office/drawing/2014/main" id="{F105504E-8C38-5F0F-6C05-9CDDE1D7E053}"/>
                </a:ext>
              </a:extLst>
            </p:cNvPr>
            <p:cNvSpPr/>
            <p:nvPr/>
          </p:nvSpPr>
          <p:spPr bwMode="auto">
            <a:xfrm>
              <a:off x="3933825" y="5422901"/>
              <a:ext cx="149225" cy="217488"/>
            </a:xfrm>
            <a:custGeom>
              <a:avLst/>
              <a:gdLst>
                <a:gd name="T0" fmla="*/ 1 w 20"/>
                <a:gd name="T1" fmla="*/ 29 h 29"/>
                <a:gd name="T2" fmla="*/ 1 w 20"/>
                <a:gd name="T3" fmla="*/ 29 h 29"/>
                <a:gd name="T4" fmla="*/ 0 w 20"/>
                <a:gd name="T5" fmla="*/ 27 h 29"/>
                <a:gd name="T6" fmla="*/ 13 w 20"/>
                <a:gd name="T7" fmla="*/ 5 h 29"/>
                <a:gd name="T8" fmla="*/ 17 w 20"/>
                <a:gd name="T9" fmla="*/ 1 h 29"/>
                <a:gd name="T10" fmla="*/ 19 w 20"/>
                <a:gd name="T11" fmla="*/ 1 h 29"/>
                <a:gd name="T12" fmla="*/ 18 w 20"/>
                <a:gd name="T13" fmla="*/ 3 h 29"/>
                <a:gd name="T14" fmla="*/ 15 w 20"/>
                <a:gd name="T15" fmla="*/ 7 h 29"/>
                <a:gd name="T16" fmla="*/ 3 w 20"/>
                <a:gd name="T17" fmla="*/ 28 h 29"/>
                <a:gd name="T18" fmla="*/ 1 w 20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9"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5" y="2"/>
                    <a:pt x="17" y="1"/>
                  </a:cubicBezTo>
                  <a:cubicBezTo>
                    <a:pt x="18" y="0"/>
                    <a:pt x="19" y="1"/>
                    <a:pt x="19" y="1"/>
                  </a:cubicBezTo>
                  <a:cubicBezTo>
                    <a:pt x="20" y="2"/>
                    <a:pt x="19" y="3"/>
                    <a:pt x="18" y="3"/>
                  </a:cubicBezTo>
                  <a:cubicBezTo>
                    <a:pt x="17" y="4"/>
                    <a:pt x="16" y="5"/>
                    <a:pt x="15" y="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2" y="29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1" name="Freeform 85">
              <a:extLst>
                <a:ext uri="{FF2B5EF4-FFF2-40B4-BE49-F238E27FC236}">
                  <a16:creationId xmlns:a16="http://schemas.microsoft.com/office/drawing/2014/main" id="{04FE6D58-0B81-7462-E5B3-BFE47E958519}"/>
                </a:ext>
              </a:extLst>
            </p:cNvPr>
            <p:cNvSpPr/>
            <p:nvPr/>
          </p:nvSpPr>
          <p:spPr bwMode="auto">
            <a:xfrm>
              <a:off x="3941763" y="5541963"/>
              <a:ext cx="141288" cy="195263"/>
            </a:xfrm>
            <a:custGeom>
              <a:avLst/>
              <a:gdLst>
                <a:gd name="T0" fmla="*/ 1 w 19"/>
                <a:gd name="T1" fmla="*/ 26 h 26"/>
                <a:gd name="T2" fmla="*/ 1 w 19"/>
                <a:gd name="T3" fmla="*/ 26 h 26"/>
                <a:gd name="T4" fmla="*/ 0 w 19"/>
                <a:gd name="T5" fmla="*/ 24 h 26"/>
                <a:gd name="T6" fmla="*/ 9 w 19"/>
                <a:gd name="T7" fmla="*/ 10 h 26"/>
                <a:gd name="T8" fmla="*/ 16 w 19"/>
                <a:gd name="T9" fmla="*/ 0 h 26"/>
                <a:gd name="T10" fmla="*/ 18 w 19"/>
                <a:gd name="T11" fmla="*/ 0 h 26"/>
                <a:gd name="T12" fmla="*/ 19 w 19"/>
                <a:gd name="T13" fmla="*/ 2 h 26"/>
                <a:gd name="T14" fmla="*/ 12 w 19"/>
                <a:gd name="T15" fmla="*/ 12 h 26"/>
                <a:gd name="T16" fmla="*/ 3 w 19"/>
                <a:gd name="T17" fmla="*/ 25 h 26"/>
                <a:gd name="T18" fmla="*/ 1 w 19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6">
                  <a:moveTo>
                    <a:pt x="1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4"/>
                  </a:cubicBezTo>
                  <a:cubicBezTo>
                    <a:pt x="2" y="20"/>
                    <a:pt x="6" y="15"/>
                    <a:pt x="9" y="10"/>
                  </a:cubicBezTo>
                  <a:cubicBezTo>
                    <a:pt x="12" y="7"/>
                    <a:pt x="14" y="3"/>
                    <a:pt x="16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9" y="0"/>
                    <a:pt x="19" y="1"/>
                    <a:pt x="19" y="2"/>
                  </a:cubicBezTo>
                  <a:cubicBezTo>
                    <a:pt x="17" y="5"/>
                    <a:pt x="14" y="8"/>
                    <a:pt x="12" y="12"/>
                  </a:cubicBezTo>
                  <a:cubicBezTo>
                    <a:pt x="8" y="17"/>
                    <a:pt x="5" y="21"/>
                    <a:pt x="3" y="25"/>
                  </a:cubicBezTo>
                  <a:cubicBezTo>
                    <a:pt x="2" y="26"/>
                    <a:pt x="2" y="26"/>
                    <a:pt x="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2" name="Freeform 86">
              <a:extLst>
                <a:ext uri="{FF2B5EF4-FFF2-40B4-BE49-F238E27FC236}">
                  <a16:creationId xmlns:a16="http://schemas.microsoft.com/office/drawing/2014/main" id="{338291F5-6AB9-933A-279C-6E05CA359278}"/>
                </a:ext>
              </a:extLst>
            </p:cNvPr>
            <p:cNvSpPr/>
            <p:nvPr/>
          </p:nvSpPr>
          <p:spPr bwMode="auto">
            <a:xfrm>
              <a:off x="3925888" y="5648326"/>
              <a:ext cx="142875" cy="193675"/>
            </a:xfrm>
            <a:custGeom>
              <a:avLst/>
              <a:gdLst>
                <a:gd name="T0" fmla="*/ 2 w 19"/>
                <a:gd name="T1" fmla="*/ 26 h 26"/>
                <a:gd name="T2" fmla="*/ 1 w 19"/>
                <a:gd name="T3" fmla="*/ 26 h 26"/>
                <a:gd name="T4" fmla="*/ 1 w 19"/>
                <a:gd name="T5" fmla="*/ 24 h 26"/>
                <a:gd name="T6" fmla="*/ 6 w 19"/>
                <a:gd name="T7" fmla="*/ 15 h 26"/>
                <a:gd name="T8" fmla="*/ 16 w 19"/>
                <a:gd name="T9" fmla="*/ 1 h 26"/>
                <a:gd name="T10" fmla="*/ 18 w 19"/>
                <a:gd name="T11" fmla="*/ 1 h 26"/>
                <a:gd name="T12" fmla="*/ 18 w 19"/>
                <a:gd name="T13" fmla="*/ 3 h 26"/>
                <a:gd name="T14" fmla="*/ 9 w 19"/>
                <a:gd name="T15" fmla="*/ 17 h 26"/>
                <a:gd name="T16" fmla="*/ 3 w 19"/>
                <a:gd name="T17" fmla="*/ 26 h 26"/>
                <a:gd name="T18" fmla="*/ 2 w 19"/>
                <a:gd name="T1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6">
                  <a:moveTo>
                    <a:pt x="2" y="26"/>
                  </a:moveTo>
                  <a:cubicBezTo>
                    <a:pt x="2" y="26"/>
                    <a:pt x="1" y="26"/>
                    <a:pt x="1" y="26"/>
                  </a:cubicBezTo>
                  <a:cubicBezTo>
                    <a:pt x="0" y="26"/>
                    <a:pt x="0" y="25"/>
                    <a:pt x="1" y="24"/>
                  </a:cubicBezTo>
                  <a:cubicBezTo>
                    <a:pt x="3" y="21"/>
                    <a:pt x="5" y="18"/>
                    <a:pt x="6" y="15"/>
                  </a:cubicBezTo>
                  <a:cubicBezTo>
                    <a:pt x="9" y="11"/>
                    <a:pt x="12" y="6"/>
                    <a:pt x="16" y="1"/>
                  </a:cubicBezTo>
                  <a:cubicBezTo>
                    <a:pt x="16" y="0"/>
                    <a:pt x="17" y="0"/>
                    <a:pt x="18" y="1"/>
                  </a:cubicBezTo>
                  <a:cubicBezTo>
                    <a:pt x="19" y="1"/>
                    <a:pt x="19" y="2"/>
                    <a:pt x="18" y="3"/>
                  </a:cubicBezTo>
                  <a:cubicBezTo>
                    <a:pt x="15" y="8"/>
                    <a:pt x="12" y="12"/>
                    <a:pt x="9" y="17"/>
                  </a:cubicBezTo>
                  <a:cubicBezTo>
                    <a:pt x="7" y="20"/>
                    <a:pt x="5" y="23"/>
                    <a:pt x="3" y="26"/>
                  </a:cubicBezTo>
                  <a:cubicBezTo>
                    <a:pt x="3" y="26"/>
                    <a:pt x="2" y="26"/>
                    <a:pt x="2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3" name="Freeform 87">
              <a:extLst>
                <a:ext uri="{FF2B5EF4-FFF2-40B4-BE49-F238E27FC236}">
                  <a16:creationId xmlns:a16="http://schemas.microsoft.com/office/drawing/2014/main" id="{AB5B9FF1-A253-24D4-443D-3076240A1F04}"/>
                </a:ext>
              </a:extLst>
            </p:cNvPr>
            <p:cNvSpPr/>
            <p:nvPr/>
          </p:nvSpPr>
          <p:spPr bwMode="auto">
            <a:xfrm>
              <a:off x="3948113" y="5745163"/>
              <a:ext cx="127000" cy="134938"/>
            </a:xfrm>
            <a:custGeom>
              <a:avLst/>
              <a:gdLst>
                <a:gd name="T0" fmla="*/ 3 w 17"/>
                <a:gd name="T1" fmla="*/ 18 h 18"/>
                <a:gd name="T2" fmla="*/ 3 w 17"/>
                <a:gd name="T3" fmla="*/ 18 h 18"/>
                <a:gd name="T4" fmla="*/ 0 w 17"/>
                <a:gd name="T5" fmla="*/ 17 h 18"/>
                <a:gd name="T6" fmla="*/ 4 w 17"/>
                <a:gd name="T7" fmla="*/ 15 h 18"/>
                <a:gd name="T8" fmla="*/ 4 w 17"/>
                <a:gd name="T9" fmla="*/ 15 h 18"/>
                <a:gd name="T10" fmla="*/ 14 w 17"/>
                <a:gd name="T11" fmla="*/ 1 h 18"/>
                <a:gd name="T12" fmla="*/ 16 w 17"/>
                <a:gd name="T13" fmla="*/ 0 h 18"/>
                <a:gd name="T14" fmla="*/ 16 w 17"/>
                <a:gd name="T15" fmla="*/ 2 h 18"/>
                <a:gd name="T16" fmla="*/ 7 w 17"/>
                <a:gd name="T17" fmla="*/ 16 h 18"/>
                <a:gd name="T18" fmla="*/ 7 w 17"/>
                <a:gd name="T19" fmla="*/ 16 h 18"/>
                <a:gd name="T20" fmla="*/ 6 w 17"/>
                <a:gd name="T21" fmla="*/ 17 h 18"/>
                <a:gd name="T22" fmla="*/ 3 w 17"/>
                <a:gd name="T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8">
                  <a:moveTo>
                    <a:pt x="3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2" y="18"/>
                    <a:pt x="0" y="18"/>
                    <a:pt x="0" y="17"/>
                  </a:cubicBezTo>
                  <a:cubicBezTo>
                    <a:pt x="0" y="15"/>
                    <a:pt x="1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1"/>
                    <a:pt x="17" y="2"/>
                    <a:pt x="16" y="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7" y="17"/>
                    <a:pt x="6" y="17"/>
                  </a:cubicBezTo>
                  <a:cubicBezTo>
                    <a:pt x="5" y="18"/>
                    <a:pt x="3" y="18"/>
                    <a:pt x="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4" name="Freeform 88">
              <a:extLst>
                <a:ext uri="{FF2B5EF4-FFF2-40B4-BE49-F238E27FC236}">
                  <a16:creationId xmlns:a16="http://schemas.microsoft.com/office/drawing/2014/main" id="{47F03968-20C0-4467-D28B-2E042D576140}"/>
                </a:ext>
              </a:extLst>
            </p:cNvPr>
            <p:cNvSpPr/>
            <p:nvPr/>
          </p:nvSpPr>
          <p:spPr bwMode="auto">
            <a:xfrm>
              <a:off x="4329113" y="4816476"/>
              <a:ext cx="157163" cy="239713"/>
            </a:xfrm>
            <a:custGeom>
              <a:avLst/>
              <a:gdLst>
                <a:gd name="T0" fmla="*/ 2 w 21"/>
                <a:gd name="T1" fmla="*/ 32 h 32"/>
                <a:gd name="T2" fmla="*/ 1 w 21"/>
                <a:gd name="T3" fmla="*/ 31 h 32"/>
                <a:gd name="T4" fmla="*/ 0 w 21"/>
                <a:gd name="T5" fmla="*/ 29 h 32"/>
                <a:gd name="T6" fmla="*/ 9 w 21"/>
                <a:gd name="T7" fmla="*/ 15 h 32"/>
                <a:gd name="T8" fmla="*/ 18 w 21"/>
                <a:gd name="T9" fmla="*/ 1 h 32"/>
                <a:gd name="T10" fmla="*/ 20 w 21"/>
                <a:gd name="T11" fmla="*/ 1 h 32"/>
                <a:gd name="T12" fmla="*/ 20 w 21"/>
                <a:gd name="T13" fmla="*/ 3 h 32"/>
                <a:gd name="T14" fmla="*/ 12 w 21"/>
                <a:gd name="T15" fmla="*/ 17 h 32"/>
                <a:gd name="T16" fmla="*/ 3 w 21"/>
                <a:gd name="T17" fmla="*/ 31 h 32"/>
                <a:gd name="T18" fmla="*/ 2 w 21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2">
                  <a:moveTo>
                    <a:pt x="2" y="32"/>
                  </a:moveTo>
                  <a:cubicBezTo>
                    <a:pt x="1" y="32"/>
                    <a:pt x="1" y="32"/>
                    <a:pt x="1" y="31"/>
                  </a:cubicBezTo>
                  <a:cubicBezTo>
                    <a:pt x="0" y="31"/>
                    <a:pt x="0" y="30"/>
                    <a:pt x="0" y="29"/>
                  </a:cubicBezTo>
                  <a:cubicBezTo>
                    <a:pt x="3" y="25"/>
                    <a:pt x="6" y="20"/>
                    <a:pt x="9" y="15"/>
                  </a:cubicBezTo>
                  <a:cubicBezTo>
                    <a:pt x="12" y="10"/>
                    <a:pt x="15" y="5"/>
                    <a:pt x="18" y="1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1" y="2"/>
                    <a:pt x="20" y="3"/>
                  </a:cubicBezTo>
                  <a:cubicBezTo>
                    <a:pt x="18" y="7"/>
                    <a:pt x="15" y="12"/>
                    <a:pt x="12" y="17"/>
                  </a:cubicBezTo>
                  <a:cubicBezTo>
                    <a:pt x="9" y="22"/>
                    <a:pt x="6" y="27"/>
                    <a:pt x="3" y="31"/>
                  </a:cubicBezTo>
                  <a:cubicBezTo>
                    <a:pt x="3" y="31"/>
                    <a:pt x="2" y="32"/>
                    <a:pt x="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5" name="Freeform 89">
              <a:extLst>
                <a:ext uri="{FF2B5EF4-FFF2-40B4-BE49-F238E27FC236}">
                  <a16:creationId xmlns:a16="http://schemas.microsoft.com/office/drawing/2014/main" id="{051BACB2-398A-DADC-64C9-9B4A71FA1161}"/>
                </a:ext>
              </a:extLst>
            </p:cNvPr>
            <p:cNvSpPr/>
            <p:nvPr/>
          </p:nvSpPr>
          <p:spPr bwMode="auto">
            <a:xfrm>
              <a:off x="4337050" y="4981576"/>
              <a:ext cx="141288" cy="209550"/>
            </a:xfrm>
            <a:custGeom>
              <a:avLst/>
              <a:gdLst>
                <a:gd name="T0" fmla="*/ 2 w 19"/>
                <a:gd name="T1" fmla="*/ 28 h 28"/>
                <a:gd name="T2" fmla="*/ 1 w 19"/>
                <a:gd name="T3" fmla="*/ 28 h 28"/>
                <a:gd name="T4" fmla="*/ 0 w 19"/>
                <a:gd name="T5" fmla="*/ 26 h 28"/>
                <a:gd name="T6" fmla="*/ 16 w 19"/>
                <a:gd name="T7" fmla="*/ 1 h 28"/>
                <a:gd name="T8" fmla="*/ 18 w 19"/>
                <a:gd name="T9" fmla="*/ 1 h 28"/>
                <a:gd name="T10" fmla="*/ 18 w 19"/>
                <a:gd name="T11" fmla="*/ 3 h 28"/>
                <a:gd name="T12" fmla="*/ 5 w 19"/>
                <a:gd name="T13" fmla="*/ 24 h 28"/>
                <a:gd name="T14" fmla="*/ 5 w 19"/>
                <a:gd name="T15" fmla="*/ 24 h 28"/>
                <a:gd name="T16" fmla="*/ 5 w 19"/>
                <a:gd name="T17" fmla="*/ 27 h 28"/>
                <a:gd name="T18" fmla="*/ 2 w 19"/>
                <a:gd name="T19" fmla="*/ 28 h 28"/>
                <a:gd name="T20" fmla="*/ 2 w 19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8">
                  <a:moveTo>
                    <a:pt x="2" y="28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5" y="18"/>
                    <a:pt x="11" y="9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ubicBezTo>
                    <a:pt x="19" y="1"/>
                    <a:pt x="19" y="2"/>
                    <a:pt x="18" y="3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6" y="25"/>
                    <a:pt x="5" y="26"/>
                    <a:pt x="5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6" name="Freeform 90">
              <a:extLst>
                <a:ext uri="{FF2B5EF4-FFF2-40B4-BE49-F238E27FC236}">
                  <a16:creationId xmlns:a16="http://schemas.microsoft.com/office/drawing/2014/main" id="{C9660D78-5E89-50FF-FBB0-A57D1CF23EDB}"/>
                </a:ext>
              </a:extLst>
            </p:cNvPr>
            <p:cNvSpPr/>
            <p:nvPr/>
          </p:nvSpPr>
          <p:spPr bwMode="auto">
            <a:xfrm>
              <a:off x="4329113" y="5086351"/>
              <a:ext cx="157163" cy="187325"/>
            </a:xfrm>
            <a:custGeom>
              <a:avLst/>
              <a:gdLst>
                <a:gd name="T0" fmla="*/ 2 w 21"/>
                <a:gd name="T1" fmla="*/ 25 h 25"/>
                <a:gd name="T2" fmla="*/ 1 w 21"/>
                <a:gd name="T3" fmla="*/ 24 h 25"/>
                <a:gd name="T4" fmla="*/ 1 w 21"/>
                <a:gd name="T5" fmla="*/ 22 h 25"/>
                <a:gd name="T6" fmla="*/ 7 w 21"/>
                <a:gd name="T7" fmla="*/ 15 h 25"/>
                <a:gd name="T8" fmla="*/ 18 w 21"/>
                <a:gd name="T9" fmla="*/ 1 h 25"/>
                <a:gd name="T10" fmla="*/ 20 w 21"/>
                <a:gd name="T11" fmla="*/ 1 h 25"/>
                <a:gd name="T12" fmla="*/ 20 w 21"/>
                <a:gd name="T13" fmla="*/ 3 h 25"/>
                <a:gd name="T14" fmla="*/ 9 w 21"/>
                <a:gd name="T15" fmla="*/ 17 h 25"/>
                <a:gd name="T16" fmla="*/ 5 w 21"/>
                <a:gd name="T17" fmla="*/ 21 h 25"/>
                <a:gd name="T18" fmla="*/ 5 w 21"/>
                <a:gd name="T19" fmla="*/ 23 h 25"/>
                <a:gd name="T20" fmla="*/ 3 w 21"/>
                <a:gd name="T21" fmla="*/ 24 h 25"/>
                <a:gd name="T22" fmla="*/ 2 w 21"/>
                <a:gd name="T2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5">
                  <a:moveTo>
                    <a:pt x="2" y="25"/>
                  </a:moveTo>
                  <a:cubicBezTo>
                    <a:pt x="2" y="25"/>
                    <a:pt x="1" y="25"/>
                    <a:pt x="1" y="24"/>
                  </a:cubicBezTo>
                  <a:cubicBezTo>
                    <a:pt x="0" y="24"/>
                    <a:pt x="0" y="23"/>
                    <a:pt x="1" y="22"/>
                  </a:cubicBezTo>
                  <a:cubicBezTo>
                    <a:pt x="3" y="20"/>
                    <a:pt x="5" y="17"/>
                    <a:pt x="7" y="15"/>
                  </a:cubicBezTo>
                  <a:cubicBezTo>
                    <a:pt x="11" y="10"/>
                    <a:pt x="15" y="5"/>
                    <a:pt x="18" y="1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1" y="2"/>
                    <a:pt x="20" y="3"/>
                  </a:cubicBezTo>
                  <a:cubicBezTo>
                    <a:pt x="17" y="7"/>
                    <a:pt x="13" y="12"/>
                    <a:pt x="9" y="17"/>
                  </a:cubicBezTo>
                  <a:cubicBezTo>
                    <a:pt x="8" y="18"/>
                    <a:pt x="7" y="20"/>
                    <a:pt x="5" y="21"/>
                  </a:cubicBezTo>
                  <a:cubicBezTo>
                    <a:pt x="6" y="22"/>
                    <a:pt x="5" y="23"/>
                    <a:pt x="5" y="2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2" y="25"/>
                    <a:pt x="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7" name="Freeform 91">
              <a:extLst>
                <a:ext uri="{FF2B5EF4-FFF2-40B4-BE49-F238E27FC236}">
                  <a16:creationId xmlns:a16="http://schemas.microsoft.com/office/drawing/2014/main" id="{FC298226-981C-A37C-9766-6C84958AF39A}"/>
                </a:ext>
              </a:extLst>
            </p:cNvPr>
            <p:cNvSpPr/>
            <p:nvPr/>
          </p:nvSpPr>
          <p:spPr bwMode="auto">
            <a:xfrm>
              <a:off x="4344988" y="5191126"/>
              <a:ext cx="127000" cy="187325"/>
            </a:xfrm>
            <a:custGeom>
              <a:avLst/>
              <a:gdLst>
                <a:gd name="T0" fmla="*/ 2 w 17"/>
                <a:gd name="T1" fmla="*/ 25 h 25"/>
                <a:gd name="T2" fmla="*/ 1 w 17"/>
                <a:gd name="T3" fmla="*/ 24 h 25"/>
                <a:gd name="T4" fmla="*/ 0 w 17"/>
                <a:gd name="T5" fmla="*/ 22 h 25"/>
                <a:gd name="T6" fmla="*/ 15 w 17"/>
                <a:gd name="T7" fmla="*/ 1 h 25"/>
                <a:gd name="T8" fmla="*/ 17 w 17"/>
                <a:gd name="T9" fmla="*/ 1 h 25"/>
                <a:gd name="T10" fmla="*/ 17 w 17"/>
                <a:gd name="T11" fmla="*/ 3 h 25"/>
                <a:gd name="T12" fmla="*/ 3 w 17"/>
                <a:gd name="T13" fmla="*/ 24 h 25"/>
                <a:gd name="T14" fmla="*/ 2 w 17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5">
                  <a:moveTo>
                    <a:pt x="2" y="25"/>
                  </a:moveTo>
                  <a:cubicBezTo>
                    <a:pt x="1" y="25"/>
                    <a:pt x="1" y="25"/>
                    <a:pt x="1" y="24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4" y="15"/>
                    <a:pt x="9" y="8"/>
                    <a:pt x="15" y="1"/>
                  </a:cubicBezTo>
                  <a:cubicBezTo>
                    <a:pt x="15" y="1"/>
                    <a:pt x="16" y="0"/>
                    <a:pt x="17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2" y="10"/>
                    <a:pt x="7" y="17"/>
                    <a:pt x="3" y="24"/>
                  </a:cubicBezTo>
                  <a:cubicBezTo>
                    <a:pt x="3" y="24"/>
                    <a:pt x="2" y="25"/>
                    <a:pt x="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8" name="Freeform 92">
              <a:extLst>
                <a:ext uri="{FF2B5EF4-FFF2-40B4-BE49-F238E27FC236}">
                  <a16:creationId xmlns:a16="http://schemas.microsoft.com/office/drawing/2014/main" id="{261AD41D-2873-F405-FEC2-75402CCFCF31}"/>
                </a:ext>
              </a:extLst>
            </p:cNvPr>
            <p:cNvSpPr/>
            <p:nvPr/>
          </p:nvSpPr>
          <p:spPr bwMode="auto">
            <a:xfrm>
              <a:off x="4351338" y="5310188"/>
              <a:ext cx="142875" cy="203200"/>
            </a:xfrm>
            <a:custGeom>
              <a:avLst/>
              <a:gdLst>
                <a:gd name="T0" fmla="*/ 2 w 19"/>
                <a:gd name="T1" fmla="*/ 27 h 27"/>
                <a:gd name="T2" fmla="*/ 1 w 19"/>
                <a:gd name="T3" fmla="*/ 27 h 27"/>
                <a:gd name="T4" fmla="*/ 1 w 19"/>
                <a:gd name="T5" fmla="*/ 25 h 27"/>
                <a:gd name="T6" fmla="*/ 16 w 19"/>
                <a:gd name="T7" fmla="*/ 1 h 27"/>
                <a:gd name="T8" fmla="*/ 18 w 19"/>
                <a:gd name="T9" fmla="*/ 1 h 27"/>
                <a:gd name="T10" fmla="*/ 18 w 19"/>
                <a:gd name="T11" fmla="*/ 3 h 27"/>
                <a:gd name="T12" fmla="*/ 3 w 19"/>
                <a:gd name="T13" fmla="*/ 26 h 27"/>
                <a:gd name="T14" fmla="*/ 2 w 19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7">
                  <a:moveTo>
                    <a:pt x="2" y="27"/>
                  </a:moveTo>
                  <a:cubicBezTo>
                    <a:pt x="2" y="27"/>
                    <a:pt x="1" y="27"/>
                    <a:pt x="1" y="27"/>
                  </a:cubicBezTo>
                  <a:cubicBezTo>
                    <a:pt x="0" y="27"/>
                    <a:pt x="0" y="26"/>
                    <a:pt x="1" y="25"/>
                  </a:cubicBezTo>
                  <a:cubicBezTo>
                    <a:pt x="5" y="17"/>
                    <a:pt x="10" y="9"/>
                    <a:pt x="16" y="1"/>
                  </a:cubicBezTo>
                  <a:cubicBezTo>
                    <a:pt x="16" y="0"/>
                    <a:pt x="17" y="0"/>
                    <a:pt x="18" y="1"/>
                  </a:cubicBezTo>
                  <a:cubicBezTo>
                    <a:pt x="19" y="1"/>
                    <a:pt x="19" y="2"/>
                    <a:pt x="18" y="3"/>
                  </a:cubicBezTo>
                  <a:cubicBezTo>
                    <a:pt x="13" y="10"/>
                    <a:pt x="8" y="18"/>
                    <a:pt x="3" y="26"/>
                  </a:cubicBezTo>
                  <a:cubicBezTo>
                    <a:pt x="3" y="27"/>
                    <a:pt x="2" y="27"/>
                    <a:pt x="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9" name="Freeform 93">
              <a:extLst>
                <a:ext uri="{FF2B5EF4-FFF2-40B4-BE49-F238E27FC236}">
                  <a16:creationId xmlns:a16="http://schemas.microsoft.com/office/drawing/2014/main" id="{81A3A2CA-22A9-4634-A4FD-CEAF19848237}"/>
                </a:ext>
              </a:extLst>
            </p:cNvPr>
            <p:cNvSpPr/>
            <p:nvPr/>
          </p:nvSpPr>
          <p:spPr bwMode="auto">
            <a:xfrm>
              <a:off x="4351338" y="5445126"/>
              <a:ext cx="120650" cy="173038"/>
            </a:xfrm>
            <a:custGeom>
              <a:avLst/>
              <a:gdLst>
                <a:gd name="T0" fmla="*/ 1 w 16"/>
                <a:gd name="T1" fmla="*/ 23 h 23"/>
                <a:gd name="T2" fmla="*/ 0 w 16"/>
                <a:gd name="T3" fmla="*/ 23 h 23"/>
                <a:gd name="T4" fmla="*/ 0 w 16"/>
                <a:gd name="T5" fmla="*/ 21 h 23"/>
                <a:gd name="T6" fmla="*/ 13 w 16"/>
                <a:gd name="T7" fmla="*/ 1 h 23"/>
                <a:gd name="T8" fmla="*/ 15 w 16"/>
                <a:gd name="T9" fmla="*/ 0 h 23"/>
                <a:gd name="T10" fmla="*/ 15 w 16"/>
                <a:gd name="T11" fmla="*/ 2 h 23"/>
                <a:gd name="T12" fmla="*/ 3 w 16"/>
                <a:gd name="T13" fmla="*/ 22 h 23"/>
                <a:gd name="T14" fmla="*/ 1 w 16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3">
                  <a:moveTo>
                    <a:pt x="1" y="23"/>
                  </a:moveTo>
                  <a:cubicBezTo>
                    <a:pt x="1" y="23"/>
                    <a:pt x="1" y="23"/>
                    <a:pt x="0" y="23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4" y="14"/>
                    <a:pt x="8" y="7"/>
                    <a:pt x="13" y="1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1"/>
                    <a:pt x="16" y="2"/>
                    <a:pt x="15" y="2"/>
                  </a:cubicBezTo>
                  <a:cubicBezTo>
                    <a:pt x="11" y="9"/>
                    <a:pt x="6" y="15"/>
                    <a:pt x="3" y="22"/>
                  </a:cubicBezTo>
                  <a:cubicBezTo>
                    <a:pt x="2" y="22"/>
                    <a:pt x="2" y="23"/>
                    <a:pt x="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0" name="Freeform 94">
              <a:extLst>
                <a:ext uri="{FF2B5EF4-FFF2-40B4-BE49-F238E27FC236}">
                  <a16:creationId xmlns:a16="http://schemas.microsoft.com/office/drawing/2014/main" id="{4F47EA33-75A7-6197-4F25-EFA892AA1808}"/>
                </a:ext>
              </a:extLst>
            </p:cNvPr>
            <p:cNvSpPr/>
            <p:nvPr/>
          </p:nvSpPr>
          <p:spPr bwMode="auto">
            <a:xfrm>
              <a:off x="4359275" y="5557838"/>
              <a:ext cx="112713" cy="157163"/>
            </a:xfrm>
            <a:custGeom>
              <a:avLst/>
              <a:gdLst>
                <a:gd name="T0" fmla="*/ 1 w 15"/>
                <a:gd name="T1" fmla="*/ 21 h 21"/>
                <a:gd name="T2" fmla="*/ 1 w 15"/>
                <a:gd name="T3" fmla="*/ 21 h 21"/>
                <a:gd name="T4" fmla="*/ 0 w 15"/>
                <a:gd name="T5" fmla="*/ 19 h 21"/>
                <a:gd name="T6" fmla="*/ 12 w 15"/>
                <a:gd name="T7" fmla="*/ 0 h 21"/>
                <a:gd name="T8" fmla="*/ 14 w 15"/>
                <a:gd name="T9" fmla="*/ 0 h 21"/>
                <a:gd name="T10" fmla="*/ 15 w 15"/>
                <a:gd name="T11" fmla="*/ 2 h 21"/>
                <a:gd name="T12" fmla="*/ 3 w 15"/>
                <a:gd name="T13" fmla="*/ 20 h 21"/>
                <a:gd name="T14" fmla="*/ 1 w 15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1"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0" y="20"/>
                    <a:pt x="0" y="19"/>
                    <a:pt x="0" y="19"/>
                  </a:cubicBezTo>
                  <a:cubicBezTo>
                    <a:pt x="4" y="12"/>
                    <a:pt x="8" y="6"/>
                    <a:pt x="12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5" y="1"/>
                    <a:pt x="15" y="2"/>
                    <a:pt x="15" y="2"/>
                  </a:cubicBezTo>
                  <a:cubicBezTo>
                    <a:pt x="10" y="8"/>
                    <a:pt x="6" y="14"/>
                    <a:pt x="3" y="20"/>
                  </a:cubicBezTo>
                  <a:cubicBezTo>
                    <a:pt x="2" y="21"/>
                    <a:pt x="2" y="21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1" name="Freeform 95">
              <a:extLst>
                <a:ext uri="{FF2B5EF4-FFF2-40B4-BE49-F238E27FC236}">
                  <a16:creationId xmlns:a16="http://schemas.microsoft.com/office/drawing/2014/main" id="{3F3515A0-9568-640F-168D-928CD041C48C}"/>
                </a:ext>
              </a:extLst>
            </p:cNvPr>
            <p:cNvSpPr/>
            <p:nvPr/>
          </p:nvSpPr>
          <p:spPr bwMode="auto">
            <a:xfrm>
              <a:off x="4344988" y="5648326"/>
              <a:ext cx="133350" cy="179388"/>
            </a:xfrm>
            <a:custGeom>
              <a:avLst/>
              <a:gdLst>
                <a:gd name="T0" fmla="*/ 2 w 18"/>
                <a:gd name="T1" fmla="*/ 24 h 24"/>
                <a:gd name="T2" fmla="*/ 1 w 18"/>
                <a:gd name="T3" fmla="*/ 24 h 24"/>
                <a:gd name="T4" fmla="*/ 1 w 18"/>
                <a:gd name="T5" fmla="*/ 22 h 24"/>
                <a:gd name="T6" fmla="*/ 16 w 18"/>
                <a:gd name="T7" fmla="*/ 0 h 24"/>
                <a:gd name="T8" fmla="*/ 18 w 18"/>
                <a:gd name="T9" fmla="*/ 0 h 24"/>
                <a:gd name="T10" fmla="*/ 18 w 18"/>
                <a:gd name="T11" fmla="*/ 3 h 24"/>
                <a:gd name="T12" fmla="*/ 3 w 18"/>
                <a:gd name="T13" fmla="*/ 23 h 24"/>
                <a:gd name="T14" fmla="*/ 2 w 18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4">
                  <a:moveTo>
                    <a:pt x="2" y="24"/>
                  </a:moveTo>
                  <a:cubicBezTo>
                    <a:pt x="2" y="24"/>
                    <a:pt x="2" y="24"/>
                    <a:pt x="1" y="24"/>
                  </a:cubicBezTo>
                  <a:cubicBezTo>
                    <a:pt x="1" y="23"/>
                    <a:pt x="0" y="22"/>
                    <a:pt x="1" y="22"/>
                  </a:cubicBezTo>
                  <a:cubicBezTo>
                    <a:pt x="4" y="14"/>
                    <a:pt x="9" y="7"/>
                    <a:pt x="16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8" y="1"/>
                    <a:pt x="18" y="2"/>
                    <a:pt x="18" y="3"/>
                  </a:cubicBezTo>
                  <a:cubicBezTo>
                    <a:pt x="12" y="8"/>
                    <a:pt x="7" y="15"/>
                    <a:pt x="3" y="23"/>
                  </a:cubicBezTo>
                  <a:cubicBezTo>
                    <a:pt x="3" y="23"/>
                    <a:pt x="3" y="24"/>
                    <a:pt x="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2" name="Freeform 96">
              <a:extLst>
                <a:ext uri="{FF2B5EF4-FFF2-40B4-BE49-F238E27FC236}">
                  <a16:creationId xmlns:a16="http://schemas.microsoft.com/office/drawing/2014/main" id="{93623197-E7D1-7B6D-9C6B-D7219CF0739F}"/>
                </a:ext>
              </a:extLst>
            </p:cNvPr>
            <p:cNvSpPr/>
            <p:nvPr/>
          </p:nvSpPr>
          <p:spPr bwMode="auto">
            <a:xfrm>
              <a:off x="4389438" y="5729288"/>
              <a:ext cx="96838" cy="128588"/>
            </a:xfrm>
            <a:custGeom>
              <a:avLst/>
              <a:gdLst>
                <a:gd name="T0" fmla="*/ 2 w 13"/>
                <a:gd name="T1" fmla="*/ 17 h 17"/>
                <a:gd name="T2" fmla="*/ 1 w 13"/>
                <a:gd name="T3" fmla="*/ 17 h 17"/>
                <a:gd name="T4" fmla="*/ 1 w 13"/>
                <a:gd name="T5" fmla="*/ 15 h 17"/>
                <a:gd name="T6" fmla="*/ 8 w 13"/>
                <a:gd name="T7" fmla="*/ 3 h 17"/>
                <a:gd name="T8" fmla="*/ 12 w 13"/>
                <a:gd name="T9" fmla="*/ 0 h 17"/>
                <a:gd name="T10" fmla="*/ 13 w 13"/>
                <a:gd name="T11" fmla="*/ 2 h 17"/>
                <a:gd name="T12" fmla="*/ 11 w 13"/>
                <a:gd name="T13" fmla="*/ 3 h 17"/>
                <a:gd name="T14" fmla="*/ 10 w 13"/>
                <a:gd name="T15" fmla="*/ 4 h 17"/>
                <a:gd name="T16" fmla="*/ 4 w 13"/>
                <a:gd name="T17" fmla="*/ 15 h 17"/>
                <a:gd name="T18" fmla="*/ 4 w 13"/>
                <a:gd name="T19" fmla="*/ 16 h 17"/>
                <a:gd name="T20" fmla="*/ 3 w 13"/>
                <a:gd name="T21" fmla="*/ 17 h 17"/>
                <a:gd name="T22" fmla="*/ 2 w 13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2" y="17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0" y="16"/>
                    <a:pt x="0" y="15"/>
                    <a:pt x="1" y="15"/>
                  </a:cubicBezTo>
                  <a:cubicBezTo>
                    <a:pt x="4" y="11"/>
                    <a:pt x="6" y="7"/>
                    <a:pt x="8" y="3"/>
                  </a:cubicBezTo>
                  <a:cubicBezTo>
                    <a:pt x="9" y="0"/>
                    <a:pt x="11" y="0"/>
                    <a:pt x="12" y="0"/>
                  </a:cubicBezTo>
                  <a:cubicBezTo>
                    <a:pt x="13" y="0"/>
                    <a:pt x="13" y="1"/>
                    <a:pt x="13" y="2"/>
                  </a:cubicBezTo>
                  <a:cubicBezTo>
                    <a:pt x="13" y="3"/>
                    <a:pt x="12" y="3"/>
                    <a:pt x="11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9" y="8"/>
                    <a:pt x="7" y="12"/>
                    <a:pt x="4" y="15"/>
                  </a:cubicBezTo>
                  <a:cubicBezTo>
                    <a:pt x="4" y="15"/>
                    <a:pt x="4" y="16"/>
                    <a:pt x="4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2" y="17"/>
                    <a:pt x="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3" name="Freeform 97">
              <a:extLst>
                <a:ext uri="{FF2B5EF4-FFF2-40B4-BE49-F238E27FC236}">
                  <a16:creationId xmlns:a16="http://schemas.microsoft.com/office/drawing/2014/main" id="{8CD5A81A-E509-9BE2-4CC4-DFA68FC7108E}"/>
                </a:ext>
              </a:extLst>
            </p:cNvPr>
            <p:cNvSpPr/>
            <p:nvPr/>
          </p:nvSpPr>
          <p:spPr bwMode="auto">
            <a:xfrm>
              <a:off x="4770438" y="4487863"/>
              <a:ext cx="141288" cy="193675"/>
            </a:xfrm>
            <a:custGeom>
              <a:avLst/>
              <a:gdLst>
                <a:gd name="T0" fmla="*/ 1 w 19"/>
                <a:gd name="T1" fmla="*/ 26 h 26"/>
                <a:gd name="T2" fmla="*/ 0 w 19"/>
                <a:gd name="T3" fmla="*/ 26 h 26"/>
                <a:gd name="T4" fmla="*/ 0 w 19"/>
                <a:gd name="T5" fmla="*/ 24 h 26"/>
                <a:gd name="T6" fmla="*/ 16 w 19"/>
                <a:gd name="T7" fmla="*/ 1 h 26"/>
                <a:gd name="T8" fmla="*/ 18 w 19"/>
                <a:gd name="T9" fmla="*/ 0 h 26"/>
                <a:gd name="T10" fmla="*/ 19 w 19"/>
                <a:gd name="T11" fmla="*/ 2 h 26"/>
                <a:gd name="T12" fmla="*/ 3 w 19"/>
                <a:gd name="T13" fmla="*/ 25 h 26"/>
                <a:gd name="T14" fmla="*/ 1 w 19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6">
                  <a:moveTo>
                    <a:pt x="1" y="26"/>
                  </a:moveTo>
                  <a:cubicBezTo>
                    <a:pt x="1" y="26"/>
                    <a:pt x="1" y="26"/>
                    <a:pt x="0" y="26"/>
                  </a:cubicBezTo>
                  <a:cubicBezTo>
                    <a:pt x="0" y="25"/>
                    <a:pt x="0" y="24"/>
                    <a:pt x="0" y="24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8" y="0"/>
                    <a:pt x="18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6"/>
                    <a:pt x="2" y="26"/>
                    <a:pt x="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4" name="Freeform 98">
              <a:extLst>
                <a:ext uri="{FF2B5EF4-FFF2-40B4-BE49-F238E27FC236}">
                  <a16:creationId xmlns:a16="http://schemas.microsoft.com/office/drawing/2014/main" id="{3841D5C6-C423-3B4D-61BE-F862473E14BD}"/>
                </a:ext>
              </a:extLst>
            </p:cNvPr>
            <p:cNvSpPr/>
            <p:nvPr/>
          </p:nvSpPr>
          <p:spPr bwMode="auto">
            <a:xfrm>
              <a:off x="4778375" y="4673601"/>
              <a:ext cx="133350" cy="150813"/>
            </a:xfrm>
            <a:custGeom>
              <a:avLst/>
              <a:gdLst>
                <a:gd name="T0" fmla="*/ 1 w 18"/>
                <a:gd name="T1" fmla="*/ 20 h 20"/>
                <a:gd name="T2" fmla="*/ 0 w 18"/>
                <a:gd name="T3" fmla="*/ 20 h 20"/>
                <a:gd name="T4" fmla="*/ 0 w 18"/>
                <a:gd name="T5" fmla="*/ 18 h 20"/>
                <a:gd name="T6" fmla="*/ 12 w 18"/>
                <a:gd name="T7" fmla="*/ 2 h 20"/>
                <a:gd name="T8" fmla="*/ 17 w 18"/>
                <a:gd name="T9" fmla="*/ 0 h 20"/>
                <a:gd name="T10" fmla="*/ 17 w 18"/>
                <a:gd name="T11" fmla="*/ 2 h 20"/>
                <a:gd name="T12" fmla="*/ 15 w 18"/>
                <a:gd name="T13" fmla="*/ 3 h 20"/>
                <a:gd name="T14" fmla="*/ 14 w 18"/>
                <a:gd name="T15" fmla="*/ 4 h 20"/>
                <a:gd name="T16" fmla="*/ 3 w 18"/>
                <a:gd name="T17" fmla="*/ 19 h 20"/>
                <a:gd name="T18" fmla="*/ 1 w 18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0">
                  <a:moveTo>
                    <a:pt x="1" y="20"/>
                  </a:moveTo>
                  <a:cubicBezTo>
                    <a:pt x="1" y="20"/>
                    <a:pt x="1" y="20"/>
                    <a:pt x="0" y="20"/>
                  </a:cubicBezTo>
                  <a:cubicBezTo>
                    <a:pt x="0" y="19"/>
                    <a:pt x="0" y="18"/>
                    <a:pt x="0" y="18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0"/>
                    <a:pt x="16" y="0"/>
                    <a:pt x="17" y="0"/>
                  </a:cubicBezTo>
                  <a:cubicBezTo>
                    <a:pt x="17" y="1"/>
                    <a:pt x="18" y="2"/>
                    <a:pt x="17" y="2"/>
                  </a:cubicBezTo>
                  <a:cubicBezTo>
                    <a:pt x="17" y="3"/>
                    <a:pt x="16" y="3"/>
                    <a:pt x="15" y="3"/>
                  </a:cubicBezTo>
                  <a:cubicBezTo>
                    <a:pt x="15" y="3"/>
                    <a:pt x="15" y="3"/>
                    <a:pt x="14" y="4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20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5" name="Freeform 99">
              <a:extLst>
                <a:ext uri="{FF2B5EF4-FFF2-40B4-BE49-F238E27FC236}">
                  <a16:creationId xmlns:a16="http://schemas.microsoft.com/office/drawing/2014/main" id="{D294F053-7D9D-C210-7EE8-DED123EBA206}"/>
                </a:ext>
              </a:extLst>
            </p:cNvPr>
            <p:cNvSpPr/>
            <p:nvPr/>
          </p:nvSpPr>
          <p:spPr bwMode="auto">
            <a:xfrm>
              <a:off x="4770438" y="4786313"/>
              <a:ext cx="141288" cy="231775"/>
            </a:xfrm>
            <a:custGeom>
              <a:avLst/>
              <a:gdLst>
                <a:gd name="T0" fmla="*/ 2 w 19"/>
                <a:gd name="T1" fmla="*/ 31 h 31"/>
                <a:gd name="T2" fmla="*/ 1 w 19"/>
                <a:gd name="T3" fmla="*/ 31 h 31"/>
                <a:gd name="T4" fmla="*/ 0 w 19"/>
                <a:gd name="T5" fmla="*/ 29 h 31"/>
                <a:gd name="T6" fmla="*/ 16 w 19"/>
                <a:gd name="T7" fmla="*/ 0 h 31"/>
                <a:gd name="T8" fmla="*/ 18 w 19"/>
                <a:gd name="T9" fmla="*/ 0 h 31"/>
                <a:gd name="T10" fmla="*/ 18 w 19"/>
                <a:gd name="T11" fmla="*/ 2 h 31"/>
                <a:gd name="T12" fmla="*/ 3 w 19"/>
                <a:gd name="T13" fmla="*/ 30 h 31"/>
                <a:gd name="T14" fmla="*/ 2 w 19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1">
                  <a:moveTo>
                    <a:pt x="2" y="31"/>
                  </a:move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0"/>
                    <a:pt x="0" y="29"/>
                  </a:cubicBezTo>
                  <a:cubicBezTo>
                    <a:pt x="4" y="19"/>
                    <a:pt x="10" y="9"/>
                    <a:pt x="16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1"/>
                    <a:pt x="19" y="2"/>
                    <a:pt x="18" y="2"/>
                  </a:cubicBezTo>
                  <a:cubicBezTo>
                    <a:pt x="12" y="11"/>
                    <a:pt x="7" y="20"/>
                    <a:pt x="3" y="30"/>
                  </a:cubicBezTo>
                  <a:cubicBezTo>
                    <a:pt x="3" y="31"/>
                    <a:pt x="2" y="31"/>
                    <a:pt x="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6" name="Freeform 100">
              <a:extLst>
                <a:ext uri="{FF2B5EF4-FFF2-40B4-BE49-F238E27FC236}">
                  <a16:creationId xmlns:a16="http://schemas.microsoft.com/office/drawing/2014/main" id="{3B7A121E-12E0-A217-62D0-39F65B26843C}"/>
                </a:ext>
              </a:extLst>
            </p:cNvPr>
            <p:cNvSpPr/>
            <p:nvPr/>
          </p:nvSpPr>
          <p:spPr bwMode="auto">
            <a:xfrm>
              <a:off x="4770438" y="4899026"/>
              <a:ext cx="149225" cy="223838"/>
            </a:xfrm>
            <a:custGeom>
              <a:avLst/>
              <a:gdLst>
                <a:gd name="T0" fmla="*/ 2 w 20"/>
                <a:gd name="T1" fmla="*/ 30 h 30"/>
                <a:gd name="T2" fmla="*/ 0 w 20"/>
                <a:gd name="T3" fmla="*/ 30 h 30"/>
                <a:gd name="T4" fmla="*/ 0 w 20"/>
                <a:gd name="T5" fmla="*/ 28 h 30"/>
                <a:gd name="T6" fmla="*/ 17 w 20"/>
                <a:gd name="T7" fmla="*/ 1 h 30"/>
                <a:gd name="T8" fmla="*/ 19 w 20"/>
                <a:gd name="T9" fmla="*/ 1 h 30"/>
                <a:gd name="T10" fmla="*/ 20 w 20"/>
                <a:gd name="T11" fmla="*/ 3 h 30"/>
                <a:gd name="T12" fmla="*/ 5 w 20"/>
                <a:gd name="T13" fmla="*/ 27 h 30"/>
                <a:gd name="T14" fmla="*/ 5 w 20"/>
                <a:gd name="T15" fmla="*/ 27 h 30"/>
                <a:gd name="T16" fmla="*/ 4 w 20"/>
                <a:gd name="T17" fmla="*/ 29 h 30"/>
                <a:gd name="T18" fmla="*/ 2 w 20"/>
                <a:gd name="T19" fmla="*/ 30 h 30"/>
                <a:gd name="T20" fmla="*/ 2 w 20"/>
                <a:gd name="T2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30">
                  <a:moveTo>
                    <a:pt x="2" y="30"/>
                  </a:moveTo>
                  <a:cubicBezTo>
                    <a:pt x="1" y="30"/>
                    <a:pt x="1" y="30"/>
                    <a:pt x="0" y="30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6" y="19"/>
                    <a:pt x="12" y="10"/>
                    <a:pt x="17" y="1"/>
                  </a:cubicBezTo>
                  <a:cubicBezTo>
                    <a:pt x="17" y="1"/>
                    <a:pt x="18" y="0"/>
                    <a:pt x="19" y="1"/>
                  </a:cubicBezTo>
                  <a:cubicBezTo>
                    <a:pt x="20" y="1"/>
                    <a:pt x="20" y="2"/>
                    <a:pt x="20" y="3"/>
                  </a:cubicBezTo>
                  <a:cubicBezTo>
                    <a:pt x="15" y="11"/>
                    <a:pt x="10" y="19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9"/>
                    <a:pt x="4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7" name="Freeform 101">
              <a:extLst>
                <a:ext uri="{FF2B5EF4-FFF2-40B4-BE49-F238E27FC236}">
                  <a16:creationId xmlns:a16="http://schemas.microsoft.com/office/drawing/2014/main" id="{0AFEBEC0-5371-DD9E-5961-1DCDDBB74434}"/>
                </a:ext>
              </a:extLst>
            </p:cNvPr>
            <p:cNvSpPr/>
            <p:nvPr/>
          </p:nvSpPr>
          <p:spPr bwMode="auto">
            <a:xfrm>
              <a:off x="4762500" y="5056188"/>
              <a:ext cx="142875" cy="201613"/>
            </a:xfrm>
            <a:custGeom>
              <a:avLst/>
              <a:gdLst>
                <a:gd name="T0" fmla="*/ 3 w 19"/>
                <a:gd name="T1" fmla="*/ 27 h 27"/>
                <a:gd name="T2" fmla="*/ 2 w 19"/>
                <a:gd name="T3" fmla="*/ 26 h 27"/>
                <a:gd name="T4" fmla="*/ 1 w 19"/>
                <a:gd name="T5" fmla="*/ 23 h 27"/>
                <a:gd name="T6" fmla="*/ 16 w 19"/>
                <a:gd name="T7" fmla="*/ 1 h 27"/>
                <a:gd name="T8" fmla="*/ 18 w 19"/>
                <a:gd name="T9" fmla="*/ 1 h 27"/>
                <a:gd name="T10" fmla="*/ 19 w 19"/>
                <a:gd name="T11" fmla="*/ 3 h 27"/>
                <a:gd name="T12" fmla="*/ 4 w 19"/>
                <a:gd name="T13" fmla="*/ 24 h 27"/>
                <a:gd name="T14" fmla="*/ 4 w 19"/>
                <a:gd name="T15" fmla="*/ 26 h 27"/>
                <a:gd name="T16" fmla="*/ 3 w 19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7">
                  <a:moveTo>
                    <a:pt x="3" y="27"/>
                  </a:moveTo>
                  <a:cubicBezTo>
                    <a:pt x="2" y="27"/>
                    <a:pt x="2" y="26"/>
                    <a:pt x="2" y="26"/>
                  </a:cubicBezTo>
                  <a:cubicBezTo>
                    <a:pt x="1" y="26"/>
                    <a:pt x="0" y="25"/>
                    <a:pt x="1" y="23"/>
                  </a:cubicBezTo>
                  <a:cubicBezTo>
                    <a:pt x="6" y="15"/>
                    <a:pt x="11" y="8"/>
                    <a:pt x="16" y="1"/>
                  </a:cubicBezTo>
                  <a:cubicBezTo>
                    <a:pt x="17" y="1"/>
                    <a:pt x="18" y="0"/>
                    <a:pt x="18" y="1"/>
                  </a:cubicBezTo>
                  <a:cubicBezTo>
                    <a:pt x="19" y="2"/>
                    <a:pt x="19" y="2"/>
                    <a:pt x="19" y="3"/>
                  </a:cubicBezTo>
                  <a:cubicBezTo>
                    <a:pt x="13" y="10"/>
                    <a:pt x="8" y="17"/>
                    <a:pt x="4" y="24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3" y="27"/>
                    <a:pt x="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8" name="Freeform 102">
              <a:extLst>
                <a:ext uri="{FF2B5EF4-FFF2-40B4-BE49-F238E27FC236}">
                  <a16:creationId xmlns:a16="http://schemas.microsoft.com/office/drawing/2014/main" id="{0E177E64-786A-1BC3-4F66-61BF2B8123DE}"/>
                </a:ext>
              </a:extLst>
            </p:cNvPr>
            <p:cNvSpPr/>
            <p:nvPr/>
          </p:nvSpPr>
          <p:spPr bwMode="auto">
            <a:xfrm>
              <a:off x="4770438" y="5183188"/>
              <a:ext cx="157163" cy="201613"/>
            </a:xfrm>
            <a:custGeom>
              <a:avLst/>
              <a:gdLst>
                <a:gd name="T0" fmla="*/ 2 w 21"/>
                <a:gd name="T1" fmla="*/ 27 h 27"/>
                <a:gd name="T2" fmla="*/ 1 w 21"/>
                <a:gd name="T3" fmla="*/ 26 h 27"/>
                <a:gd name="T4" fmla="*/ 1 w 21"/>
                <a:gd name="T5" fmla="*/ 24 h 27"/>
                <a:gd name="T6" fmla="*/ 18 w 21"/>
                <a:gd name="T7" fmla="*/ 1 h 27"/>
                <a:gd name="T8" fmla="*/ 20 w 21"/>
                <a:gd name="T9" fmla="*/ 1 h 27"/>
                <a:gd name="T10" fmla="*/ 21 w 21"/>
                <a:gd name="T11" fmla="*/ 3 h 27"/>
                <a:gd name="T12" fmla="*/ 4 w 21"/>
                <a:gd name="T13" fmla="*/ 25 h 27"/>
                <a:gd name="T14" fmla="*/ 4 w 21"/>
                <a:gd name="T15" fmla="*/ 25 h 27"/>
                <a:gd name="T16" fmla="*/ 3 w 21"/>
                <a:gd name="T17" fmla="*/ 27 h 27"/>
                <a:gd name="T18" fmla="*/ 2 w 21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7">
                  <a:moveTo>
                    <a:pt x="2" y="27"/>
                  </a:moveTo>
                  <a:cubicBezTo>
                    <a:pt x="2" y="27"/>
                    <a:pt x="1" y="27"/>
                    <a:pt x="1" y="26"/>
                  </a:cubicBezTo>
                  <a:cubicBezTo>
                    <a:pt x="1" y="26"/>
                    <a:pt x="0" y="25"/>
                    <a:pt x="1" y="24"/>
                  </a:cubicBezTo>
                  <a:cubicBezTo>
                    <a:pt x="6" y="16"/>
                    <a:pt x="12" y="8"/>
                    <a:pt x="18" y="1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1" y="2"/>
                    <a:pt x="21" y="3"/>
                  </a:cubicBezTo>
                  <a:cubicBezTo>
                    <a:pt x="14" y="10"/>
                    <a:pt x="9" y="17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6"/>
                    <a:pt x="3" y="27"/>
                  </a:cubicBezTo>
                  <a:cubicBezTo>
                    <a:pt x="2" y="27"/>
                    <a:pt x="2" y="27"/>
                    <a:pt x="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9" name="Freeform 103">
              <a:extLst>
                <a:ext uri="{FF2B5EF4-FFF2-40B4-BE49-F238E27FC236}">
                  <a16:creationId xmlns:a16="http://schemas.microsoft.com/office/drawing/2014/main" id="{705DAAF9-9718-5973-A462-E1E1BC598CEE}"/>
                </a:ext>
              </a:extLst>
            </p:cNvPr>
            <p:cNvSpPr/>
            <p:nvPr/>
          </p:nvSpPr>
          <p:spPr bwMode="auto">
            <a:xfrm>
              <a:off x="4756150" y="5310188"/>
              <a:ext cx="141288" cy="187325"/>
            </a:xfrm>
            <a:custGeom>
              <a:avLst/>
              <a:gdLst>
                <a:gd name="T0" fmla="*/ 2 w 19"/>
                <a:gd name="T1" fmla="*/ 25 h 25"/>
                <a:gd name="T2" fmla="*/ 1 w 19"/>
                <a:gd name="T3" fmla="*/ 25 h 25"/>
                <a:gd name="T4" fmla="*/ 0 w 19"/>
                <a:gd name="T5" fmla="*/ 23 h 25"/>
                <a:gd name="T6" fmla="*/ 16 w 19"/>
                <a:gd name="T7" fmla="*/ 1 h 25"/>
                <a:gd name="T8" fmla="*/ 19 w 19"/>
                <a:gd name="T9" fmla="*/ 0 h 25"/>
                <a:gd name="T10" fmla="*/ 19 w 19"/>
                <a:gd name="T11" fmla="*/ 2 h 25"/>
                <a:gd name="T12" fmla="*/ 5 w 19"/>
                <a:gd name="T13" fmla="*/ 21 h 25"/>
                <a:gd name="T14" fmla="*/ 5 w 19"/>
                <a:gd name="T15" fmla="*/ 22 h 25"/>
                <a:gd name="T16" fmla="*/ 3 w 19"/>
                <a:gd name="T17" fmla="*/ 24 h 25"/>
                <a:gd name="T18" fmla="*/ 2 w 19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5">
                  <a:moveTo>
                    <a:pt x="2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2" y="25"/>
                    <a:pt x="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20" name="Freeform 104">
              <a:extLst>
                <a:ext uri="{FF2B5EF4-FFF2-40B4-BE49-F238E27FC236}">
                  <a16:creationId xmlns:a16="http://schemas.microsoft.com/office/drawing/2014/main" id="{5B1D35A1-07A7-672C-BDD7-6F77AB3E59CA}"/>
                </a:ext>
              </a:extLst>
            </p:cNvPr>
            <p:cNvSpPr/>
            <p:nvPr/>
          </p:nvSpPr>
          <p:spPr bwMode="auto">
            <a:xfrm>
              <a:off x="4770438" y="5414963"/>
              <a:ext cx="127000" cy="173038"/>
            </a:xfrm>
            <a:custGeom>
              <a:avLst/>
              <a:gdLst>
                <a:gd name="T0" fmla="*/ 2 w 17"/>
                <a:gd name="T1" fmla="*/ 23 h 23"/>
                <a:gd name="T2" fmla="*/ 1 w 17"/>
                <a:gd name="T3" fmla="*/ 23 h 23"/>
                <a:gd name="T4" fmla="*/ 0 w 17"/>
                <a:gd name="T5" fmla="*/ 21 h 23"/>
                <a:gd name="T6" fmla="*/ 15 w 17"/>
                <a:gd name="T7" fmla="*/ 1 h 23"/>
                <a:gd name="T8" fmla="*/ 17 w 17"/>
                <a:gd name="T9" fmla="*/ 0 h 23"/>
                <a:gd name="T10" fmla="*/ 17 w 17"/>
                <a:gd name="T11" fmla="*/ 2 h 23"/>
                <a:gd name="T12" fmla="*/ 3 w 17"/>
                <a:gd name="T13" fmla="*/ 22 h 23"/>
                <a:gd name="T14" fmla="*/ 2 w 17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3">
                  <a:moveTo>
                    <a:pt x="2" y="23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7" y="1"/>
                    <a:pt x="17" y="2"/>
                    <a:pt x="17" y="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3"/>
                    <a:pt x="2" y="23"/>
                    <a:pt x="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21" name="Freeform 105">
              <a:extLst>
                <a:ext uri="{FF2B5EF4-FFF2-40B4-BE49-F238E27FC236}">
                  <a16:creationId xmlns:a16="http://schemas.microsoft.com/office/drawing/2014/main" id="{166D3EE3-436E-F606-8B1F-C9197BBA6276}"/>
                </a:ext>
              </a:extLst>
            </p:cNvPr>
            <p:cNvSpPr/>
            <p:nvPr/>
          </p:nvSpPr>
          <p:spPr bwMode="auto">
            <a:xfrm>
              <a:off x="4778375" y="5505451"/>
              <a:ext cx="133350" cy="165100"/>
            </a:xfrm>
            <a:custGeom>
              <a:avLst/>
              <a:gdLst>
                <a:gd name="T0" fmla="*/ 1 w 18"/>
                <a:gd name="T1" fmla="*/ 22 h 22"/>
                <a:gd name="T2" fmla="*/ 1 w 18"/>
                <a:gd name="T3" fmla="*/ 21 h 22"/>
                <a:gd name="T4" fmla="*/ 0 w 18"/>
                <a:gd name="T5" fmla="*/ 19 h 22"/>
                <a:gd name="T6" fmla="*/ 15 w 18"/>
                <a:gd name="T7" fmla="*/ 0 h 22"/>
                <a:gd name="T8" fmla="*/ 17 w 18"/>
                <a:gd name="T9" fmla="*/ 0 h 22"/>
                <a:gd name="T10" fmla="*/ 18 w 18"/>
                <a:gd name="T11" fmla="*/ 2 h 22"/>
                <a:gd name="T12" fmla="*/ 3 w 18"/>
                <a:gd name="T13" fmla="*/ 21 h 22"/>
                <a:gd name="T14" fmla="*/ 1 w 18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2">
                  <a:moveTo>
                    <a:pt x="1" y="22"/>
                  </a:moveTo>
                  <a:cubicBezTo>
                    <a:pt x="1" y="22"/>
                    <a:pt x="1" y="22"/>
                    <a:pt x="1" y="21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5" y="13"/>
                    <a:pt x="10" y="6"/>
                    <a:pt x="15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8" y="1"/>
                    <a:pt x="18" y="2"/>
                    <a:pt x="18" y="2"/>
                  </a:cubicBezTo>
                  <a:cubicBezTo>
                    <a:pt x="12" y="8"/>
                    <a:pt x="7" y="15"/>
                    <a:pt x="3" y="21"/>
                  </a:cubicBezTo>
                  <a:cubicBezTo>
                    <a:pt x="2" y="22"/>
                    <a:pt x="2" y="22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22" name="Freeform 106">
              <a:extLst>
                <a:ext uri="{FF2B5EF4-FFF2-40B4-BE49-F238E27FC236}">
                  <a16:creationId xmlns:a16="http://schemas.microsoft.com/office/drawing/2014/main" id="{95C19BEF-B5FA-2605-82A7-BC1B1713F3DE}"/>
                </a:ext>
              </a:extLst>
            </p:cNvPr>
            <p:cNvSpPr/>
            <p:nvPr/>
          </p:nvSpPr>
          <p:spPr bwMode="auto">
            <a:xfrm>
              <a:off x="4778375" y="5580063"/>
              <a:ext cx="141288" cy="165100"/>
            </a:xfrm>
            <a:custGeom>
              <a:avLst/>
              <a:gdLst>
                <a:gd name="T0" fmla="*/ 2 w 19"/>
                <a:gd name="T1" fmla="*/ 22 h 22"/>
                <a:gd name="T2" fmla="*/ 1 w 19"/>
                <a:gd name="T3" fmla="*/ 22 h 22"/>
                <a:gd name="T4" fmla="*/ 1 w 19"/>
                <a:gd name="T5" fmla="*/ 20 h 22"/>
                <a:gd name="T6" fmla="*/ 16 w 19"/>
                <a:gd name="T7" fmla="*/ 0 h 22"/>
                <a:gd name="T8" fmla="*/ 18 w 19"/>
                <a:gd name="T9" fmla="*/ 0 h 22"/>
                <a:gd name="T10" fmla="*/ 18 w 19"/>
                <a:gd name="T11" fmla="*/ 2 h 22"/>
                <a:gd name="T12" fmla="*/ 3 w 19"/>
                <a:gd name="T13" fmla="*/ 22 h 22"/>
                <a:gd name="T14" fmla="*/ 2 w 19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2">
                  <a:moveTo>
                    <a:pt x="2" y="22"/>
                  </a:moveTo>
                  <a:cubicBezTo>
                    <a:pt x="2" y="22"/>
                    <a:pt x="1" y="22"/>
                    <a:pt x="1" y="22"/>
                  </a:cubicBezTo>
                  <a:cubicBezTo>
                    <a:pt x="1" y="22"/>
                    <a:pt x="0" y="21"/>
                    <a:pt x="1" y="2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8" y="1"/>
                    <a:pt x="19" y="1"/>
                    <a:pt x="18" y="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23" name="Freeform 107">
              <a:extLst>
                <a:ext uri="{FF2B5EF4-FFF2-40B4-BE49-F238E27FC236}">
                  <a16:creationId xmlns:a16="http://schemas.microsoft.com/office/drawing/2014/main" id="{CFFC8873-A504-1963-448E-E02E87E834A4}"/>
                </a:ext>
              </a:extLst>
            </p:cNvPr>
            <p:cNvSpPr/>
            <p:nvPr/>
          </p:nvSpPr>
          <p:spPr bwMode="auto">
            <a:xfrm>
              <a:off x="4770438" y="5676901"/>
              <a:ext cx="141288" cy="203200"/>
            </a:xfrm>
            <a:custGeom>
              <a:avLst/>
              <a:gdLst>
                <a:gd name="T0" fmla="*/ 1 w 19"/>
                <a:gd name="T1" fmla="*/ 27 h 27"/>
                <a:gd name="T2" fmla="*/ 1 w 19"/>
                <a:gd name="T3" fmla="*/ 27 h 27"/>
                <a:gd name="T4" fmla="*/ 0 w 19"/>
                <a:gd name="T5" fmla="*/ 25 h 27"/>
                <a:gd name="T6" fmla="*/ 1 w 19"/>
                <a:gd name="T7" fmla="*/ 23 h 27"/>
                <a:gd name="T8" fmla="*/ 16 w 19"/>
                <a:gd name="T9" fmla="*/ 1 h 27"/>
                <a:gd name="T10" fmla="*/ 19 w 19"/>
                <a:gd name="T11" fmla="*/ 1 h 27"/>
                <a:gd name="T12" fmla="*/ 19 w 19"/>
                <a:gd name="T13" fmla="*/ 3 h 27"/>
                <a:gd name="T14" fmla="*/ 3 w 19"/>
                <a:gd name="T15" fmla="*/ 26 h 27"/>
                <a:gd name="T16" fmla="*/ 1 w 19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7">
                  <a:moveTo>
                    <a:pt x="1" y="27"/>
                  </a:moveTo>
                  <a:cubicBezTo>
                    <a:pt x="1" y="27"/>
                    <a:pt x="1" y="27"/>
                    <a:pt x="1" y="27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0" y="24"/>
                    <a:pt x="0" y="24"/>
                    <a:pt x="1" y="23"/>
                  </a:cubicBezTo>
                  <a:cubicBezTo>
                    <a:pt x="5" y="15"/>
                    <a:pt x="10" y="8"/>
                    <a:pt x="16" y="1"/>
                  </a:cubicBezTo>
                  <a:cubicBezTo>
                    <a:pt x="17" y="0"/>
                    <a:pt x="18" y="0"/>
                    <a:pt x="19" y="1"/>
                  </a:cubicBezTo>
                  <a:cubicBezTo>
                    <a:pt x="19" y="1"/>
                    <a:pt x="19" y="2"/>
                    <a:pt x="19" y="3"/>
                  </a:cubicBezTo>
                  <a:cubicBezTo>
                    <a:pt x="13" y="10"/>
                    <a:pt x="7" y="18"/>
                    <a:pt x="3" y="26"/>
                  </a:cubicBezTo>
                  <a:cubicBezTo>
                    <a:pt x="2" y="26"/>
                    <a:pt x="2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24" name="Freeform 108">
              <a:extLst>
                <a:ext uri="{FF2B5EF4-FFF2-40B4-BE49-F238E27FC236}">
                  <a16:creationId xmlns:a16="http://schemas.microsoft.com/office/drawing/2014/main" id="{F7BCC57D-A82E-290D-1A15-911C6D6E0C81}"/>
                </a:ext>
              </a:extLst>
            </p:cNvPr>
            <p:cNvSpPr/>
            <p:nvPr/>
          </p:nvSpPr>
          <p:spPr bwMode="auto">
            <a:xfrm>
              <a:off x="5189538" y="5018088"/>
              <a:ext cx="141288" cy="173038"/>
            </a:xfrm>
            <a:custGeom>
              <a:avLst/>
              <a:gdLst>
                <a:gd name="T0" fmla="*/ 2 w 19"/>
                <a:gd name="T1" fmla="*/ 23 h 23"/>
                <a:gd name="T2" fmla="*/ 1 w 19"/>
                <a:gd name="T3" fmla="*/ 23 h 23"/>
                <a:gd name="T4" fmla="*/ 1 w 19"/>
                <a:gd name="T5" fmla="*/ 21 h 23"/>
                <a:gd name="T6" fmla="*/ 16 w 19"/>
                <a:gd name="T7" fmla="*/ 0 h 23"/>
                <a:gd name="T8" fmla="*/ 19 w 19"/>
                <a:gd name="T9" fmla="*/ 0 h 23"/>
                <a:gd name="T10" fmla="*/ 19 w 19"/>
                <a:gd name="T11" fmla="*/ 2 h 23"/>
                <a:gd name="T12" fmla="*/ 3 w 19"/>
                <a:gd name="T13" fmla="*/ 23 h 23"/>
                <a:gd name="T14" fmla="*/ 2 w 19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3">
                  <a:moveTo>
                    <a:pt x="2" y="23"/>
                  </a:moveTo>
                  <a:cubicBezTo>
                    <a:pt x="2" y="23"/>
                    <a:pt x="1" y="23"/>
                    <a:pt x="1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2" y="23"/>
                    <a:pt x="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25" name="Freeform 109">
              <a:extLst>
                <a:ext uri="{FF2B5EF4-FFF2-40B4-BE49-F238E27FC236}">
                  <a16:creationId xmlns:a16="http://schemas.microsoft.com/office/drawing/2014/main" id="{5A91CC23-D41F-98F5-6898-DAD85C035559}"/>
                </a:ext>
              </a:extLst>
            </p:cNvPr>
            <p:cNvSpPr/>
            <p:nvPr/>
          </p:nvSpPr>
          <p:spPr bwMode="auto">
            <a:xfrm>
              <a:off x="5203825" y="5122863"/>
              <a:ext cx="119063" cy="128588"/>
            </a:xfrm>
            <a:custGeom>
              <a:avLst/>
              <a:gdLst>
                <a:gd name="T0" fmla="*/ 2 w 16"/>
                <a:gd name="T1" fmla="*/ 17 h 17"/>
                <a:gd name="T2" fmla="*/ 0 w 16"/>
                <a:gd name="T3" fmla="*/ 17 h 17"/>
                <a:gd name="T4" fmla="*/ 1 w 16"/>
                <a:gd name="T5" fmla="*/ 15 h 17"/>
                <a:gd name="T6" fmla="*/ 13 w 16"/>
                <a:gd name="T7" fmla="*/ 1 h 17"/>
                <a:gd name="T8" fmla="*/ 16 w 16"/>
                <a:gd name="T9" fmla="*/ 1 h 17"/>
                <a:gd name="T10" fmla="*/ 16 w 16"/>
                <a:gd name="T11" fmla="*/ 3 h 17"/>
                <a:gd name="T12" fmla="*/ 6 w 16"/>
                <a:gd name="T13" fmla="*/ 14 h 17"/>
                <a:gd name="T14" fmla="*/ 6 w 16"/>
                <a:gd name="T15" fmla="*/ 14 h 17"/>
                <a:gd name="T16" fmla="*/ 5 w 16"/>
                <a:gd name="T17" fmla="*/ 16 h 17"/>
                <a:gd name="T18" fmla="*/ 2 w 16"/>
                <a:gd name="T19" fmla="*/ 17 h 17"/>
                <a:gd name="T20" fmla="*/ 2 w 16"/>
                <a:gd name="T2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7">
                  <a:moveTo>
                    <a:pt x="2" y="17"/>
                  </a:moveTo>
                  <a:cubicBezTo>
                    <a:pt x="1" y="17"/>
                    <a:pt x="1" y="17"/>
                    <a:pt x="0" y="17"/>
                  </a:cubicBezTo>
                  <a:cubicBezTo>
                    <a:pt x="0" y="16"/>
                    <a:pt x="0" y="15"/>
                    <a:pt x="1" y="15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5" y="0"/>
                    <a:pt x="16" y="1"/>
                  </a:cubicBezTo>
                  <a:cubicBezTo>
                    <a:pt x="16" y="1"/>
                    <a:pt x="16" y="2"/>
                    <a:pt x="1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6"/>
                    <a:pt x="5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26" name="Freeform 110">
              <a:extLst>
                <a:ext uri="{FF2B5EF4-FFF2-40B4-BE49-F238E27FC236}">
                  <a16:creationId xmlns:a16="http://schemas.microsoft.com/office/drawing/2014/main" id="{99C0C8A4-2E80-3C7F-18B9-B7B2892192D3}"/>
                </a:ext>
              </a:extLst>
            </p:cNvPr>
            <p:cNvSpPr/>
            <p:nvPr/>
          </p:nvSpPr>
          <p:spPr bwMode="auto">
            <a:xfrm>
              <a:off x="5203825" y="5191126"/>
              <a:ext cx="141288" cy="149225"/>
            </a:xfrm>
            <a:custGeom>
              <a:avLst/>
              <a:gdLst>
                <a:gd name="T0" fmla="*/ 1 w 19"/>
                <a:gd name="T1" fmla="*/ 20 h 20"/>
                <a:gd name="T2" fmla="*/ 1 w 19"/>
                <a:gd name="T3" fmla="*/ 20 h 20"/>
                <a:gd name="T4" fmla="*/ 0 w 19"/>
                <a:gd name="T5" fmla="*/ 18 h 20"/>
                <a:gd name="T6" fmla="*/ 9 w 19"/>
                <a:gd name="T7" fmla="*/ 8 h 20"/>
                <a:gd name="T8" fmla="*/ 16 w 19"/>
                <a:gd name="T9" fmla="*/ 1 h 20"/>
                <a:gd name="T10" fmla="*/ 18 w 19"/>
                <a:gd name="T11" fmla="*/ 0 h 20"/>
                <a:gd name="T12" fmla="*/ 18 w 19"/>
                <a:gd name="T13" fmla="*/ 2 h 20"/>
                <a:gd name="T14" fmla="*/ 12 w 19"/>
                <a:gd name="T15" fmla="*/ 10 h 20"/>
                <a:gd name="T16" fmla="*/ 3 w 19"/>
                <a:gd name="T17" fmla="*/ 20 h 20"/>
                <a:gd name="T18" fmla="*/ 1 w 19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1" y="2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2" y="15"/>
                    <a:pt x="6" y="11"/>
                    <a:pt x="9" y="8"/>
                  </a:cubicBezTo>
                  <a:cubicBezTo>
                    <a:pt x="12" y="5"/>
                    <a:pt x="14" y="2"/>
                    <a:pt x="16" y="1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8" y="1"/>
                    <a:pt x="19" y="2"/>
                    <a:pt x="18" y="2"/>
                  </a:cubicBezTo>
                  <a:cubicBezTo>
                    <a:pt x="17" y="4"/>
                    <a:pt x="14" y="7"/>
                    <a:pt x="12" y="10"/>
                  </a:cubicBezTo>
                  <a:cubicBezTo>
                    <a:pt x="8" y="13"/>
                    <a:pt x="5" y="17"/>
                    <a:pt x="3" y="20"/>
                  </a:cubicBezTo>
                  <a:cubicBezTo>
                    <a:pt x="2" y="20"/>
                    <a:pt x="2" y="20"/>
                    <a:pt x="1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27" name="Freeform 111">
              <a:extLst>
                <a:ext uri="{FF2B5EF4-FFF2-40B4-BE49-F238E27FC236}">
                  <a16:creationId xmlns:a16="http://schemas.microsoft.com/office/drawing/2014/main" id="{E87AF37C-F467-899A-101D-79353C4D40D4}"/>
                </a:ext>
              </a:extLst>
            </p:cNvPr>
            <p:cNvSpPr/>
            <p:nvPr/>
          </p:nvSpPr>
          <p:spPr bwMode="auto">
            <a:xfrm>
              <a:off x="5195888" y="5287963"/>
              <a:ext cx="134938" cy="173038"/>
            </a:xfrm>
            <a:custGeom>
              <a:avLst/>
              <a:gdLst>
                <a:gd name="T0" fmla="*/ 2 w 18"/>
                <a:gd name="T1" fmla="*/ 23 h 23"/>
                <a:gd name="T2" fmla="*/ 0 w 18"/>
                <a:gd name="T3" fmla="*/ 23 h 23"/>
                <a:gd name="T4" fmla="*/ 0 w 18"/>
                <a:gd name="T5" fmla="*/ 20 h 23"/>
                <a:gd name="T6" fmla="*/ 1 w 18"/>
                <a:gd name="T7" fmla="*/ 19 h 23"/>
                <a:gd name="T8" fmla="*/ 8 w 18"/>
                <a:gd name="T9" fmla="*/ 10 h 23"/>
                <a:gd name="T10" fmla="*/ 15 w 18"/>
                <a:gd name="T11" fmla="*/ 0 h 23"/>
                <a:gd name="T12" fmla="*/ 18 w 18"/>
                <a:gd name="T13" fmla="*/ 0 h 23"/>
                <a:gd name="T14" fmla="*/ 18 w 18"/>
                <a:gd name="T15" fmla="*/ 2 h 23"/>
                <a:gd name="T16" fmla="*/ 10 w 18"/>
                <a:gd name="T17" fmla="*/ 12 h 23"/>
                <a:gd name="T18" fmla="*/ 4 w 18"/>
                <a:gd name="T19" fmla="*/ 21 h 23"/>
                <a:gd name="T20" fmla="*/ 3 w 18"/>
                <a:gd name="T21" fmla="*/ 22 h 23"/>
                <a:gd name="T22" fmla="*/ 2 w 18"/>
                <a:gd name="T23" fmla="*/ 23 h 23"/>
                <a:gd name="T24" fmla="*/ 2 w 18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23">
                  <a:moveTo>
                    <a:pt x="2" y="23"/>
                  </a:moveTo>
                  <a:cubicBezTo>
                    <a:pt x="1" y="23"/>
                    <a:pt x="0" y="23"/>
                    <a:pt x="0" y="23"/>
                  </a:cubicBezTo>
                  <a:cubicBezTo>
                    <a:pt x="0" y="22"/>
                    <a:pt x="0" y="21"/>
                    <a:pt x="0" y="20"/>
                  </a:cubicBezTo>
                  <a:cubicBezTo>
                    <a:pt x="0" y="20"/>
                    <a:pt x="1" y="20"/>
                    <a:pt x="1" y="19"/>
                  </a:cubicBezTo>
                  <a:cubicBezTo>
                    <a:pt x="4" y="16"/>
                    <a:pt x="6" y="13"/>
                    <a:pt x="8" y="10"/>
                  </a:cubicBezTo>
                  <a:cubicBezTo>
                    <a:pt x="10" y="7"/>
                    <a:pt x="13" y="4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8" y="1"/>
                    <a:pt x="18" y="2"/>
                    <a:pt x="18" y="2"/>
                  </a:cubicBezTo>
                  <a:cubicBezTo>
                    <a:pt x="15" y="6"/>
                    <a:pt x="13" y="9"/>
                    <a:pt x="10" y="12"/>
                  </a:cubicBezTo>
                  <a:cubicBezTo>
                    <a:pt x="8" y="15"/>
                    <a:pt x="6" y="17"/>
                    <a:pt x="4" y="21"/>
                  </a:cubicBezTo>
                  <a:cubicBezTo>
                    <a:pt x="4" y="21"/>
                    <a:pt x="3" y="22"/>
                    <a:pt x="3" y="22"/>
                  </a:cubicBezTo>
                  <a:cubicBezTo>
                    <a:pt x="3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28" name="Freeform 112">
              <a:extLst>
                <a:ext uri="{FF2B5EF4-FFF2-40B4-BE49-F238E27FC236}">
                  <a16:creationId xmlns:a16="http://schemas.microsoft.com/office/drawing/2014/main" id="{0EA8C223-C527-BA2F-79F5-4D7662970423}"/>
                </a:ext>
              </a:extLst>
            </p:cNvPr>
            <p:cNvSpPr/>
            <p:nvPr/>
          </p:nvSpPr>
          <p:spPr bwMode="auto">
            <a:xfrm>
              <a:off x="5218113" y="5408613"/>
              <a:ext cx="112713" cy="133350"/>
            </a:xfrm>
            <a:custGeom>
              <a:avLst/>
              <a:gdLst>
                <a:gd name="T0" fmla="*/ 1 w 15"/>
                <a:gd name="T1" fmla="*/ 18 h 18"/>
                <a:gd name="T2" fmla="*/ 0 w 15"/>
                <a:gd name="T3" fmla="*/ 18 h 18"/>
                <a:gd name="T4" fmla="*/ 0 w 15"/>
                <a:gd name="T5" fmla="*/ 16 h 18"/>
                <a:gd name="T6" fmla="*/ 12 w 15"/>
                <a:gd name="T7" fmla="*/ 0 h 18"/>
                <a:gd name="T8" fmla="*/ 14 w 15"/>
                <a:gd name="T9" fmla="*/ 0 h 18"/>
                <a:gd name="T10" fmla="*/ 15 w 15"/>
                <a:gd name="T11" fmla="*/ 2 h 18"/>
                <a:gd name="T12" fmla="*/ 3 w 15"/>
                <a:gd name="T13" fmla="*/ 18 h 18"/>
                <a:gd name="T14" fmla="*/ 1 w 1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1" y="18"/>
                  </a:moveTo>
                  <a:cubicBezTo>
                    <a:pt x="1" y="18"/>
                    <a:pt x="1" y="18"/>
                    <a:pt x="0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5" y="11"/>
                    <a:pt x="9" y="6"/>
                    <a:pt x="12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1" y="7"/>
                    <a:pt x="7" y="13"/>
                    <a:pt x="3" y="18"/>
                  </a:cubicBezTo>
                  <a:cubicBezTo>
                    <a:pt x="2" y="18"/>
                    <a:pt x="2" y="18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29" name="Freeform 113">
              <a:extLst>
                <a:ext uri="{FF2B5EF4-FFF2-40B4-BE49-F238E27FC236}">
                  <a16:creationId xmlns:a16="http://schemas.microsoft.com/office/drawing/2014/main" id="{900210B9-2A8E-3CDA-339B-5BC8E84FC773}"/>
                </a:ext>
              </a:extLst>
            </p:cNvPr>
            <p:cNvSpPr/>
            <p:nvPr/>
          </p:nvSpPr>
          <p:spPr bwMode="auto">
            <a:xfrm>
              <a:off x="5211763" y="5497513"/>
              <a:ext cx="119063" cy="150813"/>
            </a:xfrm>
            <a:custGeom>
              <a:avLst/>
              <a:gdLst>
                <a:gd name="T0" fmla="*/ 2 w 16"/>
                <a:gd name="T1" fmla="*/ 20 h 20"/>
                <a:gd name="T2" fmla="*/ 1 w 16"/>
                <a:gd name="T3" fmla="*/ 20 h 20"/>
                <a:gd name="T4" fmla="*/ 1 w 16"/>
                <a:gd name="T5" fmla="*/ 18 h 20"/>
                <a:gd name="T6" fmla="*/ 13 w 16"/>
                <a:gd name="T7" fmla="*/ 0 h 20"/>
                <a:gd name="T8" fmla="*/ 15 w 16"/>
                <a:gd name="T9" fmla="*/ 0 h 20"/>
                <a:gd name="T10" fmla="*/ 15 w 16"/>
                <a:gd name="T11" fmla="*/ 2 h 20"/>
                <a:gd name="T12" fmla="*/ 3 w 16"/>
                <a:gd name="T13" fmla="*/ 20 h 20"/>
                <a:gd name="T14" fmla="*/ 2 w 16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0">
                  <a:moveTo>
                    <a:pt x="2" y="20"/>
                  </a:moveTo>
                  <a:cubicBezTo>
                    <a:pt x="2" y="20"/>
                    <a:pt x="1" y="20"/>
                    <a:pt x="1" y="20"/>
                  </a:cubicBezTo>
                  <a:cubicBezTo>
                    <a:pt x="0" y="20"/>
                    <a:pt x="0" y="19"/>
                    <a:pt x="1" y="1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6" y="0"/>
                    <a:pt x="16" y="1"/>
                    <a:pt x="15" y="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2" y="20"/>
                    <a:pt x="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0" name="Freeform 114">
              <a:extLst>
                <a:ext uri="{FF2B5EF4-FFF2-40B4-BE49-F238E27FC236}">
                  <a16:creationId xmlns:a16="http://schemas.microsoft.com/office/drawing/2014/main" id="{58636C9B-EC14-775E-79A1-D409BB36D952}"/>
                </a:ext>
              </a:extLst>
            </p:cNvPr>
            <p:cNvSpPr/>
            <p:nvPr/>
          </p:nvSpPr>
          <p:spPr bwMode="auto">
            <a:xfrm>
              <a:off x="5195888" y="5610226"/>
              <a:ext cx="134938" cy="157163"/>
            </a:xfrm>
            <a:custGeom>
              <a:avLst/>
              <a:gdLst>
                <a:gd name="T0" fmla="*/ 1 w 18"/>
                <a:gd name="T1" fmla="*/ 21 h 21"/>
                <a:gd name="T2" fmla="*/ 0 w 18"/>
                <a:gd name="T3" fmla="*/ 21 h 21"/>
                <a:gd name="T4" fmla="*/ 0 w 18"/>
                <a:gd name="T5" fmla="*/ 19 h 21"/>
                <a:gd name="T6" fmla="*/ 15 w 18"/>
                <a:gd name="T7" fmla="*/ 0 h 21"/>
                <a:gd name="T8" fmla="*/ 17 w 18"/>
                <a:gd name="T9" fmla="*/ 0 h 21"/>
                <a:gd name="T10" fmla="*/ 17 w 18"/>
                <a:gd name="T11" fmla="*/ 2 h 21"/>
                <a:gd name="T12" fmla="*/ 5 w 18"/>
                <a:gd name="T13" fmla="*/ 18 h 21"/>
                <a:gd name="T14" fmla="*/ 4 w 18"/>
                <a:gd name="T15" fmla="*/ 20 h 21"/>
                <a:gd name="T16" fmla="*/ 2 w 18"/>
                <a:gd name="T17" fmla="*/ 21 h 21"/>
                <a:gd name="T18" fmla="*/ 1 w 18"/>
                <a:gd name="T1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1">
                  <a:moveTo>
                    <a:pt x="1" y="21"/>
                  </a:moveTo>
                  <a:cubicBezTo>
                    <a:pt x="1" y="21"/>
                    <a:pt x="1" y="21"/>
                    <a:pt x="0" y="21"/>
                  </a:cubicBezTo>
                  <a:cubicBezTo>
                    <a:pt x="0" y="20"/>
                    <a:pt x="0" y="19"/>
                    <a:pt x="0" y="1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1"/>
                    <a:pt x="18" y="2"/>
                    <a:pt x="17" y="2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19"/>
                    <a:pt x="4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1" name="Freeform 115">
              <a:extLst>
                <a:ext uri="{FF2B5EF4-FFF2-40B4-BE49-F238E27FC236}">
                  <a16:creationId xmlns:a16="http://schemas.microsoft.com/office/drawing/2014/main" id="{FA45D55F-1B91-715C-D71F-7CDCDAD2ECA4}"/>
                </a:ext>
              </a:extLst>
            </p:cNvPr>
            <p:cNvSpPr/>
            <p:nvPr/>
          </p:nvSpPr>
          <p:spPr bwMode="auto">
            <a:xfrm>
              <a:off x="5211763" y="5700713"/>
              <a:ext cx="127000" cy="171450"/>
            </a:xfrm>
            <a:custGeom>
              <a:avLst/>
              <a:gdLst>
                <a:gd name="T0" fmla="*/ 3 w 17"/>
                <a:gd name="T1" fmla="*/ 23 h 23"/>
                <a:gd name="T2" fmla="*/ 1 w 17"/>
                <a:gd name="T3" fmla="*/ 22 h 23"/>
                <a:gd name="T4" fmla="*/ 1 w 17"/>
                <a:gd name="T5" fmla="*/ 19 h 23"/>
                <a:gd name="T6" fmla="*/ 14 w 17"/>
                <a:gd name="T7" fmla="*/ 1 h 23"/>
                <a:gd name="T8" fmla="*/ 16 w 17"/>
                <a:gd name="T9" fmla="*/ 1 h 23"/>
                <a:gd name="T10" fmla="*/ 17 w 17"/>
                <a:gd name="T11" fmla="*/ 3 h 23"/>
                <a:gd name="T12" fmla="*/ 4 w 17"/>
                <a:gd name="T13" fmla="*/ 20 h 23"/>
                <a:gd name="T14" fmla="*/ 4 w 17"/>
                <a:gd name="T15" fmla="*/ 22 h 23"/>
                <a:gd name="T16" fmla="*/ 3 w 17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3" y="23"/>
                  </a:moveTo>
                  <a:cubicBezTo>
                    <a:pt x="2" y="23"/>
                    <a:pt x="2" y="22"/>
                    <a:pt x="1" y="22"/>
                  </a:cubicBezTo>
                  <a:cubicBezTo>
                    <a:pt x="1" y="22"/>
                    <a:pt x="0" y="20"/>
                    <a:pt x="1" y="19"/>
                  </a:cubicBezTo>
                  <a:cubicBezTo>
                    <a:pt x="6" y="13"/>
                    <a:pt x="10" y="7"/>
                    <a:pt x="14" y="1"/>
                  </a:cubicBezTo>
                  <a:cubicBezTo>
                    <a:pt x="15" y="0"/>
                    <a:pt x="16" y="0"/>
                    <a:pt x="16" y="1"/>
                  </a:cubicBezTo>
                  <a:cubicBezTo>
                    <a:pt x="17" y="1"/>
                    <a:pt x="17" y="2"/>
                    <a:pt x="17" y="3"/>
                  </a:cubicBezTo>
                  <a:cubicBezTo>
                    <a:pt x="12" y="8"/>
                    <a:pt x="8" y="14"/>
                    <a:pt x="4" y="20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3" y="23"/>
                    <a:pt x="3" y="23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34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0" grpId="0"/>
      <p:bldP spid="71" grpId="0"/>
      <p:bldP spid="73" grpId="0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4B7392E2-6AE2-4610-E164-BE91EE2FD702}"/>
              </a:ext>
            </a:extLst>
          </p:cNvPr>
          <p:cNvGrpSpPr/>
          <p:nvPr/>
        </p:nvGrpSpPr>
        <p:grpSpPr>
          <a:xfrm>
            <a:off x="3240758" y="2736205"/>
            <a:ext cx="5005961" cy="3316886"/>
            <a:chOff x="1408112" y="1441451"/>
            <a:chExt cx="7264400" cy="4813299"/>
          </a:xfrm>
          <a:solidFill>
            <a:srgbClr val="5B9BD5">
              <a:lumMod val="50000"/>
            </a:srgbClr>
          </a:solidFill>
        </p:grpSpPr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A82BCAB4-070A-25B2-29FA-1C3F4C6E953A}"/>
                </a:ext>
              </a:extLst>
            </p:cNvPr>
            <p:cNvSpPr/>
            <p:nvPr/>
          </p:nvSpPr>
          <p:spPr bwMode="auto">
            <a:xfrm>
              <a:off x="1812925" y="3246438"/>
              <a:ext cx="1509713" cy="1476375"/>
            </a:xfrm>
            <a:custGeom>
              <a:avLst/>
              <a:gdLst>
                <a:gd name="T0" fmla="*/ 609 w 611"/>
                <a:gd name="T1" fmla="*/ 571 h 598"/>
                <a:gd name="T2" fmla="*/ 485 w 611"/>
                <a:gd name="T3" fmla="*/ 510 h 598"/>
                <a:gd name="T4" fmla="*/ 428 w 611"/>
                <a:gd name="T5" fmla="*/ 499 h 598"/>
                <a:gd name="T6" fmla="*/ 389 w 611"/>
                <a:gd name="T7" fmla="*/ 448 h 598"/>
                <a:gd name="T8" fmla="*/ 388 w 611"/>
                <a:gd name="T9" fmla="*/ 446 h 598"/>
                <a:gd name="T10" fmla="*/ 311 w 611"/>
                <a:gd name="T11" fmla="*/ 396 h 598"/>
                <a:gd name="T12" fmla="*/ 259 w 611"/>
                <a:gd name="T13" fmla="*/ 325 h 598"/>
                <a:gd name="T14" fmla="*/ 239 w 611"/>
                <a:gd name="T15" fmla="*/ 223 h 598"/>
                <a:gd name="T16" fmla="*/ 226 w 611"/>
                <a:gd name="T17" fmla="*/ 184 h 598"/>
                <a:gd name="T18" fmla="*/ 184 w 611"/>
                <a:gd name="T19" fmla="*/ 119 h 598"/>
                <a:gd name="T20" fmla="*/ 119 w 611"/>
                <a:gd name="T21" fmla="*/ 59 h 598"/>
                <a:gd name="T22" fmla="*/ 49 w 611"/>
                <a:gd name="T23" fmla="*/ 20 h 598"/>
                <a:gd name="T24" fmla="*/ 17 w 611"/>
                <a:gd name="T25" fmla="*/ 53 h 598"/>
                <a:gd name="T26" fmla="*/ 0 w 611"/>
                <a:gd name="T27" fmla="*/ 70 h 598"/>
                <a:gd name="T28" fmla="*/ 27 w 611"/>
                <a:gd name="T29" fmla="*/ 47 h 598"/>
                <a:gd name="T30" fmla="*/ 130 w 611"/>
                <a:gd name="T31" fmla="*/ 81 h 598"/>
                <a:gd name="T32" fmla="*/ 196 w 611"/>
                <a:gd name="T33" fmla="*/ 150 h 598"/>
                <a:gd name="T34" fmla="*/ 231 w 611"/>
                <a:gd name="T35" fmla="*/ 200 h 598"/>
                <a:gd name="T36" fmla="*/ 225 w 611"/>
                <a:gd name="T37" fmla="*/ 256 h 598"/>
                <a:gd name="T38" fmla="*/ 234 w 611"/>
                <a:gd name="T39" fmla="*/ 303 h 598"/>
                <a:gd name="T40" fmla="*/ 299 w 611"/>
                <a:gd name="T41" fmla="*/ 386 h 598"/>
                <a:gd name="T42" fmla="*/ 346 w 611"/>
                <a:gd name="T43" fmla="*/ 434 h 598"/>
                <a:gd name="T44" fmla="*/ 395 w 611"/>
                <a:gd name="T45" fmla="*/ 485 h 598"/>
                <a:gd name="T46" fmla="*/ 437 w 611"/>
                <a:gd name="T47" fmla="*/ 506 h 598"/>
                <a:gd name="T48" fmla="*/ 520 w 611"/>
                <a:gd name="T49" fmla="*/ 533 h 598"/>
                <a:gd name="T50" fmla="*/ 610 w 611"/>
                <a:gd name="T51" fmla="*/ 572 h 598"/>
                <a:gd name="T52" fmla="*/ 609 w 611"/>
                <a:gd name="T53" fmla="*/ 571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1" h="598">
                  <a:moveTo>
                    <a:pt x="609" y="571"/>
                  </a:moveTo>
                  <a:cubicBezTo>
                    <a:pt x="567" y="598"/>
                    <a:pt x="524" y="517"/>
                    <a:pt x="485" y="510"/>
                  </a:cubicBezTo>
                  <a:cubicBezTo>
                    <a:pt x="466" y="506"/>
                    <a:pt x="447" y="504"/>
                    <a:pt x="428" y="499"/>
                  </a:cubicBezTo>
                  <a:cubicBezTo>
                    <a:pt x="402" y="493"/>
                    <a:pt x="388" y="474"/>
                    <a:pt x="389" y="448"/>
                  </a:cubicBezTo>
                  <a:cubicBezTo>
                    <a:pt x="389" y="447"/>
                    <a:pt x="389" y="446"/>
                    <a:pt x="388" y="446"/>
                  </a:cubicBezTo>
                  <a:cubicBezTo>
                    <a:pt x="361" y="427"/>
                    <a:pt x="333" y="425"/>
                    <a:pt x="311" y="396"/>
                  </a:cubicBezTo>
                  <a:cubicBezTo>
                    <a:pt x="293" y="372"/>
                    <a:pt x="280" y="347"/>
                    <a:pt x="259" y="325"/>
                  </a:cubicBezTo>
                  <a:cubicBezTo>
                    <a:pt x="228" y="292"/>
                    <a:pt x="223" y="266"/>
                    <a:pt x="239" y="223"/>
                  </a:cubicBezTo>
                  <a:cubicBezTo>
                    <a:pt x="245" y="208"/>
                    <a:pt x="235" y="196"/>
                    <a:pt x="226" y="184"/>
                  </a:cubicBezTo>
                  <a:cubicBezTo>
                    <a:pt x="211" y="165"/>
                    <a:pt x="201" y="137"/>
                    <a:pt x="184" y="119"/>
                  </a:cubicBezTo>
                  <a:cubicBezTo>
                    <a:pt x="164" y="97"/>
                    <a:pt x="137" y="84"/>
                    <a:pt x="119" y="59"/>
                  </a:cubicBezTo>
                  <a:cubicBezTo>
                    <a:pt x="106" y="41"/>
                    <a:pt x="75" y="8"/>
                    <a:pt x="49" y="20"/>
                  </a:cubicBezTo>
                  <a:cubicBezTo>
                    <a:pt x="35" y="27"/>
                    <a:pt x="27" y="41"/>
                    <a:pt x="17" y="53"/>
                  </a:cubicBezTo>
                  <a:cubicBezTo>
                    <a:pt x="9" y="62"/>
                    <a:pt x="3" y="67"/>
                    <a:pt x="0" y="70"/>
                  </a:cubicBezTo>
                  <a:cubicBezTo>
                    <a:pt x="10" y="63"/>
                    <a:pt x="19" y="56"/>
                    <a:pt x="27" y="47"/>
                  </a:cubicBezTo>
                  <a:cubicBezTo>
                    <a:pt x="68" y="0"/>
                    <a:pt x="102" y="47"/>
                    <a:pt x="130" y="81"/>
                  </a:cubicBezTo>
                  <a:cubicBezTo>
                    <a:pt x="152" y="107"/>
                    <a:pt x="181" y="116"/>
                    <a:pt x="196" y="150"/>
                  </a:cubicBezTo>
                  <a:cubicBezTo>
                    <a:pt x="204" y="168"/>
                    <a:pt x="220" y="183"/>
                    <a:pt x="231" y="200"/>
                  </a:cubicBezTo>
                  <a:cubicBezTo>
                    <a:pt x="241" y="216"/>
                    <a:pt x="228" y="239"/>
                    <a:pt x="225" y="256"/>
                  </a:cubicBezTo>
                  <a:cubicBezTo>
                    <a:pt x="221" y="273"/>
                    <a:pt x="225" y="288"/>
                    <a:pt x="234" y="303"/>
                  </a:cubicBezTo>
                  <a:cubicBezTo>
                    <a:pt x="252" y="333"/>
                    <a:pt x="280" y="356"/>
                    <a:pt x="299" y="386"/>
                  </a:cubicBezTo>
                  <a:cubicBezTo>
                    <a:pt x="310" y="404"/>
                    <a:pt x="324" y="428"/>
                    <a:pt x="346" y="434"/>
                  </a:cubicBezTo>
                  <a:cubicBezTo>
                    <a:pt x="380" y="444"/>
                    <a:pt x="378" y="461"/>
                    <a:pt x="395" y="485"/>
                  </a:cubicBezTo>
                  <a:cubicBezTo>
                    <a:pt x="404" y="498"/>
                    <a:pt x="423" y="502"/>
                    <a:pt x="437" y="506"/>
                  </a:cubicBezTo>
                  <a:cubicBezTo>
                    <a:pt x="469" y="514"/>
                    <a:pt x="493" y="511"/>
                    <a:pt x="520" y="533"/>
                  </a:cubicBezTo>
                  <a:cubicBezTo>
                    <a:pt x="543" y="553"/>
                    <a:pt x="578" y="597"/>
                    <a:pt x="610" y="572"/>
                  </a:cubicBezTo>
                  <a:cubicBezTo>
                    <a:pt x="611" y="572"/>
                    <a:pt x="610" y="570"/>
                    <a:pt x="609" y="5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67CEEDAA-B390-FD15-311F-38D6C0BCAE7D}"/>
                </a:ext>
              </a:extLst>
            </p:cNvPr>
            <p:cNvSpPr/>
            <p:nvPr/>
          </p:nvSpPr>
          <p:spPr bwMode="auto">
            <a:xfrm>
              <a:off x="1408112" y="3354388"/>
              <a:ext cx="398463" cy="260350"/>
            </a:xfrm>
            <a:custGeom>
              <a:avLst/>
              <a:gdLst>
                <a:gd name="T0" fmla="*/ 141 w 161"/>
                <a:gd name="T1" fmla="*/ 28 h 105"/>
                <a:gd name="T2" fmla="*/ 97 w 161"/>
                <a:gd name="T3" fmla="*/ 61 h 105"/>
                <a:gd name="T4" fmla="*/ 45 w 161"/>
                <a:gd name="T5" fmla="*/ 80 h 105"/>
                <a:gd name="T6" fmla="*/ 30 w 161"/>
                <a:gd name="T7" fmla="*/ 57 h 105"/>
                <a:gd name="T8" fmla="*/ 72 w 161"/>
                <a:gd name="T9" fmla="*/ 39 h 105"/>
                <a:gd name="T10" fmla="*/ 112 w 161"/>
                <a:gd name="T11" fmla="*/ 4 h 105"/>
                <a:gd name="T12" fmla="*/ 108 w 161"/>
                <a:gd name="T13" fmla="*/ 2 h 105"/>
                <a:gd name="T14" fmla="*/ 16 w 161"/>
                <a:gd name="T15" fmla="*/ 61 h 105"/>
                <a:gd name="T16" fmla="*/ 5 w 161"/>
                <a:gd name="T17" fmla="*/ 82 h 105"/>
                <a:gd name="T18" fmla="*/ 109 w 161"/>
                <a:gd name="T19" fmla="*/ 59 h 105"/>
                <a:gd name="T20" fmla="*/ 161 w 161"/>
                <a:gd name="T21" fmla="*/ 28 h 105"/>
                <a:gd name="T22" fmla="*/ 141 w 161"/>
                <a:gd name="T23" fmla="*/ 2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1" h="105">
                  <a:moveTo>
                    <a:pt x="141" y="28"/>
                  </a:moveTo>
                  <a:cubicBezTo>
                    <a:pt x="125" y="39"/>
                    <a:pt x="113" y="52"/>
                    <a:pt x="97" y="61"/>
                  </a:cubicBezTo>
                  <a:cubicBezTo>
                    <a:pt x="81" y="70"/>
                    <a:pt x="62" y="75"/>
                    <a:pt x="45" y="80"/>
                  </a:cubicBezTo>
                  <a:cubicBezTo>
                    <a:pt x="16" y="92"/>
                    <a:pt x="11" y="84"/>
                    <a:pt x="30" y="57"/>
                  </a:cubicBezTo>
                  <a:cubicBezTo>
                    <a:pt x="44" y="51"/>
                    <a:pt x="58" y="44"/>
                    <a:pt x="72" y="39"/>
                  </a:cubicBezTo>
                  <a:cubicBezTo>
                    <a:pt x="90" y="31"/>
                    <a:pt x="102" y="20"/>
                    <a:pt x="112" y="4"/>
                  </a:cubicBezTo>
                  <a:cubicBezTo>
                    <a:pt x="113" y="2"/>
                    <a:pt x="110" y="0"/>
                    <a:pt x="108" y="2"/>
                  </a:cubicBezTo>
                  <a:cubicBezTo>
                    <a:pt x="86" y="40"/>
                    <a:pt x="44" y="35"/>
                    <a:pt x="16" y="61"/>
                  </a:cubicBezTo>
                  <a:cubicBezTo>
                    <a:pt x="12" y="66"/>
                    <a:pt x="0" y="74"/>
                    <a:pt x="5" y="82"/>
                  </a:cubicBezTo>
                  <a:cubicBezTo>
                    <a:pt x="18" y="105"/>
                    <a:pt x="96" y="70"/>
                    <a:pt x="109" y="59"/>
                  </a:cubicBezTo>
                  <a:cubicBezTo>
                    <a:pt x="126" y="46"/>
                    <a:pt x="144" y="38"/>
                    <a:pt x="161" y="28"/>
                  </a:cubicBezTo>
                  <a:cubicBezTo>
                    <a:pt x="153" y="31"/>
                    <a:pt x="155" y="18"/>
                    <a:pt x="14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1" name="Freeform 7">
              <a:extLst>
                <a:ext uri="{FF2B5EF4-FFF2-40B4-BE49-F238E27FC236}">
                  <a16:creationId xmlns:a16="http://schemas.microsoft.com/office/drawing/2014/main" id="{52547FE2-66AC-CE0A-B50D-A74095E3CA7E}"/>
                </a:ext>
              </a:extLst>
            </p:cNvPr>
            <p:cNvSpPr/>
            <p:nvPr/>
          </p:nvSpPr>
          <p:spPr bwMode="auto">
            <a:xfrm>
              <a:off x="1806575" y="3419475"/>
              <a:ext cx="6350" cy="476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B7A0189A-6D89-070F-1F80-D184EEC1FC37}"/>
                </a:ext>
              </a:extLst>
            </p:cNvPr>
            <p:cNvSpPr/>
            <p:nvPr/>
          </p:nvSpPr>
          <p:spPr bwMode="auto">
            <a:xfrm>
              <a:off x="1670050" y="33623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0" cap="rnd">
              <a:solidFill>
                <a:srgbClr val="E20613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3" name="Freeform 9">
              <a:extLst>
                <a:ext uri="{FF2B5EF4-FFF2-40B4-BE49-F238E27FC236}">
                  <a16:creationId xmlns:a16="http://schemas.microsoft.com/office/drawing/2014/main" id="{B350A39F-3B5B-1B4F-1667-0AA0FCC28F19}"/>
                </a:ext>
              </a:extLst>
            </p:cNvPr>
            <p:cNvSpPr/>
            <p:nvPr/>
          </p:nvSpPr>
          <p:spPr bwMode="auto">
            <a:xfrm>
              <a:off x="1670050" y="33623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0" cap="rnd">
              <a:solidFill>
                <a:srgbClr val="E20613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28AC0D9C-CABC-6372-14C1-83049F91043F}"/>
                </a:ext>
              </a:extLst>
            </p:cNvPr>
            <p:cNvSpPr/>
            <p:nvPr/>
          </p:nvSpPr>
          <p:spPr bwMode="auto">
            <a:xfrm>
              <a:off x="2163763" y="3216275"/>
              <a:ext cx="22225" cy="30162"/>
            </a:xfrm>
            <a:custGeom>
              <a:avLst/>
              <a:gdLst>
                <a:gd name="T0" fmla="*/ 9 w 9"/>
                <a:gd name="T1" fmla="*/ 0 h 12"/>
                <a:gd name="T2" fmla="*/ 0 w 9"/>
                <a:gd name="T3" fmla="*/ 12 h 12"/>
                <a:gd name="T4" fmla="*/ 4 w 9"/>
                <a:gd name="T5" fmla="*/ 7 h 12"/>
                <a:gd name="T6" fmla="*/ 9 w 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2">
                  <a:moveTo>
                    <a:pt x="9" y="0"/>
                  </a:moveTo>
                  <a:cubicBezTo>
                    <a:pt x="6" y="4"/>
                    <a:pt x="3" y="8"/>
                    <a:pt x="0" y="12"/>
                  </a:cubicBezTo>
                  <a:cubicBezTo>
                    <a:pt x="2" y="11"/>
                    <a:pt x="3" y="9"/>
                    <a:pt x="4" y="7"/>
                  </a:cubicBezTo>
                  <a:cubicBezTo>
                    <a:pt x="6" y="5"/>
                    <a:pt x="7" y="3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5" name="Freeform 11">
              <a:extLst>
                <a:ext uri="{FF2B5EF4-FFF2-40B4-BE49-F238E27FC236}">
                  <a16:creationId xmlns:a16="http://schemas.microsoft.com/office/drawing/2014/main" id="{9CB227E2-12DE-C6A1-A8BB-3F17B5350B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2705100"/>
              <a:ext cx="1301750" cy="871537"/>
            </a:xfrm>
            <a:custGeom>
              <a:avLst/>
              <a:gdLst>
                <a:gd name="T0" fmla="*/ 496 w 527"/>
                <a:gd name="T1" fmla="*/ 75 h 353"/>
                <a:gd name="T2" fmla="*/ 342 w 527"/>
                <a:gd name="T3" fmla="*/ 35 h 353"/>
                <a:gd name="T4" fmla="*/ 197 w 527"/>
                <a:gd name="T5" fmla="*/ 47 h 353"/>
                <a:gd name="T6" fmla="*/ 153 w 527"/>
                <a:gd name="T7" fmla="*/ 22 h 353"/>
                <a:gd name="T8" fmla="*/ 34 w 527"/>
                <a:gd name="T9" fmla="*/ 214 h 353"/>
                <a:gd name="T10" fmla="*/ 86 w 527"/>
                <a:gd name="T11" fmla="*/ 267 h 353"/>
                <a:gd name="T12" fmla="*/ 118 w 527"/>
                <a:gd name="T13" fmla="*/ 237 h 353"/>
                <a:gd name="T14" fmla="*/ 24 w 527"/>
                <a:gd name="T15" fmla="*/ 313 h 353"/>
                <a:gd name="T16" fmla="*/ 33 w 527"/>
                <a:gd name="T17" fmla="*/ 346 h 353"/>
                <a:gd name="T18" fmla="*/ 170 w 527"/>
                <a:gd name="T19" fmla="*/ 189 h 353"/>
                <a:gd name="T20" fmla="*/ 301 w 527"/>
                <a:gd name="T21" fmla="*/ 76 h 353"/>
                <a:gd name="T22" fmla="*/ 269 w 527"/>
                <a:gd name="T23" fmla="*/ 146 h 353"/>
                <a:gd name="T24" fmla="*/ 224 w 527"/>
                <a:gd name="T25" fmla="*/ 243 h 353"/>
                <a:gd name="T26" fmla="*/ 388 w 527"/>
                <a:gd name="T27" fmla="*/ 72 h 353"/>
                <a:gd name="T28" fmla="*/ 284 w 527"/>
                <a:gd name="T29" fmla="*/ 223 h 353"/>
                <a:gd name="T30" fmla="*/ 310 w 527"/>
                <a:gd name="T31" fmla="*/ 211 h 353"/>
                <a:gd name="T32" fmla="*/ 311 w 527"/>
                <a:gd name="T33" fmla="*/ 249 h 353"/>
                <a:gd name="T34" fmla="*/ 386 w 527"/>
                <a:gd name="T35" fmla="*/ 181 h 353"/>
                <a:gd name="T36" fmla="*/ 454 w 527"/>
                <a:gd name="T37" fmla="*/ 52 h 353"/>
                <a:gd name="T38" fmla="*/ 161 w 527"/>
                <a:gd name="T39" fmla="*/ 161 h 353"/>
                <a:gd name="T40" fmla="*/ 193 w 527"/>
                <a:gd name="T41" fmla="*/ 130 h 353"/>
                <a:gd name="T42" fmla="*/ 218 w 527"/>
                <a:gd name="T43" fmla="*/ 62 h 353"/>
                <a:gd name="T44" fmla="*/ 113 w 527"/>
                <a:gd name="T45" fmla="*/ 166 h 353"/>
                <a:gd name="T46" fmla="*/ 170 w 527"/>
                <a:gd name="T47" fmla="*/ 95 h 353"/>
                <a:gd name="T48" fmla="*/ 123 w 527"/>
                <a:gd name="T49" fmla="*/ 161 h 353"/>
                <a:gd name="T50" fmla="*/ 52 w 527"/>
                <a:gd name="T51" fmla="*/ 217 h 353"/>
                <a:gd name="T52" fmla="*/ 124 w 527"/>
                <a:gd name="T53" fmla="*/ 100 h 353"/>
                <a:gd name="T54" fmla="*/ 113 w 527"/>
                <a:gd name="T55" fmla="*/ 101 h 353"/>
                <a:gd name="T56" fmla="*/ 167 w 527"/>
                <a:gd name="T57" fmla="*/ 34 h 353"/>
                <a:gd name="T58" fmla="*/ 145 w 527"/>
                <a:gd name="T59" fmla="*/ 22 h 353"/>
                <a:gd name="T60" fmla="*/ 67 w 527"/>
                <a:gd name="T61" fmla="*/ 79 h 353"/>
                <a:gd name="T62" fmla="*/ 85 w 527"/>
                <a:gd name="T63" fmla="*/ 58 h 353"/>
                <a:gd name="T64" fmla="*/ 126 w 527"/>
                <a:gd name="T65" fmla="*/ 18 h 353"/>
                <a:gd name="T66" fmla="*/ 118 w 527"/>
                <a:gd name="T67" fmla="*/ 18 h 353"/>
                <a:gd name="T68" fmla="*/ 88 w 527"/>
                <a:gd name="T69" fmla="*/ 70 h 353"/>
                <a:gd name="T70" fmla="*/ 31 w 527"/>
                <a:gd name="T71" fmla="*/ 140 h 353"/>
                <a:gd name="T72" fmla="*/ 136 w 527"/>
                <a:gd name="T73" fmla="*/ 41 h 353"/>
                <a:gd name="T74" fmla="*/ 145 w 527"/>
                <a:gd name="T75" fmla="*/ 51 h 353"/>
                <a:gd name="T76" fmla="*/ 39 w 527"/>
                <a:gd name="T77" fmla="*/ 205 h 353"/>
                <a:gd name="T78" fmla="*/ 154 w 527"/>
                <a:gd name="T79" fmla="*/ 92 h 353"/>
                <a:gd name="T80" fmla="*/ 53 w 527"/>
                <a:gd name="T81" fmla="*/ 245 h 353"/>
                <a:gd name="T82" fmla="*/ 147 w 527"/>
                <a:gd name="T83" fmla="*/ 161 h 353"/>
                <a:gd name="T84" fmla="*/ 84 w 527"/>
                <a:gd name="T85" fmla="*/ 265 h 353"/>
                <a:gd name="T86" fmla="*/ 261 w 527"/>
                <a:gd name="T87" fmla="*/ 68 h 353"/>
                <a:gd name="T88" fmla="*/ 250 w 527"/>
                <a:gd name="T89" fmla="*/ 81 h 353"/>
                <a:gd name="T90" fmla="*/ 123 w 527"/>
                <a:gd name="T91" fmla="*/ 274 h 353"/>
                <a:gd name="T92" fmla="*/ 210 w 527"/>
                <a:gd name="T93" fmla="*/ 160 h 353"/>
                <a:gd name="T94" fmla="*/ 293 w 527"/>
                <a:gd name="T95" fmla="*/ 59 h 353"/>
                <a:gd name="T96" fmla="*/ 327 w 527"/>
                <a:gd name="T97" fmla="*/ 259 h 353"/>
                <a:gd name="T98" fmla="*/ 340 w 527"/>
                <a:gd name="T99" fmla="*/ 39 h 353"/>
                <a:gd name="T100" fmla="*/ 263 w 527"/>
                <a:gd name="T101" fmla="*/ 119 h 353"/>
                <a:gd name="T102" fmla="*/ 307 w 527"/>
                <a:gd name="T103" fmla="*/ 88 h 353"/>
                <a:gd name="T104" fmla="*/ 308 w 527"/>
                <a:gd name="T105" fmla="*/ 114 h 353"/>
                <a:gd name="T106" fmla="*/ 366 w 527"/>
                <a:gd name="T107" fmla="*/ 46 h 353"/>
                <a:gd name="T108" fmla="*/ 355 w 527"/>
                <a:gd name="T109" fmla="*/ 74 h 353"/>
                <a:gd name="T110" fmla="*/ 277 w 527"/>
                <a:gd name="T111" fmla="*/ 175 h 353"/>
                <a:gd name="T112" fmla="*/ 261 w 527"/>
                <a:gd name="T113" fmla="*/ 226 h 353"/>
                <a:gd name="T114" fmla="*/ 373 w 527"/>
                <a:gd name="T115" fmla="*/ 83 h 353"/>
                <a:gd name="T116" fmla="*/ 365 w 527"/>
                <a:gd name="T117" fmla="*/ 134 h 353"/>
                <a:gd name="T118" fmla="*/ 346 w 527"/>
                <a:gd name="T119" fmla="*/ 178 h 353"/>
                <a:gd name="T120" fmla="*/ 292 w 527"/>
                <a:gd name="T121" fmla="*/ 287 h 353"/>
                <a:gd name="T122" fmla="*/ 432 w 527"/>
                <a:gd name="T123" fmla="*/ 79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" h="353">
                  <a:moveTo>
                    <a:pt x="454" y="52"/>
                  </a:moveTo>
                  <a:cubicBezTo>
                    <a:pt x="453" y="51"/>
                    <a:pt x="452" y="51"/>
                    <a:pt x="451" y="51"/>
                  </a:cubicBezTo>
                  <a:cubicBezTo>
                    <a:pt x="448" y="53"/>
                    <a:pt x="449" y="53"/>
                    <a:pt x="447" y="56"/>
                  </a:cubicBezTo>
                  <a:cubicBezTo>
                    <a:pt x="446" y="57"/>
                    <a:pt x="447" y="59"/>
                    <a:pt x="448" y="59"/>
                  </a:cubicBezTo>
                  <a:cubicBezTo>
                    <a:pt x="449" y="59"/>
                    <a:pt x="449" y="59"/>
                    <a:pt x="450" y="59"/>
                  </a:cubicBezTo>
                  <a:cubicBezTo>
                    <a:pt x="452" y="59"/>
                    <a:pt x="452" y="56"/>
                    <a:pt x="450" y="56"/>
                  </a:cubicBezTo>
                  <a:cubicBezTo>
                    <a:pt x="456" y="57"/>
                    <a:pt x="461" y="69"/>
                    <a:pt x="468" y="71"/>
                  </a:cubicBezTo>
                  <a:cubicBezTo>
                    <a:pt x="474" y="73"/>
                    <a:pt x="479" y="73"/>
                    <a:pt x="485" y="74"/>
                  </a:cubicBezTo>
                  <a:cubicBezTo>
                    <a:pt x="489" y="74"/>
                    <a:pt x="493" y="74"/>
                    <a:pt x="496" y="75"/>
                  </a:cubicBezTo>
                  <a:cubicBezTo>
                    <a:pt x="509" y="73"/>
                    <a:pt x="510" y="79"/>
                    <a:pt x="501" y="92"/>
                  </a:cubicBezTo>
                  <a:cubicBezTo>
                    <a:pt x="465" y="79"/>
                    <a:pt x="432" y="72"/>
                    <a:pt x="398" y="55"/>
                  </a:cubicBezTo>
                  <a:cubicBezTo>
                    <a:pt x="386" y="49"/>
                    <a:pt x="375" y="44"/>
                    <a:pt x="362" y="41"/>
                  </a:cubicBezTo>
                  <a:cubicBezTo>
                    <a:pt x="362" y="41"/>
                    <a:pt x="362" y="41"/>
                    <a:pt x="362" y="41"/>
                  </a:cubicBezTo>
                  <a:cubicBezTo>
                    <a:pt x="359" y="40"/>
                    <a:pt x="356" y="39"/>
                    <a:pt x="354" y="39"/>
                  </a:cubicBezTo>
                  <a:cubicBezTo>
                    <a:pt x="353" y="38"/>
                    <a:pt x="352" y="37"/>
                    <a:pt x="350" y="38"/>
                  </a:cubicBezTo>
                  <a:cubicBezTo>
                    <a:pt x="350" y="38"/>
                    <a:pt x="350" y="38"/>
                    <a:pt x="350" y="38"/>
                  </a:cubicBezTo>
                  <a:cubicBezTo>
                    <a:pt x="348" y="38"/>
                    <a:pt x="346" y="38"/>
                    <a:pt x="344" y="37"/>
                  </a:cubicBezTo>
                  <a:cubicBezTo>
                    <a:pt x="344" y="36"/>
                    <a:pt x="343" y="35"/>
                    <a:pt x="342" y="35"/>
                  </a:cubicBezTo>
                  <a:cubicBezTo>
                    <a:pt x="331" y="37"/>
                    <a:pt x="321" y="41"/>
                    <a:pt x="312" y="45"/>
                  </a:cubicBezTo>
                  <a:cubicBezTo>
                    <a:pt x="312" y="45"/>
                    <a:pt x="311" y="45"/>
                    <a:pt x="311" y="45"/>
                  </a:cubicBezTo>
                  <a:cubicBezTo>
                    <a:pt x="311" y="46"/>
                    <a:pt x="311" y="46"/>
                    <a:pt x="311" y="46"/>
                  </a:cubicBezTo>
                  <a:cubicBezTo>
                    <a:pt x="292" y="55"/>
                    <a:pt x="274" y="65"/>
                    <a:pt x="252" y="67"/>
                  </a:cubicBezTo>
                  <a:cubicBezTo>
                    <a:pt x="252" y="67"/>
                    <a:pt x="252" y="67"/>
                    <a:pt x="251" y="67"/>
                  </a:cubicBezTo>
                  <a:cubicBezTo>
                    <a:pt x="251" y="66"/>
                    <a:pt x="249" y="66"/>
                    <a:pt x="249" y="67"/>
                  </a:cubicBezTo>
                  <a:cubicBezTo>
                    <a:pt x="249" y="67"/>
                    <a:pt x="249" y="67"/>
                    <a:pt x="249" y="67"/>
                  </a:cubicBezTo>
                  <a:cubicBezTo>
                    <a:pt x="231" y="66"/>
                    <a:pt x="214" y="58"/>
                    <a:pt x="198" y="48"/>
                  </a:cubicBezTo>
                  <a:cubicBezTo>
                    <a:pt x="198" y="48"/>
                    <a:pt x="198" y="47"/>
                    <a:pt x="197" y="47"/>
                  </a:cubicBezTo>
                  <a:cubicBezTo>
                    <a:pt x="195" y="46"/>
                    <a:pt x="192" y="44"/>
                    <a:pt x="190" y="43"/>
                  </a:cubicBezTo>
                  <a:cubicBezTo>
                    <a:pt x="190" y="43"/>
                    <a:pt x="191" y="42"/>
                    <a:pt x="191" y="42"/>
                  </a:cubicBezTo>
                  <a:cubicBezTo>
                    <a:pt x="192" y="40"/>
                    <a:pt x="189" y="39"/>
                    <a:pt x="188" y="40"/>
                  </a:cubicBezTo>
                  <a:cubicBezTo>
                    <a:pt x="187" y="40"/>
                    <a:pt x="187" y="40"/>
                    <a:pt x="187" y="41"/>
                  </a:cubicBezTo>
                  <a:cubicBezTo>
                    <a:pt x="184" y="39"/>
                    <a:pt x="182" y="37"/>
                    <a:pt x="179" y="36"/>
                  </a:cubicBezTo>
                  <a:cubicBezTo>
                    <a:pt x="179" y="35"/>
                    <a:pt x="179" y="35"/>
                    <a:pt x="180" y="34"/>
                  </a:cubicBezTo>
                  <a:cubicBezTo>
                    <a:pt x="180" y="33"/>
                    <a:pt x="179" y="31"/>
                    <a:pt x="177" y="32"/>
                  </a:cubicBezTo>
                  <a:cubicBezTo>
                    <a:pt x="176" y="32"/>
                    <a:pt x="176" y="33"/>
                    <a:pt x="175" y="33"/>
                  </a:cubicBezTo>
                  <a:cubicBezTo>
                    <a:pt x="168" y="29"/>
                    <a:pt x="161" y="25"/>
                    <a:pt x="153" y="22"/>
                  </a:cubicBezTo>
                  <a:cubicBezTo>
                    <a:pt x="100" y="0"/>
                    <a:pt x="82" y="23"/>
                    <a:pt x="44" y="55"/>
                  </a:cubicBezTo>
                  <a:cubicBezTo>
                    <a:pt x="34" y="63"/>
                    <a:pt x="25" y="71"/>
                    <a:pt x="29" y="84"/>
                  </a:cubicBezTo>
                  <a:cubicBezTo>
                    <a:pt x="35" y="108"/>
                    <a:pt x="37" y="111"/>
                    <a:pt x="25" y="133"/>
                  </a:cubicBezTo>
                  <a:cubicBezTo>
                    <a:pt x="12" y="154"/>
                    <a:pt x="44" y="158"/>
                    <a:pt x="60" y="158"/>
                  </a:cubicBezTo>
                  <a:cubicBezTo>
                    <a:pt x="57" y="162"/>
                    <a:pt x="53" y="166"/>
                    <a:pt x="50" y="171"/>
                  </a:cubicBezTo>
                  <a:cubicBezTo>
                    <a:pt x="49" y="173"/>
                    <a:pt x="52" y="174"/>
                    <a:pt x="53" y="173"/>
                  </a:cubicBezTo>
                  <a:cubicBezTo>
                    <a:pt x="53" y="173"/>
                    <a:pt x="54" y="173"/>
                    <a:pt x="54" y="172"/>
                  </a:cubicBezTo>
                  <a:cubicBezTo>
                    <a:pt x="45" y="185"/>
                    <a:pt x="34" y="199"/>
                    <a:pt x="34" y="214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3" y="215"/>
                    <a:pt x="33" y="216"/>
                    <a:pt x="34" y="216"/>
                  </a:cubicBezTo>
                  <a:cubicBezTo>
                    <a:pt x="34" y="217"/>
                    <a:pt x="34" y="218"/>
                    <a:pt x="35" y="219"/>
                  </a:cubicBezTo>
                  <a:cubicBezTo>
                    <a:pt x="37" y="229"/>
                    <a:pt x="42" y="237"/>
                    <a:pt x="48" y="244"/>
                  </a:cubicBezTo>
                  <a:cubicBezTo>
                    <a:pt x="47" y="244"/>
                    <a:pt x="47" y="245"/>
                    <a:pt x="47" y="245"/>
                  </a:cubicBezTo>
                  <a:cubicBezTo>
                    <a:pt x="46" y="247"/>
                    <a:pt x="48" y="249"/>
                    <a:pt x="49" y="248"/>
                  </a:cubicBezTo>
                  <a:cubicBezTo>
                    <a:pt x="50" y="247"/>
                    <a:pt x="50" y="247"/>
                    <a:pt x="51" y="247"/>
                  </a:cubicBezTo>
                  <a:cubicBezTo>
                    <a:pt x="56" y="252"/>
                    <a:pt x="62" y="257"/>
                    <a:pt x="69" y="260"/>
                  </a:cubicBezTo>
                  <a:cubicBezTo>
                    <a:pt x="70" y="261"/>
                    <a:pt x="70" y="261"/>
                    <a:pt x="71" y="261"/>
                  </a:cubicBezTo>
                  <a:cubicBezTo>
                    <a:pt x="76" y="263"/>
                    <a:pt x="80" y="265"/>
                    <a:pt x="86" y="267"/>
                  </a:cubicBezTo>
                  <a:cubicBezTo>
                    <a:pt x="86" y="267"/>
                    <a:pt x="86" y="266"/>
                    <a:pt x="86" y="266"/>
                  </a:cubicBezTo>
                  <a:cubicBezTo>
                    <a:pt x="86" y="266"/>
                    <a:pt x="85" y="266"/>
                    <a:pt x="85" y="266"/>
                  </a:cubicBezTo>
                  <a:cubicBezTo>
                    <a:pt x="86" y="266"/>
                    <a:pt x="86" y="266"/>
                    <a:pt x="86" y="265"/>
                  </a:cubicBezTo>
                  <a:cubicBezTo>
                    <a:pt x="90" y="261"/>
                    <a:pt x="94" y="258"/>
                    <a:pt x="98" y="254"/>
                  </a:cubicBezTo>
                  <a:cubicBezTo>
                    <a:pt x="100" y="252"/>
                    <a:pt x="104" y="248"/>
                    <a:pt x="111" y="241"/>
                  </a:cubicBezTo>
                  <a:cubicBezTo>
                    <a:pt x="127" y="225"/>
                    <a:pt x="142" y="207"/>
                    <a:pt x="157" y="190"/>
                  </a:cubicBezTo>
                  <a:cubicBezTo>
                    <a:pt x="157" y="190"/>
                    <a:pt x="157" y="189"/>
                    <a:pt x="158" y="189"/>
                  </a:cubicBezTo>
                  <a:cubicBezTo>
                    <a:pt x="153" y="194"/>
                    <a:pt x="148" y="200"/>
                    <a:pt x="144" y="205"/>
                  </a:cubicBezTo>
                  <a:cubicBezTo>
                    <a:pt x="135" y="216"/>
                    <a:pt x="126" y="226"/>
                    <a:pt x="118" y="237"/>
                  </a:cubicBezTo>
                  <a:cubicBezTo>
                    <a:pt x="94" y="262"/>
                    <a:pt x="70" y="289"/>
                    <a:pt x="54" y="319"/>
                  </a:cubicBezTo>
                  <a:cubicBezTo>
                    <a:pt x="50" y="324"/>
                    <a:pt x="45" y="329"/>
                    <a:pt x="41" y="334"/>
                  </a:cubicBezTo>
                  <a:cubicBezTo>
                    <a:pt x="48" y="327"/>
                    <a:pt x="56" y="308"/>
                    <a:pt x="61" y="298"/>
                  </a:cubicBezTo>
                  <a:cubicBezTo>
                    <a:pt x="62" y="296"/>
                    <a:pt x="60" y="294"/>
                    <a:pt x="58" y="296"/>
                  </a:cubicBezTo>
                  <a:cubicBezTo>
                    <a:pt x="50" y="306"/>
                    <a:pt x="41" y="316"/>
                    <a:pt x="33" y="326"/>
                  </a:cubicBezTo>
                  <a:cubicBezTo>
                    <a:pt x="10" y="353"/>
                    <a:pt x="39" y="311"/>
                    <a:pt x="42" y="305"/>
                  </a:cubicBezTo>
                  <a:cubicBezTo>
                    <a:pt x="43" y="304"/>
                    <a:pt x="41" y="302"/>
                    <a:pt x="39" y="304"/>
                  </a:cubicBezTo>
                  <a:cubicBezTo>
                    <a:pt x="33" y="318"/>
                    <a:pt x="23" y="328"/>
                    <a:pt x="9" y="334"/>
                  </a:cubicBezTo>
                  <a:cubicBezTo>
                    <a:pt x="14" y="327"/>
                    <a:pt x="19" y="320"/>
                    <a:pt x="24" y="313"/>
                  </a:cubicBezTo>
                  <a:cubicBezTo>
                    <a:pt x="25" y="312"/>
                    <a:pt x="23" y="310"/>
                    <a:pt x="22" y="312"/>
                  </a:cubicBezTo>
                  <a:cubicBezTo>
                    <a:pt x="14" y="323"/>
                    <a:pt x="7" y="333"/>
                    <a:pt x="1" y="345"/>
                  </a:cubicBezTo>
                  <a:cubicBezTo>
                    <a:pt x="0" y="346"/>
                    <a:pt x="1" y="348"/>
                    <a:pt x="3" y="347"/>
                  </a:cubicBezTo>
                  <a:cubicBezTo>
                    <a:pt x="14" y="339"/>
                    <a:pt x="24" y="329"/>
                    <a:pt x="28" y="323"/>
                  </a:cubicBezTo>
                  <a:cubicBezTo>
                    <a:pt x="25" y="327"/>
                    <a:pt x="21" y="334"/>
                    <a:pt x="14" y="345"/>
                  </a:cubicBezTo>
                  <a:cubicBezTo>
                    <a:pt x="13" y="346"/>
                    <a:pt x="15" y="348"/>
                    <a:pt x="17" y="347"/>
                  </a:cubicBezTo>
                  <a:cubicBezTo>
                    <a:pt x="30" y="335"/>
                    <a:pt x="41" y="322"/>
                    <a:pt x="52" y="308"/>
                  </a:cubicBezTo>
                  <a:cubicBezTo>
                    <a:pt x="44" y="318"/>
                    <a:pt x="37" y="332"/>
                    <a:pt x="30" y="344"/>
                  </a:cubicBezTo>
                  <a:cubicBezTo>
                    <a:pt x="29" y="345"/>
                    <a:pt x="32" y="347"/>
                    <a:pt x="33" y="346"/>
                  </a:cubicBezTo>
                  <a:cubicBezTo>
                    <a:pt x="38" y="341"/>
                    <a:pt x="43" y="337"/>
                    <a:pt x="48" y="332"/>
                  </a:cubicBezTo>
                  <a:cubicBezTo>
                    <a:pt x="47" y="334"/>
                    <a:pt x="46" y="336"/>
                    <a:pt x="45" y="338"/>
                  </a:cubicBezTo>
                  <a:cubicBezTo>
                    <a:pt x="45" y="339"/>
                    <a:pt x="47" y="339"/>
                    <a:pt x="47" y="338"/>
                  </a:cubicBezTo>
                  <a:cubicBezTo>
                    <a:pt x="49" y="335"/>
                    <a:pt x="50" y="331"/>
                    <a:pt x="52" y="328"/>
                  </a:cubicBezTo>
                  <a:cubicBezTo>
                    <a:pt x="82" y="297"/>
                    <a:pt x="106" y="260"/>
                    <a:pt x="132" y="226"/>
                  </a:cubicBezTo>
                  <a:cubicBezTo>
                    <a:pt x="145" y="213"/>
                    <a:pt x="158" y="200"/>
                    <a:pt x="170" y="188"/>
                  </a:cubicBezTo>
                  <a:cubicBezTo>
                    <a:pt x="189" y="167"/>
                    <a:pt x="210" y="147"/>
                    <a:pt x="230" y="127"/>
                  </a:cubicBezTo>
                  <a:cubicBezTo>
                    <a:pt x="230" y="127"/>
                    <a:pt x="230" y="127"/>
                    <a:pt x="230" y="127"/>
                  </a:cubicBezTo>
                  <a:cubicBezTo>
                    <a:pt x="209" y="147"/>
                    <a:pt x="189" y="167"/>
                    <a:pt x="170" y="189"/>
                  </a:cubicBezTo>
                  <a:cubicBezTo>
                    <a:pt x="128" y="236"/>
                    <a:pt x="94" y="289"/>
                    <a:pt x="54" y="338"/>
                  </a:cubicBezTo>
                  <a:cubicBezTo>
                    <a:pt x="53" y="339"/>
                    <a:pt x="54" y="341"/>
                    <a:pt x="56" y="340"/>
                  </a:cubicBezTo>
                  <a:cubicBezTo>
                    <a:pt x="78" y="325"/>
                    <a:pt x="97" y="306"/>
                    <a:pt x="115" y="287"/>
                  </a:cubicBezTo>
                  <a:cubicBezTo>
                    <a:pt x="112" y="293"/>
                    <a:pt x="108" y="300"/>
                    <a:pt x="105" y="306"/>
                  </a:cubicBezTo>
                  <a:cubicBezTo>
                    <a:pt x="104" y="308"/>
                    <a:pt x="106" y="309"/>
                    <a:pt x="108" y="308"/>
                  </a:cubicBezTo>
                  <a:cubicBezTo>
                    <a:pt x="140" y="262"/>
                    <a:pt x="178" y="220"/>
                    <a:pt x="213" y="176"/>
                  </a:cubicBezTo>
                  <a:cubicBezTo>
                    <a:pt x="235" y="150"/>
                    <a:pt x="253" y="121"/>
                    <a:pt x="274" y="94"/>
                  </a:cubicBezTo>
                  <a:cubicBezTo>
                    <a:pt x="285" y="83"/>
                    <a:pt x="296" y="72"/>
                    <a:pt x="305" y="59"/>
                  </a:cubicBezTo>
                  <a:cubicBezTo>
                    <a:pt x="311" y="66"/>
                    <a:pt x="309" y="72"/>
                    <a:pt x="301" y="76"/>
                  </a:cubicBezTo>
                  <a:cubicBezTo>
                    <a:pt x="292" y="85"/>
                    <a:pt x="283" y="93"/>
                    <a:pt x="274" y="102"/>
                  </a:cubicBezTo>
                  <a:cubicBezTo>
                    <a:pt x="261" y="115"/>
                    <a:pt x="249" y="130"/>
                    <a:pt x="238" y="145"/>
                  </a:cubicBezTo>
                  <a:cubicBezTo>
                    <a:pt x="203" y="192"/>
                    <a:pt x="172" y="245"/>
                    <a:pt x="130" y="287"/>
                  </a:cubicBezTo>
                  <a:cubicBezTo>
                    <a:pt x="129" y="288"/>
                    <a:pt x="131" y="291"/>
                    <a:pt x="133" y="289"/>
                  </a:cubicBezTo>
                  <a:cubicBezTo>
                    <a:pt x="160" y="262"/>
                    <a:pt x="185" y="234"/>
                    <a:pt x="210" y="204"/>
                  </a:cubicBezTo>
                  <a:cubicBezTo>
                    <a:pt x="201" y="219"/>
                    <a:pt x="192" y="233"/>
                    <a:pt x="181" y="246"/>
                  </a:cubicBezTo>
                  <a:cubicBezTo>
                    <a:pt x="180" y="248"/>
                    <a:pt x="182" y="250"/>
                    <a:pt x="184" y="248"/>
                  </a:cubicBezTo>
                  <a:cubicBezTo>
                    <a:pt x="213" y="225"/>
                    <a:pt x="233" y="190"/>
                    <a:pt x="257" y="161"/>
                  </a:cubicBezTo>
                  <a:cubicBezTo>
                    <a:pt x="261" y="156"/>
                    <a:pt x="265" y="151"/>
                    <a:pt x="269" y="146"/>
                  </a:cubicBezTo>
                  <a:cubicBezTo>
                    <a:pt x="249" y="177"/>
                    <a:pt x="231" y="209"/>
                    <a:pt x="207" y="236"/>
                  </a:cubicBezTo>
                  <a:cubicBezTo>
                    <a:pt x="205" y="238"/>
                    <a:pt x="207" y="240"/>
                    <a:pt x="209" y="239"/>
                  </a:cubicBezTo>
                  <a:cubicBezTo>
                    <a:pt x="217" y="231"/>
                    <a:pt x="224" y="224"/>
                    <a:pt x="231" y="216"/>
                  </a:cubicBezTo>
                  <a:cubicBezTo>
                    <a:pt x="225" y="224"/>
                    <a:pt x="220" y="231"/>
                    <a:pt x="214" y="239"/>
                  </a:cubicBezTo>
                  <a:cubicBezTo>
                    <a:pt x="213" y="240"/>
                    <a:pt x="215" y="241"/>
                    <a:pt x="215" y="240"/>
                  </a:cubicBezTo>
                  <a:cubicBezTo>
                    <a:pt x="264" y="180"/>
                    <a:pt x="308" y="117"/>
                    <a:pt x="358" y="59"/>
                  </a:cubicBezTo>
                  <a:cubicBezTo>
                    <a:pt x="335" y="86"/>
                    <a:pt x="315" y="119"/>
                    <a:pt x="294" y="148"/>
                  </a:cubicBezTo>
                  <a:cubicBezTo>
                    <a:pt x="271" y="180"/>
                    <a:pt x="241" y="206"/>
                    <a:pt x="222" y="241"/>
                  </a:cubicBezTo>
                  <a:cubicBezTo>
                    <a:pt x="221" y="242"/>
                    <a:pt x="223" y="244"/>
                    <a:pt x="224" y="243"/>
                  </a:cubicBezTo>
                  <a:cubicBezTo>
                    <a:pt x="245" y="231"/>
                    <a:pt x="260" y="213"/>
                    <a:pt x="275" y="195"/>
                  </a:cubicBezTo>
                  <a:cubicBezTo>
                    <a:pt x="261" y="214"/>
                    <a:pt x="248" y="232"/>
                    <a:pt x="234" y="249"/>
                  </a:cubicBezTo>
                  <a:cubicBezTo>
                    <a:pt x="233" y="251"/>
                    <a:pt x="235" y="253"/>
                    <a:pt x="237" y="252"/>
                  </a:cubicBezTo>
                  <a:cubicBezTo>
                    <a:pt x="241" y="248"/>
                    <a:pt x="244" y="245"/>
                    <a:pt x="248" y="241"/>
                  </a:cubicBezTo>
                  <a:cubicBezTo>
                    <a:pt x="245" y="245"/>
                    <a:pt x="243" y="250"/>
                    <a:pt x="241" y="254"/>
                  </a:cubicBezTo>
                  <a:cubicBezTo>
                    <a:pt x="240" y="255"/>
                    <a:pt x="242" y="257"/>
                    <a:pt x="243" y="256"/>
                  </a:cubicBezTo>
                  <a:cubicBezTo>
                    <a:pt x="293" y="219"/>
                    <a:pt x="328" y="158"/>
                    <a:pt x="362" y="102"/>
                  </a:cubicBezTo>
                  <a:cubicBezTo>
                    <a:pt x="364" y="99"/>
                    <a:pt x="366" y="97"/>
                    <a:pt x="368" y="94"/>
                  </a:cubicBezTo>
                  <a:cubicBezTo>
                    <a:pt x="364" y="99"/>
                    <a:pt x="397" y="59"/>
                    <a:pt x="388" y="72"/>
                  </a:cubicBezTo>
                  <a:cubicBezTo>
                    <a:pt x="378" y="88"/>
                    <a:pt x="368" y="103"/>
                    <a:pt x="358" y="118"/>
                  </a:cubicBezTo>
                  <a:cubicBezTo>
                    <a:pt x="357" y="118"/>
                    <a:pt x="357" y="118"/>
                    <a:pt x="357" y="119"/>
                  </a:cubicBezTo>
                  <a:cubicBezTo>
                    <a:pt x="347" y="132"/>
                    <a:pt x="338" y="146"/>
                    <a:pt x="328" y="160"/>
                  </a:cubicBezTo>
                  <a:cubicBezTo>
                    <a:pt x="318" y="175"/>
                    <a:pt x="307" y="191"/>
                    <a:pt x="296" y="206"/>
                  </a:cubicBezTo>
                  <a:cubicBezTo>
                    <a:pt x="296" y="206"/>
                    <a:pt x="295" y="207"/>
                    <a:pt x="295" y="207"/>
                  </a:cubicBezTo>
                  <a:cubicBezTo>
                    <a:pt x="299" y="201"/>
                    <a:pt x="304" y="195"/>
                    <a:pt x="309" y="189"/>
                  </a:cubicBezTo>
                  <a:cubicBezTo>
                    <a:pt x="303" y="198"/>
                    <a:pt x="297" y="206"/>
                    <a:pt x="290" y="214"/>
                  </a:cubicBezTo>
                  <a:cubicBezTo>
                    <a:pt x="280" y="229"/>
                    <a:pt x="270" y="246"/>
                    <a:pt x="257" y="256"/>
                  </a:cubicBezTo>
                  <a:cubicBezTo>
                    <a:pt x="268" y="247"/>
                    <a:pt x="276" y="234"/>
                    <a:pt x="284" y="223"/>
                  </a:cubicBezTo>
                  <a:cubicBezTo>
                    <a:pt x="285" y="221"/>
                    <a:pt x="286" y="220"/>
                    <a:pt x="286" y="219"/>
                  </a:cubicBezTo>
                  <a:cubicBezTo>
                    <a:pt x="274" y="235"/>
                    <a:pt x="260" y="250"/>
                    <a:pt x="244" y="263"/>
                  </a:cubicBezTo>
                  <a:cubicBezTo>
                    <a:pt x="243" y="264"/>
                    <a:pt x="245" y="266"/>
                    <a:pt x="246" y="265"/>
                  </a:cubicBezTo>
                  <a:cubicBezTo>
                    <a:pt x="291" y="231"/>
                    <a:pt x="326" y="179"/>
                    <a:pt x="357" y="128"/>
                  </a:cubicBezTo>
                  <a:cubicBezTo>
                    <a:pt x="364" y="120"/>
                    <a:pt x="359" y="127"/>
                    <a:pt x="369" y="113"/>
                  </a:cubicBezTo>
                  <a:cubicBezTo>
                    <a:pt x="373" y="109"/>
                    <a:pt x="406" y="62"/>
                    <a:pt x="397" y="78"/>
                  </a:cubicBezTo>
                  <a:cubicBezTo>
                    <a:pt x="358" y="147"/>
                    <a:pt x="306" y="213"/>
                    <a:pt x="252" y="273"/>
                  </a:cubicBezTo>
                  <a:cubicBezTo>
                    <a:pt x="251" y="274"/>
                    <a:pt x="253" y="276"/>
                    <a:pt x="254" y="275"/>
                  </a:cubicBezTo>
                  <a:cubicBezTo>
                    <a:pt x="274" y="255"/>
                    <a:pt x="292" y="233"/>
                    <a:pt x="310" y="211"/>
                  </a:cubicBezTo>
                  <a:cubicBezTo>
                    <a:pt x="294" y="235"/>
                    <a:pt x="281" y="261"/>
                    <a:pt x="261" y="281"/>
                  </a:cubicBezTo>
                  <a:cubicBezTo>
                    <a:pt x="260" y="283"/>
                    <a:pt x="262" y="285"/>
                    <a:pt x="263" y="284"/>
                  </a:cubicBezTo>
                  <a:cubicBezTo>
                    <a:pt x="317" y="232"/>
                    <a:pt x="360" y="166"/>
                    <a:pt x="399" y="104"/>
                  </a:cubicBezTo>
                  <a:cubicBezTo>
                    <a:pt x="432" y="52"/>
                    <a:pt x="410" y="99"/>
                    <a:pt x="402" y="110"/>
                  </a:cubicBezTo>
                  <a:cubicBezTo>
                    <a:pt x="390" y="127"/>
                    <a:pt x="377" y="143"/>
                    <a:pt x="365" y="161"/>
                  </a:cubicBezTo>
                  <a:cubicBezTo>
                    <a:pt x="358" y="172"/>
                    <a:pt x="350" y="184"/>
                    <a:pt x="343" y="195"/>
                  </a:cubicBezTo>
                  <a:cubicBezTo>
                    <a:pt x="318" y="225"/>
                    <a:pt x="289" y="256"/>
                    <a:pt x="272" y="289"/>
                  </a:cubicBezTo>
                  <a:cubicBezTo>
                    <a:pt x="271" y="291"/>
                    <a:pt x="273" y="293"/>
                    <a:pt x="274" y="292"/>
                  </a:cubicBezTo>
                  <a:cubicBezTo>
                    <a:pt x="288" y="279"/>
                    <a:pt x="299" y="264"/>
                    <a:pt x="311" y="249"/>
                  </a:cubicBezTo>
                  <a:cubicBezTo>
                    <a:pt x="300" y="265"/>
                    <a:pt x="290" y="281"/>
                    <a:pt x="281" y="297"/>
                  </a:cubicBezTo>
                  <a:cubicBezTo>
                    <a:pt x="280" y="299"/>
                    <a:pt x="282" y="300"/>
                    <a:pt x="283" y="299"/>
                  </a:cubicBezTo>
                  <a:cubicBezTo>
                    <a:pt x="308" y="275"/>
                    <a:pt x="328" y="248"/>
                    <a:pt x="347" y="220"/>
                  </a:cubicBezTo>
                  <a:cubicBezTo>
                    <a:pt x="344" y="226"/>
                    <a:pt x="340" y="233"/>
                    <a:pt x="337" y="240"/>
                  </a:cubicBezTo>
                  <a:cubicBezTo>
                    <a:pt x="319" y="260"/>
                    <a:pt x="300" y="280"/>
                    <a:pt x="290" y="304"/>
                  </a:cubicBezTo>
                  <a:cubicBezTo>
                    <a:pt x="290" y="306"/>
                    <a:pt x="292" y="307"/>
                    <a:pt x="293" y="306"/>
                  </a:cubicBezTo>
                  <a:cubicBezTo>
                    <a:pt x="313" y="293"/>
                    <a:pt x="325" y="272"/>
                    <a:pt x="336" y="250"/>
                  </a:cubicBezTo>
                  <a:cubicBezTo>
                    <a:pt x="337" y="248"/>
                    <a:pt x="339" y="246"/>
                    <a:pt x="341" y="244"/>
                  </a:cubicBezTo>
                  <a:cubicBezTo>
                    <a:pt x="358" y="226"/>
                    <a:pt x="371" y="202"/>
                    <a:pt x="386" y="181"/>
                  </a:cubicBezTo>
                  <a:cubicBezTo>
                    <a:pt x="408" y="149"/>
                    <a:pt x="433" y="119"/>
                    <a:pt x="455" y="88"/>
                  </a:cubicBezTo>
                  <a:cubicBezTo>
                    <a:pt x="456" y="86"/>
                    <a:pt x="453" y="84"/>
                    <a:pt x="452" y="86"/>
                  </a:cubicBezTo>
                  <a:cubicBezTo>
                    <a:pt x="424" y="127"/>
                    <a:pt x="393" y="165"/>
                    <a:pt x="364" y="206"/>
                  </a:cubicBezTo>
                  <a:cubicBezTo>
                    <a:pt x="359" y="215"/>
                    <a:pt x="352" y="223"/>
                    <a:pt x="345" y="231"/>
                  </a:cubicBezTo>
                  <a:cubicBezTo>
                    <a:pt x="346" y="227"/>
                    <a:pt x="348" y="224"/>
                    <a:pt x="350" y="220"/>
                  </a:cubicBezTo>
                  <a:cubicBezTo>
                    <a:pt x="376" y="169"/>
                    <a:pt x="424" y="133"/>
                    <a:pt x="450" y="82"/>
                  </a:cubicBezTo>
                  <a:cubicBezTo>
                    <a:pt x="470" y="89"/>
                    <a:pt x="492" y="93"/>
                    <a:pt x="513" y="100"/>
                  </a:cubicBezTo>
                  <a:cubicBezTo>
                    <a:pt x="514" y="100"/>
                    <a:pt x="515" y="99"/>
                    <a:pt x="515" y="98"/>
                  </a:cubicBezTo>
                  <a:cubicBezTo>
                    <a:pt x="527" y="55"/>
                    <a:pt x="468" y="82"/>
                    <a:pt x="454" y="52"/>
                  </a:cubicBezTo>
                  <a:close/>
                  <a:moveTo>
                    <a:pt x="86" y="278"/>
                  </a:moveTo>
                  <a:cubicBezTo>
                    <a:pt x="78" y="288"/>
                    <a:pt x="71" y="298"/>
                    <a:pt x="64" y="308"/>
                  </a:cubicBezTo>
                  <a:cubicBezTo>
                    <a:pt x="72" y="294"/>
                    <a:pt x="83" y="280"/>
                    <a:pt x="94" y="267"/>
                  </a:cubicBezTo>
                  <a:cubicBezTo>
                    <a:pt x="91" y="271"/>
                    <a:pt x="88" y="275"/>
                    <a:pt x="86" y="278"/>
                  </a:cubicBezTo>
                  <a:close/>
                  <a:moveTo>
                    <a:pt x="236" y="68"/>
                  </a:moveTo>
                  <a:cubicBezTo>
                    <a:pt x="238" y="68"/>
                    <a:pt x="239" y="69"/>
                    <a:pt x="240" y="69"/>
                  </a:cubicBezTo>
                  <a:cubicBezTo>
                    <a:pt x="242" y="69"/>
                    <a:pt x="244" y="69"/>
                    <a:pt x="246" y="69"/>
                  </a:cubicBezTo>
                  <a:cubicBezTo>
                    <a:pt x="224" y="91"/>
                    <a:pt x="204" y="115"/>
                    <a:pt x="183" y="139"/>
                  </a:cubicBezTo>
                  <a:cubicBezTo>
                    <a:pt x="176" y="146"/>
                    <a:pt x="168" y="153"/>
                    <a:pt x="161" y="161"/>
                  </a:cubicBezTo>
                  <a:cubicBezTo>
                    <a:pt x="155" y="166"/>
                    <a:pt x="150" y="173"/>
                    <a:pt x="145" y="180"/>
                  </a:cubicBezTo>
                  <a:cubicBezTo>
                    <a:pt x="139" y="187"/>
                    <a:pt x="132" y="194"/>
                    <a:pt x="125" y="201"/>
                  </a:cubicBezTo>
                  <a:cubicBezTo>
                    <a:pt x="118" y="208"/>
                    <a:pt x="111" y="216"/>
                    <a:pt x="103" y="224"/>
                  </a:cubicBezTo>
                  <a:cubicBezTo>
                    <a:pt x="102" y="225"/>
                    <a:pt x="69" y="264"/>
                    <a:pt x="88" y="240"/>
                  </a:cubicBezTo>
                  <a:cubicBezTo>
                    <a:pt x="114" y="207"/>
                    <a:pt x="144" y="177"/>
                    <a:pt x="171" y="145"/>
                  </a:cubicBezTo>
                  <a:cubicBezTo>
                    <a:pt x="193" y="121"/>
                    <a:pt x="221" y="98"/>
                    <a:pt x="236" y="69"/>
                  </a:cubicBezTo>
                  <a:cubicBezTo>
                    <a:pt x="236" y="69"/>
                    <a:pt x="236" y="68"/>
                    <a:pt x="236" y="68"/>
                  </a:cubicBezTo>
                  <a:close/>
                  <a:moveTo>
                    <a:pt x="235" y="86"/>
                  </a:moveTo>
                  <a:cubicBezTo>
                    <a:pt x="222" y="101"/>
                    <a:pt x="208" y="116"/>
                    <a:pt x="193" y="130"/>
                  </a:cubicBezTo>
                  <a:cubicBezTo>
                    <a:pt x="206" y="115"/>
                    <a:pt x="220" y="100"/>
                    <a:pt x="235" y="86"/>
                  </a:cubicBezTo>
                  <a:close/>
                  <a:moveTo>
                    <a:pt x="189" y="120"/>
                  </a:moveTo>
                  <a:cubicBezTo>
                    <a:pt x="186" y="123"/>
                    <a:pt x="183" y="126"/>
                    <a:pt x="180" y="129"/>
                  </a:cubicBezTo>
                  <a:cubicBezTo>
                    <a:pt x="182" y="127"/>
                    <a:pt x="184" y="124"/>
                    <a:pt x="187" y="121"/>
                  </a:cubicBezTo>
                  <a:cubicBezTo>
                    <a:pt x="197" y="109"/>
                    <a:pt x="221" y="90"/>
                    <a:pt x="228" y="77"/>
                  </a:cubicBezTo>
                  <a:cubicBezTo>
                    <a:pt x="220" y="93"/>
                    <a:pt x="201" y="107"/>
                    <a:pt x="189" y="120"/>
                  </a:cubicBezTo>
                  <a:close/>
                  <a:moveTo>
                    <a:pt x="226" y="65"/>
                  </a:moveTo>
                  <a:cubicBezTo>
                    <a:pt x="219" y="69"/>
                    <a:pt x="213" y="73"/>
                    <a:pt x="207" y="77"/>
                  </a:cubicBezTo>
                  <a:cubicBezTo>
                    <a:pt x="211" y="72"/>
                    <a:pt x="215" y="68"/>
                    <a:pt x="218" y="62"/>
                  </a:cubicBezTo>
                  <a:cubicBezTo>
                    <a:pt x="221" y="64"/>
                    <a:pt x="223" y="64"/>
                    <a:pt x="226" y="65"/>
                  </a:cubicBezTo>
                  <a:close/>
                  <a:moveTo>
                    <a:pt x="205" y="57"/>
                  </a:moveTo>
                  <a:cubicBezTo>
                    <a:pt x="205" y="57"/>
                    <a:pt x="205" y="56"/>
                    <a:pt x="205" y="56"/>
                  </a:cubicBezTo>
                  <a:cubicBezTo>
                    <a:pt x="208" y="57"/>
                    <a:pt x="210" y="59"/>
                    <a:pt x="213" y="60"/>
                  </a:cubicBezTo>
                  <a:cubicBezTo>
                    <a:pt x="208" y="62"/>
                    <a:pt x="203" y="66"/>
                    <a:pt x="198" y="71"/>
                  </a:cubicBezTo>
                  <a:cubicBezTo>
                    <a:pt x="201" y="66"/>
                    <a:pt x="203" y="62"/>
                    <a:pt x="203" y="59"/>
                  </a:cubicBezTo>
                  <a:cubicBezTo>
                    <a:pt x="204" y="58"/>
                    <a:pt x="204" y="58"/>
                    <a:pt x="205" y="57"/>
                  </a:cubicBezTo>
                  <a:close/>
                  <a:moveTo>
                    <a:pt x="161" y="110"/>
                  </a:moveTo>
                  <a:cubicBezTo>
                    <a:pt x="145" y="128"/>
                    <a:pt x="129" y="147"/>
                    <a:pt x="113" y="166"/>
                  </a:cubicBezTo>
                  <a:cubicBezTo>
                    <a:pt x="104" y="177"/>
                    <a:pt x="95" y="187"/>
                    <a:pt x="86" y="198"/>
                  </a:cubicBezTo>
                  <a:cubicBezTo>
                    <a:pt x="82" y="202"/>
                    <a:pt x="78" y="207"/>
                    <a:pt x="73" y="212"/>
                  </a:cubicBezTo>
                  <a:cubicBezTo>
                    <a:pt x="67" y="218"/>
                    <a:pt x="60" y="224"/>
                    <a:pt x="53" y="230"/>
                  </a:cubicBezTo>
                  <a:cubicBezTo>
                    <a:pt x="46" y="237"/>
                    <a:pt x="45" y="237"/>
                    <a:pt x="51" y="230"/>
                  </a:cubicBezTo>
                  <a:cubicBezTo>
                    <a:pt x="61" y="217"/>
                    <a:pt x="72" y="205"/>
                    <a:pt x="83" y="193"/>
                  </a:cubicBezTo>
                  <a:cubicBezTo>
                    <a:pt x="109" y="165"/>
                    <a:pt x="135" y="138"/>
                    <a:pt x="161" y="110"/>
                  </a:cubicBezTo>
                  <a:close/>
                  <a:moveTo>
                    <a:pt x="104" y="165"/>
                  </a:moveTo>
                  <a:cubicBezTo>
                    <a:pt x="135" y="129"/>
                    <a:pt x="164" y="93"/>
                    <a:pt x="199" y="62"/>
                  </a:cubicBezTo>
                  <a:cubicBezTo>
                    <a:pt x="196" y="71"/>
                    <a:pt x="174" y="91"/>
                    <a:pt x="170" y="95"/>
                  </a:cubicBezTo>
                  <a:cubicBezTo>
                    <a:pt x="153" y="113"/>
                    <a:pt x="137" y="131"/>
                    <a:pt x="120" y="149"/>
                  </a:cubicBezTo>
                  <a:cubicBezTo>
                    <a:pt x="115" y="154"/>
                    <a:pt x="110" y="159"/>
                    <a:pt x="104" y="165"/>
                  </a:cubicBezTo>
                  <a:close/>
                  <a:moveTo>
                    <a:pt x="97" y="192"/>
                  </a:moveTo>
                  <a:cubicBezTo>
                    <a:pt x="97" y="191"/>
                    <a:pt x="97" y="191"/>
                    <a:pt x="98" y="190"/>
                  </a:cubicBezTo>
                  <a:cubicBezTo>
                    <a:pt x="106" y="182"/>
                    <a:pt x="115" y="173"/>
                    <a:pt x="124" y="165"/>
                  </a:cubicBezTo>
                  <a:cubicBezTo>
                    <a:pt x="105" y="189"/>
                    <a:pt x="87" y="212"/>
                    <a:pt x="67" y="231"/>
                  </a:cubicBezTo>
                  <a:cubicBezTo>
                    <a:pt x="52" y="241"/>
                    <a:pt x="53" y="238"/>
                    <a:pt x="68" y="222"/>
                  </a:cubicBezTo>
                  <a:cubicBezTo>
                    <a:pt x="79" y="213"/>
                    <a:pt x="88" y="202"/>
                    <a:pt x="97" y="192"/>
                  </a:cubicBezTo>
                  <a:close/>
                  <a:moveTo>
                    <a:pt x="123" y="161"/>
                  </a:moveTo>
                  <a:cubicBezTo>
                    <a:pt x="120" y="163"/>
                    <a:pt x="119" y="165"/>
                    <a:pt x="117" y="167"/>
                  </a:cubicBezTo>
                  <a:cubicBezTo>
                    <a:pt x="145" y="134"/>
                    <a:pt x="173" y="100"/>
                    <a:pt x="206" y="71"/>
                  </a:cubicBezTo>
                  <a:cubicBezTo>
                    <a:pt x="202" y="74"/>
                    <a:pt x="195" y="83"/>
                    <a:pt x="188" y="93"/>
                  </a:cubicBezTo>
                  <a:cubicBezTo>
                    <a:pt x="171" y="109"/>
                    <a:pt x="155" y="127"/>
                    <a:pt x="140" y="145"/>
                  </a:cubicBezTo>
                  <a:cubicBezTo>
                    <a:pt x="134" y="151"/>
                    <a:pt x="128" y="156"/>
                    <a:pt x="123" y="161"/>
                  </a:cubicBezTo>
                  <a:close/>
                  <a:moveTo>
                    <a:pt x="197" y="51"/>
                  </a:moveTo>
                  <a:cubicBezTo>
                    <a:pt x="199" y="52"/>
                    <a:pt x="201" y="53"/>
                    <a:pt x="202" y="54"/>
                  </a:cubicBezTo>
                  <a:cubicBezTo>
                    <a:pt x="202" y="54"/>
                    <a:pt x="202" y="54"/>
                    <a:pt x="202" y="54"/>
                  </a:cubicBezTo>
                  <a:cubicBezTo>
                    <a:pt x="145" y="103"/>
                    <a:pt x="104" y="165"/>
                    <a:pt x="52" y="217"/>
                  </a:cubicBezTo>
                  <a:cubicBezTo>
                    <a:pt x="77" y="192"/>
                    <a:pt x="98" y="163"/>
                    <a:pt x="122" y="136"/>
                  </a:cubicBezTo>
                  <a:cubicBezTo>
                    <a:pt x="147" y="108"/>
                    <a:pt x="174" y="81"/>
                    <a:pt x="197" y="51"/>
                  </a:cubicBezTo>
                  <a:close/>
                  <a:moveTo>
                    <a:pt x="188" y="45"/>
                  </a:moveTo>
                  <a:cubicBezTo>
                    <a:pt x="190" y="47"/>
                    <a:pt x="192" y="48"/>
                    <a:pt x="194" y="49"/>
                  </a:cubicBezTo>
                  <a:cubicBezTo>
                    <a:pt x="186" y="54"/>
                    <a:pt x="179" y="60"/>
                    <a:pt x="172" y="66"/>
                  </a:cubicBezTo>
                  <a:cubicBezTo>
                    <a:pt x="178" y="60"/>
                    <a:pt x="183" y="53"/>
                    <a:pt x="188" y="45"/>
                  </a:cubicBezTo>
                  <a:close/>
                  <a:moveTo>
                    <a:pt x="177" y="38"/>
                  </a:moveTo>
                  <a:cubicBezTo>
                    <a:pt x="180" y="40"/>
                    <a:pt x="182" y="41"/>
                    <a:pt x="184" y="43"/>
                  </a:cubicBezTo>
                  <a:cubicBezTo>
                    <a:pt x="163" y="61"/>
                    <a:pt x="143" y="80"/>
                    <a:pt x="124" y="100"/>
                  </a:cubicBezTo>
                  <a:cubicBezTo>
                    <a:pt x="114" y="110"/>
                    <a:pt x="104" y="121"/>
                    <a:pt x="94" y="131"/>
                  </a:cubicBezTo>
                  <a:cubicBezTo>
                    <a:pt x="91" y="134"/>
                    <a:pt x="68" y="157"/>
                    <a:pt x="64" y="160"/>
                  </a:cubicBezTo>
                  <a:cubicBezTo>
                    <a:pt x="64" y="160"/>
                    <a:pt x="64" y="159"/>
                    <a:pt x="64" y="159"/>
                  </a:cubicBezTo>
                  <a:cubicBezTo>
                    <a:pt x="64" y="159"/>
                    <a:pt x="65" y="158"/>
                    <a:pt x="65" y="157"/>
                  </a:cubicBezTo>
                  <a:cubicBezTo>
                    <a:pt x="65" y="157"/>
                    <a:pt x="66" y="157"/>
                    <a:pt x="66" y="157"/>
                  </a:cubicBezTo>
                  <a:cubicBezTo>
                    <a:pt x="66" y="157"/>
                    <a:pt x="67" y="156"/>
                    <a:pt x="66" y="156"/>
                  </a:cubicBezTo>
                  <a:cubicBezTo>
                    <a:pt x="67" y="155"/>
                    <a:pt x="68" y="153"/>
                    <a:pt x="70" y="152"/>
                  </a:cubicBezTo>
                  <a:cubicBezTo>
                    <a:pt x="102" y="112"/>
                    <a:pt x="150" y="82"/>
                    <a:pt x="177" y="38"/>
                  </a:cubicBezTo>
                  <a:close/>
                  <a:moveTo>
                    <a:pt x="113" y="101"/>
                  </a:moveTo>
                  <a:cubicBezTo>
                    <a:pt x="128" y="83"/>
                    <a:pt x="143" y="64"/>
                    <a:pt x="161" y="48"/>
                  </a:cubicBezTo>
                  <a:cubicBezTo>
                    <a:pt x="185" y="26"/>
                    <a:pt x="153" y="63"/>
                    <a:pt x="148" y="68"/>
                  </a:cubicBezTo>
                  <a:cubicBezTo>
                    <a:pt x="137" y="80"/>
                    <a:pt x="124" y="90"/>
                    <a:pt x="113" y="101"/>
                  </a:cubicBezTo>
                  <a:cubicBezTo>
                    <a:pt x="113" y="101"/>
                    <a:pt x="113" y="101"/>
                    <a:pt x="113" y="101"/>
                  </a:cubicBezTo>
                  <a:close/>
                  <a:moveTo>
                    <a:pt x="167" y="32"/>
                  </a:moveTo>
                  <a:cubicBezTo>
                    <a:pt x="169" y="33"/>
                    <a:pt x="171" y="34"/>
                    <a:pt x="172" y="35"/>
                  </a:cubicBezTo>
                  <a:cubicBezTo>
                    <a:pt x="134" y="62"/>
                    <a:pt x="110" y="102"/>
                    <a:pt x="77" y="134"/>
                  </a:cubicBezTo>
                  <a:cubicBezTo>
                    <a:pt x="35" y="174"/>
                    <a:pt x="89" y="115"/>
                    <a:pt x="96" y="107"/>
                  </a:cubicBezTo>
                  <a:cubicBezTo>
                    <a:pt x="119" y="82"/>
                    <a:pt x="146" y="61"/>
                    <a:pt x="167" y="34"/>
                  </a:cubicBezTo>
                  <a:cubicBezTo>
                    <a:pt x="167" y="33"/>
                    <a:pt x="168" y="33"/>
                    <a:pt x="167" y="32"/>
                  </a:cubicBezTo>
                  <a:close/>
                  <a:moveTo>
                    <a:pt x="155" y="26"/>
                  </a:moveTo>
                  <a:cubicBezTo>
                    <a:pt x="158" y="27"/>
                    <a:pt x="162" y="29"/>
                    <a:pt x="165" y="31"/>
                  </a:cubicBezTo>
                  <a:cubicBezTo>
                    <a:pt x="165" y="31"/>
                    <a:pt x="165" y="31"/>
                    <a:pt x="165" y="31"/>
                  </a:cubicBezTo>
                  <a:cubicBezTo>
                    <a:pt x="145" y="45"/>
                    <a:pt x="130" y="62"/>
                    <a:pt x="113" y="79"/>
                  </a:cubicBezTo>
                  <a:cubicBezTo>
                    <a:pt x="107" y="85"/>
                    <a:pt x="101" y="91"/>
                    <a:pt x="95" y="97"/>
                  </a:cubicBezTo>
                  <a:cubicBezTo>
                    <a:pt x="115" y="73"/>
                    <a:pt x="137" y="52"/>
                    <a:pt x="155" y="26"/>
                  </a:cubicBezTo>
                  <a:close/>
                  <a:moveTo>
                    <a:pt x="142" y="21"/>
                  </a:moveTo>
                  <a:cubicBezTo>
                    <a:pt x="143" y="21"/>
                    <a:pt x="144" y="21"/>
                    <a:pt x="145" y="22"/>
                  </a:cubicBezTo>
                  <a:cubicBezTo>
                    <a:pt x="137" y="28"/>
                    <a:pt x="128" y="34"/>
                    <a:pt x="120" y="41"/>
                  </a:cubicBezTo>
                  <a:cubicBezTo>
                    <a:pt x="128" y="35"/>
                    <a:pt x="135" y="28"/>
                    <a:pt x="142" y="21"/>
                  </a:cubicBezTo>
                  <a:cubicBezTo>
                    <a:pt x="142" y="21"/>
                    <a:pt x="142" y="21"/>
                    <a:pt x="142" y="21"/>
                  </a:cubicBezTo>
                  <a:close/>
                  <a:moveTo>
                    <a:pt x="130" y="18"/>
                  </a:moveTo>
                  <a:cubicBezTo>
                    <a:pt x="133" y="19"/>
                    <a:pt x="135" y="19"/>
                    <a:pt x="138" y="20"/>
                  </a:cubicBezTo>
                  <a:cubicBezTo>
                    <a:pt x="130" y="27"/>
                    <a:pt x="123" y="34"/>
                    <a:pt x="115" y="42"/>
                  </a:cubicBezTo>
                  <a:cubicBezTo>
                    <a:pt x="112" y="45"/>
                    <a:pt x="109" y="47"/>
                    <a:pt x="107" y="49"/>
                  </a:cubicBezTo>
                  <a:cubicBezTo>
                    <a:pt x="97" y="58"/>
                    <a:pt x="86" y="68"/>
                    <a:pt x="75" y="77"/>
                  </a:cubicBezTo>
                  <a:cubicBezTo>
                    <a:pt x="60" y="90"/>
                    <a:pt x="44" y="102"/>
                    <a:pt x="67" y="79"/>
                  </a:cubicBezTo>
                  <a:cubicBezTo>
                    <a:pt x="87" y="58"/>
                    <a:pt x="111" y="42"/>
                    <a:pt x="129" y="19"/>
                  </a:cubicBezTo>
                  <a:cubicBezTo>
                    <a:pt x="130" y="19"/>
                    <a:pt x="130" y="19"/>
                    <a:pt x="130" y="18"/>
                  </a:cubicBezTo>
                  <a:close/>
                  <a:moveTo>
                    <a:pt x="50" y="83"/>
                  </a:moveTo>
                  <a:cubicBezTo>
                    <a:pt x="53" y="80"/>
                    <a:pt x="55" y="77"/>
                    <a:pt x="58" y="74"/>
                  </a:cubicBezTo>
                  <a:cubicBezTo>
                    <a:pt x="64" y="70"/>
                    <a:pt x="70" y="65"/>
                    <a:pt x="76" y="60"/>
                  </a:cubicBezTo>
                  <a:cubicBezTo>
                    <a:pt x="79" y="58"/>
                    <a:pt x="81" y="56"/>
                    <a:pt x="83" y="55"/>
                  </a:cubicBezTo>
                  <a:cubicBezTo>
                    <a:pt x="80" y="58"/>
                    <a:pt x="77" y="62"/>
                    <a:pt x="74" y="66"/>
                  </a:cubicBezTo>
                  <a:cubicBezTo>
                    <a:pt x="71" y="69"/>
                    <a:pt x="36" y="101"/>
                    <a:pt x="50" y="83"/>
                  </a:cubicBezTo>
                  <a:close/>
                  <a:moveTo>
                    <a:pt x="85" y="58"/>
                  </a:moveTo>
                  <a:cubicBezTo>
                    <a:pt x="87" y="56"/>
                    <a:pt x="90" y="52"/>
                    <a:pt x="94" y="48"/>
                  </a:cubicBezTo>
                  <a:cubicBezTo>
                    <a:pt x="94" y="48"/>
                    <a:pt x="94" y="48"/>
                    <a:pt x="94" y="47"/>
                  </a:cubicBezTo>
                  <a:cubicBezTo>
                    <a:pt x="100" y="43"/>
                    <a:pt x="108" y="38"/>
                    <a:pt x="113" y="34"/>
                  </a:cubicBezTo>
                  <a:cubicBezTo>
                    <a:pt x="116" y="31"/>
                    <a:pt x="118" y="30"/>
                    <a:pt x="119" y="29"/>
                  </a:cubicBezTo>
                  <a:cubicBezTo>
                    <a:pt x="114" y="33"/>
                    <a:pt x="104" y="41"/>
                    <a:pt x="102" y="43"/>
                  </a:cubicBezTo>
                  <a:cubicBezTo>
                    <a:pt x="97" y="48"/>
                    <a:pt x="91" y="53"/>
                    <a:pt x="85" y="58"/>
                  </a:cubicBezTo>
                  <a:close/>
                  <a:moveTo>
                    <a:pt x="122" y="19"/>
                  </a:moveTo>
                  <a:cubicBezTo>
                    <a:pt x="122" y="19"/>
                    <a:pt x="122" y="18"/>
                    <a:pt x="122" y="18"/>
                  </a:cubicBezTo>
                  <a:cubicBezTo>
                    <a:pt x="123" y="18"/>
                    <a:pt x="125" y="18"/>
                    <a:pt x="126" y="18"/>
                  </a:cubicBezTo>
                  <a:cubicBezTo>
                    <a:pt x="118" y="25"/>
                    <a:pt x="110" y="31"/>
                    <a:pt x="102" y="37"/>
                  </a:cubicBezTo>
                  <a:cubicBezTo>
                    <a:pt x="104" y="35"/>
                    <a:pt x="105" y="34"/>
                    <a:pt x="105" y="33"/>
                  </a:cubicBezTo>
                  <a:cubicBezTo>
                    <a:pt x="111" y="28"/>
                    <a:pt x="116" y="24"/>
                    <a:pt x="122" y="19"/>
                  </a:cubicBezTo>
                  <a:close/>
                  <a:moveTo>
                    <a:pt x="96" y="21"/>
                  </a:moveTo>
                  <a:cubicBezTo>
                    <a:pt x="78" y="36"/>
                    <a:pt x="60" y="50"/>
                    <a:pt x="44" y="67"/>
                  </a:cubicBezTo>
                  <a:cubicBezTo>
                    <a:pt x="51" y="45"/>
                    <a:pt x="72" y="28"/>
                    <a:pt x="96" y="21"/>
                  </a:cubicBezTo>
                  <a:close/>
                  <a:moveTo>
                    <a:pt x="57" y="61"/>
                  </a:moveTo>
                  <a:cubicBezTo>
                    <a:pt x="71" y="45"/>
                    <a:pt x="89" y="35"/>
                    <a:pt x="104" y="19"/>
                  </a:cubicBezTo>
                  <a:cubicBezTo>
                    <a:pt x="109" y="18"/>
                    <a:pt x="113" y="18"/>
                    <a:pt x="118" y="18"/>
                  </a:cubicBezTo>
                  <a:cubicBezTo>
                    <a:pt x="114" y="21"/>
                    <a:pt x="110" y="24"/>
                    <a:pt x="107" y="28"/>
                  </a:cubicBezTo>
                  <a:cubicBezTo>
                    <a:pt x="101" y="31"/>
                    <a:pt x="85" y="45"/>
                    <a:pt x="85" y="45"/>
                  </a:cubicBezTo>
                  <a:cubicBezTo>
                    <a:pt x="75" y="53"/>
                    <a:pt x="18" y="101"/>
                    <a:pt x="57" y="61"/>
                  </a:cubicBezTo>
                  <a:close/>
                  <a:moveTo>
                    <a:pt x="57" y="85"/>
                  </a:moveTo>
                  <a:cubicBezTo>
                    <a:pt x="52" y="90"/>
                    <a:pt x="48" y="95"/>
                    <a:pt x="44" y="101"/>
                  </a:cubicBezTo>
                  <a:cubicBezTo>
                    <a:pt x="44" y="100"/>
                    <a:pt x="43" y="98"/>
                    <a:pt x="43" y="97"/>
                  </a:cubicBezTo>
                  <a:cubicBezTo>
                    <a:pt x="48" y="93"/>
                    <a:pt x="52" y="89"/>
                    <a:pt x="57" y="85"/>
                  </a:cubicBezTo>
                  <a:close/>
                  <a:moveTo>
                    <a:pt x="45" y="106"/>
                  </a:moveTo>
                  <a:cubicBezTo>
                    <a:pt x="60" y="94"/>
                    <a:pt x="74" y="82"/>
                    <a:pt x="88" y="70"/>
                  </a:cubicBezTo>
                  <a:cubicBezTo>
                    <a:pt x="85" y="73"/>
                    <a:pt x="82" y="77"/>
                    <a:pt x="79" y="80"/>
                  </a:cubicBezTo>
                  <a:cubicBezTo>
                    <a:pt x="67" y="92"/>
                    <a:pt x="55" y="104"/>
                    <a:pt x="43" y="115"/>
                  </a:cubicBezTo>
                  <a:cubicBezTo>
                    <a:pt x="44" y="112"/>
                    <a:pt x="45" y="109"/>
                    <a:pt x="45" y="106"/>
                  </a:cubicBezTo>
                  <a:close/>
                  <a:moveTo>
                    <a:pt x="38" y="124"/>
                  </a:moveTo>
                  <a:cubicBezTo>
                    <a:pt x="43" y="120"/>
                    <a:pt x="48" y="115"/>
                    <a:pt x="53" y="111"/>
                  </a:cubicBezTo>
                  <a:cubicBezTo>
                    <a:pt x="65" y="100"/>
                    <a:pt x="78" y="89"/>
                    <a:pt x="91" y="78"/>
                  </a:cubicBezTo>
                  <a:cubicBezTo>
                    <a:pt x="105" y="66"/>
                    <a:pt x="117" y="53"/>
                    <a:pt x="129" y="40"/>
                  </a:cubicBezTo>
                  <a:cubicBezTo>
                    <a:pt x="150" y="17"/>
                    <a:pt x="112" y="59"/>
                    <a:pt x="108" y="63"/>
                  </a:cubicBezTo>
                  <a:cubicBezTo>
                    <a:pt x="83" y="89"/>
                    <a:pt x="56" y="114"/>
                    <a:pt x="31" y="140"/>
                  </a:cubicBezTo>
                  <a:cubicBezTo>
                    <a:pt x="33" y="135"/>
                    <a:pt x="36" y="129"/>
                    <a:pt x="38" y="124"/>
                  </a:cubicBezTo>
                  <a:close/>
                  <a:moveTo>
                    <a:pt x="87" y="90"/>
                  </a:moveTo>
                  <a:cubicBezTo>
                    <a:pt x="77" y="101"/>
                    <a:pt x="68" y="111"/>
                    <a:pt x="57" y="121"/>
                  </a:cubicBezTo>
                  <a:cubicBezTo>
                    <a:pt x="13" y="165"/>
                    <a:pt x="71" y="105"/>
                    <a:pt x="80" y="96"/>
                  </a:cubicBezTo>
                  <a:cubicBezTo>
                    <a:pt x="82" y="94"/>
                    <a:pt x="84" y="92"/>
                    <a:pt x="87" y="90"/>
                  </a:cubicBezTo>
                  <a:close/>
                  <a:moveTo>
                    <a:pt x="38" y="154"/>
                  </a:moveTo>
                  <a:cubicBezTo>
                    <a:pt x="34" y="152"/>
                    <a:pt x="32" y="149"/>
                    <a:pt x="31" y="146"/>
                  </a:cubicBezTo>
                  <a:cubicBezTo>
                    <a:pt x="66" y="123"/>
                    <a:pt x="91" y="90"/>
                    <a:pt x="118" y="59"/>
                  </a:cubicBezTo>
                  <a:cubicBezTo>
                    <a:pt x="124" y="53"/>
                    <a:pt x="130" y="47"/>
                    <a:pt x="136" y="41"/>
                  </a:cubicBezTo>
                  <a:cubicBezTo>
                    <a:pt x="160" y="18"/>
                    <a:pt x="121" y="63"/>
                    <a:pt x="116" y="69"/>
                  </a:cubicBezTo>
                  <a:cubicBezTo>
                    <a:pt x="102" y="84"/>
                    <a:pt x="88" y="100"/>
                    <a:pt x="74" y="116"/>
                  </a:cubicBezTo>
                  <a:cubicBezTo>
                    <a:pt x="62" y="128"/>
                    <a:pt x="50" y="139"/>
                    <a:pt x="38" y="152"/>
                  </a:cubicBezTo>
                  <a:cubicBezTo>
                    <a:pt x="38" y="152"/>
                    <a:pt x="38" y="153"/>
                    <a:pt x="38" y="154"/>
                  </a:cubicBezTo>
                  <a:close/>
                  <a:moveTo>
                    <a:pt x="48" y="155"/>
                  </a:moveTo>
                  <a:cubicBezTo>
                    <a:pt x="45" y="155"/>
                    <a:pt x="43" y="155"/>
                    <a:pt x="41" y="154"/>
                  </a:cubicBezTo>
                  <a:cubicBezTo>
                    <a:pt x="55" y="144"/>
                    <a:pt x="67" y="131"/>
                    <a:pt x="78" y="117"/>
                  </a:cubicBezTo>
                  <a:cubicBezTo>
                    <a:pt x="80" y="115"/>
                    <a:pt x="81" y="114"/>
                    <a:pt x="83" y="112"/>
                  </a:cubicBezTo>
                  <a:cubicBezTo>
                    <a:pt x="105" y="92"/>
                    <a:pt x="125" y="72"/>
                    <a:pt x="145" y="51"/>
                  </a:cubicBezTo>
                  <a:cubicBezTo>
                    <a:pt x="170" y="25"/>
                    <a:pt x="138" y="61"/>
                    <a:pt x="136" y="64"/>
                  </a:cubicBezTo>
                  <a:cubicBezTo>
                    <a:pt x="125" y="74"/>
                    <a:pt x="114" y="84"/>
                    <a:pt x="104" y="94"/>
                  </a:cubicBezTo>
                  <a:cubicBezTo>
                    <a:pt x="84" y="113"/>
                    <a:pt x="67" y="135"/>
                    <a:pt x="48" y="154"/>
                  </a:cubicBezTo>
                  <a:cubicBezTo>
                    <a:pt x="48" y="154"/>
                    <a:pt x="48" y="155"/>
                    <a:pt x="48" y="155"/>
                  </a:cubicBezTo>
                  <a:close/>
                  <a:moveTo>
                    <a:pt x="52" y="156"/>
                  </a:moveTo>
                  <a:cubicBezTo>
                    <a:pt x="61" y="150"/>
                    <a:pt x="69" y="144"/>
                    <a:pt x="77" y="138"/>
                  </a:cubicBezTo>
                  <a:cubicBezTo>
                    <a:pt x="72" y="143"/>
                    <a:pt x="67" y="149"/>
                    <a:pt x="62" y="155"/>
                  </a:cubicBezTo>
                  <a:cubicBezTo>
                    <a:pt x="58" y="156"/>
                    <a:pt x="55" y="156"/>
                    <a:pt x="52" y="156"/>
                  </a:cubicBezTo>
                  <a:close/>
                  <a:moveTo>
                    <a:pt x="39" y="205"/>
                  </a:moveTo>
                  <a:cubicBezTo>
                    <a:pt x="43" y="191"/>
                    <a:pt x="56" y="178"/>
                    <a:pt x="63" y="165"/>
                  </a:cubicBezTo>
                  <a:cubicBezTo>
                    <a:pt x="82" y="148"/>
                    <a:pt x="99" y="131"/>
                    <a:pt x="117" y="113"/>
                  </a:cubicBezTo>
                  <a:cubicBezTo>
                    <a:pt x="135" y="93"/>
                    <a:pt x="164" y="73"/>
                    <a:pt x="179" y="52"/>
                  </a:cubicBezTo>
                  <a:cubicBezTo>
                    <a:pt x="139" y="109"/>
                    <a:pt x="85" y="156"/>
                    <a:pt x="39" y="209"/>
                  </a:cubicBezTo>
                  <a:cubicBezTo>
                    <a:pt x="39" y="207"/>
                    <a:pt x="39" y="206"/>
                    <a:pt x="39" y="205"/>
                  </a:cubicBezTo>
                  <a:close/>
                  <a:moveTo>
                    <a:pt x="41" y="228"/>
                  </a:moveTo>
                  <a:cubicBezTo>
                    <a:pt x="39" y="224"/>
                    <a:pt x="38" y="220"/>
                    <a:pt x="38" y="215"/>
                  </a:cubicBezTo>
                  <a:cubicBezTo>
                    <a:pt x="64" y="190"/>
                    <a:pt x="90" y="164"/>
                    <a:pt x="114" y="137"/>
                  </a:cubicBezTo>
                  <a:cubicBezTo>
                    <a:pt x="128" y="122"/>
                    <a:pt x="141" y="107"/>
                    <a:pt x="154" y="92"/>
                  </a:cubicBezTo>
                  <a:cubicBezTo>
                    <a:pt x="157" y="88"/>
                    <a:pt x="186" y="60"/>
                    <a:pt x="178" y="70"/>
                  </a:cubicBezTo>
                  <a:cubicBezTo>
                    <a:pt x="133" y="123"/>
                    <a:pt x="84" y="172"/>
                    <a:pt x="41" y="227"/>
                  </a:cubicBezTo>
                  <a:cubicBezTo>
                    <a:pt x="41" y="228"/>
                    <a:pt x="41" y="228"/>
                    <a:pt x="41" y="228"/>
                  </a:cubicBezTo>
                  <a:close/>
                  <a:moveTo>
                    <a:pt x="49" y="242"/>
                  </a:moveTo>
                  <a:cubicBezTo>
                    <a:pt x="48" y="240"/>
                    <a:pt x="47" y="239"/>
                    <a:pt x="46" y="237"/>
                  </a:cubicBezTo>
                  <a:cubicBezTo>
                    <a:pt x="51" y="235"/>
                    <a:pt x="55" y="232"/>
                    <a:pt x="59" y="229"/>
                  </a:cubicBezTo>
                  <a:cubicBezTo>
                    <a:pt x="56" y="233"/>
                    <a:pt x="52" y="238"/>
                    <a:pt x="49" y="242"/>
                  </a:cubicBezTo>
                  <a:close/>
                  <a:moveTo>
                    <a:pt x="60" y="252"/>
                  </a:moveTo>
                  <a:cubicBezTo>
                    <a:pt x="58" y="250"/>
                    <a:pt x="55" y="248"/>
                    <a:pt x="53" y="245"/>
                  </a:cubicBezTo>
                  <a:cubicBezTo>
                    <a:pt x="80" y="228"/>
                    <a:pt x="99" y="201"/>
                    <a:pt x="121" y="177"/>
                  </a:cubicBezTo>
                  <a:cubicBezTo>
                    <a:pt x="148" y="147"/>
                    <a:pt x="173" y="116"/>
                    <a:pt x="201" y="88"/>
                  </a:cubicBezTo>
                  <a:cubicBezTo>
                    <a:pt x="239" y="49"/>
                    <a:pt x="201" y="97"/>
                    <a:pt x="192" y="108"/>
                  </a:cubicBezTo>
                  <a:cubicBezTo>
                    <a:pt x="177" y="126"/>
                    <a:pt x="160" y="142"/>
                    <a:pt x="144" y="159"/>
                  </a:cubicBezTo>
                  <a:cubicBezTo>
                    <a:pt x="115" y="188"/>
                    <a:pt x="86" y="218"/>
                    <a:pt x="61" y="250"/>
                  </a:cubicBezTo>
                  <a:cubicBezTo>
                    <a:pt x="60" y="251"/>
                    <a:pt x="60" y="251"/>
                    <a:pt x="60" y="252"/>
                  </a:cubicBezTo>
                  <a:close/>
                  <a:moveTo>
                    <a:pt x="149" y="159"/>
                  </a:moveTo>
                  <a:cubicBezTo>
                    <a:pt x="128" y="184"/>
                    <a:pt x="106" y="208"/>
                    <a:pt x="82" y="231"/>
                  </a:cubicBezTo>
                  <a:cubicBezTo>
                    <a:pt x="104" y="210"/>
                    <a:pt x="125" y="183"/>
                    <a:pt x="147" y="161"/>
                  </a:cubicBezTo>
                  <a:cubicBezTo>
                    <a:pt x="148" y="160"/>
                    <a:pt x="148" y="160"/>
                    <a:pt x="149" y="159"/>
                  </a:cubicBezTo>
                  <a:close/>
                  <a:moveTo>
                    <a:pt x="69" y="258"/>
                  </a:moveTo>
                  <a:cubicBezTo>
                    <a:pt x="67" y="256"/>
                    <a:pt x="64" y="255"/>
                    <a:pt x="62" y="253"/>
                  </a:cubicBezTo>
                  <a:cubicBezTo>
                    <a:pt x="62" y="253"/>
                    <a:pt x="63" y="253"/>
                    <a:pt x="63" y="253"/>
                  </a:cubicBezTo>
                  <a:cubicBezTo>
                    <a:pt x="81" y="239"/>
                    <a:pt x="96" y="223"/>
                    <a:pt x="112" y="207"/>
                  </a:cubicBezTo>
                  <a:cubicBezTo>
                    <a:pt x="97" y="223"/>
                    <a:pt x="82" y="240"/>
                    <a:pt x="69" y="258"/>
                  </a:cubicBezTo>
                  <a:close/>
                  <a:moveTo>
                    <a:pt x="104" y="242"/>
                  </a:moveTo>
                  <a:cubicBezTo>
                    <a:pt x="97" y="249"/>
                    <a:pt x="91" y="256"/>
                    <a:pt x="84" y="262"/>
                  </a:cubicBezTo>
                  <a:cubicBezTo>
                    <a:pt x="83" y="263"/>
                    <a:pt x="83" y="265"/>
                    <a:pt x="84" y="265"/>
                  </a:cubicBezTo>
                  <a:cubicBezTo>
                    <a:pt x="81" y="264"/>
                    <a:pt x="77" y="262"/>
                    <a:pt x="73" y="260"/>
                  </a:cubicBezTo>
                  <a:cubicBezTo>
                    <a:pt x="95" y="237"/>
                    <a:pt x="117" y="214"/>
                    <a:pt x="138" y="190"/>
                  </a:cubicBezTo>
                  <a:cubicBezTo>
                    <a:pt x="129" y="204"/>
                    <a:pt x="120" y="218"/>
                    <a:pt x="111" y="232"/>
                  </a:cubicBezTo>
                  <a:cubicBezTo>
                    <a:pt x="108" y="236"/>
                    <a:pt x="106" y="239"/>
                    <a:pt x="104" y="242"/>
                  </a:cubicBezTo>
                  <a:close/>
                  <a:moveTo>
                    <a:pt x="121" y="224"/>
                  </a:moveTo>
                  <a:cubicBezTo>
                    <a:pt x="135" y="204"/>
                    <a:pt x="148" y="182"/>
                    <a:pt x="164" y="163"/>
                  </a:cubicBezTo>
                  <a:cubicBezTo>
                    <a:pt x="189" y="134"/>
                    <a:pt x="227" y="108"/>
                    <a:pt x="246" y="74"/>
                  </a:cubicBezTo>
                  <a:cubicBezTo>
                    <a:pt x="248" y="72"/>
                    <a:pt x="250" y="71"/>
                    <a:pt x="251" y="69"/>
                  </a:cubicBezTo>
                  <a:cubicBezTo>
                    <a:pt x="255" y="69"/>
                    <a:pt x="258" y="69"/>
                    <a:pt x="261" y="68"/>
                  </a:cubicBezTo>
                  <a:cubicBezTo>
                    <a:pt x="235" y="84"/>
                    <a:pt x="220" y="114"/>
                    <a:pt x="199" y="135"/>
                  </a:cubicBezTo>
                  <a:cubicBezTo>
                    <a:pt x="172" y="164"/>
                    <a:pt x="147" y="195"/>
                    <a:pt x="121" y="224"/>
                  </a:cubicBezTo>
                  <a:close/>
                  <a:moveTo>
                    <a:pt x="156" y="197"/>
                  </a:moveTo>
                  <a:cubicBezTo>
                    <a:pt x="155" y="198"/>
                    <a:pt x="155" y="198"/>
                    <a:pt x="154" y="199"/>
                  </a:cubicBezTo>
                  <a:cubicBezTo>
                    <a:pt x="171" y="180"/>
                    <a:pt x="188" y="161"/>
                    <a:pt x="206" y="143"/>
                  </a:cubicBezTo>
                  <a:cubicBezTo>
                    <a:pt x="189" y="161"/>
                    <a:pt x="172" y="180"/>
                    <a:pt x="156" y="197"/>
                  </a:cubicBezTo>
                  <a:close/>
                  <a:moveTo>
                    <a:pt x="206" y="135"/>
                  </a:moveTo>
                  <a:cubicBezTo>
                    <a:pt x="211" y="129"/>
                    <a:pt x="216" y="123"/>
                    <a:pt x="220" y="118"/>
                  </a:cubicBezTo>
                  <a:cubicBezTo>
                    <a:pt x="230" y="105"/>
                    <a:pt x="239" y="93"/>
                    <a:pt x="250" y="81"/>
                  </a:cubicBezTo>
                  <a:cubicBezTo>
                    <a:pt x="262" y="67"/>
                    <a:pt x="222" y="118"/>
                    <a:pt x="217" y="124"/>
                  </a:cubicBezTo>
                  <a:cubicBezTo>
                    <a:pt x="213" y="128"/>
                    <a:pt x="210" y="131"/>
                    <a:pt x="206" y="135"/>
                  </a:cubicBezTo>
                  <a:close/>
                  <a:moveTo>
                    <a:pt x="104" y="295"/>
                  </a:moveTo>
                  <a:cubicBezTo>
                    <a:pt x="95" y="305"/>
                    <a:pt x="85" y="313"/>
                    <a:pt x="75" y="322"/>
                  </a:cubicBezTo>
                  <a:cubicBezTo>
                    <a:pt x="53" y="342"/>
                    <a:pt x="91" y="299"/>
                    <a:pt x="90" y="299"/>
                  </a:cubicBezTo>
                  <a:cubicBezTo>
                    <a:pt x="109" y="276"/>
                    <a:pt x="125" y="252"/>
                    <a:pt x="142" y="228"/>
                  </a:cubicBezTo>
                  <a:cubicBezTo>
                    <a:pt x="166" y="196"/>
                    <a:pt x="193" y="166"/>
                    <a:pt x="221" y="137"/>
                  </a:cubicBezTo>
                  <a:cubicBezTo>
                    <a:pt x="217" y="143"/>
                    <a:pt x="213" y="148"/>
                    <a:pt x="209" y="154"/>
                  </a:cubicBezTo>
                  <a:cubicBezTo>
                    <a:pt x="178" y="191"/>
                    <a:pt x="148" y="231"/>
                    <a:pt x="123" y="274"/>
                  </a:cubicBezTo>
                  <a:cubicBezTo>
                    <a:pt x="117" y="281"/>
                    <a:pt x="111" y="288"/>
                    <a:pt x="104" y="295"/>
                  </a:cubicBezTo>
                  <a:close/>
                  <a:moveTo>
                    <a:pt x="171" y="209"/>
                  </a:moveTo>
                  <a:cubicBezTo>
                    <a:pt x="161" y="222"/>
                    <a:pt x="152" y="236"/>
                    <a:pt x="143" y="248"/>
                  </a:cubicBezTo>
                  <a:cubicBezTo>
                    <a:pt x="151" y="235"/>
                    <a:pt x="161" y="222"/>
                    <a:pt x="171" y="209"/>
                  </a:cubicBezTo>
                  <a:close/>
                  <a:moveTo>
                    <a:pt x="242" y="133"/>
                  </a:moveTo>
                  <a:cubicBezTo>
                    <a:pt x="205" y="184"/>
                    <a:pt x="162" y="229"/>
                    <a:pt x="125" y="279"/>
                  </a:cubicBezTo>
                  <a:cubicBezTo>
                    <a:pt x="109" y="300"/>
                    <a:pt x="114" y="291"/>
                    <a:pt x="123" y="278"/>
                  </a:cubicBezTo>
                  <a:cubicBezTo>
                    <a:pt x="155" y="241"/>
                    <a:pt x="181" y="200"/>
                    <a:pt x="210" y="160"/>
                  </a:cubicBezTo>
                  <a:cubicBezTo>
                    <a:pt x="210" y="160"/>
                    <a:pt x="210" y="160"/>
                    <a:pt x="210" y="160"/>
                  </a:cubicBezTo>
                  <a:cubicBezTo>
                    <a:pt x="224" y="141"/>
                    <a:pt x="242" y="125"/>
                    <a:pt x="260" y="108"/>
                  </a:cubicBezTo>
                  <a:cubicBezTo>
                    <a:pt x="254" y="117"/>
                    <a:pt x="248" y="125"/>
                    <a:pt x="242" y="133"/>
                  </a:cubicBezTo>
                  <a:close/>
                  <a:moveTo>
                    <a:pt x="293" y="67"/>
                  </a:moveTo>
                  <a:cubicBezTo>
                    <a:pt x="286" y="74"/>
                    <a:pt x="280" y="82"/>
                    <a:pt x="274" y="89"/>
                  </a:cubicBezTo>
                  <a:cubicBezTo>
                    <a:pt x="260" y="102"/>
                    <a:pt x="246" y="115"/>
                    <a:pt x="233" y="128"/>
                  </a:cubicBezTo>
                  <a:cubicBezTo>
                    <a:pt x="236" y="124"/>
                    <a:pt x="239" y="120"/>
                    <a:pt x="242" y="116"/>
                  </a:cubicBezTo>
                  <a:cubicBezTo>
                    <a:pt x="257" y="101"/>
                    <a:pt x="271" y="86"/>
                    <a:pt x="285" y="70"/>
                  </a:cubicBezTo>
                  <a:cubicBezTo>
                    <a:pt x="292" y="64"/>
                    <a:pt x="294" y="64"/>
                    <a:pt x="293" y="67"/>
                  </a:cubicBezTo>
                  <a:close/>
                  <a:moveTo>
                    <a:pt x="293" y="59"/>
                  </a:moveTo>
                  <a:cubicBezTo>
                    <a:pt x="293" y="59"/>
                    <a:pt x="292" y="58"/>
                    <a:pt x="291" y="59"/>
                  </a:cubicBezTo>
                  <a:cubicBezTo>
                    <a:pt x="265" y="80"/>
                    <a:pt x="241" y="105"/>
                    <a:pt x="217" y="131"/>
                  </a:cubicBezTo>
                  <a:cubicBezTo>
                    <a:pt x="235" y="111"/>
                    <a:pt x="252" y="91"/>
                    <a:pt x="267" y="69"/>
                  </a:cubicBezTo>
                  <a:cubicBezTo>
                    <a:pt x="267" y="68"/>
                    <a:pt x="267" y="68"/>
                    <a:pt x="267" y="67"/>
                  </a:cubicBezTo>
                  <a:cubicBezTo>
                    <a:pt x="278" y="65"/>
                    <a:pt x="288" y="60"/>
                    <a:pt x="299" y="55"/>
                  </a:cubicBezTo>
                  <a:cubicBezTo>
                    <a:pt x="297" y="56"/>
                    <a:pt x="295" y="58"/>
                    <a:pt x="293" y="59"/>
                  </a:cubicBezTo>
                  <a:close/>
                  <a:moveTo>
                    <a:pt x="307" y="290"/>
                  </a:moveTo>
                  <a:cubicBezTo>
                    <a:pt x="308" y="279"/>
                    <a:pt x="314" y="270"/>
                    <a:pt x="322" y="264"/>
                  </a:cubicBezTo>
                  <a:cubicBezTo>
                    <a:pt x="324" y="262"/>
                    <a:pt x="326" y="260"/>
                    <a:pt x="327" y="259"/>
                  </a:cubicBezTo>
                  <a:cubicBezTo>
                    <a:pt x="321" y="270"/>
                    <a:pt x="315" y="280"/>
                    <a:pt x="307" y="290"/>
                  </a:cubicBezTo>
                  <a:close/>
                  <a:moveTo>
                    <a:pt x="344" y="40"/>
                  </a:moveTo>
                  <a:cubicBezTo>
                    <a:pt x="345" y="39"/>
                    <a:pt x="345" y="39"/>
                    <a:pt x="345" y="39"/>
                  </a:cubicBezTo>
                  <a:cubicBezTo>
                    <a:pt x="346" y="39"/>
                    <a:pt x="347" y="39"/>
                    <a:pt x="349" y="39"/>
                  </a:cubicBezTo>
                  <a:cubicBezTo>
                    <a:pt x="343" y="45"/>
                    <a:pt x="338" y="51"/>
                    <a:pt x="333" y="56"/>
                  </a:cubicBezTo>
                  <a:cubicBezTo>
                    <a:pt x="337" y="51"/>
                    <a:pt x="341" y="46"/>
                    <a:pt x="344" y="40"/>
                  </a:cubicBezTo>
                  <a:close/>
                  <a:moveTo>
                    <a:pt x="327" y="44"/>
                  </a:moveTo>
                  <a:cubicBezTo>
                    <a:pt x="327" y="44"/>
                    <a:pt x="327" y="43"/>
                    <a:pt x="327" y="43"/>
                  </a:cubicBezTo>
                  <a:cubicBezTo>
                    <a:pt x="331" y="42"/>
                    <a:pt x="335" y="40"/>
                    <a:pt x="340" y="39"/>
                  </a:cubicBezTo>
                  <a:cubicBezTo>
                    <a:pt x="331" y="48"/>
                    <a:pt x="322" y="57"/>
                    <a:pt x="314" y="66"/>
                  </a:cubicBezTo>
                  <a:cubicBezTo>
                    <a:pt x="319" y="59"/>
                    <a:pt x="324" y="52"/>
                    <a:pt x="327" y="44"/>
                  </a:cubicBezTo>
                  <a:close/>
                  <a:moveTo>
                    <a:pt x="312" y="75"/>
                  </a:moveTo>
                  <a:cubicBezTo>
                    <a:pt x="320" y="64"/>
                    <a:pt x="358" y="23"/>
                    <a:pt x="315" y="74"/>
                  </a:cubicBezTo>
                  <a:cubicBezTo>
                    <a:pt x="308" y="82"/>
                    <a:pt x="302" y="89"/>
                    <a:pt x="295" y="97"/>
                  </a:cubicBezTo>
                  <a:cubicBezTo>
                    <a:pt x="300" y="89"/>
                    <a:pt x="306" y="82"/>
                    <a:pt x="312" y="75"/>
                  </a:cubicBezTo>
                  <a:close/>
                  <a:moveTo>
                    <a:pt x="187" y="227"/>
                  </a:moveTo>
                  <a:cubicBezTo>
                    <a:pt x="185" y="229"/>
                    <a:pt x="183" y="231"/>
                    <a:pt x="181" y="233"/>
                  </a:cubicBezTo>
                  <a:cubicBezTo>
                    <a:pt x="209" y="195"/>
                    <a:pt x="234" y="155"/>
                    <a:pt x="263" y="119"/>
                  </a:cubicBezTo>
                  <a:cubicBezTo>
                    <a:pt x="276" y="104"/>
                    <a:pt x="291" y="91"/>
                    <a:pt x="305" y="77"/>
                  </a:cubicBezTo>
                  <a:cubicBezTo>
                    <a:pt x="292" y="92"/>
                    <a:pt x="280" y="108"/>
                    <a:pt x="268" y="123"/>
                  </a:cubicBezTo>
                  <a:cubicBezTo>
                    <a:pt x="266" y="126"/>
                    <a:pt x="264" y="128"/>
                    <a:pt x="262" y="130"/>
                  </a:cubicBezTo>
                  <a:cubicBezTo>
                    <a:pt x="247" y="145"/>
                    <a:pt x="236" y="162"/>
                    <a:pt x="225" y="180"/>
                  </a:cubicBezTo>
                  <a:cubicBezTo>
                    <a:pt x="213" y="196"/>
                    <a:pt x="200" y="211"/>
                    <a:pt x="187" y="227"/>
                  </a:cubicBezTo>
                  <a:close/>
                  <a:moveTo>
                    <a:pt x="191" y="238"/>
                  </a:moveTo>
                  <a:cubicBezTo>
                    <a:pt x="211" y="218"/>
                    <a:pt x="225" y="191"/>
                    <a:pt x="240" y="167"/>
                  </a:cubicBezTo>
                  <a:cubicBezTo>
                    <a:pt x="252" y="151"/>
                    <a:pt x="265" y="135"/>
                    <a:pt x="277" y="120"/>
                  </a:cubicBezTo>
                  <a:cubicBezTo>
                    <a:pt x="287" y="109"/>
                    <a:pt x="297" y="98"/>
                    <a:pt x="307" y="88"/>
                  </a:cubicBezTo>
                  <a:cubicBezTo>
                    <a:pt x="268" y="137"/>
                    <a:pt x="235" y="193"/>
                    <a:pt x="191" y="238"/>
                  </a:cubicBezTo>
                  <a:close/>
                  <a:moveTo>
                    <a:pt x="220" y="227"/>
                  </a:moveTo>
                  <a:cubicBezTo>
                    <a:pt x="236" y="204"/>
                    <a:pt x="251" y="181"/>
                    <a:pt x="265" y="157"/>
                  </a:cubicBezTo>
                  <a:cubicBezTo>
                    <a:pt x="291" y="115"/>
                    <a:pt x="330" y="83"/>
                    <a:pt x="353" y="40"/>
                  </a:cubicBezTo>
                  <a:cubicBezTo>
                    <a:pt x="355" y="41"/>
                    <a:pt x="357" y="41"/>
                    <a:pt x="359" y="42"/>
                  </a:cubicBezTo>
                  <a:cubicBezTo>
                    <a:pt x="345" y="50"/>
                    <a:pt x="333" y="74"/>
                    <a:pt x="324" y="86"/>
                  </a:cubicBezTo>
                  <a:cubicBezTo>
                    <a:pt x="301" y="117"/>
                    <a:pt x="279" y="149"/>
                    <a:pt x="256" y="180"/>
                  </a:cubicBezTo>
                  <a:cubicBezTo>
                    <a:pt x="248" y="191"/>
                    <a:pt x="225" y="220"/>
                    <a:pt x="220" y="227"/>
                  </a:cubicBezTo>
                  <a:close/>
                  <a:moveTo>
                    <a:pt x="308" y="114"/>
                  </a:moveTo>
                  <a:cubicBezTo>
                    <a:pt x="323" y="91"/>
                    <a:pt x="342" y="54"/>
                    <a:pt x="363" y="44"/>
                  </a:cubicBezTo>
                  <a:cubicBezTo>
                    <a:pt x="363" y="44"/>
                    <a:pt x="363" y="43"/>
                    <a:pt x="363" y="43"/>
                  </a:cubicBezTo>
                  <a:cubicBezTo>
                    <a:pt x="372" y="46"/>
                    <a:pt x="381" y="50"/>
                    <a:pt x="389" y="54"/>
                  </a:cubicBezTo>
                  <a:cubicBezTo>
                    <a:pt x="375" y="66"/>
                    <a:pt x="362" y="79"/>
                    <a:pt x="350" y="94"/>
                  </a:cubicBezTo>
                  <a:cubicBezTo>
                    <a:pt x="359" y="80"/>
                    <a:pt x="368" y="66"/>
                    <a:pt x="377" y="51"/>
                  </a:cubicBezTo>
                  <a:cubicBezTo>
                    <a:pt x="378" y="50"/>
                    <a:pt x="377" y="48"/>
                    <a:pt x="375" y="49"/>
                  </a:cubicBezTo>
                  <a:cubicBezTo>
                    <a:pt x="371" y="52"/>
                    <a:pt x="367" y="55"/>
                    <a:pt x="364" y="58"/>
                  </a:cubicBezTo>
                  <a:cubicBezTo>
                    <a:pt x="365" y="54"/>
                    <a:pt x="367" y="51"/>
                    <a:pt x="369" y="47"/>
                  </a:cubicBezTo>
                  <a:cubicBezTo>
                    <a:pt x="369" y="46"/>
                    <a:pt x="367" y="45"/>
                    <a:pt x="366" y="46"/>
                  </a:cubicBezTo>
                  <a:cubicBezTo>
                    <a:pt x="346" y="67"/>
                    <a:pt x="327" y="90"/>
                    <a:pt x="308" y="114"/>
                  </a:cubicBezTo>
                  <a:close/>
                  <a:moveTo>
                    <a:pt x="356" y="103"/>
                  </a:moveTo>
                  <a:cubicBezTo>
                    <a:pt x="342" y="119"/>
                    <a:pt x="328" y="135"/>
                    <a:pt x="315" y="152"/>
                  </a:cubicBezTo>
                  <a:cubicBezTo>
                    <a:pt x="307" y="162"/>
                    <a:pt x="298" y="172"/>
                    <a:pt x="290" y="183"/>
                  </a:cubicBezTo>
                  <a:cubicBezTo>
                    <a:pt x="294" y="177"/>
                    <a:pt x="298" y="172"/>
                    <a:pt x="302" y="166"/>
                  </a:cubicBezTo>
                  <a:cubicBezTo>
                    <a:pt x="322" y="140"/>
                    <a:pt x="343" y="114"/>
                    <a:pt x="362" y="87"/>
                  </a:cubicBezTo>
                  <a:cubicBezTo>
                    <a:pt x="401" y="33"/>
                    <a:pt x="374" y="76"/>
                    <a:pt x="369" y="83"/>
                  </a:cubicBezTo>
                  <a:cubicBezTo>
                    <a:pt x="365" y="89"/>
                    <a:pt x="360" y="96"/>
                    <a:pt x="356" y="103"/>
                  </a:cubicBezTo>
                  <a:close/>
                  <a:moveTo>
                    <a:pt x="355" y="74"/>
                  </a:moveTo>
                  <a:cubicBezTo>
                    <a:pt x="356" y="73"/>
                    <a:pt x="356" y="72"/>
                    <a:pt x="357" y="72"/>
                  </a:cubicBezTo>
                  <a:cubicBezTo>
                    <a:pt x="374" y="42"/>
                    <a:pt x="348" y="93"/>
                    <a:pt x="346" y="95"/>
                  </a:cubicBezTo>
                  <a:cubicBezTo>
                    <a:pt x="344" y="99"/>
                    <a:pt x="341" y="104"/>
                    <a:pt x="338" y="108"/>
                  </a:cubicBezTo>
                  <a:cubicBezTo>
                    <a:pt x="330" y="117"/>
                    <a:pt x="323" y="127"/>
                    <a:pt x="316" y="137"/>
                  </a:cubicBezTo>
                  <a:cubicBezTo>
                    <a:pt x="317" y="135"/>
                    <a:pt x="318" y="133"/>
                    <a:pt x="319" y="131"/>
                  </a:cubicBezTo>
                  <a:cubicBezTo>
                    <a:pt x="330" y="116"/>
                    <a:pt x="339" y="101"/>
                    <a:pt x="348" y="85"/>
                  </a:cubicBezTo>
                  <a:cubicBezTo>
                    <a:pt x="351" y="81"/>
                    <a:pt x="353" y="78"/>
                    <a:pt x="355" y="74"/>
                  </a:cubicBezTo>
                  <a:close/>
                  <a:moveTo>
                    <a:pt x="248" y="208"/>
                  </a:moveTo>
                  <a:cubicBezTo>
                    <a:pt x="257" y="196"/>
                    <a:pt x="267" y="186"/>
                    <a:pt x="277" y="175"/>
                  </a:cubicBezTo>
                  <a:cubicBezTo>
                    <a:pt x="291" y="158"/>
                    <a:pt x="307" y="140"/>
                    <a:pt x="323" y="121"/>
                  </a:cubicBezTo>
                  <a:cubicBezTo>
                    <a:pt x="314" y="135"/>
                    <a:pt x="304" y="148"/>
                    <a:pt x="295" y="161"/>
                  </a:cubicBezTo>
                  <a:cubicBezTo>
                    <a:pt x="292" y="165"/>
                    <a:pt x="289" y="170"/>
                    <a:pt x="287" y="174"/>
                  </a:cubicBezTo>
                  <a:cubicBezTo>
                    <a:pt x="276" y="188"/>
                    <a:pt x="265" y="202"/>
                    <a:pt x="254" y="215"/>
                  </a:cubicBezTo>
                  <a:cubicBezTo>
                    <a:pt x="244" y="227"/>
                    <a:pt x="212" y="253"/>
                    <a:pt x="248" y="208"/>
                  </a:cubicBezTo>
                  <a:close/>
                  <a:moveTo>
                    <a:pt x="330" y="142"/>
                  </a:moveTo>
                  <a:cubicBezTo>
                    <a:pt x="311" y="171"/>
                    <a:pt x="291" y="200"/>
                    <a:pt x="269" y="227"/>
                  </a:cubicBezTo>
                  <a:cubicBezTo>
                    <a:pt x="264" y="234"/>
                    <a:pt x="239" y="259"/>
                    <a:pt x="259" y="229"/>
                  </a:cubicBezTo>
                  <a:cubicBezTo>
                    <a:pt x="259" y="228"/>
                    <a:pt x="260" y="227"/>
                    <a:pt x="261" y="226"/>
                  </a:cubicBezTo>
                  <a:cubicBezTo>
                    <a:pt x="263" y="223"/>
                    <a:pt x="266" y="219"/>
                    <a:pt x="269" y="215"/>
                  </a:cubicBezTo>
                  <a:cubicBezTo>
                    <a:pt x="278" y="203"/>
                    <a:pt x="289" y="191"/>
                    <a:pt x="299" y="178"/>
                  </a:cubicBezTo>
                  <a:cubicBezTo>
                    <a:pt x="312" y="162"/>
                    <a:pt x="325" y="146"/>
                    <a:pt x="338" y="130"/>
                  </a:cubicBezTo>
                  <a:cubicBezTo>
                    <a:pt x="336" y="134"/>
                    <a:pt x="333" y="138"/>
                    <a:pt x="330" y="142"/>
                  </a:cubicBezTo>
                  <a:close/>
                  <a:moveTo>
                    <a:pt x="373" y="83"/>
                  </a:moveTo>
                  <a:cubicBezTo>
                    <a:pt x="380" y="73"/>
                    <a:pt x="386" y="64"/>
                    <a:pt x="392" y="55"/>
                  </a:cubicBezTo>
                  <a:cubicBezTo>
                    <a:pt x="392" y="55"/>
                    <a:pt x="392" y="55"/>
                    <a:pt x="392" y="55"/>
                  </a:cubicBezTo>
                  <a:cubicBezTo>
                    <a:pt x="394" y="56"/>
                    <a:pt x="395" y="57"/>
                    <a:pt x="397" y="58"/>
                  </a:cubicBezTo>
                  <a:cubicBezTo>
                    <a:pt x="389" y="66"/>
                    <a:pt x="381" y="74"/>
                    <a:pt x="373" y="83"/>
                  </a:cubicBezTo>
                  <a:close/>
                  <a:moveTo>
                    <a:pt x="384" y="85"/>
                  </a:moveTo>
                  <a:cubicBezTo>
                    <a:pt x="389" y="76"/>
                    <a:pt x="395" y="68"/>
                    <a:pt x="400" y="59"/>
                  </a:cubicBezTo>
                  <a:cubicBezTo>
                    <a:pt x="402" y="60"/>
                    <a:pt x="404" y="61"/>
                    <a:pt x="406" y="63"/>
                  </a:cubicBezTo>
                  <a:cubicBezTo>
                    <a:pt x="398" y="69"/>
                    <a:pt x="391" y="77"/>
                    <a:pt x="384" y="85"/>
                  </a:cubicBezTo>
                  <a:close/>
                  <a:moveTo>
                    <a:pt x="408" y="64"/>
                  </a:moveTo>
                  <a:cubicBezTo>
                    <a:pt x="408" y="64"/>
                    <a:pt x="408" y="64"/>
                    <a:pt x="408" y="64"/>
                  </a:cubicBezTo>
                  <a:cubicBezTo>
                    <a:pt x="411" y="65"/>
                    <a:pt x="413" y="66"/>
                    <a:pt x="416" y="68"/>
                  </a:cubicBezTo>
                  <a:cubicBezTo>
                    <a:pt x="415" y="67"/>
                    <a:pt x="414" y="67"/>
                    <a:pt x="414" y="68"/>
                  </a:cubicBezTo>
                  <a:cubicBezTo>
                    <a:pt x="397" y="89"/>
                    <a:pt x="381" y="112"/>
                    <a:pt x="365" y="134"/>
                  </a:cubicBezTo>
                  <a:cubicBezTo>
                    <a:pt x="380" y="111"/>
                    <a:pt x="395" y="88"/>
                    <a:pt x="408" y="64"/>
                  </a:cubicBezTo>
                  <a:close/>
                  <a:moveTo>
                    <a:pt x="396" y="96"/>
                  </a:moveTo>
                  <a:cubicBezTo>
                    <a:pt x="409" y="78"/>
                    <a:pt x="373" y="130"/>
                    <a:pt x="368" y="135"/>
                  </a:cubicBezTo>
                  <a:cubicBezTo>
                    <a:pt x="364" y="140"/>
                    <a:pt x="360" y="145"/>
                    <a:pt x="356" y="151"/>
                  </a:cubicBezTo>
                  <a:cubicBezTo>
                    <a:pt x="369" y="132"/>
                    <a:pt x="383" y="114"/>
                    <a:pt x="396" y="96"/>
                  </a:cubicBezTo>
                  <a:close/>
                  <a:moveTo>
                    <a:pt x="272" y="274"/>
                  </a:moveTo>
                  <a:cubicBezTo>
                    <a:pt x="300" y="236"/>
                    <a:pt x="325" y="198"/>
                    <a:pt x="353" y="161"/>
                  </a:cubicBezTo>
                  <a:cubicBezTo>
                    <a:pt x="361" y="149"/>
                    <a:pt x="371" y="138"/>
                    <a:pt x="380" y="127"/>
                  </a:cubicBezTo>
                  <a:cubicBezTo>
                    <a:pt x="369" y="144"/>
                    <a:pt x="358" y="162"/>
                    <a:pt x="346" y="178"/>
                  </a:cubicBezTo>
                  <a:cubicBezTo>
                    <a:pt x="321" y="210"/>
                    <a:pt x="295" y="243"/>
                    <a:pt x="272" y="274"/>
                  </a:cubicBezTo>
                  <a:close/>
                  <a:moveTo>
                    <a:pt x="406" y="90"/>
                  </a:moveTo>
                  <a:cubicBezTo>
                    <a:pt x="410" y="83"/>
                    <a:pt x="413" y="76"/>
                    <a:pt x="416" y="69"/>
                  </a:cubicBezTo>
                  <a:cubicBezTo>
                    <a:pt x="417" y="69"/>
                    <a:pt x="416" y="68"/>
                    <a:pt x="416" y="68"/>
                  </a:cubicBezTo>
                  <a:cubicBezTo>
                    <a:pt x="418" y="69"/>
                    <a:pt x="421" y="70"/>
                    <a:pt x="423" y="72"/>
                  </a:cubicBezTo>
                  <a:cubicBezTo>
                    <a:pt x="417" y="77"/>
                    <a:pt x="411" y="83"/>
                    <a:pt x="406" y="90"/>
                  </a:cubicBezTo>
                  <a:close/>
                  <a:moveTo>
                    <a:pt x="366" y="177"/>
                  </a:moveTo>
                  <a:cubicBezTo>
                    <a:pt x="374" y="165"/>
                    <a:pt x="383" y="155"/>
                    <a:pt x="392" y="144"/>
                  </a:cubicBezTo>
                  <a:cubicBezTo>
                    <a:pt x="359" y="192"/>
                    <a:pt x="332" y="244"/>
                    <a:pt x="292" y="287"/>
                  </a:cubicBezTo>
                  <a:cubicBezTo>
                    <a:pt x="320" y="257"/>
                    <a:pt x="341" y="211"/>
                    <a:pt x="366" y="177"/>
                  </a:cubicBezTo>
                  <a:close/>
                  <a:moveTo>
                    <a:pt x="442" y="90"/>
                  </a:moveTo>
                  <a:cubicBezTo>
                    <a:pt x="429" y="118"/>
                    <a:pt x="400" y="143"/>
                    <a:pt x="379" y="169"/>
                  </a:cubicBezTo>
                  <a:cubicBezTo>
                    <a:pt x="382" y="165"/>
                    <a:pt x="385" y="161"/>
                    <a:pt x="387" y="157"/>
                  </a:cubicBezTo>
                  <a:cubicBezTo>
                    <a:pt x="398" y="140"/>
                    <a:pt x="409" y="125"/>
                    <a:pt x="421" y="110"/>
                  </a:cubicBezTo>
                  <a:cubicBezTo>
                    <a:pt x="420" y="111"/>
                    <a:pt x="445" y="84"/>
                    <a:pt x="442" y="90"/>
                  </a:cubicBezTo>
                  <a:close/>
                  <a:moveTo>
                    <a:pt x="423" y="103"/>
                  </a:moveTo>
                  <a:cubicBezTo>
                    <a:pt x="428" y="96"/>
                    <a:pt x="432" y="89"/>
                    <a:pt x="435" y="80"/>
                  </a:cubicBezTo>
                  <a:cubicBezTo>
                    <a:pt x="436" y="79"/>
                    <a:pt x="434" y="78"/>
                    <a:pt x="432" y="79"/>
                  </a:cubicBezTo>
                  <a:cubicBezTo>
                    <a:pt x="425" y="86"/>
                    <a:pt x="419" y="93"/>
                    <a:pt x="413" y="101"/>
                  </a:cubicBezTo>
                  <a:cubicBezTo>
                    <a:pt x="418" y="92"/>
                    <a:pt x="423" y="83"/>
                    <a:pt x="426" y="73"/>
                  </a:cubicBezTo>
                  <a:cubicBezTo>
                    <a:pt x="432" y="76"/>
                    <a:pt x="438" y="79"/>
                    <a:pt x="445" y="81"/>
                  </a:cubicBezTo>
                  <a:cubicBezTo>
                    <a:pt x="437" y="88"/>
                    <a:pt x="430" y="96"/>
                    <a:pt x="42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6" name="Freeform 12">
              <a:extLst>
                <a:ext uri="{FF2B5EF4-FFF2-40B4-BE49-F238E27FC236}">
                  <a16:creationId xmlns:a16="http://schemas.microsoft.com/office/drawing/2014/main" id="{70397C29-DB5D-0FAD-DCFA-B32EAA49E55C}"/>
                </a:ext>
              </a:extLst>
            </p:cNvPr>
            <p:cNvSpPr/>
            <p:nvPr/>
          </p:nvSpPr>
          <p:spPr bwMode="auto">
            <a:xfrm>
              <a:off x="3186113" y="3470275"/>
              <a:ext cx="66675" cy="115887"/>
            </a:xfrm>
            <a:custGeom>
              <a:avLst/>
              <a:gdLst>
                <a:gd name="T0" fmla="*/ 24 w 27"/>
                <a:gd name="T1" fmla="*/ 46 h 47"/>
                <a:gd name="T2" fmla="*/ 25 w 27"/>
                <a:gd name="T3" fmla="*/ 43 h 47"/>
                <a:gd name="T4" fmla="*/ 0 w 27"/>
                <a:gd name="T5" fmla="*/ 0 h 47"/>
                <a:gd name="T6" fmla="*/ 2 w 27"/>
                <a:gd name="T7" fmla="*/ 14 h 47"/>
                <a:gd name="T8" fmla="*/ 24 w 27"/>
                <a:gd name="T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7">
                  <a:moveTo>
                    <a:pt x="24" y="46"/>
                  </a:moveTo>
                  <a:cubicBezTo>
                    <a:pt x="25" y="47"/>
                    <a:pt x="27" y="44"/>
                    <a:pt x="25" y="43"/>
                  </a:cubicBezTo>
                  <a:cubicBezTo>
                    <a:pt x="10" y="33"/>
                    <a:pt x="4" y="17"/>
                    <a:pt x="0" y="0"/>
                  </a:cubicBezTo>
                  <a:cubicBezTo>
                    <a:pt x="1" y="4"/>
                    <a:pt x="2" y="9"/>
                    <a:pt x="2" y="14"/>
                  </a:cubicBezTo>
                  <a:cubicBezTo>
                    <a:pt x="5" y="29"/>
                    <a:pt x="11" y="38"/>
                    <a:pt x="24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A81E2392-615C-95D9-413C-0610611D12B3}"/>
                </a:ext>
              </a:extLst>
            </p:cNvPr>
            <p:cNvSpPr/>
            <p:nvPr/>
          </p:nvSpPr>
          <p:spPr bwMode="auto">
            <a:xfrm>
              <a:off x="3171825" y="3402013"/>
              <a:ext cx="14288" cy="68262"/>
            </a:xfrm>
            <a:custGeom>
              <a:avLst/>
              <a:gdLst>
                <a:gd name="T0" fmla="*/ 0 w 6"/>
                <a:gd name="T1" fmla="*/ 0 h 28"/>
                <a:gd name="T2" fmla="*/ 6 w 6"/>
                <a:gd name="T3" fmla="*/ 28 h 28"/>
                <a:gd name="T4" fmla="*/ 0 w 6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8">
                  <a:moveTo>
                    <a:pt x="0" y="0"/>
                  </a:moveTo>
                  <a:cubicBezTo>
                    <a:pt x="2" y="9"/>
                    <a:pt x="4" y="19"/>
                    <a:pt x="6" y="28"/>
                  </a:cubicBezTo>
                  <a:cubicBezTo>
                    <a:pt x="5" y="18"/>
                    <a:pt x="3" y="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8" name="Freeform 14">
              <a:extLst>
                <a:ext uri="{FF2B5EF4-FFF2-40B4-BE49-F238E27FC236}">
                  <a16:creationId xmlns:a16="http://schemas.microsoft.com/office/drawing/2014/main" id="{FCD48335-E2C9-352C-7F59-C079DF02D630}"/>
                </a:ext>
              </a:extLst>
            </p:cNvPr>
            <p:cNvSpPr/>
            <p:nvPr/>
          </p:nvSpPr>
          <p:spPr bwMode="auto">
            <a:xfrm>
              <a:off x="2844800" y="3055938"/>
              <a:ext cx="452438" cy="355600"/>
            </a:xfrm>
            <a:custGeom>
              <a:avLst/>
              <a:gdLst>
                <a:gd name="T0" fmla="*/ 73 w 183"/>
                <a:gd name="T1" fmla="*/ 64 h 144"/>
                <a:gd name="T2" fmla="*/ 101 w 183"/>
                <a:gd name="T3" fmla="*/ 38 h 144"/>
                <a:gd name="T4" fmla="*/ 152 w 183"/>
                <a:gd name="T5" fmla="*/ 52 h 144"/>
                <a:gd name="T6" fmla="*/ 154 w 183"/>
                <a:gd name="T7" fmla="*/ 0 h 144"/>
                <a:gd name="T8" fmla="*/ 153 w 183"/>
                <a:gd name="T9" fmla="*/ 1 h 144"/>
                <a:gd name="T10" fmla="*/ 132 w 183"/>
                <a:gd name="T11" fmla="*/ 39 h 144"/>
                <a:gd name="T12" fmla="*/ 104 w 183"/>
                <a:gd name="T13" fmla="*/ 24 h 144"/>
                <a:gd name="T14" fmla="*/ 102 w 183"/>
                <a:gd name="T15" fmla="*/ 25 h 144"/>
                <a:gd name="T16" fmla="*/ 58 w 183"/>
                <a:gd name="T17" fmla="*/ 144 h 144"/>
                <a:gd name="T18" fmla="*/ 61 w 183"/>
                <a:gd name="T19" fmla="*/ 143 h 144"/>
                <a:gd name="T20" fmla="*/ 127 w 183"/>
                <a:gd name="T21" fmla="*/ 131 h 144"/>
                <a:gd name="T22" fmla="*/ 132 w 183"/>
                <a:gd name="T23" fmla="*/ 140 h 144"/>
                <a:gd name="T24" fmla="*/ 97 w 183"/>
                <a:gd name="T25" fmla="*/ 101 h 144"/>
                <a:gd name="T26" fmla="*/ 70 w 183"/>
                <a:gd name="T27" fmla="*/ 111 h 144"/>
                <a:gd name="T28" fmla="*/ 60 w 183"/>
                <a:gd name="T29" fmla="*/ 130 h 144"/>
                <a:gd name="T30" fmla="*/ 47 w 183"/>
                <a:gd name="T31" fmla="*/ 99 h 144"/>
                <a:gd name="T32" fmla="*/ 73 w 183"/>
                <a:gd name="T33" fmla="*/ 6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" h="144">
                  <a:moveTo>
                    <a:pt x="73" y="64"/>
                  </a:moveTo>
                  <a:cubicBezTo>
                    <a:pt x="83" y="56"/>
                    <a:pt x="96" y="50"/>
                    <a:pt x="101" y="38"/>
                  </a:cubicBezTo>
                  <a:cubicBezTo>
                    <a:pt x="108" y="20"/>
                    <a:pt x="140" y="52"/>
                    <a:pt x="152" y="52"/>
                  </a:cubicBezTo>
                  <a:cubicBezTo>
                    <a:pt x="183" y="52"/>
                    <a:pt x="160" y="12"/>
                    <a:pt x="154" y="0"/>
                  </a:cubicBezTo>
                  <a:cubicBezTo>
                    <a:pt x="154" y="0"/>
                    <a:pt x="152" y="0"/>
                    <a:pt x="153" y="1"/>
                  </a:cubicBezTo>
                  <a:cubicBezTo>
                    <a:pt x="160" y="17"/>
                    <a:pt x="155" y="54"/>
                    <a:pt x="132" y="39"/>
                  </a:cubicBezTo>
                  <a:cubicBezTo>
                    <a:pt x="123" y="33"/>
                    <a:pt x="115" y="27"/>
                    <a:pt x="104" y="24"/>
                  </a:cubicBezTo>
                  <a:cubicBezTo>
                    <a:pt x="103" y="23"/>
                    <a:pt x="103" y="24"/>
                    <a:pt x="102" y="25"/>
                  </a:cubicBezTo>
                  <a:cubicBezTo>
                    <a:pt x="92" y="50"/>
                    <a:pt x="0" y="111"/>
                    <a:pt x="58" y="144"/>
                  </a:cubicBezTo>
                  <a:cubicBezTo>
                    <a:pt x="59" y="144"/>
                    <a:pt x="60" y="144"/>
                    <a:pt x="61" y="143"/>
                  </a:cubicBezTo>
                  <a:cubicBezTo>
                    <a:pt x="69" y="111"/>
                    <a:pt x="109" y="104"/>
                    <a:pt x="127" y="131"/>
                  </a:cubicBezTo>
                  <a:cubicBezTo>
                    <a:pt x="129" y="134"/>
                    <a:pt x="130" y="137"/>
                    <a:pt x="132" y="140"/>
                  </a:cubicBezTo>
                  <a:cubicBezTo>
                    <a:pt x="126" y="124"/>
                    <a:pt x="118" y="109"/>
                    <a:pt x="97" y="101"/>
                  </a:cubicBezTo>
                  <a:cubicBezTo>
                    <a:pt x="86" y="98"/>
                    <a:pt x="77" y="105"/>
                    <a:pt x="70" y="111"/>
                  </a:cubicBezTo>
                  <a:cubicBezTo>
                    <a:pt x="66" y="116"/>
                    <a:pt x="63" y="124"/>
                    <a:pt x="60" y="130"/>
                  </a:cubicBezTo>
                  <a:cubicBezTo>
                    <a:pt x="43" y="128"/>
                    <a:pt x="39" y="118"/>
                    <a:pt x="47" y="99"/>
                  </a:cubicBezTo>
                  <a:cubicBezTo>
                    <a:pt x="52" y="85"/>
                    <a:pt x="61" y="73"/>
                    <a:pt x="73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71435877-0623-4594-68ED-CB776367B6E2}"/>
                </a:ext>
              </a:extLst>
            </p:cNvPr>
            <p:cNvSpPr/>
            <p:nvPr/>
          </p:nvSpPr>
          <p:spPr bwMode="auto">
            <a:xfrm>
              <a:off x="3235325" y="3152775"/>
              <a:ext cx="269875" cy="423862"/>
            </a:xfrm>
            <a:custGeom>
              <a:avLst/>
              <a:gdLst>
                <a:gd name="T0" fmla="*/ 22 w 109"/>
                <a:gd name="T1" fmla="*/ 19 h 172"/>
                <a:gd name="T2" fmla="*/ 21 w 109"/>
                <a:gd name="T3" fmla="*/ 20 h 172"/>
                <a:gd name="T4" fmla="*/ 16 w 109"/>
                <a:gd name="T5" fmla="*/ 63 h 172"/>
                <a:gd name="T6" fmla="*/ 30 w 109"/>
                <a:gd name="T7" fmla="*/ 118 h 172"/>
                <a:gd name="T8" fmla="*/ 10 w 109"/>
                <a:gd name="T9" fmla="*/ 171 h 172"/>
                <a:gd name="T10" fmla="*/ 12 w 109"/>
                <a:gd name="T11" fmla="*/ 171 h 172"/>
                <a:gd name="T12" fmla="*/ 32 w 109"/>
                <a:gd name="T13" fmla="*/ 85 h 172"/>
                <a:gd name="T14" fmla="*/ 53 w 109"/>
                <a:gd name="T15" fmla="*/ 17 h 172"/>
                <a:gd name="T16" fmla="*/ 104 w 109"/>
                <a:gd name="T17" fmla="*/ 72 h 172"/>
                <a:gd name="T18" fmla="*/ 107 w 109"/>
                <a:gd name="T19" fmla="*/ 72 h 172"/>
                <a:gd name="T20" fmla="*/ 22 w 109"/>
                <a:gd name="T21" fmla="*/ 1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72">
                  <a:moveTo>
                    <a:pt x="22" y="19"/>
                  </a:moveTo>
                  <a:cubicBezTo>
                    <a:pt x="21" y="19"/>
                    <a:pt x="21" y="20"/>
                    <a:pt x="21" y="20"/>
                  </a:cubicBezTo>
                  <a:cubicBezTo>
                    <a:pt x="22" y="33"/>
                    <a:pt x="12" y="51"/>
                    <a:pt x="16" y="63"/>
                  </a:cubicBezTo>
                  <a:cubicBezTo>
                    <a:pt x="23" y="81"/>
                    <a:pt x="40" y="95"/>
                    <a:pt x="30" y="118"/>
                  </a:cubicBezTo>
                  <a:cubicBezTo>
                    <a:pt x="22" y="137"/>
                    <a:pt x="1" y="148"/>
                    <a:pt x="10" y="171"/>
                  </a:cubicBezTo>
                  <a:cubicBezTo>
                    <a:pt x="11" y="172"/>
                    <a:pt x="12" y="172"/>
                    <a:pt x="12" y="171"/>
                  </a:cubicBezTo>
                  <a:cubicBezTo>
                    <a:pt x="0" y="137"/>
                    <a:pt x="51" y="121"/>
                    <a:pt x="32" y="85"/>
                  </a:cubicBezTo>
                  <a:cubicBezTo>
                    <a:pt x="20" y="62"/>
                    <a:pt x="12" y="11"/>
                    <a:pt x="53" y="17"/>
                  </a:cubicBezTo>
                  <a:cubicBezTo>
                    <a:pt x="78" y="20"/>
                    <a:pt x="105" y="46"/>
                    <a:pt x="104" y="72"/>
                  </a:cubicBezTo>
                  <a:cubicBezTo>
                    <a:pt x="104" y="74"/>
                    <a:pt x="107" y="74"/>
                    <a:pt x="107" y="72"/>
                  </a:cubicBezTo>
                  <a:cubicBezTo>
                    <a:pt x="109" y="32"/>
                    <a:pt x="56" y="0"/>
                    <a:pt x="2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0" name="Freeform 16">
              <a:extLst>
                <a:ext uri="{FF2B5EF4-FFF2-40B4-BE49-F238E27FC236}">
                  <a16:creationId xmlns:a16="http://schemas.microsoft.com/office/drawing/2014/main" id="{87C32ECB-1F54-EEA0-5BC9-3C11AAA608CD}"/>
                </a:ext>
              </a:extLst>
            </p:cNvPr>
            <p:cNvSpPr/>
            <p:nvPr/>
          </p:nvSpPr>
          <p:spPr bwMode="auto">
            <a:xfrm>
              <a:off x="3484563" y="3248025"/>
              <a:ext cx="306388" cy="354012"/>
            </a:xfrm>
            <a:custGeom>
              <a:avLst/>
              <a:gdLst>
                <a:gd name="T0" fmla="*/ 106 w 124"/>
                <a:gd name="T1" fmla="*/ 99 h 143"/>
                <a:gd name="T2" fmla="*/ 55 w 124"/>
                <a:gd name="T3" fmla="*/ 31 h 143"/>
                <a:gd name="T4" fmla="*/ 11 w 124"/>
                <a:gd name="T5" fmla="*/ 35 h 143"/>
                <a:gd name="T6" fmla="*/ 12 w 124"/>
                <a:gd name="T7" fmla="*/ 35 h 143"/>
                <a:gd name="T8" fmla="*/ 52 w 124"/>
                <a:gd name="T9" fmla="*/ 32 h 143"/>
                <a:gd name="T10" fmla="*/ 57 w 124"/>
                <a:gd name="T11" fmla="*/ 47 h 143"/>
                <a:gd name="T12" fmla="*/ 69 w 124"/>
                <a:gd name="T13" fmla="*/ 66 h 143"/>
                <a:gd name="T14" fmla="*/ 116 w 124"/>
                <a:gd name="T15" fmla="*/ 140 h 143"/>
                <a:gd name="T16" fmla="*/ 119 w 124"/>
                <a:gd name="T17" fmla="*/ 141 h 143"/>
                <a:gd name="T18" fmla="*/ 106 w 124"/>
                <a:gd name="T19" fmla="*/ 9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43">
                  <a:moveTo>
                    <a:pt x="106" y="99"/>
                  </a:moveTo>
                  <a:cubicBezTo>
                    <a:pt x="87" y="75"/>
                    <a:pt x="65" y="61"/>
                    <a:pt x="55" y="31"/>
                  </a:cubicBezTo>
                  <a:cubicBezTo>
                    <a:pt x="45" y="0"/>
                    <a:pt x="0" y="23"/>
                    <a:pt x="11" y="35"/>
                  </a:cubicBezTo>
                  <a:cubicBezTo>
                    <a:pt x="11" y="36"/>
                    <a:pt x="12" y="35"/>
                    <a:pt x="12" y="35"/>
                  </a:cubicBezTo>
                  <a:cubicBezTo>
                    <a:pt x="14" y="16"/>
                    <a:pt x="28" y="15"/>
                    <a:pt x="52" y="32"/>
                  </a:cubicBezTo>
                  <a:cubicBezTo>
                    <a:pt x="54" y="37"/>
                    <a:pt x="55" y="42"/>
                    <a:pt x="57" y="47"/>
                  </a:cubicBezTo>
                  <a:cubicBezTo>
                    <a:pt x="59" y="54"/>
                    <a:pt x="64" y="60"/>
                    <a:pt x="69" y="66"/>
                  </a:cubicBezTo>
                  <a:cubicBezTo>
                    <a:pt x="88" y="88"/>
                    <a:pt x="122" y="107"/>
                    <a:pt x="116" y="140"/>
                  </a:cubicBezTo>
                  <a:cubicBezTo>
                    <a:pt x="115" y="142"/>
                    <a:pt x="118" y="143"/>
                    <a:pt x="119" y="141"/>
                  </a:cubicBezTo>
                  <a:cubicBezTo>
                    <a:pt x="124" y="125"/>
                    <a:pt x="117" y="112"/>
                    <a:pt x="10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1" name="Freeform 17">
              <a:extLst>
                <a:ext uri="{FF2B5EF4-FFF2-40B4-BE49-F238E27FC236}">
                  <a16:creationId xmlns:a16="http://schemas.microsoft.com/office/drawing/2014/main" id="{147F5823-E0E4-85A0-DEA3-C9E102E5C65B}"/>
                </a:ext>
              </a:extLst>
            </p:cNvPr>
            <p:cNvSpPr/>
            <p:nvPr/>
          </p:nvSpPr>
          <p:spPr bwMode="auto">
            <a:xfrm>
              <a:off x="3205163" y="4651375"/>
              <a:ext cx="260350" cy="514350"/>
            </a:xfrm>
            <a:custGeom>
              <a:avLst/>
              <a:gdLst>
                <a:gd name="T0" fmla="*/ 103 w 105"/>
                <a:gd name="T1" fmla="*/ 203 h 208"/>
                <a:gd name="T2" fmla="*/ 46 w 105"/>
                <a:gd name="T3" fmla="*/ 140 h 208"/>
                <a:gd name="T4" fmla="*/ 31 w 105"/>
                <a:gd name="T5" fmla="*/ 113 h 208"/>
                <a:gd name="T6" fmla="*/ 42 w 105"/>
                <a:gd name="T7" fmla="*/ 40 h 208"/>
                <a:gd name="T8" fmla="*/ 53 w 105"/>
                <a:gd name="T9" fmla="*/ 0 h 208"/>
                <a:gd name="T10" fmla="*/ 52 w 105"/>
                <a:gd name="T11" fmla="*/ 0 h 208"/>
                <a:gd name="T12" fmla="*/ 17 w 105"/>
                <a:gd name="T13" fmla="*/ 65 h 208"/>
                <a:gd name="T14" fmla="*/ 17 w 105"/>
                <a:gd name="T15" fmla="*/ 103 h 208"/>
                <a:gd name="T16" fmla="*/ 46 w 105"/>
                <a:gd name="T17" fmla="*/ 165 h 208"/>
                <a:gd name="T18" fmla="*/ 101 w 105"/>
                <a:gd name="T19" fmla="*/ 207 h 208"/>
                <a:gd name="T20" fmla="*/ 103 w 105"/>
                <a:gd name="T21" fmla="*/ 20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208">
                  <a:moveTo>
                    <a:pt x="103" y="203"/>
                  </a:moveTo>
                  <a:cubicBezTo>
                    <a:pt x="74" y="188"/>
                    <a:pt x="55" y="181"/>
                    <a:pt x="46" y="140"/>
                  </a:cubicBezTo>
                  <a:cubicBezTo>
                    <a:pt x="43" y="127"/>
                    <a:pt x="40" y="122"/>
                    <a:pt x="31" y="113"/>
                  </a:cubicBezTo>
                  <a:cubicBezTo>
                    <a:pt x="0" y="80"/>
                    <a:pt x="26" y="62"/>
                    <a:pt x="42" y="40"/>
                  </a:cubicBezTo>
                  <a:cubicBezTo>
                    <a:pt x="51" y="28"/>
                    <a:pt x="50" y="15"/>
                    <a:pt x="53" y="0"/>
                  </a:cubicBezTo>
                  <a:cubicBezTo>
                    <a:pt x="53" y="0"/>
                    <a:pt x="52" y="0"/>
                    <a:pt x="52" y="0"/>
                  </a:cubicBezTo>
                  <a:cubicBezTo>
                    <a:pt x="42" y="25"/>
                    <a:pt x="33" y="43"/>
                    <a:pt x="17" y="65"/>
                  </a:cubicBezTo>
                  <a:cubicBezTo>
                    <a:pt x="11" y="74"/>
                    <a:pt x="10" y="94"/>
                    <a:pt x="17" y="103"/>
                  </a:cubicBezTo>
                  <a:cubicBezTo>
                    <a:pt x="31" y="121"/>
                    <a:pt x="34" y="148"/>
                    <a:pt x="46" y="165"/>
                  </a:cubicBezTo>
                  <a:cubicBezTo>
                    <a:pt x="60" y="186"/>
                    <a:pt x="80" y="195"/>
                    <a:pt x="101" y="207"/>
                  </a:cubicBezTo>
                  <a:cubicBezTo>
                    <a:pt x="103" y="208"/>
                    <a:pt x="105" y="204"/>
                    <a:pt x="103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CEC0171F-C86A-9FF6-F805-4B5F9DB792E4}"/>
                </a:ext>
              </a:extLst>
            </p:cNvPr>
            <p:cNvSpPr/>
            <p:nvPr/>
          </p:nvSpPr>
          <p:spPr bwMode="auto">
            <a:xfrm>
              <a:off x="3311525" y="5160963"/>
              <a:ext cx="314325" cy="1093787"/>
            </a:xfrm>
            <a:custGeom>
              <a:avLst/>
              <a:gdLst>
                <a:gd name="T0" fmla="*/ 123 w 127"/>
                <a:gd name="T1" fmla="*/ 391 h 443"/>
                <a:gd name="T2" fmla="*/ 20 w 127"/>
                <a:gd name="T3" fmla="*/ 266 h 443"/>
                <a:gd name="T4" fmla="*/ 64 w 127"/>
                <a:gd name="T5" fmla="*/ 1 h 443"/>
                <a:gd name="T6" fmla="*/ 63 w 127"/>
                <a:gd name="T7" fmla="*/ 1 h 443"/>
                <a:gd name="T8" fmla="*/ 24 w 127"/>
                <a:gd name="T9" fmla="*/ 323 h 443"/>
                <a:gd name="T10" fmla="*/ 125 w 127"/>
                <a:gd name="T11" fmla="*/ 394 h 443"/>
                <a:gd name="T12" fmla="*/ 123 w 127"/>
                <a:gd name="T13" fmla="*/ 391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443">
                  <a:moveTo>
                    <a:pt x="123" y="391"/>
                  </a:moveTo>
                  <a:cubicBezTo>
                    <a:pt x="47" y="443"/>
                    <a:pt x="22" y="318"/>
                    <a:pt x="20" y="266"/>
                  </a:cubicBezTo>
                  <a:cubicBezTo>
                    <a:pt x="18" y="177"/>
                    <a:pt x="64" y="91"/>
                    <a:pt x="64" y="1"/>
                  </a:cubicBezTo>
                  <a:cubicBezTo>
                    <a:pt x="64" y="0"/>
                    <a:pt x="63" y="0"/>
                    <a:pt x="63" y="1"/>
                  </a:cubicBezTo>
                  <a:cubicBezTo>
                    <a:pt x="57" y="109"/>
                    <a:pt x="0" y="215"/>
                    <a:pt x="24" y="323"/>
                  </a:cubicBezTo>
                  <a:cubicBezTo>
                    <a:pt x="35" y="374"/>
                    <a:pt x="69" y="433"/>
                    <a:pt x="125" y="394"/>
                  </a:cubicBezTo>
                  <a:cubicBezTo>
                    <a:pt x="127" y="393"/>
                    <a:pt x="125" y="390"/>
                    <a:pt x="123" y="3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800CB1D9-30B5-5E1E-F393-B9054766ED43}"/>
                </a:ext>
              </a:extLst>
            </p:cNvPr>
            <p:cNvSpPr/>
            <p:nvPr/>
          </p:nvSpPr>
          <p:spPr bwMode="auto">
            <a:xfrm>
              <a:off x="3479800" y="5040313"/>
              <a:ext cx="661988" cy="1063625"/>
            </a:xfrm>
            <a:custGeom>
              <a:avLst/>
              <a:gdLst>
                <a:gd name="T0" fmla="*/ 264 w 268"/>
                <a:gd name="T1" fmla="*/ 3 h 431"/>
                <a:gd name="T2" fmla="*/ 220 w 268"/>
                <a:gd name="T3" fmla="*/ 87 h 431"/>
                <a:gd name="T4" fmla="*/ 179 w 268"/>
                <a:gd name="T5" fmla="*/ 119 h 431"/>
                <a:gd name="T6" fmla="*/ 153 w 268"/>
                <a:gd name="T7" fmla="*/ 172 h 431"/>
                <a:gd name="T8" fmla="*/ 108 w 268"/>
                <a:gd name="T9" fmla="*/ 214 h 431"/>
                <a:gd name="T10" fmla="*/ 108 w 268"/>
                <a:gd name="T11" fmla="*/ 215 h 431"/>
                <a:gd name="T12" fmla="*/ 109 w 268"/>
                <a:gd name="T13" fmla="*/ 215 h 431"/>
                <a:gd name="T14" fmla="*/ 69 w 268"/>
                <a:gd name="T15" fmla="*/ 267 h 431"/>
                <a:gd name="T16" fmla="*/ 22 w 268"/>
                <a:gd name="T17" fmla="*/ 328 h 431"/>
                <a:gd name="T18" fmla="*/ 21 w 268"/>
                <a:gd name="T19" fmla="*/ 330 h 431"/>
                <a:gd name="T20" fmla="*/ 25 w 268"/>
                <a:gd name="T21" fmla="*/ 355 h 431"/>
                <a:gd name="T22" fmla="*/ 14 w 268"/>
                <a:gd name="T23" fmla="*/ 389 h 431"/>
                <a:gd name="T24" fmla="*/ 49 w 268"/>
                <a:gd name="T25" fmla="*/ 431 h 431"/>
                <a:gd name="T26" fmla="*/ 50 w 268"/>
                <a:gd name="T27" fmla="*/ 430 h 431"/>
                <a:gd name="T28" fmla="*/ 43 w 268"/>
                <a:gd name="T29" fmla="*/ 349 h 431"/>
                <a:gd name="T30" fmla="*/ 44 w 268"/>
                <a:gd name="T31" fmla="*/ 346 h 431"/>
                <a:gd name="T32" fmla="*/ 112 w 268"/>
                <a:gd name="T33" fmla="*/ 214 h 431"/>
                <a:gd name="T34" fmla="*/ 111 w 268"/>
                <a:gd name="T35" fmla="*/ 213 h 431"/>
                <a:gd name="T36" fmla="*/ 149 w 268"/>
                <a:gd name="T37" fmla="*/ 184 h 431"/>
                <a:gd name="T38" fmla="*/ 188 w 268"/>
                <a:gd name="T39" fmla="*/ 113 h 431"/>
                <a:gd name="T40" fmla="*/ 239 w 268"/>
                <a:gd name="T41" fmla="*/ 75 h 431"/>
                <a:gd name="T42" fmla="*/ 267 w 268"/>
                <a:gd name="T43" fmla="*/ 3 h 431"/>
                <a:gd name="T44" fmla="*/ 264 w 268"/>
                <a:gd name="T45" fmla="*/ 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8" h="431">
                  <a:moveTo>
                    <a:pt x="264" y="3"/>
                  </a:moveTo>
                  <a:cubicBezTo>
                    <a:pt x="254" y="34"/>
                    <a:pt x="249" y="65"/>
                    <a:pt x="220" y="87"/>
                  </a:cubicBezTo>
                  <a:cubicBezTo>
                    <a:pt x="206" y="99"/>
                    <a:pt x="191" y="104"/>
                    <a:pt x="179" y="119"/>
                  </a:cubicBezTo>
                  <a:cubicBezTo>
                    <a:pt x="166" y="133"/>
                    <a:pt x="161" y="156"/>
                    <a:pt x="153" y="172"/>
                  </a:cubicBezTo>
                  <a:cubicBezTo>
                    <a:pt x="143" y="192"/>
                    <a:pt x="124" y="200"/>
                    <a:pt x="108" y="214"/>
                  </a:cubicBezTo>
                  <a:cubicBezTo>
                    <a:pt x="107" y="214"/>
                    <a:pt x="108" y="215"/>
                    <a:pt x="108" y="215"/>
                  </a:cubicBezTo>
                  <a:cubicBezTo>
                    <a:pt x="108" y="215"/>
                    <a:pt x="109" y="215"/>
                    <a:pt x="109" y="215"/>
                  </a:cubicBezTo>
                  <a:cubicBezTo>
                    <a:pt x="109" y="244"/>
                    <a:pt x="86" y="252"/>
                    <a:pt x="69" y="267"/>
                  </a:cubicBezTo>
                  <a:cubicBezTo>
                    <a:pt x="48" y="285"/>
                    <a:pt x="46" y="312"/>
                    <a:pt x="22" y="328"/>
                  </a:cubicBezTo>
                  <a:cubicBezTo>
                    <a:pt x="21" y="328"/>
                    <a:pt x="21" y="330"/>
                    <a:pt x="21" y="330"/>
                  </a:cubicBezTo>
                  <a:cubicBezTo>
                    <a:pt x="41" y="348"/>
                    <a:pt x="35" y="341"/>
                    <a:pt x="25" y="355"/>
                  </a:cubicBezTo>
                  <a:cubicBezTo>
                    <a:pt x="17" y="365"/>
                    <a:pt x="15" y="376"/>
                    <a:pt x="14" y="389"/>
                  </a:cubicBezTo>
                  <a:cubicBezTo>
                    <a:pt x="14" y="411"/>
                    <a:pt x="28" y="428"/>
                    <a:pt x="49" y="431"/>
                  </a:cubicBezTo>
                  <a:cubicBezTo>
                    <a:pt x="50" y="431"/>
                    <a:pt x="50" y="430"/>
                    <a:pt x="50" y="430"/>
                  </a:cubicBezTo>
                  <a:cubicBezTo>
                    <a:pt x="15" y="423"/>
                    <a:pt x="0" y="357"/>
                    <a:pt x="43" y="349"/>
                  </a:cubicBezTo>
                  <a:cubicBezTo>
                    <a:pt x="44" y="348"/>
                    <a:pt x="45" y="347"/>
                    <a:pt x="44" y="346"/>
                  </a:cubicBezTo>
                  <a:cubicBezTo>
                    <a:pt x="2" y="309"/>
                    <a:pt x="113" y="259"/>
                    <a:pt x="112" y="214"/>
                  </a:cubicBezTo>
                  <a:cubicBezTo>
                    <a:pt x="112" y="214"/>
                    <a:pt x="111" y="213"/>
                    <a:pt x="111" y="213"/>
                  </a:cubicBezTo>
                  <a:cubicBezTo>
                    <a:pt x="125" y="204"/>
                    <a:pt x="138" y="196"/>
                    <a:pt x="149" y="184"/>
                  </a:cubicBezTo>
                  <a:cubicBezTo>
                    <a:pt x="168" y="164"/>
                    <a:pt x="170" y="134"/>
                    <a:pt x="188" y="113"/>
                  </a:cubicBezTo>
                  <a:cubicBezTo>
                    <a:pt x="202" y="97"/>
                    <a:pt x="227" y="93"/>
                    <a:pt x="239" y="75"/>
                  </a:cubicBezTo>
                  <a:cubicBezTo>
                    <a:pt x="254" y="53"/>
                    <a:pt x="259" y="28"/>
                    <a:pt x="267" y="3"/>
                  </a:cubicBezTo>
                  <a:cubicBezTo>
                    <a:pt x="268" y="1"/>
                    <a:pt x="264" y="0"/>
                    <a:pt x="2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75BFC9A0-172D-8CB7-60B7-95E5C097E753}"/>
                </a:ext>
              </a:extLst>
            </p:cNvPr>
            <p:cNvSpPr/>
            <p:nvPr/>
          </p:nvSpPr>
          <p:spPr bwMode="auto">
            <a:xfrm>
              <a:off x="2781300" y="4394200"/>
              <a:ext cx="30163" cy="22225"/>
            </a:xfrm>
            <a:custGeom>
              <a:avLst/>
              <a:gdLst>
                <a:gd name="T0" fmla="*/ 1 w 12"/>
                <a:gd name="T1" fmla="*/ 7 h 9"/>
                <a:gd name="T2" fmla="*/ 2 w 12"/>
                <a:gd name="T3" fmla="*/ 9 h 9"/>
                <a:gd name="T4" fmla="*/ 12 w 12"/>
                <a:gd name="T5" fmla="*/ 0 h 9"/>
                <a:gd name="T6" fmla="*/ 11 w 12"/>
                <a:gd name="T7" fmla="*/ 0 h 9"/>
                <a:gd name="T8" fmla="*/ 1 w 12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1" y="7"/>
                  </a:moveTo>
                  <a:cubicBezTo>
                    <a:pt x="0" y="8"/>
                    <a:pt x="1" y="9"/>
                    <a:pt x="2" y="9"/>
                  </a:cubicBezTo>
                  <a:cubicBezTo>
                    <a:pt x="5" y="6"/>
                    <a:pt x="8" y="3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4" y="4"/>
                    <a:pt x="7" y="1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5" name="Freeform 21">
              <a:extLst>
                <a:ext uri="{FF2B5EF4-FFF2-40B4-BE49-F238E27FC236}">
                  <a16:creationId xmlns:a16="http://schemas.microsoft.com/office/drawing/2014/main" id="{FF68D021-2E32-EE10-9AD3-C23343AAEF0D}"/>
                </a:ext>
              </a:extLst>
            </p:cNvPr>
            <p:cNvSpPr/>
            <p:nvPr/>
          </p:nvSpPr>
          <p:spPr bwMode="auto">
            <a:xfrm>
              <a:off x="2811463" y="4370388"/>
              <a:ext cx="26988" cy="26987"/>
            </a:xfrm>
            <a:custGeom>
              <a:avLst/>
              <a:gdLst>
                <a:gd name="T0" fmla="*/ 0 w 11"/>
                <a:gd name="T1" fmla="*/ 11 h 11"/>
                <a:gd name="T2" fmla="*/ 11 w 11"/>
                <a:gd name="T3" fmla="*/ 0 h 11"/>
                <a:gd name="T4" fmla="*/ 0 w 11"/>
                <a:gd name="T5" fmla="*/ 10 h 11"/>
                <a:gd name="T6" fmla="*/ 0 w 11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cubicBezTo>
                    <a:pt x="3" y="9"/>
                    <a:pt x="7" y="5"/>
                    <a:pt x="11" y="0"/>
                  </a:cubicBezTo>
                  <a:cubicBezTo>
                    <a:pt x="7" y="4"/>
                    <a:pt x="3" y="7"/>
                    <a:pt x="0" y="10"/>
                  </a:cubicBezTo>
                  <a:cubicBezTo>
                    <a:pt x="0" y="10"/>
                    <a:pt x="0" y="10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6" name="Freeform 22">
              <a:extLst>
                <a:ext uri="{FF2B5EF4-FFF2-40B4-BE49-F238E27FC236}">
                  <a16:creationId xmlns:a16="http://schemas.microsoft.com/office/drawing/2014/main" id="{0A6114E4-4384-90BD-9ADB-D932B0CE7252}"/>
                </a:ext>
              </a:extLst>
            </p:cNvPr>
            <p:cNvSpPr/>
            <p:nvPr/>
          </p:nvSpPr>
          <p:spPr bwMode="auto">
            <a:xfrm>
              <a:off x="3440113" y="4811713"/>
              <a:ext cx="20638" cy="20637"/>
            </a:xfrm>
            <a:custGeom>
              <a:avLst/>
              <a:gdLst>
                <a:gd name="T0" fmla="*/ 0 w 8"/>
                <a:gd name="T1" fmla="*/ 8 h 8"/>
                <a:gd name="T2" fmla="*/ 8 w 8"/>
                <a:gd name="T3" fmla="*/ 0 h 8"/>
                <a:gd name="T4" fmla="*/ 0 w 8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cubicBezTo>
                    <a:pt x="3" y="5"/>
                    <a:pt x="5" y="3"/>
                    <a:pt x="8" y="0"/>
                  </a:cubicBezTo>
                  <a:cubicBezTo>
                    <a:pt x="5" y="3"/>
                    <a:pt x="3" y="5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7" name="Freeform 23">
              <a:extLst>
                <a:ext uri="{FF2B5EF4-FFF2-40B4-BE49-F238E27FC236}">
                  <a16:creationId xmlns:a16="http://schemas.microsoft.com/office/drawing/2014/main" id="{5FE1C863-7AB0-37B5-9179-CE4B881CF7B0}"/>
                </a:ext>
              </a:extLst>
            </p:cNvPr>
            <p:cNvSpPr/>
            <p:nvPr/>
          </p:nvSpPr>
          <p:spPr bwMode="auto">
            <a:xfrm>
              <a:off x="3776663" y="4916488"/>
              <a:ext cx="90488" cy="93662"/>
            </a:xfrm>
            <a:custGeom>
              <a:avLst/>
              <a:gdLst>
                <a:gd name="T0" fmla="*/ 8 w 37"/>
                <a:gd name="T1" fmla="*/ 28 h 38"/>
                <a:gd name="T2" fmla="*/ 0 w 37"/>
                <a:gd name="T3" fmla="*/ 38 h 38"/>
                <a:gd name="T4" fmla="*/ 37 w 37"/>
                <a:gd name="T5" fmla="*/ 0 h 38"/>
                <a:gd name="T6" fmla="*/ 8 w 37"/>
                <a:gd name="T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8">
                  <a:moveTo>
                    <a:pt x="8" y="28"/>
                  </a:moveTo>
                  <a:cubicBezTo>
                    <a:pt x="6" y="31"/>
                    <a:pt x="3" y="35"/>
                    <a:pt x="0" y="38"/>
                  </a:cubicBezTo>
                  <a:cubicBezTo>
                    <a:pt x="13" y="25"/>
                    <a:pt x="25" y="13"/>
                    <a:pt x="37" y="0"/>
                  </a:cubicBezTo>
                  <a:cubicBezTo>
                    <a:pt x="27" y="9"/>
                    <a:pt x="17" y="18"/>
                    <a:pt x="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8" name="Freeform 24">
              <a:extLst>
                <a:ext uri="{FF2B5EF4-FFF2-40B4-BE49-F238E27FC236}">
                  <a16:creationId xmlns:a16="http://schemas.microsoft.com/office/drawing/2014/main" id="{4218052B-FB18-1DC7-1982-BAC9B9360B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238" y="4144963"/>
              <a:ext cx="1393825" cy="2025650"/>
            </a:xfrm>
            <a:custGeom>
              <a:avLst/>
              <a:gdLst>
                <a:gd name="T0" fmla="*/ 276 w 565"/>
                <a:gd name="T1" fmla="*/ 158 h 820"/>
                <a:gd name="T2" fmla="*/ 132 w 565"/>
                <a:gd name="T3" fmla="*/ 120 h 820"/>
                <a:gd name="T4" fmla="*/ 189 w 565"/>
                <a:gd name="T5" fmla="*/ 4 h 820"/>
                <a:gd name="T6" fmla="*/ 44 w 565"/>
                <a:gd name="T7" fmla="*/ 65 h 820"/>
                <a:gd name="T8" fmla="*/ 69 w 565"/>
                <a:gd name="T9" fmla="*/ 113 h 820"/>
                <a:gd name="T10" fmla="*/ 123 w 565"/>
                <a:gd name="T11" fmla="*/ 102 h 820"/>
                <a:gd name="T12" fmla="*/ 140 w 565"/>
                <a:gd name="T13" fmla="*/ 179 h 820"/>
                <a:gd name="T14" fmla="*/ 183 w 565"/>
                <a:gd name="T15" fmla="*/ 213 h 820"/>
                <a:gd name="T16" fmla="*/ 186 w 565"/>
                <a:gd name="T17" fmla="*/ 285 h 820"/>
                <a:gd name="T18" fmla="*/ 203 w 565"/>
                <a:gd name="T19" fmla="*/ 332 h 820"/>
                <a:gd name="T20" fmla="*/ 213 w 565"/>
                <a:gd name="T21" fmla="*/ 347 h 820"/>
                <a:gd name="T22" fmla="*/ 335 w 565"/>
                <a:gd name="T23" fmla="*/ 265 h 820"/>
                <a:gd name="T24" fmla="*/ 260 w 565"/>
                <a:gd name="T25" fmla="*/ 409 h 820"/>
                <a:gd name="T26" fmla="*/ 391 w 565"/>
                <a:gd name="T27" fmla="*/ 294 h 820"/>
                <a:gd name="T28" fmla="*/ 321 w 565"/>
                <a:gd name="T29" fmla="*/ 416 h 820"/>
                <a:gd name="T30" fmla="*/ 251 w 565"/>
                <a:gd name="T31" fmla="*/ 554 h 820"/>
                <a:gd name="T32" fmla="*/ 319 w 565"/>
                <a:gd name="T33" fmla="*/ 499 h 820"/>
                <a:gd name="T34" fmla="*/ 312 w 565"/>
                <a:gd name="T35" fmla="*/ 553 h 820"/>
                <a:gd name="T36" fmla="*/ 427 w 565"/>
                <a:gd name="T37" fmla="*/ 451 h 820"/>
                <a:gd name="T38" fmla="*/ 227 w 565"/>
                <a:gd name="T39" fmla="*/ 695 h 820"/>
                <a:gd name="T40" fmla="*/ 244 w 565"/>
                <a:gd name="T41" fmla="*/ 730 h 820"/>
                <a:gd name="T42" fmla="*/ 275 w 565"/>
                <a:gd name="T43" fmla="*/ 731 h 820"/>
                <a:gd name="T44" fmla="*/ 288 w 565"/>
                <a:gd name="T45" fmla="*/ 774 h 820"/>
                <a:gd name="T46" fmla="*/ 297 w 565"/>
                <a:gd name="T47" fmla="*/ 818 h 820"/>
                <a:gd name="T48" fmla="*/ 325 w 565"/>
                <a:gd name="T49" fmla="*/ 791 h 820"/>
                <a:gd name="T50" fmla="*/ 293 w 565"/>
                <a:gd name="T51" fmla="*/ 767 h 820"/>
                <a:gd name="T52" fmla="*/ 253 w 565"/>
                <a:gd name="T53" fmla="*/ 741 h 820"/>
                <a:gd name="T54" fmla="*/ 507 w 565"/>
                <a:gd name="T55" fmla="*/ 435 h 820"/>
                <a:gd name="T56" fmla="*/ 40 w 565"/>
                <a:gd name="T57" fmla="*/ 124 h 820"/>
                <a:gd name="T58" fmla="*/ 49 w 565"/>
                <a:gd name="T59" fmla="*/ 131 h 820"/>
                <a:gd name="T60" fmla="*/ 128 w 565"/>
                <a:gd name="T61" fmla="*/ 79 h 820"/>
                <a:gd name="T62" fmla="*/ 131 w 565"/>
                <a:gd name="T63" fmla="*/ 124 h 820"/>
                <a:gd name="T64" fmla="*/ 400 w 565"/>
                <a:gd name="T65" fmla="*/ 475 h 820"/>
                <a:gd name="T66" fmla="*/ 472 w 565"/>
                <a:gd name="T67" fmla="*/ 366 h 820"/>
                <a:gd name="T68" fmla="*/ 174 w 565"/>
                <a:gd name="T69" fmla="*/ 159 h 820"/>
                <a:gd name="T70" fmla="*/ 206 w 565"/>
                <a:gd name="T71" fmla="*/ 179 h 820"/>
                <a:gd name="T72" fmla="*/ 226 w 565"/>
                <a:gd name="T73" fmla="*/ 176 h 820"/>
                <a:gd name="T74" fmla="*/ 289 w 565"/>
                <a:gd name="T75" fmla="*/ 183 h 820"/>
                <a:gd name="T76" fmla="*/ 317 w 565"/>
                <a:gd name="T77" fmla="*/ 168 h 820"/>
                <a:gd name="T78" fmla="*/ 298 w 565"/>
                <a:gd name="T79" fmla="*/ 211 h 820"/>
                <a:gd name="T80" fmla="*/ 343 w 565"/>
                <a:gd name="T81" fmla="*/ 178 h 820"/>
                <a:gd name="T82" fmla="*/ 349 w 565"/>
                <a:gd name="T83" fmla="*/ 206 h 820"/>
                <a:gd name="T84" fmla="*/ 313 w 565"/>
                <a:gd name="T85" fmla="*/ 263 h 820"/>
                <a:gd name="T86" fmla="*/ 344 w 565"/>
                <a:gd name="T87" fmla="*/ 225 h 820"/>
                <a:gd name="T88" fmla="*/ 360 w 565"/>
                <a:gd name="T89" fmla="*/ 211 h 820"/>
                <a:gd name="T90" fmla="*/ 389 w 565"/>
                <a:gd name="T91" fmla="*/ 227 h 820"/>
                <a:gd name="T92" fmla="*/ 395 w 565"/>
                <a:gd name="T93" fmla="*/ 241 h 820"/>
                <a:gd name="T94" fmla="*/ 341 w 565"/>
                <a:gd name="T95" fmla="*/ 310 h 820"/>
                <a:gd name="T96" fmla="*/ 396 w 565"/>
                <a:gd name="T97" fmla="*/ 278 h 820"/>
                <a:gd name="T98" fmla="*/ 322 w 565"/>
                <a:gd name="T99" fmla="*/ 389 h 820"/>
                <a:gd name="T100" fmla="*/ 450 w 565"/>
                <a:gd name="T101" fmla="*/ 254 h 820"/>
                <a:gd name="T102" fmla="*/ 270 w 565"/>
                <a:gd name="T103" fmla="*/ 494 h 820"/>
                <a:gd name="T104" fmla="*/ 324 w 565"/>
                <a:gd name="T105" fmla="*/ 447 h 820"/>
                <a:gd name="T106" fmla="*/ 443 w 565"/>
                <a:gd name="T107" fmla="*/ 326 h 820"/>
                <a:gd name="T108" fmla="*/ 486 w 565"/>
                <a:gd name="T109" fmla="*/ 278 h 820"/>
                <a:gd name="T110" fmla="*/ 516 w 565"/>
                <a:gd name="T111" fmla="*/ 287 h 820"/>
                <a:gd name="T112" fmla="*/ 374 w 565"/>
                <a:gd name="T113" fmla="*/ 467 h 820"/>
                <a:gd name="T114" fmla="*/ 549 w 565"/>
                <a:gd name="T115" fmla="*/ 313 h 820"/>
                <a:gd name="T116" fmla="*/ 259 w 565"/>
                <a:gd name="T117" fmla="*/ 670 h 820"/>
                <a:gd name="T118" fmla="*/ 258 w 565"/>
                <a:gd name="T119" fmla="*/ 718 h 820"/>
                <a:gd name="T120" fmla="*/ 246 w 565"/>
                <a:gd name="T121" fmla="*/ 704 h 820"/>
                <a:gd name="T122" fmla="*/ 371 w 565"/>
                <a:gd name="T123" fmla="*/ 560 h 820"/>
                <a:gd name="T124" fmla="*/ 461 w 565"/>
                <a:gd name="T125" fmla="*/ 441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5" h="820">
                  <a:moveTo>
                    <a:pt x="552" y="322"/>
                  </a:moveTo>
                  <a:cubicBezTo>
                    <a:pt x="552" y="307"/>
                    <a:pt x="546" y="294"/>
                    <a:pt x="529" y="287"/>
                  </a:cubicBezTo>
                  <a:cubicBezTo>
                    <a:pt x="529" y="286"/>
                    <a:pt x="528" y="285"/>
                    <a:pt x="526" y="286"/>
                  </a:cubicBezTo>
                  <a:cubicBezTo>
                    <a:pt x="526" y="286"/>
                    <a:pt x="526" y="286"/>
                    <a:pt x="526" y="286"/>
                  </a:cubicBezTo>
                  <a:cubicBezTo>
                    <a:pt x="523" y="285"/>
                    <a:pt x="519" y="284"/>
                    <a:pt x="514" y="283"/>
                  </a:cubicBezTo>
                  <a:cubicBezTo>
                    <a:pt x="501" y="281"/>
                    <a:pt x="493" y="282"/>
                    <a:pt x="487" y="270"/>
                  </a:cubicBezTo>
                  <a:cubicBezTo>
                    <a:pt x="483" y="263"/>
                    <a:pt x="470" y="259"/>
                    <a:pt x="463" y="256"/>
                  </a:cubicBezTo>
                  <a:cubicBezTo>
                    <a:pt x="449" y="250"/>
                    <a:pt x="435" y="244"/>
                    <a:pt x="421" y="237"/>
                  </a:cubicBezTo>
                  <a:cubicBezTo>
                    <a:pt x="412" y="233"/>
                    <a:pt x="400" y="239"/>
                    <a:pt x="391" y="233"/>
                  </a:cubicBezTo>
                  <a:cubicBezTo>
                    <a:pt x="396" y="199"/>
                    <a:pt x="359" y="181"/>
                    <a:pt x="331" y="170"/>
                  </a:cubicBezTo>
                  <a:cubicBezTo>
                    <a:pt x="331" y="169"/>
                    <a:pt x="330" y="168"/>
                    <a:pt x="329" y="168"/>
                  </a:cubicBezTo>
                  <a:cubicBezTo>
                    <a:pt x="329" y="169"/>
                    <a:pt x="328" y="169"/>
                    <a:pt x="328" y="169"/>
                  </a:cubicBezTo>
                  <a:cubicBezTo>
                    <a:pt x="312" y="162"/>
                    <a:pt x="294" y="155"/>
                    <a:pt x="276" y="158"/>
                  </a:cubicBezTo>
                  <a:cubicBezTo>
                    <a:pt x="276" y="158"/>
                    <a:pt x="276" y="158"/>
                    <a:pt x="276" y="158"/>
                  </a:cubicBezTo>
                  <a:cubicBezTo>
                    <a:pt x="275" y="158"/>
                    <a:pt x="275" y="158"/>
                    <a:pt x="274" y="159"/>
                  </a:cubicBezTo>
                  <a:cubicBezTo>
                    <a:pt x="274" y="159"/>
                    <a:pt x="274" y="159"/>
                    <a:pt x="274" y="159"/>
                  </a:cubicBezTo>
                  <a:cubicBezTo>
                    <a:pt x="246" y="165"/>
                    <a:pt x="184" y="198"/>
                    <a:pt x="176" y="147"/>
                  </a:cubicBezTo>
                  <a:cubicBezTo>
                    <a:pt x="177" y="147"/>
                    <a:pt x="177" y="147"/>
                    <a:pt x="177" y="146"/>
                  </a:cubicBezTo>
                  <a:cubicBezTo>
                    <a:pt x="178" y="145"/>
                    <a:pt x="177" y="144"/>
                    <a:pt x="175" y="144"/>
                  </a:cubicBezTo>
                  <a:cubicBezTo>
                    <a:pt x="175" y="143"/>
                    <a:pt x="172" y="143"/>
                    <a:pt x="173" y="145"/>
                  </a:cubicBezTo>
                  <a:cubicBezTo>
                    <a:pt x="173" y="145"/>
                    <a:pt x="173" y="146"/>
                    <a:pt x="173" y="146"/>
                  </a:cubicBezTo>
                  <a:cubicBezTo>
                    <a:pt x="168" y="152"/>
                    <a:pt x="164" y="158"/>
                    <a:pt x="160" y="164"/>
                  </a:cubicBezTo>
                  <a:cubicBezTo>
                    <a:pt x="158" y="161"/>
                    <a:pt x="155" y="162"/>
                    <a:pt x="150" y="167"/>
                  </a:cubicBezTo>
                  <a:cubicBezTo>
                    <a:pt x="156" y="158"/>
                    <a:pt x="161" y="149"/>
                    <a:pt x="166" y="140"/>
                  </a:cubicBezTo>
                  <a:cubicBezTo>
                    <a:pt x="167" y="139"/>
                    <a:pt x="166" y="138"/>
                    <a:pt x="166" y="138"/>
                  </a:cubicBezTo>
                  <a:cubicBezTo>
                    <a:pt x="167" y="138"/>
                    <a:pt x="169" y="138"/>
                    <a:pt x="170" y="138"/>
                  </a:cubicBezTo>
                  <a:cubicBezTo>
                    <a:pt x="170" y="138"/>
                    <a:pt x="171" y="137"/>
                    <a:pt x="170" y="137"/>
                  </a:cubicBezTo>
                  <a:cubicBezTo>
                    <a:pt x="156" y="134"/>
                    <a:pt x="144" y="126"/>
                    <a:pt x="132" y="120"/>
                  </a:cubicBezTo>
                  <a:cubicBezTo>
                    <a:pt x="129" y="118"/>
                    <a:pt x="135" y="113"/>
                    <a:pt x="136" y="111"/>
                  </a:cubicBezTo>
                  <a:cubicBezTo>
                    <a:pt x="142" y="102"/>
                    <a:pt x="136" y="85"/>
                    <a:pt x="132" y="76"/>
                  </a:cubicBezTo>
                  <a:cubicBezTo>
                    <a:pt x="124" y="57"/>
                    <a:pt x="90" y="95"/>
                    <a:pt x="81" y="98"/>
                  </a:cubicBezTo>
                  <a:cubicBezTo>
                    <a:pt x="76" y="99"/>
                    <a:pt x="72" y="99"/>
                    <a:pt x="68" y="98"/>
                  </a:cubicBezTo>
                  <a:cubicBezTo>
                    <a:pt x="68" y="98"/>
                    <a:pt x="68" y="97"/>
                    <a:pt x="67" y="97"/>
                  </a:cubicBezTo>
                  <a:cubicBezTo>
                    <a:pt x="54" y="92"/>
                    <a:pt x="51" y="71"/>
                    <a:pt x="57" y="58"/>
                  </a:cubicBezTo>
                  <a:cubicBezTo>
                    <a:pt x="64" y="47"/>
                    <a:pt x="76" y="38"/>
                    <a:pt x="86" y="30"/>
                  </a:cubicBezTo>
                  <a:cubicBezTo>
                    <a:pt x="102" y="19"/>
                    <a:pt x="109" y="23"/>
                    <a:pt x="127" y="25"/>
                  </a:cubicBezTo>
                  <a:cubicBezTo>
                    <a:pt x="131" y="25"/>
                    <a:pt x="133" y="23"/>
                    <a:pt x="136" y="21"/>
                  </a:cubicBezTo>
                  <a:cubicBezTo>
                    <a:pt x="150" y="10"/>
                    <a:pt x="161" y="16"/>
                    <a:pt x="167" y="30"/>
                  </a:cubicBezTo>
                  <a:cubicBezTo>
                    <a:pt x="173" y="42"/>
                    <a:pt x="183" y="44"/>
                    <a:pt x="195" y="40"/>
                  </a:cubicBezTo>
                  <a:cubicBezTo>
                    <a:pt x="196" y="40"/>
                    <a:pt x="196" y="39"/>
                    <a:pt x="196" y="38"/>
                  </a:cubicBezTo>
                  <a:cubicBezTo>
                    <a:pt x="192" y="29"/>
                    <a:pt x="184" y="16"/>
                    <a:pt x="191" y="6"/>
                  </a:cubicBezTo>
                  <a:cubicBezTo>
                    <a:pt x="192" y="4"/>
                    <a:pt x="190" y="3"/>
                    <a:pt x="189" y="4"/>
                  </a:cubicBezTo>
                  <a:cubicBezTo>
                    <a:pt x="184" y="10"/>
                    <a:pt x="184" y="13"/>
                    <a:pt x="186" y="21"/>
                  </a:cubicBezTo>
                  <a:cubicBezTo>
                    <a:pt x="186" y="24"/>
                    <a:pt x="189" y="30"/>
                    <a:pt x="190" y="34"/>
                  </a:cubicBezTo>
                  <a:cubicBezTo>
                    <a:pt x="180" y="38"/>
                    <a:pt x="173" y="36"/>
                    <a:pt x="170" y="28"/>
                  </a:cubicBezTo>
                  <a:cubicBezTo>
                    <a:pt x="169" y="26"/>
                    <a:pt x="168" y="23"/>
                    <a:pt x="167" y="20"/>
                  </a:cubicBezTo>
                  <a:cubicBezTo>
                    <a:pt x="161" y="8"/>
                    <a:pt x="150" y="0"/>
                    <a:pt x="139" y="11"/>
                  </a:cubicBezTo>
                  <a:cubicBezTo>
                    <a:pt x="128" y="22"/>
                    <a:pt x="119" y="20"/>
                    <a:pt x="105" y="17"/>
                  </a:cubicBezTo>
                  <a:cubicBezTo>
                    <a:pt x="101" y="16"/>
                    <a:pt x="95" y="21"/>
                    <a:pt x="92" y="23"/>
                  </a:cubicBezTo>
                  <a:cubicBezTo>
                    <a:pt x="76" y="31"/>
                    <a:pt x="55" y="47"/>
                    <a:pt x="50" y="65"/>
                  </a:cubicBezTo>
                  <a:cubicBezTo>
                    <a:pt x="49" y="67"/>
                    <a:pt x="49" y="69"/>
                    <a:pt x="49" y="71"/>
                  </a:cubicBezTo>
                  <a:cubicBezTo>
                    <a:pt x="42" y="78"/>
                    <a:pt x="2" y="113"/>
                    <a:pt x="26" y="89"/>
                  </a:cubicBezTo>
                  <a:cubicBezTo>
                    <a:pt x="38" y="77"/>
                    <a:pt x="48" y="66"/>
                    <a:pt x="55" y="50"/>
                  </a:cubicBezTo>
                  <a:cubicBezTo>
                    <a:pt x="56" y="48"/>
                    <a:pt x="54" y="47"/>
                    <a:pt x="53" y="48"/>
                  </a:cubicBezTo>
                  <a:cubicBezTo>
                    <a:pt x="44" y="58"/>
                    <a:pt x="31" y="78"/>
                    <a:pt x="20" y="91"/>
                  </a:cubicBezTo>
                  <a:cubicBezTo>
                    <a:pt x="29" y="83"/>
                    <a:pt x="39" y="74"/>
                    <a:pt x="44" y="65"/>
                  </a:cubicBezTo>
                  <a:cubicBezTo>
                    <a:pt x="33" y="83"/>
                    <a:pt x="12" y="96"/>
                    <a:pt x="1" y="115"/>
                  </a:cubicBezTo>
                  <a:cubicBezTo>
                    <a:pt x="0" y="116"/>
                    <a:pt x="1" y="118"/>
                    <a:pt x="3" y="117"/>
                  </a:cubicBezTo>
                  <a:cubicBezTo>
                    <a:pt x="15" y="110"/>
                    <a:pt x="24" y="102"/>
                    <a:pt x="34" y="92"/>
                  </a:cubicBezTo>
                  <a:cubicBezTo>
                    <a:pt x="63" y="61"/>
                    <a:pt x="12" y="117"/>
                    <a:pt x="6" y="122"/>
                  </a:cubicBezTo>
                  <a:cubicBezTo>
                    <a:pt x="5" y="124"/>
                    <a:pt x="7" y="126"/>
                    <a:pt x="9" y="125"/>
                  </a:cubicBezTo>
                  <a:cubicBezTo>
                    <a:pt x="20" y="116"/>
                    <a:pt x="31" y="107"/>
                    <a:pt x="42" y="98"/>
                  </a:cubicBezTo>
                  <a:cubicBezTo>
                    <a:pt x="31" y="107"/>
                    <a:pt x="22" y="122"/>
                    <a:pt x="14" y="134"/>
                  </a:cubicBezTo>
                  <a:cubicBezTo>
                    <a:pt x="13" y="135"/>
                    <a:pt x="15" y="137"/>
                    <a:pt x="16" y="136"/>
                  </a:cubicBezTo>
                  <a:cubicBezTo>
                    <a:pt x="28" y="122"/>
                    <a:pt x="73" y="78"/>
                    <a:pt x="31" y="132"/>
                  </a:cubicBezTo>
                  <a:cubicBezTo>
                    <a:pt x="29" y="134"/>
                    <a:pt x="31" y="136"/>
                    <a:pt x="33" y="134"/>
                  </a:cubicBezTo>
                  <a:cubicBezTo>
                    <a:pt x="43" y="126"/>
                    <a:pt x="51" y="118"/>
                    <a:pt x="60" y="109"/>
                  </a:cubicBezTo>
                  <a:cubicBezTo>
                    <a:pt x="51" y="117"/>
                    <a:pt x="45" y="130"/>
                    <a:pt x="39" y="140"/>
                  </a:cubicBezTo>
                  <a:cubicBezTo>
                    <a:pt x="38" y="142"/>
                    <a:pt x="41" y="144"/>
                    <a:pt x="42" y="142"/>
                  </a:cubicBezTo>
                  <a:cubicBezTo>
                    <a:pt x="51" y="133"/>
                    <a:pt x="60" y="123"/>
                    <a:pt x="69" y="113"/>
                  </a:cubicBezTo>
                  <a:cubicBezTo>
                    <a:pt x="62" y="121"/>
                    <a:pt x="57" y="131"/>
                    <a:pt x="51" y="140"/>
                  </a:cubicBezTo>
                  <a:cubicBezTo>
                    <a:pt x="50" y="142"/>
                    <a:pt x="53" y="144"/>
                    <a:pt x="54" y="142"/>
                  </a:cubicBezTo>
                  <a:cubicBezTo>
                    <a:pt x="69" y="128"/>
                    <a:pt x="83" y="112"/>
                    <a:pt x="96" y="97"/>
                  </a:cubicBezTo>
                  <a:cubicBezTo>
                    <a:pt x="98" y="95"/>
                    <a:pt x="89" y="108"/>
                    <a:pt x="82" y="118"/>
                  </a:cubicBezTo>
                  <a:cubicBezTo>
                    <a:pt x="76" y="125"/>
                    <a:pt x="70" y="133"/>
                    <a:pt x="65" y="140"/>
                  </a:cubicBezTo>
                  <a:cubicBezTo>
                    <a:pt x="64" y="142"/>
                    <a:pt x="66" y="144"/>
                    <a:pt x="67" y="142"/>
                  </a:cubicBezTo>
                  <a:cubicBezTo>
                    <a:pt x="78" y="132"/>
                    <a:pt x="86" y="121"/>
                    <a:pt x="94" y="110"/>
                  </a:cubicBezTo>
                  <a:cubicBezTo>
                    <a:pt x="102" y="101"/>
                    <a:pt x="110" y="93"/>
                    <a:pt x="115" y="86"/>
                  </a:cubicBezTo>
                  <a:cubicBezTo>
                    <a:pt x="101" y="106"/>
                    <a:pt x="85" y="124"/>
                    <a:pt x="71" y="145"/>
                  </a:cubicBezTo>
                  <a:cubicBezTo>
                    <a:pt x="70" y="146"/>
                    <a:pt x="73" y="148"/>
                    <a:pt x="74" y="147"/>
                  </a:cubicBezTo>
                  <a:cubicBezTo>
                    <a:pt x="90" y="128"/>
                    <a:pt x="104" y="109"/>
                    <a:pt x="120" y="91"/>
                  </a:cubicBezTo>
                  <a:cubicBezTo>
                    <a:pt x="110" y="103"/>
                    <a:pt x="96" y="125"/>
                    <a:pt x="85" y="140"/>
                  </a:cubicBezTo>
                  <a:cubicBezTo>
                    <a:pt x="84" y="142"/>
                    <a:pt x="86" y="143"/>
                    <a:pt x="87" y="142"/>
                  </a:cubicBezTo>
                  <a:cubicBezTo>
                    <a:pt x="101" y="130"/>
                    <a:pt x="112" y="116"/>
                    <a:pt x="123" y="102"/>
                  </a:cubicBezTo>
                  <a:cubicBezTo>
                    <a:pt x="112" y="115"/>
                    <a:pt x="102" y="132"/>
                    <a:pt x="92" y="147"/>
                  </a:cubicBezTo>
                  <a:cubicBezTo>
                    <a:pt x="91" y="148"/>
                    <a:pt x="94" y="150"/>
                    <a:pt x="95" y="149"/>
                  </a:cubicBezTo>
                  <a:cubicBezTo>
                    <a:pt x="105" y="138"/>
                    <a:pt x="114" y="127"/>
                    <a:pt x="124" y="116"/>
                  </a:cubicBezTo>
                  <a:cubicBezTo>
                    <a:pt x="119" y="121"/>
                    <a:pt x="108" y="142"/>
                    <a:pt x="101" y="151"/>
                  </a:cubicBezTo>
                  <a:cubicBezTo>
                    <a:pt x="100" y="153"/>
                    <a:pt x="103" y="155"/>
                    <a:pt x="104" y="153"/>
                  </a:cubicBezTo>
                  <a:cubicBezTo>
                    <a:pt x="119" y="137"/>
                    <a:pt x="128" y="127"/>
                    <a:pt x="112" y="153"/>
                  </a:cubicBezTo>
                  <a:cubicBezTo>
                    <a:pt x="111" y="155"/>
                    <a:pt x="114" y="157"/>
                    <a:pt x="115" y="156"/>
                  </a:cubicBezTo>
                  <a:cubicBezTo>
                    <a:pt x="139" y="128"/>
                    <a:pt x="126" y="146"/>
                    <a:pt x="117" y="161"/>
                  </a:cubicBezTo>
                  <a:cubicBezTo>
                    <a:pt x="116" y="163"/>
                    <a:pt x="118" y="165"/>
                    <a:pt x="119" y="163"/>
                  </a:cubicBezTo>
                  <a:cubicBezTo>
                    <a:pt x="145" y="139"/>
                    <a:pt x="141" y="140"/>
                    <a:pt x="123" y="168"/>
                  </a:cubicBezTo>
                  <a:cubicBezTo>
                    <a:pt x="122" y="170"/>
                    <a:pt x="125" y="171"/>
                    <a:pt x="126" y="170"/>
                  </a:cubicBezTo>
                  <a:cubicBezTo>
                    <a:pt x="150" y="148"/>
                    <a:pt x="149" y="141"/>
                    <a:pt x="133" y="172"/>
                  </a:cubicBezTo>
                  <a:cubicBezTo>
                    <a:pt x="132" y="174"/>
                    <a:pt x="135" y="176"/>
                    <a:pt x="136" y="174"/>
                  </a:cubicBezTo>
                  <a:cubicBezTo>
                    <a:pt x="161" y="147"/>
                    <a:pt x="157" y="148"/>
                    <a:pt x="140" y="179"/>
                  </a:cubicBezTo>
                  <a:cubicBezTo>
                    <a:pt x="139" y="180"/>
                    <a:pt x="141" y="183"/>
                    <a:pt x="142" y="181"/>
                  </a:cubicBezTo>
                  <a:cubicBezTo>
                    <a:pt x="147" y="178"/>
                    <a:pt x="152" y="174"/>
                    <a:pt x="156" y="170"/>
                  </a:cubicBezTo>
                  <a:cubicBezTo>
                    <a:pt x="152" y="176"/>
                    <a:pt x="148" y="183"/>
                    <a:pt x="145" y="190"/>
                  </a:cubicBezTo>
                  <a:cubicBezTo>
                    <a:pt x="145" y="192"/>
                    <a:pt x="147" y="194"/>
                    <a:pt x="148" y="192"/>
                  </a:cubicBezTo>
                  <a:cubicBezTo>
                    <a:pt x="156" y="186"/>
                    <a:pt x="160" y="181"/>
                    <a:pt x="163" y="178"/>
                  </a:cubicBezTo>
                  <a:cubicBezTo>
                    <a:pt x="161" y="181"/>
                    <a:pt x="157" y="187"/>
                    <a:pt x="152" y="195"/>
                  </a:cubicBezTo>
                  <a:cubicBezTo>
                    <a:pt x="151" y="197"/>
                    <a:pt x="153" y="199"/>
                    <a:pt x="155" y="198"/>
                  </a:cubicBezTo>
                  <a:cubicBezTo>
                    <a:pt x="170" y="181"/>
                    <a:pt x="180" y="170"/>
                    <a:pt x="164" y="198"/>
                  </a:cubicBezTo>
                  <a:cubicBezTo>
                    <a:pt x="163" y="200"/>
                    <a:pt x="165" y="201"/>
                    <a:pt x="167" y="200"/>
                  </a:cubicBezTo>
                  <a:cubicBezTo>
                    <a:pt x="188" y="181"/>
                    <a:pt x="183" y="180"/>
                    <a:pt x="171" y="204"/>
                  </a:cubicBezTo>
                  <a:cubicBezTo>
                    <a:pt x="170" y="206"/>
                    <a:pt x="172" y="208"/>
                    <a:pt x="174" y="207"/>
                  </a:cubicBezTo>
                  <a:cubicBezTo>
                    <a:pt x="179" y="200"/>
                    <a:pt x="185" y="193"/>
                    <a:pt x="190" y="186"/>
                  </a:cubicBezTo>
                  <a:cubicBezTo>
                    <a:pt x="189" y="196"/>
                    <a:pt x="185" y="204"/>
                    <a:pt x="180" y="211"/>
                  </a:cubicBezTo>
                  <a:cubicBezTo>
                    <a:pt x="178" y="213"/>
                    <a:pt x="181" y="215"/>
                    <a:pt x="183" y="213"/>
                  </a:cubicBezTo>
                  <a:cubicBezTo>
                    <a:pt x="213" y="174"/>
                    <a:pt x="200" y="194"/>
                    <a:pt x="193" y="210"/>
                  </a:cubicBezTo>
                  <a:cubicBezTo>
                    <a:pt x="192" y="212"/>
                    <a:pt x="195" y="214"/>
                    <a:pt x="196" y="212"/>
                  </a:cubicBezTo>
                  <a:cubicBezTo>
                    <a:pt x="214" y="184"/>
                    <a:pt x="217" y="183"/>
                    <a:pt x="206" y="208"/>
                  </a:cubicBezTo>
                  <a:cubicBezTo>
                    <a:pt x="205" y="209"/>
                    <a:pt x="208" y="212"/>
                    <a:pt x="209" y="210"/>
                  </a:cubicBezTo>
                  <a:cubicBezTo>
                    <a:pt x="216" y="202"/>
                    <a:pt x="222" y="194"/>
                    <a:pt x="228" y="187"/>
                  </a:cubicBezTo>
                  <a:cubicBezTo>
                    <a:pt x="224" y="194"/>
                    <a:pt x="220" y="201"/>
                    <a:pt x="217" y="208"/>
                  </a:cubicBezTo>
                  <a:cubicBezTo>
                    <a:pt x="217" y="210"/>
                    <a:pt x="219" y="211"/>
                    <a:pt x="220" y="210"/>
                  </a:cubicBezTo>
                  <a:cubicBezTo>
                    <a:pt x="227" y="201"/>
                    <a:pt x="243" y="187"/>
                    <a:pt x="247" y="179"/>
                  </a:cubicBezTo>
                  <a:cubicBezTo>
                    <a:pt x="240" y="195"/>
                    <a:pt x="227" y="208"/>
                    <a:pt x="217" y="223"/>
                  </a:cubicBezTo>
                  <a:cubicBezTo>
                    <a:pt x="216" y="225"/>
                    <a:pt x="219" y="227"/>
                    <a:pt x="220" y="225"/>
                  </a:cubicBezTo>
                  <a:cubicBezTo>
                    <a:pt x="234" y="211"/>
                    <a:pt x="247" y="194"/>
                    <a:pt x="260" y="179"/>
                  </a:cubicBezTo>
                  <a:cubicBezTo>
                    <a:pt x="281" y="152"/>
                    <a:pt x="257" y="191"/>
                    <a:pt x="253" y="197"/>
                  </a:cubicBezTo>
                  <a:cubicBezTo>
                    <a:pt x="233" y="227"/>
                    <a:pt x="206" y="254"/>
                    <a:pt x="183" y="283"/>
                  </a:cubicBezTo>
                  <a:cubicBezTo>
                    <a:pt x="182" y="284"/>
                    <a:pt x="184" y="286"/>
                    <a:pt x="186" y="285"/>
                  </a:cubicBezTo>
                  <a:cubicBezTo>
                    <a:pt x="205" y="263"/>
                    <a:pt x="224" y="240"/>
                    <a:pt x="243" y="217"/>
                  </a:cubicBezTo>
                  <a:cubicBezTo>
                    <a:pt x="248" y="211"/>
                    <a:pt x="254" y="204"/>
                    <a:pt x="259" y="197"/>
                  </a:cubicBezTo>
                  <a:cubicBezTo>
                    <a:pt x="264" y="190"/>
                    <a:pt x="292" y="156"/>
                    <a:pt x="278" y="179"/>
                  </a:cubicBezTo>
                  <a:cubicBezTo>
                    <a:pt x="253" y="223"/>
                    <a:pt x="211" y="255"/>
                    <a:pt x="185" y="298"/>
                  </a:cubicBezTo>
                  <a:cubicBezTo>
                    <a:pt x="184" y="300"/>
                    <a:pt x="186" y="302"/>
                    <a:pt x="188" y="301"/>
                  </a:cubicBezTo>
                  <a:cubicBezTo>
                    <a:pt x="205" y="290"/>
                    <a:pt x="221" y="274"/>
                    <a:pt x="234" y="257"/>
                  </a:cubicBezTo>
                  <a:cubicBezTo>
                    <a:pt x="221" y="275"/>
                    <a:pt x="209" y="293"/>
                    <a:pt x="194" y="310"/>
                  </a:cubicBezTo>
                  <a:cubicBezTo>
                    <a:pt x="193" y="312"/>
                    <a:pt x="195" y="314"/>
                    <a:pt x="197" y="313"/>
                  </a:cubicBezTo>
                  <a:cubicBezTo>
                    <a:pt x="240" y="272"/>
                    <a:pt x="272" y="222"/>
                    <a:pt x="310" y="176"/>
                  </a:cubicBezTo>
                  <a:cubicBezTo>
                    <a:pt x="292" y="197"/>
                    <a:pt x="273" y="227"/>
                    <a:pt x="253" y="250"/>
                  </a:cubicBezTo>
                  <a:cubicBezTo>
                    <a:pt x="234" y="272"/>
                    <a:pt x="216" y="296"/>
                    <a:pt x="198" y="319"/>
                  </a:cubicBezTo>
                  <a:cubicBezTo>
                    <a:pt x="196" y="321"/>
                    <a:pt x="199" y="323"/>
                    <a:pt x="200" y="321"/>
                  </a:cubicBezTo>
                  <a:cubicBezTo>
                    <a:pt x="208" y="314"/>
                    <a:pt x="216" y="306"/>
                    <a:pt x="223" y="299"/>
                  </a:cubicBezTo>
                  <a:cubicBezTo>
                    <a:pt x="215" y="309"/>
                    <a:pt x="208" y="319"/>
                    <a:pt x="203" y="332"/>
                  </a:cubicBezTo>
                  <a:cubicBezTo>
                    <a:pt x="202" y="334"/>
                    <a:pt x="205" y="335"/>
                    <a:pt x="206" y="334"/>
                  </a:cubicBezTo>
                  <a:cubicBezTo>
                    <a:pt x="229" y="307"/>
                    <a:pt x="251" y="280"/>
                    <a:pt x="272" y="252"/>
                  </a:cubicBezTo>
                  <a:cubicBezTo>
                    <a:pt x="277" y="247"/>
                    <a:pt x="281" y="242"/>
                    <a:pt x="286" y="237"/>
                  </a:cubicBezTo>
                  <a:cubicBezTo>
                    <a:pt x="296" y="225"/>
                    <a:pt x="305" y="212"/>
                    <a:pt x="314" y="200"/>
                  </a:cubicBezTo>
                  <a:cubicBezTo>
                    <a:pt x="329" y="182"/>
                    <a:pt x="335" y="177"/>
                    <a:pt x="320" y="200"/>
                  </a:cubicBezTo>
                  <a:cubicBezTo>
                    <a:pt x="289" y="249"/>
                    <a:pt x="241" y="281"/>
                    <a:pt x="214" y="332"/>
                  </a:cubicBezTo>
                  <a:cubicBezTo>
                    <a:pt x="213" y="333"/>
                    <a:pt x="212" y="333"/>
                    <a:pt x="212" y="334"/>
                  </a:cubicBezTo>
                  <a:cubicBezTo>
                    <a:pt x="211" y="335"/>
                    <a:pt x="212" y="335"/>
                    <a:pt x="212" y="335"/>
                  </a:cubicBezTo>
                  <a:cubicBezTo>
                    <a:pt x="212" y="336"/>
                    <a:pt x="211" y="337"/>
                    <a:pt x="211" y="337"/>
                  </a:cubicBezTo>
                  <a:cubicBezTo>
                    <a:pt x="210" y="339"/>
                    <a:pt x="212" y="340"/>
                    <a:pt x="213" y="339"/>
                  </a:cubicBezTo>
                  <a:cubicBezTo>
                    <a:pt x="239" y="316"/>
                    <a:pt x="260" y="289"/>
                    <a:pt x="280" y="262"/>
                  </a:cubicBezTo>
                  <a:cubicBezTo>
                    <a:pt x="303" y="238"/>
                    <a:pt x="326" y="214"/>
                    <a:pt x="344" y="191"/>
                  </a:cubicBezTo>
                  <a:cubicBezTo>
                    <a:pt x="321" y="219"/>
                    <a:pt x="299" y="248"/>
                    <a:pt x="275" y="275"/>
                  </a:cubicBezTo>
                  <a:cubicBezTo>
                    <a:pt x="255" y="299"/>
                    <a:pt x="231" y="320"/>
                    <a:pt x="213" y="347"/>
                  </a:cubicBezTo>
                  <a:cubicBezTo>
                    <a:pt x="212" y="349"/>
                    <a:pt x="214" y="350"/>
                    <a:pt x="215" y="349"/>
                  </a:cubicBezTo>
                  <a:cubicBezTo>
                    <a:pt x="222" y="341"/>
                    <a:pt x="229" y="334"/>
                    <a:pt x="236" y="327"/>
                  </a:cubicBezTo>
                  <a:cubicBezTo>
                    <a:pt x="228" y="337"/>
                    <a:pt x="221" y="347"/>
                    <a:pt x="214" y="358"/>
                  </a:cubicBezTo>
                  <a:cubicBezTo>
                    <a:pt x="214" y="359"/>
                    <a:pt x="215" y="361"/>
                    <a:pt x="216" y="360"/>
                  </a:cubicBezTo>
                  <a:cubicBezTo>
                    <a:pt x="229" y="351"/>
                    <a:pt x="242" y="340"/>
                    <a:pt x="253" y="329"/>
                  </a:cubicBezTo>
                  <a:cubicBezTo>
                    <a:pt x="243" y="341"/>
                    <a:pt x="233" y="353"/>
                    <a:pt x="223" y="366"/>
                  </a:cubicBezTo>
                  <a:cubicBezTo>
                    <a:pt x="222" y="367"/>
                    <a:pt x="224" y="369"/>
                    <a:pt x="225" y="368"/>
                  </a:cubicBezTo>
                  <a:cubicBezTo>
                    <a:pt x="246" y="348"/>
                    <a:pt x="265" y="328"/>
                    <a:pt x="285" y="307"/>
                  </a:cubicBezTo>
                  <a:cubicBezTo>
                    <a:pt x="281" y="313"/>
                    <a:pt x="276" y="320"/>
                    <a:pt x="272" y="326"/>
                  </a:cubicBezTo>
                  <a:cubicBezTo>
                    <a:pt x="257" y="342"/>
                    <a:pt x="243" y="358"/>
                    <a:pt x="229" y="375"/>
                  </a:cubicBezTo>
                  <a:cubicBezTo>
                    <a:pt x="228" y="376"/>
                    <a:pt x="230" y="378"/>
                    <a:pt x="231" y="377"/>
                  </a:cubicBezTo>
                  <a:cubicBezTo>
                    <a:pt x="247" y="363"/>
                    <a:pt x="259" y="348"/>
                    <a:pt x="271" y="332"/>
                  </a:cubicBezTo>
                  <a:cubicBezTo>
                    <a:pt x="273" y="330"/>
                    <a:pt x="275" y="329"/>
                    <a:pt x="276" y="327"/>
                  </a:cubicBezTo>
                  <a:cubicBezTo>
                    <a:pt x="296" y="306"/>
                    <a:pt x="316" y="286"/>
                    <a:pt x="335" y="265"/>
                  </a:cubicBezTo>
                  <a:cubicBezTo>
                    <a:pt x="347" y="252"/>
                    <a:pt x="358" y="238"/>
                    <a:pt x="370" y="225"/>
                  </a:cubicBezTo>
                  <a:cubicBezTo>
                    <a:pt x="361" y="237"/>
                    <a:pt x="352" y="249"/>
                    <a:pt x="342" y="261"/>
                  </a:cubicBezTo>
                  <a:cubicBezTo>
                    <a:pt x="308" y="303"/>
                    <a:pt x="268" y="339"/>
                    <a:pt x="235" y="383"/>
                  </a:cubicBezTo>
                  <a:cubicBezTo>
                    <a:pt x="234" y="384"/>
                    <a:pt x="236" y="386"/>
                    <a:pt x="238" y="384"/>
                  </a:cubicBezTo>
                  <a:cubicBezTo>
                    <a:pt x="266" y="359"/>
                    <a:pt x="290" y="331"/>
                    <a:pt x="314" y="302"/>
                  </a:cubicBezTo>
                  <a:cubicBezTo>
                    <a:pt x="333" y="279"/>
                    <a:pt x="363" y="254"/>
                    <a:pt x="377" y="229"/>
                  </a:cubicBezTo>
                  <a:cubicBezTo>
                    <a:pt x="343" y="290"/>
                    <a:pt x="281" y="333"/>
                    <a:pt x="242" y="391"/>
                  </a:cubicBezTo>
                  <a:cubicBezTo>
                    <a:pt x="241" y="393"/>
                    <a:pt x="243" y="395"/>
                    <a:pt x="244" y="393"/>
                  </a:cubicBezTo>
                  <a:cubicBezTo>
                    <a:pt x="261" y="378"/>
                    <a:pt x="277" y="361"/>
                    <a:pt x="293" y="345"/>
                  </a:cubicBezTo>
                  <a:cubicBezTo>
                    <a:pt x="279" y="362"/>
                    <a:pt x="265" y="380"/>
                    <a:pt x="250" y="397"/>
                  </a:cubicBezTo>
                  <a:cubicBezTo>
                    <a:pt x="249" y="398"/>
                    <a:pt x="250" y="400"/>
                    <a:pt x="252" y="399"/>
                  </a:cubicBezTo>
                  <a:cubicBezTo>
                    <a:pt x="258" y="394"/>
                    <a:pt x="265" y="390"/>
                    <a:pt x="271" y="384"/>
                  </a:cubicBezTo>
                  <a:cubicBezTo>
                    <a:pt x="266" y="391"/>
                    <a:pt x="261" y="399"/>
                    <a:pt x="257" y="407"/>
                  </a:cubicBezTo>
                  <a:cubicBezTo>
                    <a:pt x="256" y="409"/>
                    <a:pt x="258" y="410"/>
                    <a:pt x="260" y="409"/>
                  </a:cubicBezTo>
                  <a:cubicBezTo>
                    <a:pt x="284" y="389"/>
                    <a:pt x="300" y="363"/>
                    <a:pt x="318" y="338"/>
                  </a:cubicBezTo>
                  <a:cubicBezTo>
                    <a:pt x="319" y="337"/>
                    <a:pt x="320" y="335"/>
                    <a:pt x="322" y="334"/>
                  </a:cubicBezTo>
                  <a:cubicBezTo>
                    <a:pt x="327" y="330"/>
                    <a:pt x="332" y="325"/>
                    <a:pt x="336" y="321"/>
                  </a:cubicBezTo>
                  <a:cubicBezTo>
                    <a:pt x="356" y="302"/>
                    <a:pt x="389" y="273"/>
                    <a:pt x="401" y="250"/>
                  </a:cubicBezTo>
                  <a:cubicBezTo>
                    <a:pt x="384" y="284"/>
                    <a:pt x="350" y="311"/>
                    <a:pt x="325" y="339"/>
                  </a:cubicBezTo>
                  <a:cubicBezTo>
                    <a:pt x="304" y="361"/>
                    <a:pt x="285" y="385"/>
                    <a:pt x="267" y="410"/>
                  </a:cubicBezTo>
                  <a:cubicBezTo>
                    <a:pt x="266" y="412"/>
                    <a:pt x="269" y="413"/>
                    <a:pt x="270" y="412"/>
                  </a:cubicBezTo>
                  <a:cubicBezTo>
                    <a:pt x="287" y="395"/>
                    <a:pt x="304" y="376"/>
                    <a:pt x="321" y="358"/>
                  </a:cubicBezTo>
                  <a:cubicBezTo>
                    <a:pt x="305" y="378"/>
                    <a:pt x="291" y="399"/>
                    <a:pt x="277" y="420"/>
                  </a:cubicBezTo>
                  <a:cubicBezTo>
                    <a:pt x="276" y="422"/>
                    <a:pt x="279" y="424"/>
                    <a:pt x="280" y="422"/>
                  </a:cubicBezTo>
                  <a:cubicBezTo>
                    <a:pt x="308" y="390"/>
                    <a:pt x="336" y="358"/>
                    <a:pt x="363" y="325"/>
                  </a:cubicBezTo>
                  <a:cubicBezTo>
                    <a:pt x="368" y="320"/>
                    <a:pt x="383" y="303"/>
                    <a:pt x="387" y="297"/>
                  </a:cubicBezTo>
                  <a:cubicBezTo>
                    <a:pt x="392" y="291"/>
                    <a:pt x="425" y="246"/>
                    <a:pt x="417" y="258"/>
                  </a:cubicBezTo>
                  <a:cubicBezTo>
                    <a:pt x="409" y="270"/>
                    <a:pt x="400" y="282"/>
                    <a:pt x="391" y="294"/>
                  </a:cubicBezTo>
                  <a:cubicBezTo>
                    <a:pt x="387" y="299"/>
                    <a:pt x="383" y="304"/>
                    <a:pt x="379" y="310"/>
                  </a:cubicBezTo>
                  <a:cubicBezTo>
                    <a:pt x="345" y="354"/>
                    <a:pt x="306" y="395"/>
                    <a:pt x="275" y="441"/>
                  </a:cubicBezTo>
                  <a:cubicBezTo>
                    <a:pt x="274" y="443"/>
                    <a:pt x="276" y="445"/>
                    <a:pt x="278" y="443"/>
                  </a:cubicBezTo>
                  <a:cubicBezTo>
                    <a:pt x="287" y="433"/>
                    <a:pt x="296" y="423"/>
                    <a:pt x="306" y="412"/>
                  </a:cubicBezTo>
                  <a:cubicBezTo>
                    <a:pt x="305" y="414"/>
                    <a:pt x="304" y="416"/>
                    <a:pt x="303" y="417"/>
                  </a:cubicBezTo>
                  <a:cubicBezTo>
                    <a:pt x="292" y="431"/>
                    <a:pt x="282" y="444"/>
                    <a:pt x="273" y="459"/>
                  </a:cubicBezTo>
                  <a:cubicBezTo>
                    <a:pt x="272" y="460"/>
                    <a:pt x="274" y="462"/>
                    <a:pt x="275" y="461"/>
                  </a:cubicBezTo>
                  <a:cubicBezTo>
                    <a:pt x="288" y="445"/>
                    <a:pt x="300" y="428"/>
                    <a:pt x="312" y="411"/>
                  </a:cubicBezTo>
                  <a:cubicBezTo>
                    <a:pt x="316" y="407"/>
                    <a:pt x="319" y="403"/>
                    <a:pt x="323" y="399"/>
                  </a:cubicBezTo>
                  <a:cubicBezTo>
                    <a:pt x="354" y="364"/>
                    <a:pt x="390" y="333"/>
                    <a:pt x="418" y="295"/>
                  </a:cubicBezTo>
                  <a:cubicBezTo>
                    <a:pt x="426" y="284"/>
                    <a:pt x="434" y="274"/>
                    <a:pt x="443" y="264"/>
                  </a:cubicBezTo>
                  <a:cubicBezTo>
                    <a:pt x="431" y="278"/>
                    <a:pt x="421" y="294"/>
                    <a:pt x="409" y="309"/>
                  </a:cubicBezTo>
                  <a:cubicBezTo>
                    <a:pt x="387" y="336"/>
                    <a:pt x="364" y="362"/>
                    <a:pt x="341" y="389"/>
                  </a:cubicBezTo>
                  <a:cubicBezTo>
                    <a:pt x="334" y="398"/>
                    <a:pt x="328" y="407"/>
                    <a:pt x="321" y="416"/>
                  </a:cubicBezTo>
                  <a:cubicBezTo>
                    <a:pt x="299" y="437"/>
                    <a:pt x="276" y="459"/>
                    <a:pt x="267" y="487"/>
                  </a:cubicBezTo>
                  <a:cubicBezTo>
                    <a:pt x="267" y="488"/>
                    <a:pt x="269" y="490"/>
                    <a:pt x="270" y="489"/>
                  </a:cubicBezTo>
                  <a:cubicBezTo>
                    <a:pt x="279" y="478"/>
                    <a:pt x="288" y="467"/>
                    <a:pt x="297" y="456"/>
                  </a:cubicBezTo>
                  <a:cubicBezTo>
                    <a:pt x="285" y="472"/>
                    <a:pt x="273" y="488"/>
                    <a:pt x="262" y="505"/>
                  </a:cubicBezTo>
                  <a:cubicBezTo>
                    <a:pt x="260" y="507"/>
                    <a:pt x="263" y="509"/>
                    <a:pt x="265" y="507"/>
                  </a:cubicBezTo>
                  <a:cubicBezTo>
                    <a:pt x="288" y="476"/>
                    <a:pt x="315" y="447"/>
                    <a:pt x="342" y="418"/>
                  </a:cubicBezTo>
                  <a:cubicBezTo>
                    <a:pt x="313" y="454"/>
                    <a:pt x="283" y="490"/>
                    <a:pt x="256" y="527"/>
                  </a:cubicBezTo>
                  <a:cubicBezTo>
                    <a:pt x="256" y="528"/>
                    <a:pt x="256" y="529"/>
                    <a:pt x="257" y="530"/>
                  </a:cubicBezTo>
                  <a:cubicBezTo>
                    <a:pt x="256" y="531"/>
                    <a:pt x="255" y="532"/>
                    <a:pt x="254" y="533"/>
                  </a:cubicBezTo>
                  <a:cubicBezTo>
                    <a:pt x="253" y="535"/>
                    <a:pt x="255" y="536"/>
                    <a:pt x="257" y="535"/>
                  </a:cubicBezTo>
                  <a:cubicBezTo>
                    <a:pt x="277" y="508"/>
                    <a:pt x="298" y="483"/>
                    <a:pt x="321" y="459"/>
                  </a:cubicBezTo>
                  <a:cubicBezTo>
                    <a:pt x="295" y="488"/>
                    <a:pt x="271" y="518"/>
                    <a:pt x="250" y="551"/>
                  </a:cubicBezTo>
                  <a:cubicBezTo>
                    <a:pt x="249" y="552"/>
                    <a:pt x="250" y="554"/>
                    <a:pt x="252" y="553"/>
                  </a:cubicBezTo>
                  <a:cubicBezTo>
                    <a:pt x="251" y="553"/>
                    <a:pt x="251" y="554"/>
                    <a:pt x="251" y="554"/>
                  </a:cubicBezTo>
                  <a:cubicBezTo>
                    <a:pt x="250" y="555"/>
                    <a:pt x="252" y="557"/>
                    <a:pt x="253" y="556"/>
                  </a:cubicBezTo>
                  <a:cubicBezTo>
                    <a:pt x="257" y="553"/>
                    <a:pt x="260" y="550"/>
                    <a:pt x="263" y="547"/>
                  </a:cubicBezTo>
                  <a:cubicBezTo>
                    <a:pt x="288" y="532"/>
                    <a:pt x="307" y="508"/>
                    <a:pt x="324" y="484"/>
                  </a:cubicBezTo>
                  <a:cubicBezTo>
                    <a:pt x="344" y="462"/>
                    <a:pt x="363" y="439"/>
                    <a:pt x="382" y="416"/>
                  </a:cubicBezTo>
                  <a:cubicBezTo>
                    <a:pt x="413" y="380"/>
                    <a:pt x="445" y="343"/>
                    <a:pt x="475" y="307"/>
                  </a:cubicBezTo>
                  <a:cubicBezTo>
                    <a:pt x="484" y="299"/>
                    <a:pt x="492" y="294"/>
                    <a:pt x="482" y="306"/>
                  </a:cubicBezTo>
                  <a:cubicBezTo>
                    <a:pt x="470" y="321"/>
                    <a:pt x="455" y="334"/>
                    <a:pt x="442" y="349"/>
                  </a:cubicBezTo>
                  <a:cubicBezTo>
                    <a:pt x="410" y="384"/>
                    <a:pt x="379" y="420"/>
                    <a:pt x="349" y="457"/>
                  </a:cubicBezTo>
                  <a:cubicBezTo>
                    <a:pt x="333" y="477"/>
                    <a:pt x="316" y="497"/>
                    <a:pt x="299" y="517"/>
                  </a:cubicBezTo>
                  <a:cubicBezTo>
                    <a:pt x="298" y="519"/>
                    <a:pt x="296" y="520"/>
                    <a:pt x="295" y="522"/>
                  </a:cubicBezTo>
                  <a:cubicBezTo>
                    <a:pt x="276" y="543"/>
                    <a:pt x="253" y="563"/>
                    <a:pt x="241" y="588"/>
                  </a:cubicBezTo>
                  <a:cubicBezTo>
                    <a:pt x="240" y="590"/>
                    <a:pt x="242" y="592"/>
                    <a:pt x="243" y="591"/>
                  </a:cubicBezTo>
                  <a:cubicBezTo>
                    <a:pt x="259" y="578"/>
                    <a:pt x="269" y="562"/>
                    <a:pt x="281" y="546"/>
                  </a:cubicBezTo>
                  <a:cubicBezTo>
                    <a:pt x="293" y="530"/>
                    <a:pt x="306" y="514"/>
                    <a:pt x="319" y="499"/>
                  </a:cubicBezTo>
                  <a:cubicBezTo>
                    <a:pt x="364" y="446"/>
                    <a:pt x="411" y="394"/>
                    <a:pt x="460" y="344"/>
                  </a:cubicBezTo>
                  <a:cubicBezTo>
                    <a:pt x="471" y="331"/>
                    <a:pt x="483" y="319"/>
                    <a:pt x="494" y="307"/>
                  </a:cubicBezTo>
                  <a:cubicBezTo>
                    <a:pt x="523" y="276"/>
                    <a:pt x="486" y="321"/>
                    <a:pt x="478" y="330"/>
                  </a:cubicBezTo>
                  <a:cubicBezTo>
                    <a:pt x="450" y="356"/>
                    <a:pt x="426" y="385"/>
                    <a:pt x="401" y="413"/>
                  </a:cubicBezTo>
                  <a:cubicBezTo>
                    <a:pt x="345" y="478"/>
                    <a:pt x="290" y="543"/>
                    <a:pt x="235" y="608"/>
                  </a:cubicBezTo>
                  <a:cubicBezTo>
                    <a:pt x="234" y="609"/>
                    <a:pt x="236" y="611"/>
                    <a:pt x="237" y="611"/>
                  </a:cubicBezTo>
                  <a:cubicBezTo>
                    <a:pt x="255" y="601"/>
                    <a:pt x="270" y="587"/>
                    <a:pt x="284" y="572"/>
                  </a:cubicBezTo>
                  <a:cubicBezTo>
                    <a:pt x="281" y="576"/>
                    <a:pt x="278" y="580"/>
                    <a:pt x="275" y="583"/>
                  </a:cubicBezTo>
                  <a:cubicBezTo>
                    <a:pt x="259" y="597"/>
                    <a:pt x="242" y="610"/>
                    <a:pt x="232" y="628"/>
                  </a:cubicBezTo>
                  <a:cubicBezTo>
                    <a:pt x="231" y="630"/>
                    <a:pt x="233" y="632"/>
                    <a:pt x="234" y="630"/>
                  </a:cubicBezTo>
                  <a:cubicBezTo>
                    <a:pt x="245" y="619"/>
                    <a:pt x="256" y="607"/>
                    <a:pt x="266" y="595"/>
                  </a:cubicBezTo>
                  <a:cubicBezTo>
                    <a:pt x="281" y="581"/>
                    <a:pt x="296" y="568"/>
                    <a:pt x="310" y="552"/>
                  </a:cubicBezTo>
                  <a:cubicBezTo>
                    <a:pt x="315" y="546"/>
                    <a:pt x="321" y="539"/>
                    <a:pt x="326" y="533"/>
                  </a:cubicBezTo>
                  <a:cubicBezTo>
                    <a:pt x="322" y="539"/>
                    <a:pt x="317" y="546"/>
                    <a:pt x="312" y="553"/>
                  </a:cubicBezTo>
                  <a:cubicBezTo>
                    <a:pt x="289" y="585"/>
                    <a:pt x="258" y="609"/>
                    <a:pt x="233" y="639"/>
                  </a:cubicBezTo>
                  <a:cubicBezTo>
                    <a:pt x="232" y="640"/>
                    <a:pt x="234" y="643"/>
                    <a:pt x="235" y="642"/>
                  </a:cubicBezTo>
                  <a:cubicBezTo>
                    <a:pt x="315" y="581"/>
                    <a:pt x="366" y="487"/>
                    <a:pt x="437" y="417"/>
                  </a:cubicBezTo>
                  <a:cubicBezTo>
                    <a:pt x="458" y="396"/>
                    <a:pt x="478" y="376"/>
                    <a:pt x="498" y="355"/>
                  </a:cubicBezTo>
                  <a:cubicBezTo>
                    <a:pt x="509" y="345"/>
                    <a:pt x="565" y="283"/>
                    <a:pt x="518" y="337"/>
                  </a:cubicBezTo>
                  <a:cubicBezTo>
                    <a:pt x="481" y="380"/>
                    <a:pt x="441" y="421"/>
                    <a:pt x="402" y="463"/>
                  </a:cubicBezTo>
                  <a:cubicBezTo>
                    <a:pt x="362" y="505"/>
                    <a:pt x="328" y="551"/>
                    <a:pt x="291" y="595"/>
                  </a:cubicBezTo>
                  <a:cubicBezTo>
                    <a:pt x="290" y="596"/>
                    <a:pt x="289" y="596"/>
                    <a:pt x="289" y="597"/>
                  </a:cubicBezTo>
                  <a:cubicBezTo>
                    <a:pt x="269" y="619"/>
                    <a:pt x="249" y="640"/>
                    <a:pt x="229" y="661"/>
                  </a:cubicBezTo>
                  <a:cubicBezTo>
                    <a:pt x="227" y="663"/>
                    <a:pt x="230" y="665"/>
                    <a:pt x="231" y="663"/>
                  </a:cubicBezTo>
                  <a:cubicBezTo>
                    <a:pt x="236" y="658"/>
                    <a:pt x="241" y="653"/>
                    <a:pt x="246" y="648"/>
                  </a:cubicBezTo>
                  <a:cubicBezTo>
                    <a:pt x="246" y="648"/>
                    <a:pt x="245" y="650"/>
                    <a:pt x="244" y="650"/>
                  </a:cubicBezTo>
                  <a:cubicBezTo>
                    <a:pt x="265" y="629"/>
                    <a:pt x="285" y="606"/>
                    <a:pt x="306" y="584"/>
                  </a:cubicBezTo>
                  <a:cubicBezTo>
                    <a:pt x="346" y="540"/>
                    <a:pt x="386" y="495"/>
                    <a:pt x="427" y="451"/>
                  </a:cubicBezTo>
                  <a:cubicBezTo>
                    <a:pt x="465" y="410"/>
                    <a:pt x="498" y="364"/>
                    <a:pt x="539" y="325"/>
                  </a:cubicBezTo>
                  <a:cubicBezTo>
                    <a:pt x="507" y="355"/>
                    <a:pt x="473" y="402"/>
                    <a:pt x="440" y="438"/>
                  </a:cubicBezTo>
                  <a:cubicBezTo>
                    <a:pt x="400" y="482"/>
                    <a:pt x="363" y="530"/>
                    <a:pt x="324" y="575"/>
                  </a:cubicBezTo>
                  <a:cubicBezTo>
                    <a:pt x="319" y="581"/>
                    <a:pt x="314" y="586"/>
                    <a:pt x="310" y="592"/>
                  </a:cubicBezTo>
                  <a:cubicBezTo>
                    <a:pt x="306" y="596"/>
                    <a:pt x="302" y="600"/>
                    <a:pt x="298" y="604"/>
                  </a:cubicBezTo>
                  <a:cubicBezTo>
                    <a:pt x="276" y="626"/>
                    <a:pt x="247" y="648"/>
                    <a:pt x="233" y="676"/>
                  </a:cubicBezTo>
                  <a:cubicBezTo>
                    <a:pt x="232" y="677"/>
                    <a:pt x="234" y="679"/>
                    <a:pt x="236" y="678"/>
                  </a:cubicBezTo>
                  <a:cubicBezTo>
                    <a:pt x="251" y="660"/>
                    <a:pt x="266" y="643"/>
                    <a:pt x="282" y="626"/>
                  </a:cubicBezTo>
                  <a:cubicBezTo>
                    <a:pt x="320" y="587"/>
                    <a:pt x="356" y="546"/>
                    <a:pt x="391" y="505"/>
                  </a:cubicBezTo>
                  <a:cubicBezTo>
                    <a:pt x="429" y="459"/>
                    <a:pt x="469" y="415"/>
                    <a:pt x="509" y="371"/>
                  </a:cubicBezTo>
                  <a:cubicBezTo>
                    <a:pt x="515" y="365"/>
                    <a:pt x="520" y="359"/>
                    <a:pt x="525" y="352"/>
                  </a:cubicBezTo>
                  <a:cubicBezTo>
                    <a:pt x="546" y="326"/>
                    <a:pt x="527" y="357"/>
                    <a:pt x="522" y="362"/>
                  </a:cubicBezTo>
                  <a:cubicBezTo>
                    <a:pt x="505" y="379"/>
                    <a:pt x="489" y="399"/>
                    <a:pt x="472" y="418"/>
                  </a:cubicBezTo>
                  <a:cubicBezTo>
                    <a:pt x="390" y="510"/>
                    <a:pt x="310" y="604"/>
                    <a:pt x="227" y="695"/>
                  </a:cubicBezTo>
                  <a:cubicBezTo>
                    <a:pt x="225" y="697"/>
                    <a:pt x="227" y="699"/>
                    <a:pt x="229" y="698"/>
                  </a:cubicBezTo>
                  <a:cubicBezTo>
                    <a:pt x="240" y="687"/>
                    <a:pt x="251" y="676"/>
                    <a:pt x="262" y="665"/>
                  </a:cubicBezTo>
                  <a:cubicBezTo>
                    <a:pt x="261" y="666"/>
                    <a:pt x="261" y="667"/>
                    <a:pt x="260" y="668"/>
                  </a:cubicBezTo>
                  <a:cubicBezTo>
                    <a:pt x="253" y="676"/>
                    <a:pt x="237" y="697"/>
                    <a:pt x="233" y="701"/>
                  </a:cubicBezTo>
                  <a:cubicBezTo>
                    <a:pt x="232" y="702"/>
                    <a:pt x="234" y="704"/>
                    <a:pt x="235" y="703"/>
                  </a:cubicBezTo>
                  <a:cubicBezTo>
                    <a:pt x="258" y="689"/>
                    <a:pt x="278" y="670"/>
                    <a:pt x="297" y="648"/>
                  </a:cubicBezTo>
                  <a:cubicBezTo>
                    <a:pt x="296" y="649"/>
                    <a:pt x="295" y="651"/>
                    <a:pt x="294" y="652"/>
                  </a:cubicBezTo>
                  <a:cubicBezTo>
                    <a:pt x="273" y="678"/>
                    <a:pt x="246" y="696"/>
                    <a:pt x="226" y="722"/>
                  </a:cubicBezTo>
                  <a:cubicBezTo>
                    <a:pt x="225" y="724"/>
                    <a:pt x="227" y="725"/>
                    <a:pt x="229" y="724"/>
                  </a:cubicBezTo>
                  <a:cubicBezTo>
                    <a:pt x="247" y="711"/>
                    <a:pt x="264" y="697"/>
                    <a:pt x="281" y="681"/>
                  </a:cubicBezTo>
                  <a:cubicBezTo>
                    <a:pt x="276" y="687"/>
                    <a:pt x="272" y="693"/>
                    <a:pt x="268" y="698"/>
                  </a:cubicBezTo>
                  <a:cubicBezTo>
                    <a:pt x="257" y="710"/>
                    <a:pt x="246" y="722"/>
                    <a:pt x="237" y="734"/>
                  </a:cubicBezTo>
                  <a:cubicBezTo>
                    <a:pt x="235" y="736"/>
                    <a:pt x="237" y="738"/>
                    <a:pt x="239" y="736"/>
                  </a:cubicBezTo>
                  <a:cubicBezTo>
                    <a:pt x="241" y="734"/>
                    <a:pt x="242" y="732"/>
                    <a:pt x="244" y="730"/>
                  </a:cubicBezTo>
                  <a:cubicBezTo>
                    <a:pt x="240" y="735"/>
                    <a:pt x="237" y="739"/>
                    <a:pt x="236" y="745"/>
                  </a:cubicBezTo>
                  <a:cubicBezTo>
                    <a:pt x="236" y="746"/>
                    <a:pt x="237" y="746"/>
                    <a:pt x="237" y="745"/>
                  </a:cubicBezTo>
                  <a:cubicBezTo>
                    <a:pt x="242" y="728"/>
                    <a:pt x="264" y="717"/>
                    <a:pt x="279" y="707"/>
                  </a:cubicBezTo>
                  <a:cubicBezTo>
                    <a:pt x="275" y="711"/>
                    <a:pt x="272" y="715"/>
                    <a:pt x="268" y="719"/>
                  </a:cubicBezTo>
                  <a:cubicBezTo>
                    <a:pt x="262" y="725"/>
                    <a:pt x="256" y="731"/>
                    <a:pt x="250" y="737"/>
                  </a:cubicBezTo>
                  <a:cubicBezTo>
                    <a:pt x="250" y="738"/>
                    <a:pt x="249" y="739"/>
                    <a:pt x="248" y="740"/>
                  </a:cubicBezTo>
                  <a:cubicBezTo>
                    <a:pt x="244" y="744"/>
                    <a:pt x="241" y="748"/>
                    <a:pt x="238" y="752"/>
                  </a:cubicBezTo>
                  <a:cubicBezTo>
                    <a:pt x="237" y="753"/>
                    <a:pt x="237" y="754"/>
                    <a:pt x="238" y="754"/>
                  </a:cubicBezTo>
                  <a:cubicBezTo>
                    <a:pt x="238" y="755"/>
                    <a:pt x="237" y="756"/>
                    <a:pt x="237" y="757"/>
                  </a:cubicBezTo>
                  <a:cubicBezTo>
                    <a:pt x="237" y="759"/>
                    <a:pt x="240" y="760"/>
                    <a:pt x="240" y="758"/>
                  </a:cubicBezTo>
                  <a:cubicBezTo>
                    <a:pt x="241" y="756"/>
                    <a:pt x="242" y="754"/>
                    <a:pt x="243" y="752"/>
                  </a:cubicBezTo>
                  <a:cubicBezTo>
                    <a:pt x="262" y="739"/>
                    <a:pt x="279" y="723"/>
                    <a:pt x="297" y="708"/>
                  </a:cubicBezTo>
                  <a:cubicBezTo>
                    <a:pt x="305" y="700"/>
                    <a:pt x="305" y="700"/>
                    <a:pt x="296" y="709"/>
                  </a:cubicBezTo>
                  <a:cubicBezTo>
                    <a:pt x="290" y="717"/>
                    <a:pt x="282" y="724"/>
                    <a:pt x="275" y="731"/>
                  </a:cubicBezTo>
                  <a:cubicBezTo>
                    <a:pt x="263" y="743"/>
                    <a:pt x="252" y="755"/>
                    <a:pt x="241" y="767"/>
                  </a:cubicBezTo>
                  <a:cubicBezTo>
                    <a:pt x="240" y="769"/>
                    <a:pt x="242" y="771"/>
                    <a:pt x="243" y="770"/>
                  </a:cubicBezTo>
                  <a:cubicBezTo>
                    <a:pt x="264" y="753"/>
                    <a:pt x="286" y="735"/>
                    <a:pt x="304" y="715"/>
                  </a:cubicBezTo>
                  <a:cubicBezTo>
                    <a:pt x="285" y="735"/>
                    <a:pt x="266" y="754"/>
                    <a:pt x="249" y="775"/>
                  </a:cubicBezTo>
                  <a:cubicBezTo>
                    <a:pt x="247" y="777"/>
                    <a:pt x="249" y="779"/>
                    <a:pt x="251" y="777"/>
                  </a:cubicBezTo>
                  <a:cubicBezTo>
                    <a:pt x="260" y="770"/>
                    <a:pt x="270" y="762"/>
                    <a:pt x="279" y="756"/>
                  </a:cubicBezTo>
                  <a:cubicBezTo>
                    <a:pt x="285" y="751"/>
                    <a:pt x="270" y="770"/>
                    <a:pt x="266" y="775"/>
                  </a:cubicBezTo>
                  <a:cubicBezTo>
                    <a:pt x="264" y="777"/>
                    <a:pt x="262" y="780"/>
                    <a:pt x="259" y="783"/>
                  </a:cubicBezTo>
                  <a:cubicBezTo>
                    <a:pt x="258" y="785"/>
                    <a:pt x="261" y="787"/>
                    <a:pt x="262" y="785"/>
                  </a:cubicBezTo>
                  <a:cubicBezTo>
                    <a:pt x="267" y="780"/>
                    <a:pt x="271" y="774"/>
                    <a:pt x="276" y="768"/>
                  </a:cubicBezTo>
                  <a:cubicBezTo>
                    <a:pt x="282" y="764"/>
                    <a:pt x="287" y="761"/>
                    <a:pt x="283" y="765"/>
                  </a:cubicBezTo>
                  <a:cubicBezTo>
                    <a:pt x="275" y="774"/>
                    <a:pt x="266" y="781"/>
                    <a:pt x="259" y="790"/>
                  </a:cubicBezTo>
                  <a:cubicBezTo>
                    <a:pt x="257" y="792"/>
                    <a:pt x="259" y="794"/>
                    <a:pt x="261" y="793"/>
                  </a:cubicBezTo>
                  <a:cubicBezTo>
                    <a:pt x="270" y="787"/>
                    <a:pt x="278" y="780"/>
                    <a:pt x="288" y="774"/>
                  </a:cubicBezTo>
                  <a:cubicBezTo>
                    <a:pt x="280" y="779"/>
                    <a:pt x="272" y="787"/>
                    <a:pt x="265" y="794"/>
                  </a:cubicBezTo>
                  <a:cubicBezTo>
                    <a:pt x="264" y="795"/>
                    <a:pt x="266" y="798"/>
                    <a:pt x="267" y="797"/>
                  </a:cubicBezTo>
                  <a:cubicBezTo>
                    <a:pt x="276" y="792"/>
                    <a:pt x="286" y="786"/>
                    <a:pt x="293" y="779"/>
                  </a:cubicBezTo>
                  <a:cubicBezTo>
                    <a:pt x="285" y="787"/>
                    <a:pt x="276" y="794"/>
                    <a:pt x="267" y="802"/>
                  </a:cubicBezTo>
                  <a:cubicBezTo>
                    <a:pt x="266" y="803"/>
                    <a:pt x="268" y="805"/>
                    <a:pt x="270" y="804"/>
                  </a:cubicBezTo>
                  <a:cubicBezTo>
                    <a:pt x="278" y="799"/>
                    <a:pt x="286" y="793"/>
                    <a:pt x="295" y="787"/>
                  </a:cubicBezTo>
                  <a:cubicBezTo>
                    <a:pt x="288" y="792"/>
                    <a:pt x="281" y="805"/>
                    <a:pt x="275" y="811"/>
                  </a:cubicBezTo>
                  <a:cubicBezTo>
                    <a:pt x="274" y="813"/>
                    <a:pt x="276" y="816"/>
                    <a:pt x="278" y="814"/>
                  </a:cubicBezTo>
                  <a:cubicBezTo>
                    <a:pt x="286" y="806"/>
                    <a:pt x="295" y="799"/>
                    <a:pt x="305" y="793"/>
                  </a:cubicBezTo>
                  <a:cubicBezTo>
                    <a:pt x="299" y="796"/>
                    <a:pt x="294" y="804"/>
                    <a:pt x="290" y="809"/>
                  </a:cubicBezTo>
                  <a:cubicBezTo>
                    <a:pt x="288" y="811"/>
                    <a:pt x="290" y="813"/>
                    <a:pt x="292" y="812"/>
                  </a:cubicBezTo>
                  <a:cubicBezTo>
                    <a:pt x="297" y="808"/>
                    <a:pt x="303" y="804"/>
                    <a:pt x="308" y="800"/>
                  </a:cubicBezTo>
                  <a:cubicBezTo>
                    <a:pt x="317" y="793"/>
                    <a:pt x="295" y="814"/>
                    <a:pt x="294" y="816"/>
                  </a:cubicBezTo>
                  <a:cubicBezTo>
                    <a:pt x="292" y="818"/>
                    <a:pt x="295" y="820"/>
                    <a:pt x="297" y="818"/>
                  </a:cubicBezTo>
                  <a:cubicBezTo>
                    <a:pt x="299" y="817"/>
                    <a:pt x="301" y="815"/>
                    <a:pt x="303" y="813"/>
                  </a:cubicBezTo>
                  <a:cubicBezTo>
                    <a:pt x="303" y="813"/>
                    <a:pt x="304" y="812"/>
                    <a:pt x="304" y="812"/>
                  </a:cubicBezTo>
                  <a:cubicBezTo>
                    <a:pt x="307" y="809"/>
                    <a:pt x="309" y="807"/>
                    <a:pt x="312" y="805"/>
                  </a:cubicBezTo>
                  <a:cubicBezTo>
                    <a:pt x="331" y="788"/>
                    <a:pt x="315" y="810"/>
                    <a:pt x="312" y="814"/>
                  </a:cubicBezTo>
                  <a:cubicBezTo>
                    <a:pt x="311" y="816"/>
                    <a:pt x="314" y="818"/>
                    <a:pt x="315" y="816"/>
                  </a:cubicBezTo>
                  <a:cubicBezTo>
                    <a:pt x="318" y="812"/>
                    <a:pt x="321" y="809"/>
                    <a:pt x="326" y="807"/>
                  </a:cubicBezTo>
                  <a:cubicBezTo>
                    <a:pt x="325" y="809"/>
                    <a:pt x="327" y="811"/>
                    <a:pt x="329" y="810"/>
                  </a:cubicBezTo>
                  <a:cubicBezTo>
                    <a:pt x="331" y="806"/>
                    <a:pt x="334" y="804"/>
                    <a:pt x="336" y="801"/>
                  </a:cubicBezTo>
                  <a:cubicBezTo>
                    <a:pt x="338" y="799"/>
                    <a:pt x="335" y="796"/>
                    <a:pt x="334" y="798"/>
                  </a:cubicBezTo>
                  <a:cubicBezTo>
                    <a:pt x="334" y="798"/>
                    <a:pt x="334" y="798"/>
                    <a:pt x="334" y="798"/>
                  </a:cubicBezTo>
                  <a:cubicBezTo>
                    <a:pt x="333" y="797"/>
                    <a:pt x="332" y="796"/>
                    <a:pt x="331" y="797"/>
                  </a:cubicBezTo>
                  <a:cubicBezTo>
                    <a:pt x="323" y="802"/>
                    <a:pt x="325" y="801"/>
                    <a:pt x="318" y="807"/>
                  </a:cubicBezTo>
                  <a:cubicBezTo>
                    <a:pt x="320" y="806"/>
                    <a:pt x="325" y="799"/>
                    <a:pt x="328" y="794"/>
                  </a:cubicBezTo>
                  <a:cubicBezTo>
                    <a:pt x="329" y="792"/>
                    <a:pt x="327" y="790"/>
                    <a:pt x="325" y="791"/>
                  </a:cubicBezTo>
                  <a:cubicBezTo>
                    <a:pt x="320" y="794"/>
                    <a:pt x="315" y="798"/>
                    <a:pt x="311" y="801"/>
                  </a:cubicBezTo>
                  <a:cubicBezTo>
                    <a:pt x="313" y="798"/>
                    <a:pt x="315" y="796"/>
                    <a:pt x="317" y="793"/>
                  </a:cubicBezTo>
                  <a:cubicBezTo>
                    <a:pt x="318" y="791"/>
                    <a:pt x="315" y="789"/>
                    <a:pt x="314" y="790"/>
                  </a:cubicBezTo>
                  <a:cubicBezTo>
                    <a:pt x="282" y="817"/>
                    <a:pt x="304" y="800"/>
                    <a:pt x="313" y="787"/>
                  </a:cubicBezTo>
                  <a:cubicBezTo>
                    <a:pt x="314" y="786"/>
                    <a:pt x="312" y="784"/>
                    <a:pt x="311" y="785"/>
                  </a:cubicBezTo>
                  <a:cubicBezTo>
                    <a:pt x="304" y="789"/>
                    <a:pt x="297" y="793"/>
                    <a:pt x="291" y="798"/>
                  </a:cubicBezTo>
                  <a:cubicBezTo>
                    <a:pt x="295" y="793"/>
                    <a:pt x="300" y="787"/>
                    <a:pt x="304" y="782"/>
                  </a:cubicBezTo>
                  <a:cubicBezTo>
                    <a:pt x="305" y="780"/>
                    <a:pt x="304" y="778"/>
                    <a:pt x="302" y="779"/>
                  </a:cubicBezTo>
                  <a:cubicBezTo>
                    <a:pt x="293" y="785"/>
                    <a:pt x="283" y="792"/>
                    <a:pt x="276" y="798"/>
                  </a:cubicBezTo>
                  <a:cubicBezTo>
                    <a:pt x="284" y="790"/>
                    <a:pt x="293" y="784"/>
                    <a:pt x="301" y="775"/>
                  </a:cubicBezTo>
                  <a:cubicBezTo>
                    <a:pt x="302" y="774"/>
                    <a:pt x="300" y="772"/>
                    <a:pt x="299" y="773"/>
                  </a:cubicBezTo>
                  <a:cubicBezTo>
                    <a:pt x="291" y="778"/>
                    <a:pt x="282" y="783"/>
                    <a:pt x="274" y="788"/>
                  </a:cubicBezTo>
                  <a:cubicBezTo>
                    <a:pt x="279" y="785"/>
                    <a:pt x="289" y="776"/>
                    <a:pt x="295" y="770"/>
                  </a:cubicBezTo>
                  <a:cubicBezTo>
                    <a:pt x="297" y="768"/>
                    <a:pt x="295" y="766"/>
                    <a:pt x="293" y="767"/>
                  </a:cubicBezTo>
                  <a:cubicBezTo>
                    <a:pt x="283" y="772"/>
                    <a:pt x="275" y="779"/>
                    <a:pt x="266" y="785"/>
                  </a:cubicBezTo>
                  <a:cubicBezTo>
                    <a:pt x="273" y="780"/>
                    <a:pt x="284" y="769"/>
                    <a:pt x="292" y="761"/>
                  </a:cubicBezTo>
                  <a:cubicBezTo>
                    <a:pt x="293" y="759"/>
                    <a:pt x="292" y="757"/>
                    <a:pt x="290" y="758"/>
                  </a:cubicBezTo>
                  <a:cubicBezTo>
                    <a:pt x="286" y="760"/>
                    <a:pt x="282" y="762"/>
                    <a:pt x="279" y="765"/>
                  </a:cubicBezTo>
                  <a:cubicBezTo>
                    <a:pt x="282" y="760"/>
                    <a:pt x="285" y="756"/>
                    <a:pt x="288" y="751"/>
                  </a:cubicBezTo>
                  <a:cubicBezTo>
                    <a:pt x="289" y="749"/>
                    <a:pt x="287" y="747"/>
                    <a:pt x="285" y="748"/>
                  </a:cubicBezTo>
                  <a:cubicBezTo>
                    <a:pt x="278" y="753"/>
                    <a:pt x="271" y="757"/>
                    <a:pt x="264" y="763"/>
                  </a:cubicBezTo>
                  <a:cubicBezTo>
                    <a:pt x="264" y="763"/>
                    <a:pt x="264" y="762"/>
                    <a:pt x="264" y="762"/>
                  </a:cubicBezTo>
                  <a:cubicBezTo>
                    <a:pt x="280" y="744"/>
                    <a:pt x="297" y="727"/>
                    <a:pt x="313" y="710"/>
                  </a:cubicBezTo>
                  <a:cubicBezTo>
                    <a:pt x="314" y="709"/>
                    <a:pt x="313" y="706"/>
                    <a:pt x="311" y="707"/>
                  </a:cubicBezTo>
                  <a:cubicBezTo>
                    <a:pt x="289" y="724"/>
                    <a:pt x="270" y="743"/>
                    <a:pt x="249" y="761"/>
                  </a:cubicBezTo>
                  <a:cubicBezTo>
                    <a:pt x="269" y="744"/>
                    <a:pt x="293" y="719"/>
                    <a:pt x="312" y="697"/>
                  </a:cubicBezTo>
                  <a:cubicBezTo>
                    <a:pt x="313" y="695"/>
                    <a:pt x="311" y="693"/>
                    <a:pt x="310" y="694"/>
                  </a:cubicBezTo>
                  <a:cubicBezTo>
                    <a:pt x="290" y="708"/>
                    <a:pt x="272" y="726"/>
                    <a:pt x="253" y="741"/>
                  </a:cubicBezTo>
                  <a:cubicBezTo>
                    <a:pt x="271" y="726"/>
                    <a:pt x="288" y="705"/>
                    <a:pt x="302" y="689"/>
                  </a:cubicBezTo>
                  <a:cubicBezTo>
                    <a:pt x="304" y="687"/>
                    <a:pt x="306" y="685"/>
                    <a:pt x="307" y="684"/>
                  </a:cubicBezTo>
                  <a:cubicBezTo>
                    <a:pt x="309" y="681"/>
                    <a:pt x="312" y="678"/>
                    <a:pt x="314" y="674"/>
                  </a:cubicBezTo>
                  <a:cubicBezTo>
                    <a:pt x="315" y="673"/>
                    <a:pt x="314" y="672"/>
                    <a:pt x="313" y="672"/>
                  </a:cubicBezTo>
                  <a:cubicBezTo>
                    <a:pt x="329" y="652"/>
                    <a:pt x="345" y="633"/>
                    <a:pt x="360" y="613"/>
                  </a:cubicBezTo>
                  <a:cubicBezTo>
                    <a:pt x="389" y="576"/>
                    <a:pt x="436" y="543"/>
                    <a:pt x="448" y="497"/>
                  </a:cubicBezTo>
                  <a:cubicBezTo>
                    <a:pt x="449" y="495"/>
                    <a:pt x="447" y="494"/>
                    <a:pt x="446" y="495"/>
                  </a:cubicBezTo>
                  <a:cubicBezTo>
                    <a:pt x="423" y="519"/>
                    <a:pt x="401" y="543"/>
                    <a:pt x="381" y="569"/>
                  </a:cubicBezTo>
                  <a:cubicBezTo>
                    <a:pt x="389" y="558"/>
                    <a:pt x="397" y="548"/>
                    <a:pt x="405" y="538"/>
                  </a:cubicBezTo>
                  <a:cubicBezTo>
                    <a:pt x="427" y="513"/>
                    <a:pt x="451" y="488"/>
                    <a:pt x="475" y="465"/>
                  </a:cubicBezTo>
                  <a:cubicBezTo>
                    <a:pt x="483" y="458"/>
                    <a:pt x="491" y="451"/>
                    <a:pt x="498" y="444"/>
                  </a:cubicBezTo>
                  <a:cubicBezTo>
                    <a:pt x="497" y="446"/>
                    <a:pt x="496" y="448"/>
                    <a:pt x="495" y="451"/>
                  </a:cubicBezTo>
                  <a:cubicBezTo>
                    <a:pt x="495" y="451"/>
                    <a:pt x="496" y="452"/>
                    <a:pt x="496" y="451"/>
                  </a:cubicBezTo>
                  <a:cubicBezTo>
                    <a:pt x="500" y="446"/>
                    <a:pt x="503" y="440"/>
                    <a:pt x="507" y="435"/>
                  </a:cubicBezTo>
                  <a:cubicBezTo>
                    <a:pt x="512" y="429"/>
                    <a:pt x="517" y="425"/>
                    <a:pt x="522" y="420"/>
                  </a:cubicBezTo>
                  <a:cubicBezTo>
                    <a:pt x="522" y="419"/>
                    <a:pt x="522" y="418"/>
                    <a:pt x="522" y="418"/>
                  </a:cubicBezTo>
                  <a:cubicBezTo>
                    <a:pt x="526" y="412"/>
                    <a:pt x="530" y="406"/>
                    <a:pt x="533" y="399"/>
                  </a:cubicBezTo>
                  <a:cubicBezTo>
                    <a:pt x="534" y="397"/>
                    <a:pt x="533" y="395"/>
                    <a:pt x="531" y="396"/>
                  </a:cubicBezTo>
                  <a:cubicBezTo>
                    <a:pt x="528" y="399"/>
                    <a:pt x="524" y="402"/>
                    <a:pt x="521" y="405"/>
                  </a:cubicBezTo>
                  <a:cubicBezTo>
                    <a:pt x="524" y="399"/>
                    <a:pt x="527" y="394"/>
                    <a:pt x="530" y="389"/>
                  </a:cubicBezTo>
                  <a:cubicBezTo>
                    <a:pt x="530" y="387"/>
                    <a:pt x="529" y="386"/>
                    <a:pt x="528" y="387"/>
                  </a:cubicBezTo>
                  <a:cubicBezTo>
                    <a:pt x="525" y="388"/>
                    <a:pt x="523" y="390"/>
                    <a:pt x="520" y="392"/>
                  </a:cubicBezTo>
                  <a:cubicBezTo>
                    <a:pt x="528" y="383"/>
                    <a:pt x="535" y="373"/>
                    <a:pt x="540" y="362"/>
                  </a:cubicBezTo>
                  <a:cubicBezTo>
                    <a:pt x="540" y="362"/>
                    <a:pt x="540" y="362"/>
                    <a:pt x="540" y="362"/>
                  </a:cubicBezTo>
                  <a:cubicBezTo>
                    <a:pt x="546" y="350"/>
                    <a:pt x="550" y="338"/>
                    <a:pt x="552" y="326"/>
                  </a:cubicBezTo>
                  <a:cubicBezTo>
                    <a:pt x="552" y="326"/>
                    <a:pt x="552" y="325"/>
                    <a:pt x="552" y="324"/>
                  </a:cubicBezTo>
                  <a:cubicBezTo>
                    <a:pt x="553" y="323"/>
                    <a:pt x="552" y="323"/>
                    <a:pt x="552" y="322"/>
                  </a:cubicBezTo>
                  <a:close/>
                  <a:moveTo>
                    <a:pt x="40" y="124"/>
                  </a:moveTo>
                  <a:cubicBezTo>
                    <a:pt x="48" y="116"/>
                    <a:pt x="53" y="106"/>
                    <a:pt x="58" y="95"/>
                  </a:cubicBezTo>
                  <a:cubicBezTo>
                    <a:pt x="58" y="94"/>
                    <a:pt x="57" y="92"/>
                    <a:pt x="55" y="93"/>
                  </a:cubicBezTo>
                  <a:cubicBezTo>
                    <a:pt x="44" y="103"/>
                    <a:pt x="33" y="112"/>
                    <a:pt x="23" y="123"/>
                  </a:cubicBezTo>
                  <a:cubicBezTo>
                    <a:pt x="34" y="112"/>
                    <a:pt x="43" y="102"/>
                    <a:pt x="52" y="89"/>
                  </a:cubicBezTo>
                  <a:cubicBezTo>
                    <a:pt x="53" y="87"/>
                    <a:pt x="51" y="86"/>
                    <a:pt x="49" y="87"/>
                  </a:cubicBezTo>
                  <a:cubicBezTo>
                    <a:pt x="39" y="95"/>
                    <a:pt x="26" y="107"/>
                    <a:pt x="18" y="115"/>
                  </a:cubicBezTo>
                  <a:cubicBezTo>
                    <a:pt x="30" y="103"/>
                    <a:pt x="40" y="91"/>
                    <a:pt x="49" y="77"/>
                  </a:cubicBezTo>
                  <a:cubicBezTo>
                    <a:pt x="50" y="86"/>
                    <a:pt x="56" y="94"/>
                    <a:pt x="65" y="99"/>
                  </a:cubicBezTo>
                  <a:cubicBezTo>
                    <a:pt x="57" y="107"/>
                    <a:pt x="49" y="116"/>
                    <a:pt x="40" y="124"/>
                  </a:cubicBezTo>
                  <a:close/>
                  <a:moveTo>
                    <a:pt x="49" y="131"/>
                  </a:moveTo>
                  <a:cubicBezTo>
                    <a:pt x="57" y="123"/>
                    <a:pt x="63" y="109"/>
                    <a:pt x="69" y="100"/>
                  </a:cubicBezTo>
                  <a:cubicBezTo>
                    <a:pt x="69" y="100"/>
                    <a:pt x="69" y="100"/>
                    <a:pt x="69" y="100"/>
                  </a:cubicBezTo>
                  <a:cubicBezTo>
                    <a:pt x="71" y="101"/>
                    <a:pt x="73" y="102"/>
                    <a:pt x="75" y="102"/>
                  </a:cubicBezTo>
                  <a:cubicBezTo>
                    <a:pt x="67" y="111"/>
                    <a:pt x="58" y="121"/>
                    <a:pt x="49" y="131"/>
                  </a:cubicBezTo>
                  <a:close/>
                  <a:moveTo>
                    <a:pt x="74" y="118"/>
                  </a:moveTo>
                  <a:cubicBezTo>
                    <a:pt x="47" y="149"/>
                    <a:pt x="75" y="109"/>
                    <a:pt x="79" y="103"/>
                  </a:cubicBezTo>
                  <a:cubicBezTo>
                    <a:pt x="79" y="103"/>
                    <a:pt x="79" y="102"/>
                    <a:pt x="79" y="102"/>
                  </a:cubicBezTo>
                  <a:cubicBezTo>
                    <a:pt x="84" y="101"/>
                    <a:pt x="89" y="99"/>
                    <a:pt x="93" y="96"/>
                  </a:cubicBezTo>
                  <a:cubicBezTo>
                    <a:pt x="87" y="103"/>
                    <a:pt x="80" y="110"/>
                    <a:pt x="74" y="118"/>
                  </a:cubicBezTo>
                  <a:close/>
                  <a:moveTo>
                    <a:pt x="102" y="97"/>
                  </a:moveTo>
                  <a:cubicBezTo>
                    <a:pt x="104" y="93"/>
                    <a:pt x="106" y="89"/>
                    <a:pt x="107" y="85"/>
                  </a:cubicBezTo>
                  <a:cubicBezTo>
                    <a:pt x="108" y="85"/>
                    <a:pt x="108" y="85"/>
                    <a:pt x="107" y="84"/>
                  </a:cubicBezTo>
                  <a:cubicBezTo>
                    <a:pt x="112" y="80"/>
                    <a:pt x="117" y="77"/>
                    <a:pt x="121" y="77"/>
                  </a:cubicBezTo>
                  <a:cubicBezTo>
                    <a:pt x="114" y="83"/>
                    <a:pt x="108" y="90"/>
                    <a:pt x="102" y="97"/>
                  </a:cubicBezTo>
                  <a:close/>
                  <a:moveTo>
                    <a:pt x="98" y="112"/>
                  </a:moveTo>
                  <a:cubicBezTo>
                    <a:pt x="108" y="101"/>
                    <a:pt x="117" y="89"/>
                    <a:pt x="125" y="77"/>
                  </a:cubicBezTo>
                  <a:cubicBezTo>
                    <a:pt x="126" y="77"/>
                    <a:pt x="127" y="78"/>
                    <a:pt x="128" y="79"/>
                  </a:cubicBezTo>
                  <a:cubicBezTo>
                    <a:pt x="128" y="79"/>
                    <a:pt x="128" y="79"/>
                    <a:pt x="128" y="79"/>
                  </a:cubicBezTo>
                  <a:cubicBezTo>
                    <a:pt x="117" y="89"/>
                    <a:pt x="108" y="101"/>
                    <a:pt x="98" y="112"/>
                  </a:cubicBezTo>
                  <a:close/>
                  <a:moveTo>
                    <a:pt x="103" y="137"/>
                  </a:moveTo>
                  <a:cubicBezTo>
                    <a:pt x="113" y="122"/>
                    <a:pt x="124" y="108"/>
                    <a:pt x="133" y="92"/>
                  </a:cubicBezTo>
                  <a:cubicBezTo>
                    <a:pt x="134" y="90"/>
                    <a:pt x="132" y="89"/>
                    <a:pt x="130" y="90"/>
                  </a:cubicBezTo>
                  <a:cubicBezTo>
                    <a:pt x="118" y="103"/>
                    <a:pt x="107" y="117"/>
                    <a:pt x="95" y="131"/>
                  </a:cubicBezTo>
                  <a:cubicBezTo>
                    <a:pt x="109" y="115"/>
                    <a:pt x="121" y="100"/>
                    <a:pt x="130" y="82"/>
                  </a:cubicBezTo>
                  <a:cubicBezTo>
                    <a:pt x="131" y="84"/>
                    <a:pt x="132" y="87"/>
                    <a:pt x="133" y="91"/>
                  </a:cubicBezTo>
                  <a:cubicBezTo>
                    <a:pt x="134" y="96"/>
                    <a:pt x="134" y="99"/>
                    <a:pt x="133" y="102"/>
                  </a:cubicBezTo>
                  <a:cubicBezTo>
                    <a:pt x="133" y="102"/>
                    <a:pt x="132" y="101"/>
                    <a:pt x="131" y="102"/>
                  </a:cubicBezTo>
                  <a:cubicBezTo>
                    <a:pt x="121" y="113"/>
                    <a:pt x="110" y="127"/>
                    <a:pt x="103" y="137"/>
                  </a:cubicBezTo>
                  <a:close/>
                  <a:moveTo>
                    <a:pt x="127" y="118"/>
                  </a:moveTo>
                  <a:cubicBezTo>
                    <a:pt x="127" y="119"/>
                    <a:pt x="127" y="120"/>
                    <a:pt x="128" y="122"/>
                  </a:cubicBezTo>
                  <a:cubicBezTo>
                    <a:pt x="101" y="150"/>
                    <a:pt x="115" y="137"/>
                    <a:pt x="127" y="118"/>
                  </a:cubicBezTo>
                  <a:close/>
                  <a:moveTo>
                    <a:pt x="131" y="124"/>
                  </a:moveTo>
                  <a:cubicBezTo>
                    <a:pt x="133" y="125"/>
                    <a:pt x="134" y="126"/>
                    <a:pt x="136" y="127"/>
                  </a:cubicBezTo>
                  <a:cubicBezTo>
                    <a:pt x="114" y="152"/>
                    <a:pt x="125" y="140"/>
                    <a:pt x="131" y="124"/>
                  </a:cubicBezTo>
                  <a:close/>
                  <a:moveTo>
                    <a:pt x="138" y="129"/>
                  </a:moveTo>
                  <a:cubicBezTo>
                    <a:pt x="139" y="128"/>
                    <a:pt x="139" y="128"/>
                    <a:pt x="139" y="128"/>
                  </a:cubicBezTo>
                  <a:cubicBezTo>
                    <a:pt x="141" y="129"/>
                    <a:pt x="144" y="130"/>
                    <a:pt x="147" y="132"/>
                  </a:cubicBezTo>
                  <a:cubicBezTo>
                    <a:pt x="126" y="151"/>
                    <a:pt x="123" y="159"/>
                    <a:pt x="138" y="129"/>
                  </a:cubicBezTo>
                  <a:close/>
                  <a:moveTo>
                    <a:pt x="157" y="138"/>
                  </a:moveTo>
                  <a:cubicBezTo>
                    <a:pt x="158" y="136"/>
                    <a:pt x="156" y="134"/>
                    <a:pt x="155" y="135"/>
                  </a:cubicBezTo>
                  <a:cubicBezTo>
                    <a:pt x="131" y="161"/>
                    <a:pt x="131" y="163"/>
                    <a:pt x="151" y="133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56" y="135"/>
                    <a:pt x="161" y="136"/>
                    <a:pt x="164" y="137"/>
                  </a:cubicBezTo>
                  <a:cubicBezTo>
                    <a:pt x="164" y="137"/>
                    <a:pt x="164" y="137"/>
                    <a:pt x="163" y="138"/>
                  </a:cubicBezTo>
                  <a:cubicBezTo>
                    <a:pt x="143" y="161"/>
                    <a:pt x="137" y="169"/>
                    <a:pt x="157" y="138"/>
                  </a:cubicBezTo>
                  <a:close/>
                  <a:moveTo>
                    <a:pt x="400" y="475"/>
                  </a:moveTo>
                  <a:cubicBezTo>
                    <a:pt x="374" y="504"/>
                    <a:pt x="348" y="532"/>
                    <a:pt x="323" y="560"/>
                  </a:cubicBezTo>
                  <a:cubicBezTo>
                    <a:pt x="346" y="533"/>
                    <a:pt x="369" y="505"/>
                    <a:pt x="393" y="477"/>
                  </a:cubicBezTo>
                  <a:cubicBezTo>
                    <a:pt x="418" y="449"/>
                    <a:pt x="444" y="422"/>
                    <a:pt x="469" y="395"/>
                  </a:cubicBezTo>
                  <a:cubicBezTo>
                    <a:pt x="446" y="422"/>
                    <a:pt x="424" y="449"/>
                    <a:pt x="400" y="475"/>
                  </a:cubicBezTo>
                  <a:close/>
                  <a:moveTo>
                    <a:pt x="528" y="290"/>
                  </a:moveTo>
                  <a:cubicBezTo>
                    <a:pt x="531" y="291"/>
                    <a:pt x="534" y="292"/>
                    <a:pt x="536" y="294"/>
                  </a:cubicBezTo>
                  <a:cubicBezTo>
                    <a:pt x="528" y="301"/>
                    <a:pt x="521" y="307"/>
                    <a:pt x="513" y="315"/>
                  </a:cubicBezTo>
                  <a:cubicBezTo>
                    <a:pt x="519" y="306"/>
                    <a:pt x="524" y="298"/>
                    <a:pt x="528" y="290"/>
                  </a:cubicBezTo>
                  <a:close/>
                  <a:moveTo>
                    <a:pt x="508" y="331"/>
                  </a:moveTo>
                  <a:cubicBezTo>
                    <a:pt x="469" y="378"/>
                    <a:pt x="423" y="418"/>
                    <a:pt x="382" y="462"/>
                  </a:cubicBezTo>
                  <a:cubicBezTo>
                    <a:pt x="384" y="459"/>
                    <a:pt x="387" y="456"/>
                    <a:pt x="390" y="453"/>
                  </a:cubicBezTo>
                  <a:cubicBezTo>
                    <a:pt x="402" y="437"/>
                    <a:pt x="416" y="423"/>
                    <a:pt x="429" y="409"/>
                  </a:cubicBezTo>
                  <a:cubicBezTo>
                    <a:pt x="441" y="396"/>
                    <a:pt x="454" y="384"/>
                    <a:pt x="466" y="371"/>
                  </a:cubicBezTo>
                  <a:cubicBezTo>
                    <a:pt x="468" y="369"/>
                    <a:pt x="470" y="368"/>
                    <a:pt x="472" y="366"/>
                  </a:cubicBezTo>
                  <a:cubicBezTo>
                    <a:pt x="484" y="355"/>
                    <a:pt x="558" y="269"/>
                    <a:pt x="508" y="331"/>
                  </a:cubicBezTo>
                  <a:close/>
                  <a:moveTo>
                    <a:pt x="484" y="275"/>
                  </a:moveTo>
                  <a:cubicBezTo>
                    <a:pt x="452" y="307"/>
                    <a:pt x="421" y="340"/>
                    <a:pt x="389" y="374"/>
                  </a:cubicBezTo>
                  <a:cubicBezTo>
                    <a:pt x="419" y="339"/>
                    <a:pt x="449" y="304"/>
                    <a:pt x="481" y="270"/>
                  </a:cubicBezTo>
                  <a:cubicBezTo>
                    <a:pt x="482" y="272"/>
                    <a:pt x="483" y="273"/>
                    <a:pt x="484" y="275"/>
                  </a:cubicBezTo>
                  <a:close/>
                  <a:moveTo>
                    <a:pt x="478" y="268"/>
                  </a:moveTo>
                  <a:cubicBezTo>
                    <a:pt x="474" y="272"/>
                    <a:pt x="470" y="277"/>
                    <a:pt x="466" y="281"/>
                  </a:cubicBezTo>
                  <a:cubicBezTo>
                    <a:pt x="469" y="276"/>
                    <a:pt x="472" y="271"/>
                    <a:pt x="474" y="265"/>
                  </a:cubicBezTo>
                  <a:cubicBezTo>
                    <a:pt x="476" y="266"/>
                    <a:pt x="477" y="267"/>
                    <a:pt x="478" y="268"/>
                  </a:cubicBezTo>
                  <a:close/>
                  <a:moveTo>
                    <a:pt x="161" y="168"/>
                  </a:moveTo>
                  <a:cubicBezTo>
                    <a:pt x="161" y="167"/>
                    <a:pt x="161" y="166"/>
                    <a:pt x="160" y="166"/>
                  </a:cubicBezTo>
                  <a:cubicBezTo>
                    <a:pt x="165" y="161"/>
                    <a:pt x="169" y="156"/>
                    <a:pt x="173" y="151"/>
                  </a:cubicBezTo>
                  <a:cubicBezTo>
                    <a:pt x="174" y="154"/>
                    <a:pt x="175" y="156"/>
                    <a:pt x="175" y="158"/>
                  </a:cubicBezTo>
                  <a:cubicBezTo>
                    <a:pt x="175" y="158"/>
                    <a:pt x="175" y="158"/>
                    <a:pt x="174" y="159"/>
                  </a:cubicBezTo>
                  <a:cubicBezTo>
                    <a:pt x="170" y="164"/>
                    <a:pt x="143" y="198"/>
                    <a:pt x="161" y="168"/>
                  </a:cubicBezTo>
                  <a:close/>
                  <a:moveTo>
                    <a:pt x="165" y="181"/>
                  </a:moveTo>
                  <a:cubicBezTo>
                    <a:pt x="167" y="178"/>
                    <a:pt x="171" y="172"/>
                    <a:pt x="177" y="162"/>
                  </a:cubicBezTo>
                  <a:cubicBezTo>
                    <a:pt x="177" y="163"/>
                    <a:pt x="178" y="165"/>
                    <a:pt x="178" y="166"/>
                  </a:cubicBezTo>
                  <a:cubicBezTo>
                    <a:pt x="171" y="174"/>
                    <a:pt x="167" y="179"/>
                    <a:pt x="165" y="181"/>
                  </a:cubicBezTo>
                  <a:close/>
                  <a:moveTo>
                    <a:pt x="181" y="170"/>
                  </a:moveTo>
                  <a:cubicBezTo>
                    <a:pt x="183" y="172"/>
                    <a:pt x="185" y="174"/>
                    <a:pt x="187" y="175"/>
                  </a:cubicBezTo>
                  <a:cubicBezTo>
                    <a:pt x="169" y="194"/>
                    <a:pt x="175" y="188"/>
                    <a:pt x="181" y="170"/>
                  </a:cubicBezTo>
                  <a:close/>
                  <a:moveTo>
                    <a:pt x="191" y="177"/>
                  </a:moveTo>
                  <a:cubicBezTo>
                    <a:pt x="192" y="177"/>
                    <a:pt x="193" y="177"/>
                    <a:pt x="194" y="178"/>
                  </a:cubicBezTo>
                  <a:cubicBezTo>
                    <a:pt x="178" y="194"/>
                    <a:pt x="176" y="201"/>
                    <a:pt x="191" y="177"/>
                  </a:cubicBezTo>
                  <a:close/>
                  <a:moveTo>
                    <a:pt x="192" y="195"/>
                  </a:moveTo>
                  <a:cubicBezTo>
                    <a:pt x="194" y="192"/>
                    <a:pt x="196" y="187"/>
                    <a:pt x="199" y="179"/>
                  </a:cubicBezTo>
                  <a:cubicBezTo>
                    <a:pt x="201" y="179"/>
                    <a:pt x="204" y="179"/>
                    <a:pt x="206" y="179"/>
                  </a:cubicBezTo>
                  <a:cubicBezTo>
                    <a:pt x="199" y="187"/>
                    <a:pt x="194" y="192"/>
                    <a:pt x="192" y="195"/>
                  </a:cubicBezTo>
                  <a:close/>
                  <a:moveTo>
                    <a:pt x="226" y="214"/>
                  </a:moveTo>
                  <a:cubicBezTo>
                    <a:pt x="232" y="207"/>
                    <a:pt x="248" y="185"/>
                    <a:pt x="255" y="171"/>
                  </a:cubicBezTo>
                  <a:cubicBezTo>
                    <a:pt x="255" y="169"/>
                    <a:pt x="253" y="167"/>
                    <a:pt x="252" y="169"/>
                  </a:cubicBezTo>
                  <a:cubicBezTo>
                    <a:pt x="244" y="176"/>
                    <a:pt x="237" y="183"/>
                    <a:pt x="231" y="192"/>
                  </a:cubicBezTo>
                  <a:cubicBezTo>
                    <a:pt x="213" y="214"/>
                    <a:pt x="233" y="181"/>
                    <a:pt x="235" y="177"/>
                  </a:cubicBezTo>
                  <a:cubicBezTo>
                    <a:pt x="236" y="176"/>
                    <a:pt x="234" y="175"/>
                    <a:pt x="233" y="176"/>
                  </a:cubicBezTo>
                  <a:cubicBezTo>
                    <a:pt x="233" y="176"/>
                    <a:pt x="233" y="176"/>
                    <a:pt x="233" y="176"/>
                  </a:cubicBezTo>
                  <a:cubicBezTo>
                    <a:pt x="233" y="175"/>
                    <a:pt x="232" y="175"/>
                    <a:pt x="231" y="176"/>
                  </a:cubicBezTo>
                  <a:cubicBezTo>
                    <a:pt x="224" y="185"/>
                    <a:pt x="210" y="211"/>
                    <a:pt x="223" y="180"/>
                  </a:cubicBezTo>
                  <a:cubicBezTo>
                    <a:pt x="224" y="178"/>
                    <a:pt x="221" y="177"/>
                    <a:pt x="220" y="178"/>
                  </a:cubicBezTo>
                  <a:cubicBezTo>
                    <a:pt x="197" y="199"/>
                    <a:pt x="200" y="209"/>
                    <a:pt x="210" y="180"/>
                  </a:cubicBezTo>
                  <a:cubicBezTo>
                    <a:pt x="210" y="180"/>
                    <a:pt x="210" y="179"/>
                    <a:pt x="209" y="179"/>
                  </a:cubicBezTo>
                  <a:cubicBezTo>
                    <a:pt x="215" y="178"/>
                    <a:pt x="220" y="177"/>
                    <a:pt x="226" y="176"/>
                  </a:cubicBezTo>
                  <a:cubicBezTo>
                    <a:pt x="241" y="172"/>
                    <a:pt x="255" y="166"/>
                    <a:pt x="270" y="163"/>
                  </a:cubicBezTo>
                  <a:cubicBezTo>
                    <a:pt x="254" y="179"/>
                    <a:pt x="241" y="197"/>
                    <a:pt x="226" y="214"/>
                  </a:cubicBezTo>
                  <a:close/>
                  <a:moveTo>
                    <a:pt x="265" y="184"/>
                  </a:moveTo>
                  <a:cubicBezTo>
                    <a:pt x="269" y="177"/>
                    <a:pt x="273" y="170"/>
                    <a:pt x="276" y="162"/>
                  </a:cubicBezTo>
                  <a:cubicBezTo>
                    <a:pt x="279" y="162"/>
                    <a:pt x="283" y="161"/>
                    <a:pt x="286" y="161"/>
                  </a:cubicBezTo>
                  <a:cubicBezTo>
                    <a:pt x="278" y="168"/>
                    <a:pt x="271" y="176"/>
                    <a:pt x="265" y="184"/>
                  </a:cubicBezTo>
                  <a:close/>
                  <a:moveTo>
                    <a:pt x="223" y="265"/>
                  </a:moveTo>
                  <a:cubicBezTo>
                    <a:pt x="216" y="273"/>
                    <a:pt x="198" y="283"/>
                    <a:pt x="194" y="291"/>
                  </a:cubicBezTo>
                  <a:cubicBezTo>
                    <a:pt x="221" y="244"/>
                    <a:pt x="266" y="211"/>
                    <a:pt x="291" y="162"/>
                  </a:cubicBezTo>
                  <a:cubicBezTo>
                    <a:pt x="291" y="162"/>
                    <a:pt x="291" y="162"/>
                    <a:pt x="291" y="162"/>
                  </a:cubicBezTo>
                  <a:cubicBezTo>
                    <a:pt x="294" y="162"/>
                    <a:pt x="297" y="162"/>
                    <a:pt x="300" y="163"/>
                  </a:cubicBezTo>
                  <a:cubicBezTo>
                    <a:pt x="283" y="186"/>
                    <a:pt x="265" y="208"/>
                    <a:pt x="247" y="231"/>
                  </a:cubicBezTo>
                  <a:cubicBezTo>
                    <a:pt x="239" y="242"/>
                    <a:pt x="231" y="254"/>
                    <a:pt x="223" y="265"/>
                  </a:cubicBezTo>
                  <a:close/>
                  <a:moveTo>
                    <a:pt x="289" y="183"/>
                  </a:moveTo>
                  <a:cubicBezTo>
                    <a:pt x="280" y="200"/>
                    <a:pt x="267" y="214"/>
                    <a:pt x="255" y="229"/>
                  </a:cubicBezTo>
                  <a:cubicBezTo>
                    <a:pt x="263" y="217"/>
                    <a:pt x="271" y="206"/>
                    <a:pt x="279" y="196"/>
                  </a:cubicBezTo>
                  <a:cubicBezTo>
                    <a:pt x="283" y="191"/>
                    <a:pt x="305" y="156"/>
                    <a:pt x="289" y="183"/>
                  </a:cubicBezTo>
                  <a:close/>
                  <a:moveTo>
                    <a:pt x="203" y="302"/>
                  </a:moveTo>
                  <a:cubicBezTo>
                    <a:pt x="218" y="287"/>
                    <a:pt x="234" y="264"/>
                    <a:pt x="248" y="244"/>
                  </a:cubicBezTo>
                  <a:cubicBezTo>
                    <a:pt x="267" y="217"/>
                    <a:pt x="289" y="194"/>
                    <a:pt x="303" y="164"/>
                  </a:cubicBezTo>
                  <a:cubicBezTo>
                    <a:pt x="303" y="164"/>
                    <a:pt x="303" y="164"/>
                    <a:pt x="303" y="164"/>
                  </a:cubicBezTo>
                  <a:cubicBezTo>
                    <a:pt x="304" y="164"/>
                    <a:pt x="304" y="164"/>
                    <a:pt x="304" y="164"/>
                  </a:cubicBezTo>
                  <a:cubicBezTo>
                    <a:pt x="307" y="165"/>
                    <a:pt x="310" y="166"/>
                    <a:pt x="314" y="167"/>
                  </a:cubicBezTo>
                  <a:cubicBezTo>
                    <a:pt x="275" y="211"/>
                    <a:pt x="244" y="261"/>
                    <a:pt x="203" y="302"/>
                  </a:cubicBezTo>
                  <a:close/>
                  <a:moveTo>
                    <a:pt x="317" y="168"/>
                  </a:moveTo>
                  <a:cubicBezTo>
                    <a:pt x="320" y="169"/>
                    <a:pt x="323" y="170"/>
                    <a:pt x="325" y="171"/>
                  </a:cubicBezTo>
                  <a:cubicBezTo>
                    <a:pt x="318" y="177"/>
                    <a:pt x="311" y="184"/>
                    <a:pt x="304" y="191"/>
                  </a:cubicBezTo>
                  <a:cubicBezTo>
                    <a:pt x="309" y="184"/>
                    <a:pt x="313" y="176"/>
                    <a:pt x="317" y="168"/>
                  </a:cubicBezTo>
                  <a:close/>
                  <a:moveTo>
                    <a:pt x="214" y="303"/>
                  </a:moveTo>
                  <a:cubicBezTo>
                    <a:pt x="193" y="327"/>
                    <a:pt x="229" y="284"/>
                    <a:pt x="233" y="280"/>
                  </a:cubicBezTo>
                  <a:cubicBezTo>
                    <a:pt x="240" y="272"/>
                    <a:pt x="246" y="263"/>
                    <a:pt x="253" y="255"/>
                  </a:cubicBezTo>
                  <a:cubicBezTo>
                    <a:pt x="240" y="272"/>
                    <a:pt x="228" y="289"/>
                    <a:pt x="214" y="303"/>
                  </a:cubicBezTo>
                  <a:close/>
                  <a:moveTo>
                    <a:pt x="228" y="302"/>
                  </a:moveTo>
                  <a:cubicBezTo>
                    <a:pt x="223" y="309"/>
                    <a:pt x="217" y="315"/>
                    <a:pt x="212" y="322"/>
                  </a:cubicBezTo>
                  <a:cubicBezTo>
                    <a:pt x="218" y="314"/>
                    <a:pt x="224" y="302"/>
                    <a:pt x="230" y="294"/>
                  </a:cubicBezTo>
                  <a:cubicBezTo>
                    <a:pt x="238" y="285"/>
                    <a:pt x="246" y="277"/>
                    <a:pt x="255" y="268"/>
                  </a:cubicBezTo>
                  <a:cubicBezTo>
                    <a:pt x="246" y="280"/>
                    <a:pt x="237" y="291"/>
                    <a:pt x="228" y="302"/>
                  </a:cubicBezTo>
                  <a:close/>
                  <a:moveTo>
                    <a:pt x="268" y="252"/>
                  </a:moveTo>
                  <a:cubicBezTo>
                    <a:pt x="265" y="255"/>
                    <a:pt x="261" y="259"/>
                    <a:pt x="257" y="263"/>
                  </a:cubicBezTo>
                  <a:cubicBezTo>
                    <a:pt x="250" y="270"/>
                    <a:pt x="242" y="277"/>
                    <a:pt x="235" y="285"/>
                  </a:cubicBezTo>
                  <a:cubicBezTo>
                    <a:pt x="263" y="252"/>
                    <a:pt x="287" y="216"/>
                    <a:pt x="316" y="184"/>
                  </a:cubicBezTo>
                  <a:cubicBezTo>
                    <a:pt x="328" y="170"/>
                    <a:pt x="301" y="207"/>
                    <a:pt x="298" y="211"/>
                  </a:cubicBezTo>
                  <a:cubicBezTo>
                    <a:pt x="288" y="224"/>
                    <a:pt x="278" y="238"/>
                    <a:pt x="268" y="252"/>
                  </a:cubicBezTo>
                  <a:close/>
                  <a:moveTo>
                    <a:pt x="305" y="207"/>
                  </a:moveTo>
                  <a:cubicBezTo>
                    <a:pt x="313" y="196"/>
                    <a:pt x="321" y="184"/>
                    <a:pt x="329" y="173"/>
                  </a:cubicBezTo>
                  <a:cubicBezTo>
                    <a:pt x="331" y="173"/>
                    <a:pt x="332" y="174"/>
                    <a:pt x="334" y="174"/>
                  </a:cubicBezTo>
                  <a:cubicBezTo>
                    <a:pt x="324" y="185"/>
                    <a:pt x="314" y="196"/>
                    <a:pt x="305" y="207"/>
                  </a:cubicBezTo>
                  <a:close/>
                  <a:moveTo>
                    <a:pt x="279" y="262"/>
                  </a:moveTo>
                  <a:cubicBezTo>
                    <a:pt x="277" y="265"/>
                    <a:pt x="274" y="268"/>
                    <a:pt x="272" y="270"/>
                  </a:cubicBezTo>
                  <a:cubicBezTo>
                    <a:pt x="274" y="268"/>
                    <a:pt x="276" y="266"/>
                    <a:pt x="278" y="264"/>
                  </a:cubicBezTo>
                  <a:cubicBezTo>
                    <a:pt x="270" y="274"/>
                    <a:pt x="262" y="284"/>
                    <a:pt x="253" y="294"/>
                  </a:cubicBezTo>
                  <a:cubicBezTo>
                    <a:pt x="247" y="301"/>
                    <a:pt x="236" y="310"/>
                    <a:pt x="228" y="318"/>
                  </a:cubicBezTo>
                  <a:cubicBezTo>
                    <a:pt x="240" y="304"/>
                    <a:pt x="252" y="291"/>
                    <a:pt x="264" y="278"/>
                  </a:cubicBezTo>
                  <a:cubicBezTo>
                    <a:pt x="250" y="293"/>
                    <a:pt x="236" y="307"/>
                    <a:pt x="222" y="323"/>
                  </a:cubicBezTo>
                  <a:cubicBezTo>
                    <a:pt x="252" y="268"/>
                    <a:pt x="309" y="233"/>
                    <a:pt x="337" y="176"/>
                  </a:cubicBezTo>
                  <a:cubicBezTo>
                    <a:pt x="339" y="177"/>
                    <a:pt x="341" y="177"/>
                    <a:pt x="343" y="178"/>
                  </a:cubicBezTo>
                  <a:cubicBezTo>
                    <a:pt x="343" y="179"/>
                    <a:pt x="343" y="178"/>
                    <a:pt x="343" y="179"/>
                  </a:cubicBezTo>
                  <a:cubicBezTo>
                    <a:pt x="323" y="199"/>
                    <a:pt x="308" y="224"/>
                    <a:pt x="291" y="247"/>
                  </a:cubicBezTo>
                  <a:cubicBezTo>
                    <a:pt x="287" y="252"/>
                    <a:pt x="283" y="257"/>
                    <a:pt x="279" y="262"/>
                  </a:cubicBezTo>
                  <a:close/>
                  <a:moveTo>
                    <a:pt x="287" y="254"/>
                  </a:moveTo>
                  <a:cubicBezTo>
                    <a:pt x="285" y="256"/>
                    <a:pt x="283" y="258"/>
                    <a:pt x="281" y="260"/>
                  </a:cubicBezTo>
                  <a:cubicBezTo>
                    <a:pt x="302" y="233"/>
                    <a:pt x="321" y="205"/>
                    <a:pt x="345" y="181"/>
                  </a:cubicBezTo>
                  <a:cubicBezTo>
                    <a:pt x="346" y="180"/>
                    <a:pt x="345" y="180"/>
                    <a:pt x="345" y="179"/>
                  </a:cubicBezTo>
                  <a:cubicBezTo>
                    <a:pt x="347" y="180"/>
                    <a:pt x="349" y="181"/>
                    <a:pt x="351" y="182"/>
                  </a:cubicBezTo>
                  <a:cubicBezTo>
                    <a:pt x="326" y="203"/>
                    <a:pt x="308" y="229"/>
                    <a:pt x="287" y="254"/>
                  </a:cubicBezTo>
                  <a:close/>
                  <a:moveTo>
                    <a:pt x="354" y="184"/>
                  </a:moveTo>
                  <a:cubicBezTo>
                    <a:pt x="357" y="185"/>
                    <a:pt x="359" y="187"/>
                    <a:pt x="361" y="188"/>
                  </a:cubicBezTo>
                  <a:cubicBezTo>
                    <a:pt x="351" y="194"/>
                    <a:pt x="342" y="201"/>
                    <a:pt x="333" y="209"/>
                  </a:cubicBezTo>
                  <a:cubicBezTo>
                    <a:pt x="340" y="201"/>
                    <a:pt x="347" y="192"/>
                    <a:pt x="354" y="184"/>
                  </a:cubicBezTo>
                  <a:close/>
                  <a:moveTo>
                    <a:pt x="349" y="206"/>
                  </a:moveTo>
                  <a:cubicBezTo>
                    <a:pt x="339" y="218"/>
                    <a:pt x="327" y="229"/>
                    <a:pt x="316" y="241"/>
                  </a:cubicBezTo>
                  <a:cubicBezTo>
                    <a:pt x="308" y="250"/>
                    <a:pt x="300" y="258"/>
                    <a:pt x="291" y="267"/>
                  </a:cubicBezTo>
                  <a:cubicBezTo>
                    <a:pt x="303" y="251"/>
                    <a:pt x="314" y="235"/>
                    <a:pt x="327" y="220"/>
                  </a:cubicBezTo>
                  <a:cubicBezTo>
                    <a:pt x="331" y="214"/>
                    <a:pt x="372" y="177"/>
                    <a:pt x="349" y="206"/>
                  </a:cubicBezTo>
                  <a:close/>
                  <a:moveTo>
                    <a:pt x="231" y="327"/>
                  </a:moveTo>
                  <a:cubicBezTo>
                    <a:pt x="206" y="354"/>
                    <a:pt x="237" y="320"/>
                    <a:pt x="244" y="313"/>
                  </a:cubicBezTo>
                  <a:cubicBezTo>
                    <a:pt x="255" y="301"/>
                    <a:pt x="267" y="289"/>
                    <a:pt x="277" y="277"/>
                  </a:cubicBezTo>
                  <a:cubicBezTo>
                    <a:pt x="283" y="270"/>
                    <a:pt x="289" y="263"/>
                    <a:pt x="295" y="256"/>
                  </a:cubicBezTo>
                  <a:cubicBezTo>
                    <a:pt x="294" y="258"/>
                    <a:pt x="293" y="259"/>
                    <a:pt x="292" y="261"/>
                  </a:cubicBezTo>
                  <a:cubicBezTo>
                    <a:pt x="284" y="271"/>
                    <a:pt x="276" y="281"/>
                    <a:pt x="267" y="291"/>
                  </a:cubicBezTo>
                  <a:cubicBezTo>
                    <a:pt x="255" y="303"/>
                    <a:pt x="243" y="315"/>
                    <a:pt x="231" y="327"/>
                  </a:cubicBezTo>
                  <a:close/>
                  <a:moveTo>
                    <a:pt x="245" y="345"/>
                  </a:moveTo>
                  <a:cubicBezTo>
                    <a:pt x="268" y="320"/>
                    <a:pt x="289" y="292"/>
                    <a:pt x="311" y="266"/>
                  </a:cubicBezTo>
                  <a:cubicBezTo>
                    <a:pt x="312" y="265"/>
                    <a:pt x="313" y="264"/>
                    <a:pt x="313" y="263"/>
                  </a:cubicBezTo>
                  <a:cubicBezTo>
                    <a:pt x="309" y="270"/>
                    <a:pt x="304" y="278"/>
                    <a:pt x="299" y="285"/>
                  </a:cubicBezTo>
                  <a:cubicBezTo>
                    <a:pt x="298" y="287"/>
                    <a:pt x="296" y="289"/>
                    <a:pt x="295" y="291"/>
                  </a:cubicBezTo>
                  <a:cubicBezTo>
                    <a:pt x="278" y="309"/>
                    <a:pt x="262" y="327"/>
                    <a:pt x="245" y="345"/>
                  </a:cubicBezTo>
                  <a:close/>
                  <a:moveTo>
                    <a:pt x="329" y="247"/>
                  </a:moveTo>
                  <a:cubicBezTo>
                    <a:pt x="335" y="241"/>
                    <a:pt x="340" y="235"/>
                    <a:pt x="346" y="228"/>
                  </a:cubicBezTo>
                  <a:cubicBezTo>
                    <a:pt x="354" y="223"/>
                    <a:pt x="364" y="216"/>
                    <a:pt x="366" y="213"/>
                  </a:cubicBezTo>
                  <a:cubicBezTo>
                    <a:pt x="365" y="214"/>
                    <a:pt x="366" y="215"/>
                    <a:pt x="367" y="215"/>
                  </a:cubicBezTo>
                  <a:cubicBezTo>
                    <a:pt x="355" y="234"/>
                    <a:pt x="331" y="253"/>
                    <a:pt x="318" y="267"/>
                  </a:cubicBezTo>
                  <a:cubicBezTo>
                    <a:pt x="314" y="271"/>
                    <a:pt x="310" y="275"/>
                    <a:pt x="307" y="278"/>
                  </a:cubicBezTo>
                  <a:cubicBezTo>
                    <a:pt x="310" y="274"/>
                    <a:pt x="313" y="269"/>
                    <a:pt x="316" y="265"/>
                  </a:cubicBezTo>
                  <a:cubicBezTo>
                    <a:pt x="320" y="258"/>
                    <a:pt x="324" y="252"/>
                    <a:pt x="329" y="247"/>
                  </a:cubicBezTo>
                  <a:close/>
                  <a:moveTo>
                    <a:pt x="324" y="247"/>
                  </a:moveTo>
                  <a:cubicBezTo>
                    <a:pt x="333" y="237"/>
                    <a:pt x="342" y="226"/>
                    <a:pt x="351" y="216"/>
                  </a:cubicBezTo>
                  <a:cubicBezTo>
                    <a:pt x="370" y="194"/>
                    <a:pt x="354" y="214"/>
                    <a:pt x="344" y="225"/>
                  </a:cubicBezTo>
                  <a:cubicBezTo>
                    <a:pt x="340" y="229"/>
                    <a:pt x="337" y="233"/>
                    <a:pt x="333" y="237"/>
                  </a:cubicBezTo>
                  <a:cubicBezTo>
                    <a:pt x="330" y="240"/>
                    <a:pt x="327" y="244"/>
                    <a:pt x="324" y="247"/>
                  </a:cubicBezTo>
                  <a:close/>
                  <a:moveTo>
                    <a:pt x="354" y="251"/>
                  </a:moveTo>
                  <a:cubicBezTo>
                    <a:pt x="364" y="238"/>
                    <a:pt x="373" y="225"/>
                    <a:pt x="382" y="212"/>
                  </a:cubicBezTo>
                  <a:cubicBezTo>
                    <a:pt x="383" y="210"/>
                    <a:pt x="380" y="209"/>
                    <a:pt x="379" y="210"/>
                  </a:cubicBezTo>
                  <a:cubicBezTo>
                    <a:pt x="349" y="243"/>
                    <a:pt x="317" y="277"/>
                    <a:pt x="286" y="310"/>
                  </a:cubicBezTo>
                  <a:cubicBezTo>
                    <a:pt x="287" y="310"/>
                    <a:pt x="287" y="309"/>
                    <a:pt x="287" y="309"/>
                  </a:cubicBezTo>
                  <a:cubicBezTo>
                    <a:pt x="291" y="304"/>
                    <a:pt x="294" y="299"/>
                    <a:pt x="297" y="294"/>
                  </a:cubicBezTo>
                  <a:cubicBezTo>
                    <a:pt x="308" y="282"/>
                    <a:pt x="318" y="271"/>
                    <a:pt x="329" y="259"/>
                  </a:cubicBezTo>
                  <a:cubicBezTo>
                    <a:pt x="343" y="244"/>
                    <a:pt x="368" y="226"/>
                    <a:pt x="375" y="206"/>
                  </a:cubicBezTo>
                  <a:cubicBezTo>
                    <a:pt x="376" y="205"/>
                    <a:pt x="375" y="204"/>
                    <a:pt x="375" y="204"/>
                  </a:cubicBezTo>
                  <a:cubicBezTo>
                    <a:pt x="375" y="203"/>
                    <a:pt x="376" y="202"/>
                    <a:pt x="376" y="201"/>
                  </a:cubicBezTo>
                  <a:cubicBezTo>
                    <a:pt x="377" y="200"/>
                    <a:pt x="375" y="199"/>
                    <a:pt x="374" y="200"/>
                  </a:cubicBezTo>
                  <a:cubicBezTo>
                    <a:pt x="369" y="203"/>
                    <a:pt x="364" y="207"/>
                    <a:pt x="360" y="211"/>
                  </a:cubicBezTo>
                  <a:cubicBezTo>
                    <a:pt x="362" y="207"/>
                    <a:pt x="365" y="203"/>
                    <a:pt x="367" y="198"/>
                  </a:cubicBezTo>
                  <a:cubicBezTo>
                    <a:pt x="368" y="197"/>
                    <a:pt x="366" y="195"/>
                    <a:pt x="365" y="196"/>
                  </a:cubicBezTo>
                  <a:cubicBezTo>
                    <a:pt x="321" y="242"/>
                    <a:pt x="280" y="291"/>
                    <a:pt x="238" y="338"/>
                  </a:cubicBezTo>
                  <a:cubicBezTo>
                    <a:pt x="234" y="343"/>
                    <a:pt x="228" y="348"/>
                    <a:pt x="222" y="350"/>
                  </a:cubicBezTo>
                  <a:cubicBezTo>
                    <a:pt x="228" y="342"/>
                    <a:pt x="234" y="333"/>
                    <a:pt x="242" y="326"/>
                  </a:cubicBezTo>
                  <a:cubicBezTo>
                    <a:pt x="251" y="315"/>
                    <a:pt x="261" y="305"/>
                    <a:pt x="271" y="294"/>
                  </a:cubicBezTo>
                  <a:cubicBezTo>
                    <a:pt x="271" y="293"/>
                    <a:pt x="272" y="292"/>
                    <a:pt x="272" y="292"/>
                  </a:cubicBezTo>
                  <a:cubicBezTo>
                    <a:pt x="306" y="260"/>
                    <a:pt x="340" y="228"/>
                    <a:pt x="364" y="190"/>
                  </a:cubicBezTo>
                  <a:cubicBezTo>
                    <a:pt x="374" y="197"/>
                    <a:pt x="382" y="205"/>
                    <a:pt x="386" y="215"/>
                  </a:cubicBezTo>
                  <a:cubicBezTo>
                    <a:pt x="386" y="215"/>
                    <a:pt x="385" y="215"/>
                    <a:pt x="385" y="215"/>
                  </a:cubicBezTo>
                  <a:cubicBezTo>
                    <a:pt x="374" y="227"/>
                    <a:pt x="364" y="239"/>
                    <a:pt x="354" y="251"/>
                  </a:cubicBezTo>
                  <a:close/>
                  <a:moveTo>
                    <a:pt x="271" y="357"/>
                  </a:moveTo>
                  <a:cubicBezTo>
                    <a:pt x="310" y="310"/>
                    <a:pt x="357" y="271"/>
                    <a:pt x="387" y="217"/>
                  </a:cubicBezTo>
                  <a:cubicBezTo>
                    <a:pt x="388" y="220"/>
                    <a:pt x="389" y="224"/>
                    <a:pt x="389" y="227"/>
                  </a:cubicBezTo>
                  <a:cubicBezTo>
                    <a:pt x="389" y="227"/>
                    <a:pt x="388" y="227"/>
                    <a:pt x="388" y="227"/>
                  </a:cubicBezTo>
                  <a:cubicBezTo>
                    <a:pt x="361" y="256"/>
                    <a:pt x="337" y="288"/>
                    <a:pt x="312" y="320"/>
                  </a:cubicBezTo>
                  <a:cubicBezTo>
                    <a:pt x="301" y="332"/>
                    <a:pt x="223" y="416"/>
                    <a:pt x="271" y="357"/>
                  </a:cubicBezTo>
                  <a:close/>
                  <a:moveTo>
                    <a:pt x="371" y="259"/>
                  </a:moveTo>
                  <a:cubicBezTo>
                    <a:pt x="359" y="274"/>
                    <a:pt x="344" y="288"/>
                    <a:pt x="330" y="301"/>
                  </a:cubicBezTo>
                  <a:cubicBezTo>
                    <a:pt x="336" y="294"/>
                    <a:pt x="341" y="287"/>
                    <a:pt x="346" y="280"/>
                  </a:cubicBezTo>
                  <a:cubicBezTo>
                    <a:pt x="352" y="273"/>
                    <a:pt x="401" y="220"/>
                    <a:pt x="371" y="259"/>
                  </a:cubicBezTo>
                  <a:close/>
                  <a:moveTo>
                    <a:pt x="266" y="396"/>
                  </a:moveTo>
                  <a:cubicBezTo>
                    <a:pt x="269" y="390"/>
                    <a:pt x="273" y="385"/>
                    <a:pt x="277" y="379"/>
                  </a:cubicBezTo>
                  <a:cubicBezTo>
                    <a:pt x="283" y="374"/>
                    <a:pt x="288" y="369"/>
                    <a:pt x="293" y="364"/>
                  </a:cubicBezTo>
                  <a:cubicBezTo>
                    <a:pt x="282" y="377"/>
                    <a:pt x="268" y="393"/>
                    <a:pt x="266" y="396"/>
                  </a:cubicBezTo>
                  <a:close/>
                  <a:moveTo>
                    <a:pt x="341" y="310"/>
                  </a:moveTo>
                  <a:cubicBezTo>
                    <a:pt x="348" y="302"/>
                    <a:pt x="354" y="294"/>
                    <a:pt x="360" y="286"/>
                  </a:cubicBezTo>
                  <a:cubicBezTo>
                    <a:pt x="372" y="272"/>
                    <a:pt x="384" y="257"/>
                    <a:pt x="395" y="241"/>
                  </a:cubicBezTo>
                  <a:cubicBezTo>
                    <a:pt x="396" y="240"/>
                    <a:pt x="394" y="238"/>
                    <a:pt x="393" y="240"/>
                  </a:cubicBezTo>
                  <a:cubicBezTo>
                    <a:pt x="380" y="255"/>
                    <a:pt x="368" y="271"/>
                    <a:pt x="355" y="287"/>
                  </a:cubicBezTo>
                  <a:cubicBezTo>
                    <a:pt x="342" y="304"/>
                    <a:pt x="327" y="321"/>
                    <a:pt x="323" y="326"/>
                  </a:cubicBezTo>
                  <a:cubicBezTo>
                    <a:pt x="320" y="330"/>
                    <a:pt x="318" y="333"/>
                    <a:pt x="315" y="336"/>
                  </a:cubicBezTo>
                  <a:cubicBezTo>
                    <a:pt x="303" y="348"/>
                    <a:pt x="290" y="360"/>
                    <a:pt x="280" y="373"/>
                  </a:cubicBezTo>
                  <a:cubicBezTo>
                    <a:pt x="277" y="375"/>
                    <a:pt x="275" y="377"/>
                    <a:pt x="273" y="379"/>
                  </a:cubicBezTo>
                  <a:cubicBezTo>
                    <a:pt x="246" y="403"/>
                    <a:pt x="283" y="363"/>
                    <a:pt x="285" y="361"/>
                  </a:cubicBezTo>
                  <a:cubicBezTo>
                    <a:pt x="291" y="353"/>
                    <a:pt x="300" y="342"/>
                    <a:pt x="306" y="334"/>
                  </a:cubicBezTo>
                  <a:cubicBezTo>
                    <a:pt x="309" y="329"/>
                    <a:pt x="312" y="325"/>
                    <a:pt x="316" y="321"/>
                  </a:cubicBezTo>
                  <a:cubicBezTo>
                    <a:pt x="323" y="313"/>
                    <a:pt x="330" y="305"/>
                    <a:pt x="337" y="297"/>
                  </a:cubicBezTo>
                  <a:cubicBezTo>
                    <a:pt x="356" y="276"/>
                    <a:pt x="378" y="261"/>
                    <a:pt x="389" y="235"/>
                  </a:cubicBezTo>
                  <a:cubicBezTo>
                    <a:pt x="389" y="235"/>
                    <a:pt x="389" y="235"/>
                    <a:pt x="389" y="236"/>
                  </a:cubicBezTo>
                  <a:cubicBezTo>
                    <a:pt x="393" y="239"/>
                    <a:pt x="398" y="240"/>
                    <a:pt x="403" y="241"/>
                  </a:cubicBezTo>
                  <a:cubicBezTo>
                    <a:pt x="382" y="264"/>
                    <a:pt x="363" y="288"/>
                    <a:pt x="341" y="310"/>
                  </a:cubicBezTo>
                  <a:close/>
                  <a:moveTo>
                    <a:pt x="304" y="372"/>
                  </a:moveTo>
                  <a:cubicBezTo>
                    <a:pt x="296" y="381"/>
                    <a:pt x="288" y="389"/>
                    <a:pt x="280" y="398"/>
                  </a:cubicBezTo>
                  <a:cubicBezTo>
                    <a:pt x="286" y="390"/>
                    <a:pt x="292" y="383"/>
                    <a:pt x="298" y="375"/>
                  </a:cubicBezTo>
                  <a:cubicBezTo>
                    <a:pt x="334" y="331"/>
                    <a:pt x="381" y="293"/>
                    <a:pt x="408" y="242"/>
                  </a:cubicBezTo>
                  <a:cubicBezTo>
                    <a:pt x="411" y="242"/>
                    <a:pt x="414" y="242"/>
                    <a:pt x="417" y="243"/>
                  </a:cubicBezTo>
                  <a:cubicBezTo>
                    <a:pt x="417" y="243"/>
                    <a:pt x="417" y="243"/>
                    <a:pt x="417" y="243"/>
                  </a:cubicBezTo>
                  <a:cubicBezTo>
                    <a:pt x="393" y="269"/>
                    <a:pt x="370" y="296"/>
                    <a:pt x="347" y="324"/>
                  </a:cubicBezTo>
                  <a:cubicBezTo>
                    <a:pt x="344" y="327"/>
                    <a:pt x="342" y="330"/>
                    <a:pt x="339" y="332"/>
                  </a:cubicBezTo>
                  <a:cubicBezTo>
                    <a:pt x="327" y="346"/>
                    <a:pt x="316" y="359"/>
                    <a:pt x="304" y="372"/>
                  </a:cubicBezTo>
                  <a:close/>
                  <a:moveTo>
                    <a:pt x="373" y="309"/>
                  </a:moveTo>
                  <a:cubicBezTo>
                    <a:pt x="345" y="341"/>
                    <a:pt x="318" y="374"/>
                    <a:pt x="290" y="406"/>
                  </a:cubicBezTo>
                  <a:cubicBezTo>
                    <a:pt x="275" y="423"/>
                    <a:pt x="311" y="381"/>
                    <a:pt x="313" y="378"/>
                  </a:cubicBezTo>
                  <a:cubicBezTo>
                    <a:pt x="319" y="371"/>
                    <a:pt x="327" y="360"/>
                    <a:pt x="332" y="353"/>
                  </a:cubicBezTo>
                  <a:cubicBezTo>
                    <a:pt x="349" y="328"/>
                    <a:pt x="376" y="303"/>
                    <a:pt x="396" y="278"/>
                  </a:cubicBezTo>
                  <a:cubicBezTo>
                    <a:pt x="397" y="276"/>
                    <a:pt x="398" y="275"/>
                    <a:pt x="399" y="273"/>
                  </a:cubicBezTo>
                  <a:cubicBezTo>
                    <a:pt x="391" y="285"/>
                    <a:pt x="383" y="298"/>
                    <a:pt x="373" y="309"/>
                  </a:cubicBezTo>
                  <a:close/>
                  <a:moveTo>
                    <a:pt x="409" y="261"/>
                  </a:moveTo>
                  <a:cubicBezTo>
                    <a:pt x="413" y="256"/>
                    <a:pt x="416" y="250"/>
                    <a:pt x="419" y="245"/>
                  </a:cubicBezTo>
                  <a:cubicBezTo>
                    <a:pt x="420" y="244"/>
                    <a:pt x="420" y="244"/>
                    <a:pt x="419" y="243"/>
                  </a:cubicBezTo>
                  <a:cubicBezTo>
                    <a:pt x="421" y="243"/>
                    <a:pt x="423" y="244"/>
                    <a:pt x="425" y="244"/>
                  </a:cubicBezTo>
                  <a:cubicBezTo>
                    <a:pt x="419" y="249"/>
                    <a:pt x="414" y="255"/>
                    <a:pt x="409" y="261"/>
                  </a:cubicBezTo>
                  <a:close/>
                  <a:moveTo>
                    <a:pt x="322" y="389"/>
                  </a:moveTo>
                  <a:cubicBezTo>
                    <a:pt x="318" y="393"/>
                    <a:pt x="314" y="397"/>
                    <a:pt x="311" y="401"/>
                  </a:cubicBezTo>
                  <a:cubicBezTo>
                    <a:pt x="303" y="409"/>
                    <a:pt x="293" y="421"/>
                    <a:pt x="287" y="429"/>
                  </a:cubicBezTo>
                  <a:cubicBezTo>
                    <a:pt x="299" y="411"/>
                    <a:pt x="313" y="394"/>
                    <a:pt x="327" y="377"/>
                  </a:cubicBezTo>
                  <a:cubicBezTo>
                    <a:pt x="337" y="365"/>
                    <a:pt x="347" y="352"/>
                    <a:pt x="357" y="340"/>
                  </a:cubicBezTo>
                  <a:cubicBezTo>
                    <a:pt x="355" y="343"/>
                    <a:pt x="353" y="346"/>
                    <a:pt x="350" y="349"/>
                  </a:cubicBezTo>
                  <a:cubicBezTo>
                    <a:pt x="340" y="362"/>
                    <a:pt x="331" y="375"/>
                    <a:pt x="322" y="389"/>
                  </a:cubicBezTo>
                  <a:close/>
                  <a:moveTo>
                    <a:pt x="343" y="365"/>
                  </a:moveTo>
                  <a:cubicBezTo>
                    <a:pt x="353" y="352"/>
                    <a:pt x="362" y="339"/>
                    <a:pt x="372" y="326"/>
                  </a:cubicBezTo>
                  <a:cubicBezTo>
                    <a:pt x="387" y="308"/>
                    <a:pt x="401" y="289"/>
                    <a:pt x="416" y="270"/>
                  </a:cubicBezTo>
                  <a:cubicBezTo>
                    <a:pt x="440" y="241"/>
                    <a:pt x="407" y="291"/>
                    <a:pt x="401" y="298"/>
                  </a:cubicBezTo>
                  <a:cubicBezTo>
                    <a:pt x="391" y="311"/>
                    <a:pt x="380" y="324"/>
                    <a:pt x="369" y="336"/>
                  </a:cubicBezTo>
                  <a:cubicBezTo>
                    <a:pt x="361" y="346"/>
                    <a:pt x="352" y="356"/>
                    <a:pt x="343" y="365"/>
                  </a:cubicBezTo>
                  <a:close/>
                  <a:moveTo>
                    <a:pt x="400" y="310"/>
                  </a:moveTo>
                  <a:cubicBezTo>
                    <a:pt x="414" y="292"/>
                    <a:pt x="427" y="273"/>
                    <a:pt x="436" y="253"/>
                  </a:cubicBezTo>
                  <a:cubicBezTo>
                    <a:pt x="437" y="251"/>
                    <a:pt x="435" y="249"/>
                    <a:pt x="434" y="250"/>
                  </a:cubicBezTo>
                  <a:cubicBezTo>
                    <a:pt x="426" y="257"/>
                    <a:pt x="418" y="264"/>
                    <a:pt x="411" y="271"/>
                  </a:cubicBezTo>
                  <a:cubicBezTo>
                    <a:pt x="417" y="263"/>
                    <a:pt x="423" y="255"/>
                    <a:pt x="428" y="246"/>
                  </a:cubicBezTo>
                  <a:cubicBezTo>
                    <a:pt x="428" y="246"/>
                    <a:pt x="428" y="245"/>
                    <a:pt x="428" y="245"/>
                  </a:cubicBezTo>
                  <a:cubicBezTo>
                    <a:pt x="430" y="246"/>
                    <a:pt x="431" y="246"/>
                    <a:pt x="433" y="247"/>
                  </a:cubicBezTo>
                  <a:cubicBezTo>
                    <a:pt x="438" y="250"/>
                    <a:pt x="444" y="252"/>
                    <a:pt x="450" y="254"/>
                  </a:cubicBezTo>
                  <a:cubicBezTo>
                    <a:pt x="431" y="271"/>
                    <a:pt x="416" y="290"/>
                    <a:pt x="400" y="310"/>
                  </a:cubicBezTo>
                  <a:close/>
                  <a:moveTo>
                    <a:pt x="453" y="255"/>
                  </a:moveTo>
                  <a:cubicBezTo>
                    <a:pt x="459" y="257"/>
                    <a:pt x="465" y="260"/>
                    <a:pt x="471" y="263"/>
                  </a:cubicBezTo>
                  <a:cubicBezTo>
                    <a:pt x="464" y="269"/>
                    <a:pt x="457" y="275"/>
                    <a:pt x="450" y="282"/>
                  </a:cubicBezTo>
                  <a:cubicBezTo>
                    <a:pt x="454" y="275"/>
                    <a:pt x="458" y="268"/>
                    <a:pt x="462" y="261"/>
                  </a:cubicBezTo>
                  <a:cubicBezTo>
                    <a:pt x="462" y="259"/>
                    <a:pt x="460" y="259"/>
                    <a:pt x="459" y="259"/>
                  </a:cubicBezTo>
                  <a:cubicBezTo>
                    <a:pt x="447" y="270"/>
                    <a:pt x="436" y="282"/>
                    <a:pt x="425" y="295"/>
                  </a:cubicBezTo>
                  <a:cubicBezTo>
                    <a:pt x="434" y="281"/>
                    <a:pt x="444" y="268"/>
                    <a:pt x="453" y="255"/>
                  </a:cubicBezTo>
                  <a:close/>
                  <a:moveTo>
                    <a:pt x="429" y="295"/>
                  </a:moveTo>
                  <a:cubicBezTo>
                    <a:pt x="435" y="287"/>
                    <a:pt x="442" y="279"/>
                    <a:pt x="450" y="272"/>
                  </a:cubicBezTo>
                  <a:cubicBezTo>
                    <a:pt x="439" y="284"/>
                    <a:pt x="432" y="301"/>
                    <a:pt x="419" y="314"/>
                  </a:cubicBezTo>
                  <a:cubicBezTo>
                    <a:pt x="409" y="324"/>
                    <a:pt x="399" y="334"/>
                    <a:pt x="389" y="345"/>
                  </a:cubicBezTo>
                  <a:cubicBezTo>
                    <a:pt x="403" y="328"/>
                    <a:pt x="416" y="311"/>
                    <a:pt x="429" y="295"/>
                  </a:cubicBezTo>
                  <a:close/>
                  <a:moveTo>
                    <a:pt x="270" y="494"/>
                  </a:moveTo>
                  <a:cubicBezTo>
                    <a:pt x="304" y="449"/>
                    <a:pt x="344" y="402"/>
                    <a:pt x="382" y="358"/>
                  </a:cubicBezTo>
                  <a:cubicBezTo>
                    <a:pt x="392" y="345"/>
                    <a:pt x="404" y="334"/>
                    <a:pt x="415" y="323"/>
                  </a:cubicBezTo>
                  <a:cubicBezTo>
                    <a:pt x="401" y="341"/>
                    <a:pt x="388" y="360"/>
                    <a:pt x="374" y="377"/>
                  </a:cubicBezTo>
                  <a:cubicBezTo>
                    <a:pt x="341" y="417"/>
                    <a:pt x="301" y="452"/>
                    <a:pt x="270" y="494"/>
                  </a:cubicBezTo>
                  <a:close/>
                  <a:moveTo>
                    <a:pt x="293" y="485"/>
                  </a:moveTo>
                  <a:cubicBezTo>
                    <a:pt x="328" y="439"/>
                    <a:pt x="364" y="394"/>
                    <a:pt x="400" y="350"/>
                  </a:cubicBezTo>
                  <a:cubicBezTo>
                    <a:pt x="400" y="351"/>
                    <a:pt x="399" y="351"/>
                    <a:pt x="398" y="352"/>
                  </a:cubicBezTo>
                  <a:cubicBezTo>
                    <a:pt x="404" y="344"/>
                    <a:pt x="411" y="336"/>
                    <a:pt x="417" y="328"/>
                  </a:cubicBezTo>
                  <a:cubicBezTo>
                    <a:pt x="425" y="317"/>
                    <a:pt x="434" y="305"/>
                    <a:pt x="444" y="294"/>
                  </a:cubicBezTo>
                  <a:cubicBezTo>
                    <a:pt x="448" y="288"/>
                    <a:pt x="484" y="254"/>
                    <a:pt x="457" y="289"/>
                  </a:cubicBezTo>
                  <a:cubicBezTo>
                    <a:pt x="451" y="297"/>
                    <a:pt x="444" y="305"/>
                    <a:pt x="437" y="312"/>
                  </a:cubicBezTo>
                  <a:cubicBezTo>
                    <a:pt x="438" y="311"/>
                    <a:pt x="440" y="310"/>
                    <a:pt x="441" y="308"/>
                  </a:cubicBezTo>
                  <a:cubicBezTo>
                    <a:pt x="416" y="336"/>
                    <a:pt x="392" y="365"/>
                    <a:pt x="368" y="394"/>
                  </a:cubicBezTo>
                  <a:cubicBezTo>
                    <a:pt x="353" y="412"/>
                    <a:pt x="338" y="430"/>
                    <a:pt x="324" y="447"/>
                  </a:cubicBezTo>
                  <a:cubicBezTo>
                    <a:pt x="313" y="460"/>
                    <a:pt x="303" y="472"/>
                    <a:pt x="293" y="485"/>
                  </a:cubicBezTo>
                  <a:close/>
                  <a:moveTo>
                    <a:pt x="260" y="543"/>
                  </a:moveTo>
                  <a:cubicBezTo>
                    <a:pt x="259" y="543"/>
                    <a:pt x="259" y="542"/>
                    <a:pt x="262" y="538"/>
                  </a:cubicBezTo>
                  <a:cubicBezTo>
                    <a:pt x="277" y="515"/>
                    <a:pt x="295" y="492"/>
                    <a:pt x="313" y="470"/>
                  </a:cubicBezTo>
                  <a:cubicBezTo>
                    <a:pt x="337" y="440"/>
                    <a:pt x="366" y="412"/>
                    <a:pt x="395" y="384"/>
                  </a:cubicBezTo>
                  <a:cubicBezTo>
                    <a:pt x="348" y="436"/>
                    <a:pt x="305" y="490"/>
                    <a:pt x="260" y="543"/>
                  </a:cubicBezTo>
                  <a:close/>
                  <a:moveTo>
                    <a:pt x="378" y="415"/>
                  </a:moveTo>
                  <a:cubicBezTo>
                    <a:pt x="377" y="416"/>
                    <a:pt x="376" y="417"/>
                    <a:pt x="375" y="418"/>
                  </a:cubicBezTo>
                  <a:cubicBezTo>
                    <a:pt x="366" y="429"/>
                    <a:pt x="357" y="439"/>
                    <a:pt x="348" y="450"/>
                  </a:cubicBezTo>
                  <a:cubicBezTo>
                    <a:pt x="332" y="467"/>
                    <a:pt x="315" y="484"/>
                    <a:pt x="299" y="502"/>
                  </a:cubicBezTo>
                  <a:cubicBezTo>
                    <a:pt x="301" y="499"/>
                    <a:pt x="304" y="496"/>
                    <a:pt x="306" y="493"/>
                  </a:cubicBezTo>
                  <a:cubicBezTo>
                    <a:pt x="339" y="454"/>
                    <a:pt x="371" y="415"/>
                    <a:pt x="405" y="377"/>
                  </a:cubicBezTo>
                  <a:cubicBezTo>
                    <a:pt x="396" y="390"/>
                    <a:pt x="387" y="403"/>
                    <a:pt x="378" y="415"/>
                  </a:cubicBezTo>
                  <a:close/>
                  <a:moveTo>
                    <a:pt x="443" y="326"/>
                  </a:moveTo>
                  <a:cubicBezTo>
                    <a:pt x="451" y="316"/>
                    <a:pt x="504" y="258"/>
                    <a:pt x="459" y="309"/>
                  </a:cubicBezTo>
                  <a:cubicBezTo>
                    <a:pt x="448" y="321"/>
                    <a:pt x="437" y="333"/>
                    <a:pt x="425" y="345"/>
                  </a:cubicBezTo>
                  <a:cubicBezTo>
                    <a:pt x="431" y="339"/>
                    <a:pt x="437" y="332"/>
                    <a:pt x="443" y="326"/>
                  </a:cubicBezTo>
                  <a:close/>
                  <a:moveTo>
                    <a:pt x="428" y="356"/>
                  </a:moveTo>
                  <a:cubicBezTo>
                    <a:pt x="431" y="351"/>
                    <a:pt x="435" y="346"/>
                    <a:pt x="439" y="341"/>
                  </a:cubicBezTo>
                  <a:cubicBezTo>
                    <a:pt x="443" y="337"/>
                    <a:pt x="448" y="333"/>
                    <a:pt x="452" y="328"/>
                  </a:cubicBezTo>
                  <a:cubicBezTo>
                    <a:pt x="444" y="338"/>
                    <a:pt x="436" y="347"/>
                    <a:pt x="428" y="356"/>
                  </a:cubicBezTo>
                  <a:close/>
                  <a:moveTo>
                    <a:pt x="471" y="307"/>
                  </a:moveTo>
                  <a:cubicBezTo>
                    <a:pt x="471" y="307"/>
                    <a:pt x="470" y="307"/>
                    <a:pt x="470" y="308"/>
                  </a:cubicBezTo>
                  <a:cubicBezTo>
                    <a:pt x="463" y="314"/>
                    <a:pt x="457" y="320"/>
                    <a:pt x="450" y="326"/>
                  </a:cubicBezTo>
                  <a:cubicBezTo>
                    <a:pt x="451" y="325"/>
                    <a:pt x="452" y="324"/>
                    <a:pt x="453" y="323"/>
                  </a:cubicBezTo>
                  <a:cubicBezTo>
                    <a:pt x="458" y="317"/>
                    <a:pt x="497" y="276"/>
                    <a:pt x="471" y="307"/>
                  </a:cubicBezTo>
                  <a:close/>
                  <a:moveTo>
                    <a:pt x="474" y="296"/>
                  </a:moveTo>
                  <a:cubicBezTo>
                    <a:pt x="478" y="290"/>
                    <a:pt x="482" y="284"/>
                    <a:pt x="486" y="278"/>
                  </a:cubicBezTo>
                  <a:cubicBezTo>
                    <a:pt x="487" y="280"/>
                    <a:pt x="487" y="282"/>
                    <a:pt x="487" y="284"/>
                  </a:cubicBezTo>
                  <a:cubicBezTo>
                    <a:pt x="487" y="284"/>
                    <a:pt x="488" y="285"/>
                    <a:pt x="488" y="285"/>
                  </a:cubicBezTo>
                  <a:cubicBezTo>
                    <a:pt x="483" y="288"/>
                    <a:pt x="478" y="292"/>
                    <a:pt x="474" y="296"/>
                  </a:cubicBezTo>
                  <a:close/>
                  <a:moveTo>
                    <a:pt x="390" y="413"/>
                  </a:moveTo>
                  <a:cubicBezTo>
                    <a:pt x="408" y="392"/>
                    <a:pt x="426" y="371"/>
                    <a:pt x="444" y="351"/>
                  </a:cubicBezTo>
                  <a:cubicBezTo>
                    <a:pt x="463" y="331"/>
                    <a:pt x="486" y="311"/>
                    <a:pt x="498" y="287"/>
                  </a:cubicBezTo>
                  <a:cubicBezTo>
                    <a:pt x="498" y="286"/>
                    <a:pt x="498" y="286"/>
                    <a:pt x="498" y="286"/>
                  </a:cubicBezTo>
                  <a:cubicBezTo>
                    <a:pt x="503" y="286"/>
                    <a:pt x="507" y="286"/>
                    <a:pt x="512" y="286"/>
                  </a:cubicBezTo>
                  <a:cubicBezTo>
                    <a:pt x="468" y="323"/>
                    <a:pt x="428" y="368"/>
                    <a:pt x="390" y="413"/>
                  </a:cubicBezTo>
                  <a:close/>
                  <a:moveTo>
                    <a:pt x="516" y="287"/>
                  </a:moveTo>
                  <a:cubicBezTo>
                    <a:pt x="516" y="287"/>
                    <a:pt x="516" y="287"/>
                    <a:pt x="516" y="287"/>
                  </a:cubicBezTo>
                  <a:cubicBezTo>
                    <a:pt x="518" y="287"/>
                    <a:pt x="521" y="288"/>
                    <a:pt x="524" y="288"/>
                  </a:cubicBezTo>
                  <a:cubicBezTo>
                    <a:pt x="516" y="294"/>
                    <a:pt x="509" y="301"/>
                    <a:pt x="502" y="307"/>
                  </a:cubicBezTo>
                  <a:cubicBezTo>
                    <a:pt x="507" y="301"/>
                    <a:pt x="512" y="294"/>
                    <a:pt x="516" y="287"/>
                  </a:cubicBezTo>
                  <a:close/>
                  <a:moveTo>
                    <a:pt x="508" y="308"/>
                  </a:moveTo>
                  <a:cubicBezTo>
                    <a:pt x="518" y="296"/>
                    <a:pt x="534" y="284"/>
                    <a:pt x="504" y="318"/>
                  </a:cubicBezTo>
                  <a:cubicBezTo>
                    <a:pt x="494" y="331"/>
                    <a:pt x="482" y="343"/>
                    <a:pt x="472" y="355"/>
                  </a:cubicBezTo>
                  <a:cubicBezTo>
                    <a:pt x="444" y="385"/>
                    <a:pt x="416" y="415"/>
                    <a:pt x="389" y="445"/>
                  </a:cubicBezTo>
                  <a:cubicBezTo>
                    <a:pt x="367" y="469"/>
                    <a:pt x="344" y="492"/>
                    <a:pt x="324" y="517"/>
                  </a:cubicBezTo>
                  <a:cubicBezTo>
                    <a:pt x="332" y="505"/>
                    <a:pt x="341" y="494"/>
                    <a:pt x="349" y="483"/>
                  </a:cubicBezTo>
                  <a:cubicBezTo>
                    <a:pt x="398" y="421"/>
                    <a:pt x="457" y="369"/>
                    <a:pt x="508" y="308"/>
                  </a:cubicBezTo>
                  <a:close/>
                  <a:moveTo>
                    <a:pt x="246" y="602"/>
                  </a:moveTo>
                  <a:cubicBezTo>
                    <a:pt x="268" y="586"/>
                    <a:pt x="287" y="550"/>
                    <a:pt x="304" y="528"/>
                  </a:cubicBezTo>
                  <a:cubicBezTo>
                    <a:pt x="325" y="503"/>
                    <a:pt x="347" y="478"/>
                    <a:pt x="369" y="454"/>
                  </a:cubicBezTo>
                  <a:cubicBezTo>
                    <a:pt x="329" y="503"/>
                    <a:pt x="295" y="565"/>
                    <a:pt x="246" y="602"/>
                  </a:cubicBezTo>
                  <a:close/>
                  <a:moveTo>
                    <a:pt x="297" y="562"/>
                  </a:moveTo>
                  <a:cubicBezTo>
                    <a:pt x="292" y="568"/>
                    <a:pt x="286" y="574"/>
                    <a:pt x="280" y="579"/>
                  </a:cubicBezTo>
                  <a:cubicBezTo>
                    <a:pt x="311" y="542"/>
                    <a:pt x="341" y="503"/>
                    <a:pt x="374" y="467"/>
                  </a:cubicBezTo>
                  <a:cubicBezTo>
                    <a:pt x="347" y="498"/>
                    <a:pt x="324" y="531"/>
                    <a:pt x="297" y="562"/>
                  </a:cubicBezTo>
                  <a:close/>
                  <a:moveTo>
                    <a:pt x="379" y="476"/>
                  </a:moveTo>
                  <a:cubicBezTo>
                    <a:pt x="355" y="505"/>
                    <a:pt x="331" y="533"/>
                    <a:pt x="307" y="562"/>
                  </a:cubicBezTo>
                  <a:cubicBezTo>
                    <a:pt x="298" y="574"/>
                    <a:pt x="288" y="586"/>
                    <a:pt x="278" y="598"/>
                  </a:cubicBezTo>
                  <a:cubicBezTo>
                    <a:pt x="273" y="603"/>
                    <a:pt x="227" y="647"/>
                    <a:pt x="255" y="621"/>
                  </a:cubicBezTo>
                  <a:cubicBezTo>
                    <a:pt x="306" y="570"/>
                    <a:pt x="342" y="510"/>
                    <a:pt x="391" y="457"/>
                  </a:cubicBezTo>
                  <a:cubicBezTo>
                    <a:pt x="440" y="403"/>
                    <a:pt x="496" y="356"/>
                    <a:pt x="539" y="296"/>
                  </a:cubicBezTo>
                  <a:cubicBezTo>
                    <a:pt x="541" y="297"/>
                    <a:pt x="542" y="299"/>
                    <a:pt x="544" y="301"/>
                  </a:cubicBezTo>
                  <a:cubicBezTo>
                    <a:pt x="543" y="301"/>
                    <a:pt x="543" y="301"/>
                    <a:pt x="543" y="301"/>
                  </a:cubicBezTo>
                  <a:cubicBezTo>
                    <a:pt x="490" y="362"/>
                    <a:pt x="430" y="415"/>
                    <a:pt x="379" y="476"/>
                  </a:cubicBezTo>
                  <a:close/>
                  <a:moveTo>
                    <a:pt x="525" y="334"/>
                  </a:moveTo>
                  <a:cubicBezTo>
                    <a:pt x="533" y="324"/>
                    <a:pt x="540" y="315"/>
                    <a:pt x="545" y="304"/>
                  </a:cubicBezTo>
                  <a:cubicBezTo>
                    <a:pt x="547" y="306"/>
                    <a:pt x="548" y="308"/>
                    <a:pt x="549" y="310"/>
                  </a:cubicBezTo>
                  <a:cubicBezTo>
                    <a:pt x="549" y="311"/>
                    <a:pt x="549" y="312"/>
                    <a:pt x="549" y="313"/>
                  </a:cubicBezTo>
                  <a:cubicBezTo>
                    <a:pt x="549" y="313"/>
                    <a:pt x="548" y="313"/>
                    <a:pt x="547" y="314"/>
                  </a:cubicBezTo>
                  <a:cubicBezTo>
                    <a:pt x="540" y="320"/>
                    <a:pt x="532" y="327"/>
                    <a:pt x="525" y="334"/>
                  </a:cubicBezTo>
                  <a:close/>
                  <a:moveTo>
                    <a:pt x="250" y="672"/>
                  </a:moveTo>
                  <a:cubicBezTo>
                    <a:pt x="216" y="703"/>
                    <a:pt x="272" y="650"/>
                    <a:pt x="278" y="644"/>
                  </a:cubicBezTo>
                  <a:cubicBezTo>
                    <a:pt x="303" y="616"/>
                    <a:pt x="327" y="589"/>
                    <a:pt x="350" y="561"/>
                  </a:cubicBezTo>
                  <a:cubicBezTo>
                    <a:pt x="387" y="516"/>
                    <a:pt x="425" y="473"/>
                    <a:pt x="465" y="431"/>
                  </a:cubicBezTo>
                  <a:cubicBezTo>
                    <a:pt x="442" y="459"/>
                    <a:pt x="417" y="486"/>
                    <a:pt x="393" y="513"/>
                  </a:cubicBezTo>
                  <a:cubicBezTo>
                    <a:pt x="372" y="538"/>
                    <a:pt x="353" y="566"/>
                    <a:pt x="332" y="591"/>
                  </a:cubicBezTo>
                  <a:cubicBezTo>
                    <a:pt x="316" y="609"/>
                    <a:pt x="299" y="626"/>
                    <a:pt x="282" y="642"/>
                  </a:cubicBezTo>
                  <a:cubicBezTo>
                    <a:pt x="280" y="644"/>
                    <a:pt x="278" y="646"/>
                    <a:pt x="276" y="648"/>
                  </a:cubicBezTo>
                  <a:cubicBezTo>
                    <a:pt x="267" y="656"/>
                    <a:pt x="259" y="664"/>
                    <a:pt x="250" y="672"/>
                  </a:cubicBezTo>
                  <a:close/>
                  <a:moveTo>
                    <a:pt x="294" y="643"/>
                  </a:moveTo>
                  <a:cubicBezTo>
                    <a:pt x="282" y="658"/>
                    <a:pt x="269" y="673"/>
                    <a:pt x="255" y="686"/>
                  </a:cubicBezTo>
                  <a:cubicBezTo>
                    <a:pt x="233" y="706"/>
                    <a:pt x="255" y="674"/>
                    <a:pt x="259" y="670"/>
                  </a:cubicBezTo>
                  <a:cubicBezTo>
                    <a:pt x="259" y="671"/>
                    <a:pt x="259" y="671"/>
                    <a:pt x="259" y="671"/>
                  </a:cubicBezTo>
                  <a:cubicBezTo>
                    <a:pt x="257" y="674"/>
                    <a:pt x="256" y="677"/>
                    <a:pt x="256" y="680"/>
                  </a:cubicBezTo>
                  <a:cubicBezTo>
                    <a:pt x="256" y="682"/>
                    <a:pt x="259" y="682"/>
                    <a:pt x="259" y="680"/>
                  </a:cubicBezTo>
                  <a:cubicBezTo>
                    <a:pt x="262" y="662"/>
                    <a:pt x="285" y="646"/>
                    <a:pt x="297" y="633"/>
                  </a:cubicBezTo>
                  <a:cubicBezTo>
                    <a:pt x="312" y="619"/>
                    <a:pt x="325" y="603"/>
                    <a:pt x="338" y="587"/>
                  </a:cubicBezTo>
                  <a:cubicBezTo>
                    <a:pt x="346" y="579"/>
                    <a:pt x="353" y="571"/>
                    <a:pt x="361" y="562"/>
                  </a:cubicBezTo>
                  <a:cubicBezTo>
                    <a:pt x="338" y="589"/>
                    <a:pt x="316" y="616"/>
                    <a:pt x="294" y="643"/>
                  </a:cubicBezTo>
                  <a:close/>
                  <a:moveTo>
                    <a:pt x="436" y="510"/>
                  </a:moveTo>
                  <a:cubicBezTo>
                    <a:pt x="438" y="517"/>
                    <a:pt x="438" y="517"/>
                    <a:pt x="438" y="517"/>
                  </a:cubicBezTo>
                  <a:cubicBezTo>
                    <a:pt x="431" y="528"/>
                    <a:pt x="423" y="538"/>
                    <a:pt x="414" y="547"/>
                  </a:cubicBezTo>
                  <a:cubicBezTo>
                    <a:pt x="406" y="556"/>
                    <a:pt x="397" y="565"/>
                    <a:pt x="388" y="574"/>
                  </a:cubicBezTo>
                  <a:cubicBezTo>
                    <a:pt x="365" y="598"/>
                    <a:pt x="346" y="626"/>
                    <a:pt x="325" y="652"/>
                  </a:cubicBezTo>
                  <a:cubicBezTo>
                    <a:pt x="313" y="667"/>
                    <a:pt x="301" y="681"/>
                    <a:pt x="289" y="695"/>
                  </a:cubicBezTo>
                  <a:cubicBezTo>
                    <a:pt x="279" y="703"/>
                    <a:pt x="269" y="710"/>
                    <a:pt x="258" y="718"/>
                  </a:cubicBezTo>
                  <a:cubicBezTo>
                    <a:pt x="254" y="722"/>
                    <a:pt x="249" y="725"/>
                    <a:pt x="245" y="730"/>
                  </a:cubicBezTo>
                  <a:cubicBezTo>
                    <a:pt x="254" y="720"/>
                    <a:pt x="263" y="710"/>
                    <a:pt x="271" y="700"/>
                  </a:cubicBezTo>
                  <a:cubicBezTo>
                    <a:pt x="281" y="690"/>
                    <a:pt x="292" y="680"/>
                    <a:pt x="300" y="673"/>
                  </a:cubicBezTo>
                  <a:cubicBezTo>
                    <a:pt x="351" y="624"/>
                    <a:pt x="388" y="562"/>
                    <a:pt x="436" y="510"/>
                  </a:cubicBezTo>
                  <a:close/>
                  <a:moveTo>
                    <a:pt x="290" y="675"/>
                  </a:moveTo>
                  <a:cubicBezTo>
                    <a:pt x="293" y="671"/>
                    <a:pt x="296" y="668"/>
                    <a:pt x="298" y="664"/>
                  </a:cubicBezTo>
                  <a:cubicBezTo>
                    <a:pt x="324" y="638"/>
                    <a:pt x="348" y="609"/>
                    <a:pt x="371" y="581"/>
                  </a:cubicBezTo>
                  <a:cubicBezTo>
                    <a:pt x="365" y="589"/>
                    <a:pt x="358" y="597"/>
                    <a:pt x="352" y="605"/>
                  </a:cubicBezTo>
                  <a:cubicBezTo>
                    <a:pt x="333" y="630"/>
                    <a:pt x="312" y="652"/>
                    <a:pt x="290" y="675"/>
                  </a:cubicBezTo>
                  <a:close/>
                  <a:moveTo>
                    <a:pt x="393" y="543"/>
                  </a:moveTo>
                  <a:cubicBezTo>
                    <a:pt x="391" y="546"/>
                    <a:pt x="389" y="549"/>
                    <a:pt x="387" y="552"/>
                  </a:cubicBezTo>
                  <a:cubicBezTo>
                    <a:pt x="359" y="582"/>
                    <a:pt x="333" y="613"/>
                    <a:pt x="309" y="644"/>
                  </a:cubicBezTo>
                  <a:cubicBezTo>
                    <a:pt x="306" y="647"/>
                    <a:pt x="304" y="650"/>
                    <a:pt x="301" y="654"/>
                  </a:cubicBezTo>
                  <a:cubicBezTo>
                    <a:pt x="283" y="671"/>
                    <a:pt x="263" y="687"/>
                    <a:pt x="246" y="704"/>
                  </a:cubicBezTo>
                  <a:cubicBezTo>
                    <a:pt x="298" y="651"/>
                    <a:pt x="345" y="593"/>
                    <a:pt x="396" y="538"/>
                  </a:cubicBezTo>
                  <a:cubicBezTo>
                    <a:pt x="399" y="534"/>
                    <a:pt x="403" y="530"/>
                    <a:pt x="407" y="527"/>
                  </a:cubicBezTo>
                  <a:cubicBezTo>
                    <a:pt x="402" y="532"/>
                    <a:pt x="397" y="538"/>
                    <a:pt x="393" y="543"/>
                  </a:cubicBezTo>
                  <a:close/>
                  <a:moveTo>
                    <a:pt x="526" y="407"/>
                  </a:moveTo>
                  <a:cubicBezTo>
                    <a:pt x="524" y="411"/>
                    <a:pt x="522" y="415"/>
                    <a:pt x="520" y="418"/>
                  </a:cubicBezTo>
                  <a:cubicBezTo>
                    <a:pt x="514" y="422"/>
                    <a:pt x="509" y="428"/>
                    <a:pt x="505" y="434"/>
                  </a:cubicBezTo>
                  <a:cubicBezTo>
                    <a:pt x="504" y="435"/>
                    <a:pt x="503" y="437"/>
                    <a:pt x="501" y="439"/>
                  </a:cubicBezTo>
                  <a:cubicBezTo>
                    <a:pt x="492" y="447"/>
                    <a:pt x="482" y="455"/>
                    <a:pt x="473" y="463"/>
                  </a:cubicBezTo>
                  <a:cubicBezTo>
                    <a:pt x="487" y="449"/>
                    <a:pt x="500" y="435"/>
                    <a:pt x="511" y="419"/>
                  </a:cubicBezTo>
                  <a:cubicBezTo>
                    <a:pt x="518" y="414"/>
                    <a:pt x="526" y="409"/>
                    <a:pt x="526" y="407"/>
                  </a:cubicBezTo>
                  <a:close/>
                  <a:moveTo>
                    <a:pt x="523" y="398"/>
                  </a:moveTo>
                  <a:cubicBezTo>
                    <a:pt x="521" y="401"/>
                    <a:pt x="519" y="405"/>
                    <a:pt x="517" y="408"/>
                  </a:cubicBezTo>
                  <a:cubicBezTo>
                    <a:pt x="487" y="433"/>
                    <a:pt x="460" y="462"/>
                    <a:pt x="435" y="493"/>
                  </a:cubicBezTo>
                  <a:cubicBezTo>
                    <a:pt x="413" y="515"/>
                    <a:pt x="392" y="537"/>
                    <a:pt x="371" y="560"/>
                  </a:cubicBezTo>
                  <a:cubicBezTo>
                    <a:pt x="357" y="575"/>
                    <a:pt x="343" y="591"/>
                    <a:pt x="330" y="607"/>
                  </a:cubicBezTo>
                  <a:cubicBezTo>
                    <a:pt x="342" y="592"/>
                    <a:pt x="354" y="576"/>
                    <a:pt x="365" y="562"/>
                  </a:cubicBezTo>
                  <a:cubicBezTo>
                    <a:pt x="391" y="531"/>
                    <a:pt x="418" y="501"/>
                    <a:pt x="447" y="473"/>
                  </a:cubicBezTo>
                  <a:cubicBezTo>
                    <a:pt x="459" y="461"/>
                    <a:pt x="471" y="448"/>
                    <a:pt x="483" y="436"/>
                  </a:cubicBezTo>
                  <a:cubicBezTo>
                    <a:pt x="490" y="429"/>
                    <a:pt x="496" y="421"/>
                    <a:pt x="502" y="413"/>
                  </a:cubicBezTo>
                  <a:cubicBezTo>
                    <a:pt x="507" y="405"/>
                    <a:pt x="514" y="400"/>
                    <a:pt x="523" y="398"/>
                  </a:cubicBezTo>
                  <a:close/>
                  <a:moveTo>
                    <a:pt x="401" y="516"/>
                  </a:moveTo>
                  <a:cubicBezTo>
                    <a:pt x="425" y="489"/>
                    <a:pt x="450" y="464"/>
                    <a:pt x="474" y="438"/>
                  </a:cubicBezTo>
                  <a:cubicBezTo>
                    <a:pt x="479" y="433"/>
                    <a:pt x="484" y="428"/>
                    <a:pt x="489" y="424"/>
                  </a:cubicBezTo>
                  <a:cubicBezTo>
                    <a:pt x="482" y="431"/>
                    <a:pt x="476" y="439"/>
                    <a:pt x="469" y="446"/>
                  </a:cubicBezTo>
                  <a:cubicBezTo>
                    <a:pt x="447" y="470"/>
                    <a:pt x="424" y="492"/>
                    <a:pt x="401" y="516"/>
                  </a:cubicBezTo>
                  <a:close/>
                  <a:moveTo>
                    <a:pt x="497" y="409"/>
                  </a:moveTo>
                  <a:cubicBezTo>
                    <a:pt x="460" y="447"/>
                    <a:pt x="424" y="485"/>
                    <a:pt x="389" y="525"/>
                  </a:cubicBezTo>
                  <a:cubicBezTo>
                    <a:pt x="413" y="497"/>
                    <a:pt x="437" y="469"/>
                    <a:pt x="461" y="441"/>
                  </a:cubicBezTo>
                  <a:cubicBezTo>
                    <a:pt x="472" y="429"/>
                    <a:pt x="482" y="415"/>
                    <a:pt x="492" y="402"/>
                  </a:cubicBezTo>
                  <a:cubicBezTo>
                    <a:pt x="496" y="398"/>
                    <a:pt x="501" y="394"/>
                    <a:pt x="505" y="390"/>
                  </a:cubicBezTo>
                  <a:cubicBezTo>
                    <a:pt x="515" y="382"/>
                    <a:pt x="532" y="371"/>
                    <a:pt x="532" y="371"/>
                  </a:cubicBezTo>
                  <a:cubicBezTo>
                    <a:pt x="526" y="384"/>
                    <a:pt x="507" y="399"/>
                    <a:pt x="497" y="409"/>
                  </a:cubicBezTo>
                  <a:close/>
                  <a:moveTo>
                    <a:pt x="538" y="360"/>
                  </a:moveTo>
                  <a:cubicBezTo>
                    <a:pt x="535" y="361"/>
                    <a:pt x="532" y="362"/>
                    <a:pt x="529" y="364"/>
                  </a:cubicBezTo>
                  <a:cubicBezTo>
                    <a:pt x="537" y="354"/>
                    <a:pt x="544" y="344"/>
                    <a:pt x="549" y="333"/>
                  </a:cubicBezTo>
                  <a:cubicBezTo>
                    <a:pt x="547" y="342"/>
                    <a:pt x="542" y="352"/>
                    <a:pt x="538" y="360"/>
                  </a:cubicBezTo>
                  <a:close/>
                  <a:moveTo>
                    <a:pt x="550" y="322"/>
                  </a:moveTo>
                  <a:cubicBezTo>
                    <a:pt x="547" y="324"/>
                    <a:pt x="545" y="326"/>
                    <a:pt x="542" y="329"/>
                  </a:cubicBezTo>
                  <a:cubicBezTo>
                    <a:pt x="545" y="325"/>
                    <a:pt x="548" y="320"/>
                    <a:pt x="550" y="316"/>
                  </a:cubicBezTo>
                  <a:cubicBezTo>
                    <a:pt x="550" y="318"/>
                    <a:pt x="550" y="320"/>
                    <a:pt x="550" y="322"/>
                  </a:cubicBezTo>
                  <a:cubicBezTo>
                    <a:pt x="550" y="322"/>
                    <a:pt x="550" y="322"/>
                    <a:pt x="550" y="3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9" name="Freeform 25">
              <a:extLst>
                <a:ext uri="{FF2B5EF4-FFF2-40B4-BE49-F238E27FC236}">
                  <a16:creationId xmlns:a16="http://schemas.microsoft.com/office/drawing/2014/main" id="{68117C67-4CD6-583A-1C65-A82C0DBBF5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8338" y="4295775"/>
              <a:ext cx="307975" cy="163512"/>
            </a:xfrm>
            <a:custGeom>
              <a:avLst/>
              <a:gdLst>
                <a:gd name="T0" fmla="*/ 79 w 125"/>
                <a:gd name="T1" fmla="*/ 31 h 66"/>
                <a:gd name="T2" fmla="*/ 44 w 125"/>
                <a:gd name="T3" fmla="*/ 6 h 66"/>
                <a:gd name="T4" fmla="*/ 3 w 125"/>
                <a:gd name="T5" fmla="*/ 11 h 66"/>
                <a:gd name="T6" fmla="*/ 4 w 125"/>
                <a:gd name="T7" fmla="*/ 16 h 66"/>
                <a:gd name="T8" fmla="*/ 31 w 125"/>
                <a:gd name="T9" fmla="*/ 37 h 66"/>
                <a:gd name="T10" fmla="*/ 55 w 125"/>
                <a:gd name="T11" fmla="*/ 39 h 66"/>
                <a:gd name="T12" fmla="*/ 62 w 125"/>
                <a:gd name="T13" fmla="*/ 38 h 66"/>
                <a:gd name="T14" fmla="*/ 64 w 125"/>
                <a:gd name="T15" fmla="*/ 40 h 66"/>
                <a:gd name="T16" fmla="*/ 76 w 125"/>
                <a:gd name="T17" fmla="*/ 53 h 66"/>
                <a:gd name="T18" fmla="*/ 85 w 125"/>
                <a:gd name="T19" fmla="*/ 60 h 66"/>
                <a:gd name="T20" fmla="*/ 119 w 125"/>
                <a:gd name="T21" fmla="*/ 47 h 66"/>
                <a:gd name="T22" fmla="*/ 114 w 125"/>
                <a:gd name="T23" fmla="*/ 43 h 66"/>
                <a:gd name="T24" fmla="*/ 103 w 125"/>
                <a:gd name="T25" fmla="*/ 54 h 66"/>
                <a:gd name="T26" fmla="*/ 110 w 125"/>
                <a:gd name="T27" fmla="*/ 40 h 66"/>
                <a:gd name="T28" fmla="*/ 107 w 125"/>
                <a:gd name="T29" fmla="*/ 39 h 66"/>
                <a:gd name="T30" fmla="*/ 98 w 125"/>
                <a:gd name="T31" fmla="*/ 38 h 66"/>
                <a:gd name="T32" fmla="*/ 107 w 125"/>
                <a:gd name="T33" fmla="*/ 39 h 66"/>
                <a:gd name="T34" fmla="*/ 88 w 125"/>
                <a:gd name="T35" fmla="*/ 37 h 66"/>
                <a:gd name="T36" fmla="*/ 84 w 125"/>
                <a:gd name="T37" fmla="*/ 46 h 66"/>
                <a:gd name="T38" fmla="*/ 85 w 125"/>
                <a:gd name="T39" fmla="*/ 36 h 66"/>
                <a:gd name="T40" fmla="*/ 78 w 125"/>
                <a:gd name="T41" fmla="*/ 34 h 66"/>
                <a:gd name="T42" fmla="*/ 85 w 125"/>
                <a:gd name="T43" fmla="*/ 36 h 66"/>
                <a:gd name="T44" fmla="*/ 22 w 125"/>
                <a:gd name="T45" fmla="*/ 7 h 66"/>
                <a:gd name="T46" fmla="*/ 74 w 125"/>
                <a:gd name="T47" fmla="*/ 32 h 66"/>
                <a:gd name="T48" fmla="*/ 67 w 125"/>
                <a:gd name="T49" fmla="*/ 32 h 66"/>
                <a:gd name="T50" fmla="*/ 66 w 125"/>
                <a:gd name="T51" fmla="*/ 27 h 66"/>
                <a:gd name="T52" fmla="*/ 61 w 125"/>
                <a:gd name="T53" fmla="*/ 27 h 66"/>
                <a:gd name="T54" fmla="*/ 51 w 125"/>
                <a:gd name="T55" fmla="*/ 33 h 66"/>
                <a:gd name="T56" fmla="*/ 55 w 125"/>
                <a:gd name="T57" fmla="*/ 35 h 66"/>
                <a:gd name="T58" fmla="*/ 49 w 125"/>
                <a:gd name="T59" fmla="*/ 35 h 66"/>
                <a:gd name="T60" fmla="*/ 53 w 125"/>
                <a:gd name="T61" fmla="*/ 20 h 66"/>
                <a:gd name="T62" fmla="*/ 48 w 125"/>
                <a:gd name="T63" fmla="*/ 18 h 66"/>
                <a:gd name="T64" fmla="*/ 34 w 125"/>
                <a:gd name="T65" fmla="*/ 27 h 66"/>
                <a:gd name="T66" fmla="*/ 38 w 125"/>
                <a:gd name="T67" fmla="*/ 10 h 66"/>
                <a:gd name="T68" fmla="*/ 27 w 125"/>
                <a:gd name="T69" fmla="*/ 10 h 66"/>
                <a:gd name="T70" fmla="*/ 18 w 125"/>
                <a:gd name="T71" fmla="*/ 13 h 66"/>
                <a:gd name="T72" fmla="*/ 15 w 125"/>
                <a:gd name="T73" fmla="*/ 20 h 66"/>
                <a:gd name="T74" fmla="*/ 19 w 125"/>
                <a:gd name="T75" fmla="*/ 24 h 66"/>
                <a:gd name="T76" fmla="*/ 30 w 125"/>
                <a:gd name="T77" fmla="*/ 31 h 66"/>
                <a:gd name="T78" fmla="*/ 35 w 125"/>
                <a:gd name="T79" fmla="*/ 16 h 66"/>
                <a:gd name="T80" fmla="*/ 30 w 125"/>
                <a:gd name="T81" fmla="*/ 31 h 66"/>
                <a:gd name="T82" fmla="*/ 32 w 125"/>
                <a:gd name="T83" fmla="*/ 33 h 66"/>
                <a:gd name="T84" fmla="*/ 43 w 125"/>
                <a:gd name="T85" fmla="*/ 23 h 66"/>
                <a:gd name="T86" fmla="*/ 37 w 125"/>
                <a:gd name="T87" fmla="*/ 35 h 66"/>
                <a:gd name="T88" fmla="*/ 83 w 125"/>
                <a:gd name="T89" fmla="*/ 41 h 66"/>
                <a:gd name="T90" fmla="*/ 73 w 125"/>
                <a:gd name="T91" fmla="*/ 46 h 66"/>
                <a:gd name="T92" fmla="*/ 93 w 125"/>
                <a:gd name="T93" fmla="*/ 42 h 66"/>
                <a:gd name="T94" fmla="*/ 79 w 125"/>
                <a:gd name="T95" fmla="*/ 54 h 66"/>
                <a:gd name="T96" fmla="*/ 103 w 125"/>
                <a:gd name="T97" fmla="*/ 47 h 66"/>
                <a:gd name="T98" fmla="*/ 88 w 125"/>
                <a:gd name="T99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5" h="66">
                  <a:moveTo>
                    <a:pt x="86" y="33"/>
                  </a:moveTo>
                  <a:cubicBezTo>
                    <a:pt x="84" y="33"/>
                    <a:pt x="81" y="32"/>
                    <a:pt x="79" y="31"/>
                  </a:cubicBezTo>
                  <a:cubicBezTo>
                    <a:pt x="79" y="30"/>
                    <a:pt x="78" y="30"/>
                    <a:pt x="77" y="30"/>
                  </a:cubicBezTo>
                  <a:cubicBezTo>
                    <a:pt x="66" y="24"/>
                    <a:pt x="56" y="10"/>
                    <a:pt x="44" y="6"/>
                  </a:cubicBezTo>
                  <a:cubicBezTo>
                    <a:pt x="29" y="0"/>
                    <a:pt x="18" y="3"/>
                    <a:pt x="6" y="13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2" y="9"/>
                    <a:pt x="0" y="11"/>
                    <a:pt x="1" y="13"/>
                  </a:cubicBezTo>
                  <a:cubicBezTo>
                    <a:pt x="2" y="14"/>
                    <a:pt x="3" y="15"/>
                    <a:pt x="4" y="16"/>
                  </a:cubicBezTo>
                  <a:cubicBezTo>
                    <a:pt x="3" y="16"/>
                    <a:pt x="4" y="17"/>
                    <a:pt x="5" y="17"/>
                  </a:cubicBezTo>
                  <a:cubicBezTo>
                    <a:pt x="12" y="25"/>
                    <a:pt x="22" y="33"/>
                    <a:pt x="31" y="37"/>
                  </a:cubicBezTo>
                  <a:cubicBezTo>
                    <a:pt x="34" y="37"/>
                    <a:pt x="44" y="38"/>
                    <a:pt x="53" y="38"/>
                  </a:cubicBezTo>
                  <a:cubicBezTo>
                    <a:pt x="54" y="39"/>
                    <a:pt x="55" y="40"/>
                    <a:pt x="55" y="39"/>
                  </a:cubicBezTo>
                  <a:cubicBezTo>
                    <a:pt x="55" y="39"/>
                    <a:pt x="56" y="39"/>
                    <a:pt x="56" y="39"/>
                  </a:cubicBezTo>
                  <a:cubicBezTo>
                    <a:pt x="58" y="39"/>
                    <a:pt x="60" y="39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1" y="40"/>
                    <a:pt x="63" y="41"/>
                    <a:pt x="64" y="40"/>
                  </a:cubicBezTo>
                  <a:cubicBezTo>
                    <a:pt x="65" y="40"/>
                    <a:pt x="65" y="40"/>
                    <a:pt x="66" y="39"/>
                  </a:cubicBezTo>
                  <a:cubicBezTo>
                    <a:pt x="68" y="45"/>
                    <a:pt x="72" y="50"/>
                    <a:pt x="76" y="53"/>
                  </a:cubicBezTo>
                  <a:cubicBezTo>
                    <a:pt x="76" y="54"/>
                    <a:pt x="77" y="55"/>
                    <a:pt x="78" y="55"/>
                  </a:cubicBezTo>
                  <a:cubicBezTo>
                    <a:pt x="80" y="57"/>
                    <a:pt x="83" y="59"/>
                    <a:pt x="85" y="60"/>
                  </a:cubicBezTo>
                  <a:cubicBezTo>
                    <a:pt x="86" y="60"/>
                    <a:pt x="86" y="61"/>
                    <a:pt x="87" y="61"/>
                  </a:cubicBezTo>
                  <a:cubicBezTo>
                    <a:pt x="98" y="66"/>
                    <a:pt x="111" y="64"/>
                    <a:pt x="119" y="47"/>
                  </a:cubicBezTo>
                  <a:cubicBezTo>
                    <a:pt x="125" y="34"/>
                    <a:pt x="91" y="34"/>
                    <a:pt x="86" y="33"/>
                  </a:cubicBezTo>
                  <a:close/>
                  <a:moveTo>
                    <a:pt x="114" y="43"/>
                  </a:moveTo>
                  <a:cubicBezTo>
                    <a:pt x="113" y="44"/>
                    <a:pt x="113" y="44"/>
                    <a:pt x="113" y="44"/>
                  </a:cubicBezTo>
                  <a:cubicBezTo>
                    <a:pt x="109" y="47"/>
                    <a:pt x="106" y="50"/>
                    <a:pt x="103" y="54"/>
                  </a:cubicBezTo>
                  <a:cubicBezTo>
                    <a:pt x="105" y="50"/>
                    <a:pt x="108" y="45"/>
                    <a:pt x="110" y="41"/>
                  </a:cubicBezTo>
                  <a:cubicBezTo>
                    <a:pt x="110" y="41"/>
                    <a:pt x="110" y="40"/>
                    <a:pt x="110" y="40"/>
                  </a:cubicBezTo>
                  <a:cubicBezTo>
                    <a:pt x="112" y="41"/>
                    <a:pt x="113" y="42"/>
                    <a:pt x="114" y="43"/>
                  </a:cubicBezTo>
                  <a:close/>
                  <a:moveTo>
                    <a:pt x="107" y="39"/>
                  </a:moveTo>
                  <a:cubicBezTo>
                    <a:pt x="102" y="43"/>
                    <a:pt x="97" y="48"/>
                    <a:pt x="92" y="53"/>
                  </a:cubicBezTo>
                  <a:cubicBezTo>
                    <a:pt x="94" y="48"/>
                    <a:pt x="96" y="43"/>
                    <a:pt x="98" y="38"/>
                  </a:cubicBezTo>
                  <a:cubicBezTo>
                    <a:pt x="101" y="38"/>
                    <a:pt x="104" y="38"/>
                    <a:pt x="107" y="39"/>
                  </a:cubicBezTo>
                  <a:cubicBezTo>
                    <a:pt x="107" y="39"/>
                    <a:pt x="107" y="39"/>
                    <a:pt x="107" y="39"/>
                  </a:cubicBezTo>
                  <a:close/>
                  <a:moveTo>
                    <a:pt x="88" y="38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0" y="37"/>
                    <a:pt x="92" y="37"/>
                    <a:pt x="93" y="37"/>
                  </a:cubicBezTo>
                  <a:cubicBezTo>
                    <a:pt x="90" y="40"/>
                    <a:pt x="87" y="43"/>
                    <a:pt x="84" y="46"/>
                  </a:cubicBezTo>
                  <a:cubicBezTo>
                    <a:pt x="85" y="43"/>
                    <a:pt x="86" y="40"/>
                    <a:pt x="88" y="38"/>
                  </a:cubicBezTo>
                  <a:close/>
                  <a:moveTo>
                    <a:pt x="85" y="36"/>
                  </a:moveTo>
                  <a:cubicBezTo>
                    <a:pt x="82" y="38"/>
                    <a:pt x="75" y="41"/>
                    <a:pt x="74" y="43"/>
                  </a:cubicBezTo>
                  <a:cubicBezTo>
                    <a:pt x="76" y="40"/>
                    <a:pt x="76" y="37"/>
                    <a:pt x="78" y="34"/>
                  </a:cubicBezTo>
                  <a:cubicBezTo>
                    <a:pt x="79" y="35"/>
                    <a:pt x="81" y="36"/>
                    <a:pt x="83" y="36"/>
                  </a:cubicBezTo>
                  <a:cubicBezTo>
                    <a:pt x="84" y="36"/>
                    <a:pt x="84" y="36"/>
                    <a:pt x="85" y="36"/>
                  </a:cubicBezTo>
                  <a:close/>
                  <a:moveTo>
                    <a:pt x="22" y="8"/>
                  </a:moveTo>
                  <a:cubicBezTo>
                    <a:pt x="22" y="8"/>
                    <a:pt x="22" y="7"/>
                    <a:pt x="22" y="7"/>
                  </a:cubicBezTo>
                  <a:cubicBezTo>
                    <a:pt x="37" y="4"/>
                    <a:pt x="50" y="12"/>
                    <a:pt x="64" y="23"/>
                  </a:cubicBezTo>
                  <a:cubicBezTo>
                    <a:pt x="67" y="26"/>
                    <a:pt x="70" y="29"/>
                    <a:pt x="74" y="32"/>
                  </a:cubicBezTo>
                  <a:cubicBezTo>
                    <a:pt x="72" y="33"/>
                    <a:pt x="70" y="34"/>
                    <a:pt x="68" y="35"/>
                  </a:cubicBezTo>
                  <a:cubicBezTo>
                    <a:pt x="68" y="34"/>
                    <a:pt x="67" y="33"/>
                    <a:pt x="67" y="32"/>
                  </a:cubicBezTo>
                  <a:cubicBezTo>
                    <a:pt x="67" y="31"/>
                    <a:pt x="67" y="30"/>
                    <a:pt x="68" y="28"/>
                  </a:cubicBezTo>
                  <a:cubicBezTo>
                    <a:pt x="68" y="27"/>
                    <a:pt x="67" y="26"/>
                    <a:pt x="66" y="27"/>
                  </a:cubicBezTo>
                  <a:cubicBezTo>
                    <a:pt x="63" y="29"/>
                    <a:pt x="61" y="31"/>
                    <a:pt x="58" y="33"/>
                  </a:cubicBezTo>
                  <a:cubicBezTo>
                    <a:pt x="59" y="31"/>
                    <a:pt x="60" y="29"/>
                    <a:pt x="61" y="27"/>
                  </a:cubicBezTo>
                  <a:cubicBezTo>
                    <a:pt x="61" y="27"/>
                    <a:pt x="60" y="25"/>
                    <a:pt x="59" y="26"/>
                  </a:cubicBezTo>
                  <a:cubicBezTo>
                    <a:pt x="56" y="28"/>
                    <a:pt x="53" y="31"/>
                    <a:pt x="51" y="33"/>
                  </a:cubicBezTo>
                  <a:cubicBezTo>
                    <a:pt x="50" y="34"/>
                    <a:pt x="51" y="35"/>
                    <a:pt x="52" y="34"/>
                  </a:cubicBezTo>
                  <a:cubicBezTo>
                    <a:pt x="60" y="27"/>
                    <a:pt x="58" y="31"/>
                    <a:pt x="55" y="35"/>
                  </a:cubicBezTo>
                  <a:cubicBezTo>
                    <a:pt x="53" y="35"/>
                    <a:pt x="50" y="36"/>
                    <a:pt x="48" y="36"/>
                  </a:cubicBezTo>
                  <a:cubicBezTo>
                    <a:pt x="49" y="36"/>
                    <a:pt x="49" y="36"/>
                    <a:pt x="49" y="35"/>
                  </a:cubicBezTo>
                  <a:cubicBezTo>
                    <a:pt x="51" y="31"/>
                    <a:pt x="54" y="27"/>
                    <a:pt x="56" y="22"/>
                  </a:cubicBezTo>
                  <a:cubicBezTo>
                    <a:pt x="57" y="21"/>
                    <a:pt x="54" y="19"/>
                    <a:pt x="53" y="20"/>
                  </a:cubicBezTo>
                  <a:cubicBezTo>
                    <a:pt x="50" y="24"/>
                    <a:pt x="47" y="27"/>
                    <a:pt x="44" y="29"/>
                  </a:cubicBezTo>
                  <a:cubicBezTo>
                    <a:pt x="46" y="26"/>
                    <a:pt x="47" y="22"/>
                    <a:pt x="48" y="18"/>
                  </a:cubicBezTo>
                  <a:cubicBezTo>
                    <a:pt x="49" y="17"/>
                    <a:pt x="47" y="16"/>
                    <a:pt x="46" y="17"/>
                  </a:cubicBezTo>
                  <a:cubicBezTo>
                    <a:pt x="42" y="20"/>
                    <a:pt x="38" y="23"/>
                    <a:pt x="34" y="27"/>
                  </a:cubicBezTo>
                  <a:cubicBezTo>
                    <a:pt x="36" y="22"/>
                    <a:pt x="39" y="17"/>
                    <a:pt x="40" y="12"/>
                  </a:cubicBezTo>
                  <a:cubicBezTo>
                    <a:pt x="41" y="11"/>
                    <a:pt x="39" y="9"/>
                    <a:pt x="38" y="10"/>
                  </a:cubicBezTo>
                  <a:cubicBezTo>
                    <a:pt x="33" y="13"/>
                    <a:pt x="28" y="17"/>
                    <a:pt x="23" y="21"/>
                  </a:cubicBezTo>
                  <a:cubicBezTo>
                    <a:pt x="24" y="17"/>
                    <a:pt x="25" y="13"/>
                    <a:pt x="27" y="10"/>
                  </a:cubicBezTo>
                  <a:cubicBezTo>
                    <a:pt x="27" y="9"/>
                    <a:pt x="26" y="7"/>
                    <a:pt x="25" y="8"/>
                  </a:cubicBezTo>
                  <a:cubicBezTo>
                    <a:pt x="23" y="10"/>
                    <a:pt x="20" y="11"/>
                    <a:pt x="18" y="13"/>
                  </a:cubicBezTo>
                  <a:cubicBezTo>
                    <a:pt x="19" y="11"/>
                    <a:pt x="21" y="10"/>
                    <a:pt x="22" y="8"/>
                  </a:cubicBezTo>
                  <a:close/>
                  <a:moveTo>
                    <a:pt x="15" y="20"/>
                  </a:moveTo>
                  <a:cubicBezTo>
                    <a:pt x="17" y="18"/>
                    <a:pt x="20" y="16"/>
                    <a:pt x="22" y="14"/>
                  </a:cubicBezTo>
                  <a:cubicBezTo>
                    <a:pt x="21" y="17"/>
                    <a:pt x="20" y="20"/>
                    <a:pt x="19" y="24"/>
                  </a:cubicBezTo>
                  <a:cubicBezTo>
                    <a:pt x="17" y="23"/>
                    <a:pt x="16" y="21"/>
                    <a:pt x="15" y="20"/>
                  </a:cubicBezTo>
                  <a:close/>
                  <a:moveTo>
                    <a:pt x="30" y="31"/>
                  </a:moveTo>
                  <a:cubicBezTo>
                    <a:pt x="27" y="30"/>
                    <a:pt x="24" y="28"/>
                    <a:pt x="21" y="26"/>
                  </a:cubicBezTo>
                  <a:cubicBezTo>
                    <a:pt x="26" y="22"/>
                    <a:pt x="31" y="19"/>
                    <a:pt x="35" y="16"/>
                  </a:cubicBezTo>
                  <a:cubicBezTo>
                    <a:pt x="33" y="21"/>
                    <a:pt x="31" y="26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lose/>
                  <a:moveTo>
                    <a:pt x="37" y="35"/>
                  </a:moveTo>
                  <a:cubicBezTo>
                    <a:pt x="36" y="34"/>
                    <a:pt x="34" y="33"/>
                    <a:pt x="32" y="33"/>
                  </a:cubicBezTo>
                  <a:cubicBezTo>
                    <a:pt x="32" y="33"/>
                    <a:pt x="32" y="33"/>
                    <a:pt x="32" y="32"/>
                  </a:cubicBezTo>
                  <a:cubicBezTo>
                    <a:pt x="36" y="29"/>
                    <a:pt x="40" y="26"/>
                    <a:pt x="43" y="23"/>
                  </a:cubicBezTo>
                  <a:cubicBezTo>
                    <a:pt x="42" y="27"/>
                    <a:pt x="40" y="30"/>
                    <a:pt x="38" y="34"/>
                  </a:cubicBezTo>
                  <a:cubicBezTo>
                    <a:pt x="37" y="34"/>
                    <a:pt x="37" y="34"/>
                    <a:pt x="37" y="35"/>
                  </a:cubicBezTo>
                  <a:close/>
                  <a:moveTo>
                    <a:pt x="73" y="46"/>
                  </a:moveTo>
                  <a:cubicBezTo>
                    <a:pt x="77" y="44"/>
                    <a:pt x="80" y="43"/>
                    <a:pt x="83" y="41"/>
                  </a:cubicBezTo>
                  <a:cubicBezTo>
                    <a:pt x="81" y="44"/>
                    <a:pt x="79" y="48"/>
                    <a:pt x="77" y="51"/>
                  </a:cubicBezTo>
                  <a:cubicBezTo>
                    <a:pt x="76" y="50"/>
                    <a:pt x="74" y="48"/>
                    <a:pt x="73" y="46"/>
                  </a:cubicBezTo>
                  <a:close/>
                  <a:moveTo>
                    <a:pt x="79" y="54"/>
                  </a:moveTo>
                  <a:cubicBezTo>
                    <a:pt x="84" y="50"/>
                    <a:pt x="89" y="46"/>
                    <a:pt x="93" y="42"/>
                  </a:cubicBezTo>
                  <a:cubicBezTo>
                    <a:pt x="91" y="47"/>
                    <a:pt x="88" y="53"/>
                    <a:pt x="85" y="58"/>
                  </a:cubicBezTo>
                  <a:cubicBezTo>
                    <a:pt x="83" y="57"/>
                    <a:pt x="81" y="56"/>
                    <a:pt x="79" y="54"/>
                  </a:cubicBezTo>
                  <a:close/>
                  <a:moveTo>
                    <a:pt x="88" y="60"/>
                  </a:moveTo>
                  <a:cubicBezTo>
                    <a:pt x="93" y="56"/>
                    <a:pt x="98" y="51"/>
                    <a:pt x="103" y="47"/>
                  </a:cubicBezTo>
                  <a:cubicBezTo>
                    <a:pt x="100" y="51"/>
                    <a:pt x="98" y="56"/>
                    <a:pt x="95" y="60"/>
                  </a:cubicBezTo>
                  <a:cubicBezTo>
                    <a:pt x="93" y="61"/>
                    <a:pt x="90" y="60"/>
                    <a:pt x="8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0" name="Freeform 26">
              <a:extLst>
                <a:ext uri="{FF2B5EF4-FFF2-40B4-BE49-F238E27FC236}">
                  <a16:creationId xmlns:a16="http://schemas.microsoft.com/office/drawing/2014/main" id="{AF1B49C6-5627-0C5C-6628-F7F713C9C017}"/>
                </a:ext>
              </a:extLst>
            </p:cNvPr>
            <p:cNvSpPr/>
            <p:nvPr/>
          </p:nvSpPr>
          <p:spPr bwMode="auto">
            <a:xfrm>
              <a:off x="3257550" y="3611563"/>
              <a:ext cx="622300" cy="528637"/>
            </a:xfrm>
            <a:custGeom>
              <a:avLst/>
              <a:gdLst>
                <a:gd name="T0" fmla="*/ 202 w 252"/>
                <a:gd name="T1" fmla="*/ 2 h 214"/>
                <a:gd name="T2" fmla="*/ 199 w 252"/>
                <a:gd name="T3" fmla="*/ 4 h 214"/>
                <a:gd name="T4" fmla="*/ 212 w 252"/>
                <a:gd name="T5" fmla="*/ 17 h 214"/>
                <a:gd name="T6" fmla="*/ 205 w 252"/>
                <a:gd name="T7" fmla="*/ 52 h 214"/>
                <a:gd name="T8" fmla="*/ 180 w 252"/>
                <a:gd name="T9" fmla="*/ 55 h 214"/>
                <a:gd name="T10" fmla="*/ 121 w 252"/>
                <a:gd name="T11" fmla="*/ 78 h 214"/>
                <a:gd name="T12" fmla="*/ 93 w 252"/>
                <a:gd name="T13" fmla="*/ 94 h 214"/>
                <a:gd name="T14" fmla="*/ 52 w 252"/>
                <a:gd name="T15" fmla="*/ 144 h 214"/>
                <a:gd name="T16" fmla="*/ 1 w 252"/>
                <a:gd name="T17" fmla="*/ 211 h 214"/>
                <a:gd name="T18" fmla="*/ 3 w 252"/>
                <a:gd name="T19" fmla="*/ 213 h 214"/>
                <a:gd name="T20" fmla="*/ 46 w 252"/>
                <a:gd name="T21" fmla="*/ 174 h 214"/>
                <a:gd name="T22" fmla="*/ 93 w 252"/>
                <a:gd name="T23" fmla="*/ 103 h 214"/>
                <a:gd name="T24" fmla="*/ 134 w 252"/>
                <a:gd name="T25" fmla="*/ 97 h 214"/>
                <a:gd name="T26" fmla="*/ 145 w 252"/>
                <a:gd name="T27" fmla="*/ 92 h 214"/>
                <a:gd name="T28" fmla="*/ 214 w 252"/>
                <a:gd name="T29" fmla="*/ 55 h 214"/>
                <a:gd name="T30" fmla="*/ 237 w 252"/>
                <a:gd name="T31" fmla="*/ 48 h 214"/>
                <a:gd name="T32" fmla="*/ 202 w 252"/>
                <a:gd name="T33" fmla="*/ 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14">
                  <a:moveTo>
                    <a:pt x="202" y="2"/>
                  </a:moveTo>
                  <a:cubicBezTo>
                    <a:pt x="200" y="0"/>
                    <a:pt x="197" y="2"/>
                    <a:pt x="199" y="4"/>
                  </a:cubicBezTo>
                  <a:cubicBezTo>
                    <a:pt x="203" y="10"/>
                    <a:pt x="204" y="14"/>
                    <a:pt x="212" y="17"/>
                  </a:cubicBezTo>
                  <a:cubicBezTo>
                    <a:pt x="229" y="24"/>
                    <a:pt x="224" y="51"/>
                    <a:pt x="205" y="52"/>
                  </a:cubicBezTo>
                  <a:cubicBezTo>
                    <a:pt x="196" y="53"/>
                    <a:pt x="190" y="54"/>
                    <a:pt x="180" y="55"/>
                  </a:cubicBezTo>
                  <a:cubicBezTo>
                    <a:pt x="160" y="57"/>
                    <a:pt x="140" y="96"/>
                    <a:pt x="121" y="78"/>
                  </a:cubicBezTo>
                  <a:cubicBezTo>
                    <a:pt x="111" y="69"/>
                    <a:pt x="96" y="87"/>
                    <a:pt x="93" y="94"/>
                  </a:cubicBezTo>
                  <a:cubicBezTo>
                    <a:pt x="84" y="113"/>
                    <a:pt x="65" y="127"/>
                    <a:pt x="52" y="144"/>
                  </a:cubicBezTo>
                  <a:cubicBezTo>
                    <a:pt x="35" y="166"/>
                    <a:pt x="23" y="191"/>
                    <a:pt x="1" y="211"/>
                  </a:cubicBezTo>
                  <a:cubicBezTo>
                    <a:pt x="0" y="212"/>
                    <a:pt x="2" y="214"/>
                    <a:pt x="3" y="213"/>
                  </a:cubicBezTo>
                  <a:cubicBezTo>
                    <a:pt x="21" y="197"/>
                    <a:pt x="35" y="194"/>
                    <a:pt x="46" y="174"/>
                  </a:cubicBezTo>
                  <a:cubicBezTo>
                    <a:pt x="61" y="147"/>
                    <a:pt x="74" y="126"/>
                    <a:pt x="93" y="103"/>
                  </a:cubicBezTo>
                  <a:cubicBezTo>
                    <a:pt x="104" y="89"/>
                    <a:pt x="120" y="87"/>
                    <a:pt x="134" y="97"/>
                  </a:cubicBezTo>
                  <a:cubicBezTo>
                    <a:pt x="137" y="99"/>
                    <a:pt x="144" y="95"/>
                    <a:pt x="145" y="92"/>
                  </a:cubicBezTo>
                  <a:cubicBezTo>
                    <a:pt x="161" y="66"/>
                    <a:pt x="185" y="57"/>
                    <a:pt x="214" y="55"/>
                  </a:cubicBezTo>
                  <a:cubicBezTo>
                    <a:pt x="220" y="55"/>
                    <a:pt x="233" y="54"/>
                    <a:pt x="237" y="48"/>
                  </a:cubicBezTo>
                  <a:cubicBezTo>
                    <a:pt x="252" y="20"/>
                    <a:pt x="213" y="19"/>
                    <a:pt x="20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1" name="Freeform 27">
              <a:extLst>
                <a:ext uri="{FF2B5EF4-FFF2-40B4-BE49-F238E27FC236}">
                  <a16:creationId xmlns:a16="http://schemas.microsoft.com/office/drawing/2014/main" id="{AC84720E-2281-7F4B-730C-62221492AB87}"/>
                </a:ext>
              </a:extLst>
            </p:cNvPr>
            <p:cNvSpPr/>
            <p:nvPr/>
          </p:nvSpPr>
          <p:spPr bwMode="auto">
            <a:xfrm>
              <a:off x="4094163" y="1898650"/>
              <a:ext cx="61913" cy="79375"/>
            </a:xfrm>
            <a:custGeom>
              <a:avLst/>
              <a:gdLst>
                <a:gd name="T0" fmla="*/ 0 w 25"/>
                <a:gd name="T1" fmla="*/ 32 h 32"/>
                <a:gd name="T2" fmla="*/ 25 w 25"/>
                <a:gd name="T3" fmla="*/ 0 h 32"/>
                <a:gd name="T4" fmla="*/ 0 w 25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32">
                  <a:moveTo>
                    <a:pt x="0" y="32"/>
                  </a:moveTo>
                  <a:cubicBezTo>
                    <a:pt x="8" y="22"/>
                    <a:pt x="17" y="11"/>
                    <a:pt x="25" y="0"/>
                  </a:cubicBezTo>
                  <a:cubicBezTo>
                    <a:pt x="16" y="10"/>
                    <a:pt x="8" y="21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2" name="Freeform 28">
              <a:extLst>
                <a:ext uri="{FF2B5EF4-FFF2-40B4-BE49-F238E27FC236}">
                  <a16:creationId xmlns:a16="http://schemas.microsoft.com/office/drawing/2014/main" id="{0F534F53-EE55-1FD1-A327-77C1B6276F87}"/>
                </a:ext>
              </a:extLst>
            </p:cNvPr>
            <p:cNvSpPr/>
            <p:nvPr/>
          </p:nvSpPr>
          <p:spPr bwMode="auto">
            <a:xfrm>
              <a:off x="3805238" y="255587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3" name="Freeform 29">
              <a:extLst>
                <a:ext uri="{FF2B5EF4-FFF2-40B4-BE49-F238E27FC236}">
                  <a16:creationId xmlns:a16="http://schemas.microsoft.com/office/drawing/2014/main" id="{8270940E-6E0E-5AA4-18B0-DB3E783EF5B1}"/>
                </a:ext>
              </a:extLst>
            </p:cNvPr>
            <p:cNvSpPr/>
            <p:nvPr/>
          </p:nvSpPr>
          <p:spPr bwMode="auto">
            <a:xfrm>
              <a:off x="3956050" y="2371725"/>
              <a:ext cx="119063" cy="138112"/>
            </a:xfrm>
            <a:custGeom>
              <a:avLst/>
              <a:gdLst>
                <a:gd name="T0" fmla="*/ 0 w 48"/>
                <a:gd name="T1" fmla="*/ 56 h 56"/>
                <a:gd name="T2" fmla="*/ 48 w 48"/>
                <a:gd name="T3" fmla="*/ 0 h 56"/>
                <a:gd name="T4" fmla="*/ 0 w 48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0" y="56"/>
                  </a:moveTo>
                  <a:cubicBezTo>
                    <a:pt x="16" y="38"/>
                    <a:pt x="32" y="19"/>
                    <a:pt x="48" y="0"/>
                  </a:cubicBezTo>
                  <a:cubicBezTo>
                    <a:pt x="32" y="18"/>
                    <a:pt x="15" y="37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4" name="Freeform 30">
              <a:extLst>
                <a:ext uri="{FF2B5EF4-FFF2-40B4-BE49-F238E27FC236}">
                  <a16:creationId xmlns:a16="http://schemas.microsoft.com/office/drawing/2014/main" id="{A9968200-5C1C-AF63-8A64-87912BAF2D5F}"/>
                </a:ext>
              </a:extLst>
            </p:cNvPr>
            <p:cNvSpPr/>
            <p:nvPr/>
          </p:nvSpPr>
          <p:spPr bwMode="auto">
            <a:xfrm>
              <a:off x="3968750" y="2678113"/>
              <a:ext cx="47625" cy="53975"/>
            </a:xfrm>
            <a:custGeom>
              <a:avLst/>
              <a:gdLst>
                <a:gd name="T0" fmla="*/ 19 w 19"/>
                <a:gd name="T1" fmla="*/ 0 h 22"/>
                <a:gd name="T2" fmla="*/ 9 w 19"/>
                <a:gd name="T3" fmla="*/ 12 h 22"/>
                <a:gd name="T4" fmla="*/ 0 w 19"/>
                <a:gd name="T5" fmla="*/ 22 h 22"/>
                <a:gd name="T6" fmla="*/ 11 w 19"/>
                <a:gd name="T7" fmla="*/ 10 h 22"/>
                <a:gd name="T8" fmla="*/ 19 w 1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19" y="0"/>
                  </a:moveTo>
                  <a:cubicBezTo>
                    <a:pt x="16" y="4"/>
                    <a:pt x="12" y="8"/>
                    <a:pt x="9" y="12"/>
                  </a:cubicBezTo>
                  <a:cubicBezTo>
                    <a:pt x="6" y="15"/>
                    <a:pt x="3" y="19"/>
                    <a:pt x="0" y="22"/>
                  </a:cubicBezTo>
                  <a:cubicBezTo>
                    <a:pt x="4" y="18"/>
                    <a:pt x="7" y="14"/>
                    <a:pt x="11" y="10"/>
                  </a:cubicBezTo>
                  <a:cubicBezTo>
                    <a:pt x="14" y="7"/>
                    <a:pt x="16" y="3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CE0658CB-203D-E075-2E52-27C4F907C28E}"/>
                </a:ext>
              </a:extLst>
            </p:cNvPr>
            <p:cNvSpPr/>
            <p:nvPr/>
          </p:nvSpPr>
          <p:spPr bwMode="auto">
            <a:xfrm>
              <a:off x="4232275" y="2205038"/>
              <a:ext cx="109538" cy="117475"/>
            </a:xfrm>
            <a:custGeom>
              <a:avLst/>
              <a:gdLst>
                <a:gd name="T0" fmla="*/ 0 w 44"/>
                <a:gd name="T1" fmla="*/ 47 h 47"/>
                <a:gd name="T2" fmla="*/ 30 w 44"/>
                <a:gd name="T3" fmla="*/ 17 h 47"/>
                <a:gd name="T4" fmla="*/ 44 w 44"/>
                <a:gd name="T5" fmla="*/ 0 h 47"/>
                <a:gd name="T6" fmla="*/ 11 w 44"/>
                <a:gd name="T7" fmla="*/ 34 h 47"/>
                <a:gd name="T8" fmla="*/ 0 w 44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7">
                  <a:moveTo>
                    <a:pt x="0" y="47"/>
                  </a:moveTo>
                  <a:cubicBezTo>
                    <a:pt x="10" y="37"/>
                    <a:pt x="20" y="27"/>
                    <a:pt x="30" y="17"/>
                  </a:cubicBezTo>
                  <a:cubicBezTo>
                    <a:pt x="34" y="11"/>
                    <a:pt x="39" y="6"/>
                    <a:pt x="44" y="0"/>
                  </a:cubicBezTo>
                  <a:cubicBezTo>
                    <a:pt x="33" y="11"/>
                    <a:pt x="21" y="22"/>
                    <a:pt x="11" y="34"/>
                  </a:cubicBezTo>
                  <a:cubicBezTo>
                    <a:pt x="7" y="38"/>
                    <a:pt x="4" y="43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A4B5BA4A-1D26-67AE-2B2C-0DF812FF979F}"/>
                </a:ext>
              </a:extLst>
            </p:cNvPr>
            <p:cNvSpPr/>
            <p:nvPr/>
          </p:nvSpPr>
          <p:spPr bwMode="auto">
            <a:xfrm>
              <a:off x="4410075" y="2417763"/>
              <a:ext cx="7938" cy="4762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1"/>
                    <a:pt x="2" y="1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7" name="Freeform 33">
              <a:extLst>
                <a:ext uri="{FF2B5EF4-FFF2-40B4-BE49-F238E27FC236}">
                  <a16:creationId xmlns:a16="http://schemas.microsoft.com/office/drawing/2014/main" id="{ED0563FF-9EC9-7534-A910-71DEC4B0C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8600" y="1441451"/>
              <a:ext cx="1839913" cy="1855787"/>
            </a:xfrm>
            <a:custGeom>
              <a:avLst/>
              <a:gdLst>
                <a:gd name="T0" fmla="*/ 471 w 745"/>
                <a:gd name="T1" fmla="*/ 373 h 751"/>
                <a:gd name="T2" fmla="*/ 480 w 745"/>
                <a:gd name="T3" fmla="*/ 50 h 751"/>
                <a:gd name="T4" fmla="*/ 290 w 745"/>
                <a:gd name="T5" fmla="*/ 52 h 751"/>
                <a:gd name="T6" fmla="*/ 152 w 745"/>
                <a:gd name="T7" fmla="*/ 293 h 751"/>
                <a:gd name="T8" fmla="*/ 69 w 745"/>
                <a:gd name="T9" fmla="*/ 365 h 751"/>
                <a:gd name="T10" fmla="*/ 195 w 745"/>
                <a:gd name="T11" fmla="*/ 407 h 751"/>
                <a:gd name="T12" fmla="*/ 178 w 745"/>
                <a:gd name="T13" fmla="*/ 375 h 751"/>
                <a:gd name="T14" fmla="*/ 298 w 745"/>
                <a:gd name="T15" fmla="*/ 373 h 751"/>
                <a:gd name="T16" fmla="*/ 419 w 745"/>
                <a:gd name="T17" fmla="*/ 624 h 751"/>
                <a:gd name="T18" fmla="*/ 589 w 745"/>
                <a:gd name="T19" fmla="*/ 612 h 751"/>
                <a:gd name="T20" fmla="*/ 450 w 745"/>
                <a:gd name="T21" fmla="*/ 394 h 751"/>
                <a:gd name="T22" fmla="*/ 417 w 745"/>
                <a:gd name="T23" fmla="*/ 418 h 751"/>
                <a:gd name="T24" fmla="*/ 670 w 745"/>
                <a:gd name="T25" fmla="*/ 114 h 751"/>
                <a:gd name="T26" fmla="*/ 561 w 745"/>
                <a:gd name="T27" fmla="*/ 143 h 751"/>
                <a:gd name="T28" fmla="*/ 382 w 745"/>
                <a:gd name="T29" fmla="*/ 367 h 751"/>
                <a:gd name="T30" fmla="*/ 637 w 745"/>
                <a:gd name="T31" fmla="*/ 63 h 751"/>
                <a:gd name="T32" fmla="*/ 383 w 745"/>
                <a:gd name="T33" fmla="*/ 258 h 751"/>
                <a:gd name="T34" fmla="*/ 555 w 745"/>
                <a:gd name="T35" fmla="*/ 24 h 751"/>
                <a:gd name="T36" fmla="*/ 476 w 745"/>
                <a:gd name="T37" fmla="*/ 61 h 751"/>
                <a:gd name="T38" fmla="*/ 285 w 745"/>
                <a:gd name="T39" fmla="*/ 339 h 751"/>
                <a:gd name="T40" fmla="*/ 417 w 745"/>
                <a:gd name="T41" fmla="*/ 139 h 751"/>
                <a:gd name="T42" fmla="*/ 386 w 745"/>
                <a:gd name="T43" fmla="*/ 121 h 751"/>
                <a:gd name="T44" fmla="*/ 343 w 745"/>
                <a:gd name="T45" fmla="*/ 84 h 751"/>
                <a:gd name="T46" fmla="*/ 178 w 745"/>
                <a:gd name="T47" fmla="*/ 291 h 751"/>
                <a:gd name="T48" fmla="*/ 291 w 745"/>
                <a:gd name="T49" fmla="*/ 56 h 751"/>
                <a:gd name="T50" fmla="*/ 252 w 745"/>
                <a:gd name="T51" fmla="*/ 61 h 751"/>
                <a:gd name="T52" fmla="*/ 158 w 745"/>
                <a:gd name="T53" fmla="*/ 102 h 751"/>
                <a:gd name="T54" fmla="*/ 138 w 745"/>
                <a:gd name="T55" fmla="*/ 185 h 751"/>
                <a:gd name="T56" fmla="*/ 171 w 745"/>
                <a:gd name="T57" fmla="*/ 233 h 751"/>
                <a:gd name="T58" fmla="*/ 102 w 745"/>
                <a:gd name="T59" fmla="*/ 354 h 751"/>
                <a:gd name="T60" fmla="*/ 111 w 745"/>
                <a:gd name="T61" fmla="*/ 358 h 751"/>
                <a:gd name="T62" fmla="*/ 10 w 745"/>
                <a:gd name="T63" fmla="*/ 381 h 751"/>
                <a:gd name="T64" fmla="*/ 148 w 745"/>
                <a:gd name="T65" fmla="*/ 411 h 751"/>
                <a:gd name="T66" fmla="*/ 121 w 745"/>
                <a:gd name="T67" fmla="*/ 419 h 751"/>
                <a:gd name="T68" fmla="*/ 72 w 745"/>
                <a:gd name="T69" fmla="*/ 424 h 751"/>
                <a:gd name="T70" fmla="*/ 150 w 745"/>
                <a:gd name="T71" fmla="*/ 320 h 751"/>
                <a:gd name="T72" fmla="*/ 173 w 745"/>
                <a:gd name="T73" fmla="*/ 367 h 751"/>
                <a:gd name="T74" fmla="*/ 213 w 745"/>
                <a:gd name="T75" fmla="*/ 351 h 751"/>
                <a:gd name="T76" fmla="*/ 245 w 745"/>
                <a:gd name="T77" fmla="*/ 266 h 751"/>
                <a:gd name="T78" fmla="*/ 292 w 745"/>
                <a:gd name="T79" fmla="*/ 214 h 751"/>
                <a:gd name="T80" fmla="*/ 305 w 745"/>
                <a:gd name="T81" fmla="*/ 261 h 751"/>
                <a:gd name="T82" fmla="*/ 382 w 745"/>
                <a:gd name="T83" fmla="*/ 190 h 751"/>
                <a:gd name="T84" fmla="*/ 316 w 745"/>
                <a:gd name="T85" fmla="*/ 316 h 751"/>
                <a:gd name="T86" fmla="*/ 317 w 745"/>
                <a:gd name="T87" fmla="*/ 374 h 751"/>
                <a:gd name="T88" fmla="*/ 375 w 745"/>
                <a:gd name="T89" fmla="*/ 359 h 751"/>
                <a:gd name="T90" fmla="*/ 387 w 745"/>
                <a:gd name="T91" fmla="*/ 430 h 751"/>
                <a:gd name="T92" fmla="*/ 619 w 745"/>
                <a:gd name="T93" fmla="*/ 290 h 751"/>
                <a:gd name="T94" fmla="*/ 420 w 745"/>
                <a:gd name="T95" fmla="*/ 479 h 751"/>
                <a:gd name="T96" fmla="*/ 474 w 745"/>
                <a:gd name="T97" fmla="*/ 400 h 751"/>
                <a:gd name="T98" fmla="*/ 463 w 745"/>
                <a:gd name="T99" fmla="*/ 491 h 751"/>
                <a:gd name="T100" fmla="*/ 676 w 745"/>
                <a:gd name="T101" fmla="*/ 267 h 751"/>
                <a:gd name="T102" fmla="*/ 563 w 745"/>
                <a:gd name="T103" fmla="*/ 460 h 751"/>
                <a:gd name="T104" fmla="*/ 635 w 745"/>
                <a:gd name="T105" fmla="*/ 363 h 751"/>
                <a:gd name="T106" fmla="*/ 423 w 745"/>
                <a:gd name="T107" fmla="*/ 621 h 751"/>
                <a:gd name="T108" fmla="*/ 681 w 745"/>
                <a:gd name="T109" fmla="*/ 384 h 751"/>
                <a:gd name="T110" fmla="*/ 646 w 745"/>
                <a:gd name="T111" fmla="*/ 393 h 751"/>
                <a:gd name="T112" fmla="*/ 572 w 745"/>
                <a:gd name="T113" fmla="*/ 495 h 751"/>
                <a:gd name="T114" fmla="*/ 450 w 745"/>
                <a:gd name="T115" fmla="*/ 691 h 751"/>
                <a:gd name="T116" fmla="*/ 470 w 745"/>
                <a:gd name="T117" fmla="*/ 726 h 751"/>
                <a:gd name="T118" fmla="*/ 602 w 745"/>
                <a:gd name="T119" fmla="*/ 601 h 751"/>
                <a:gd name="T120" fmla="*/ 588 w 745"/>
                <a:gd name="T121" fmla="*/ 575 h 751"/>
                <a:gd name="T122" fmla="*/ 681 w 745"/>
                <a:gd name="T123" fmla="*/ 387 h 751"/>
                <a:gd name="T124" fmla="*/ 687 w 745"/>
                <a:gd name="T125" fmla="*/ 24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45" h="751">
                  <a:moveTo>
                    <a:pt x="742" y="123"/>
                  </a:moveTo>
                  <a:cubicBezTo>
                    <a:pt x="742" y="122"/>
                    <a:pt x="741" y="121"/>
                    <a:pt x="740" y="121"/>
                  </a:cubicBezTo>
                  <a:cubicBezTo>
                    <a:pt x="721" y="122"/>
                    <a:pt x="706" y="129"/>
                    <a:pt x="688" y="135"/>
                  </a:cubicBezTo>
                  <a:cubicBezTo>
                    <a:pt x="687" y="136"/>
                    <a:pt x="687" y="138"/>
                    <a:pt x="689" y="137"/>
                  </a:cubicBezTo>
                  <a:cubicBezTo>
                    <a:pt x="697" y="135"/>
                    <a:pt x="706" y="132"/>
                    <a:pt x="715" y="129"/>
                  </a:cubicBezTo>
                  <a:cubicBezTo>
                    <a:pt x="716" y="130"/>
                    <a:pt x="718" y="131"/>
                    <a:pt x="719" y="132"/>
                  </a:cubicBezTo>
                  <a:cubicBezTo>
                    <a:pt x="661" y="177"/>
                    <a:pt x="613" y="239"/>
                    <a:pt x="563" y="292"/>
                  </a:cubicBezTo>
                  <a:cubicBezTo>
                    <a:pt x="558" y="298"/>
                    <a:pt x="552" y="304"/>
                    <a:pt x="546" y="311"/>
                  </a:cubicBezTo>
                  <a:cubicBezTo>
                    <a:pt x="593" y="252"/>
                    <a:pt x="644" y="196"/>
                    <a:pt x="695" y="140"/>
                  </a:cubicBezTo>
                  <a:cubicBezTo>
                    <a:pt x="696" y="138"/>
                    <a:pt x="694" y="136"/>
                    <a:pt x="693" y="137"/>
                  </a:cubicBezTo>
                  <a:cubicBezTo>
                    <a:pt x="642" y="192"/>
                    <a:pt x="590" y="245"/>
                    <a:pt x="541" y="301"/>
                  </a:cubicBezTo>
                  <a:cubicBezTo>
                    <a:pt x="517" y="329"/>
                    <a:pt x="493" y="357"/>
                    <a:pt x="469" y="385"/>
                  </a:cubicBezTo>
                  <a:cubicBezTo>
                    <a:pt x="458" y="399"/>
                    <a:pt x="448" y="413"/>
                    <a:pt x="437" y="426"/>
                  </a:cubicBezTo>
                  <a:cubicBezTo>
                    <a:pt x="433" y="431"/>
                    <a:pt x="430" y="435"/>
                    <a:pt x="426" y="440"/>
                  </a:cubicBezTo>
                  <a:cubicBezTo>
                    <a:pt x="425" y="444"/>
                    <a:pt x="423" y="448"/>
                    <a:pt x="421" y="451"/>
                  </a:cubicBezTo>
                  <a:cubicBezTo>
                    <a:pt x="427" y="444"/>
                    <a:pt x="433" y="436"/>
                    <a:pt x="439" y="428"/>
                  </a:cubicBezTo>
                  <a:cubicBezTo>
                    <a:pt x="466" y="396"/>
                    <a:pt x="492" y="363"/>
                    <a:pt x="519" y="332"/>
                  </a:cubicBezTo>
                  <a:cubicBezTo>
                    <a:pt x="571" y="270"/>
                    <a:pt x="630" y="209"/>
                    <a:pt x="681" y="150"/>
                  </a:cubicBezTo>
                  <a:cubicBezTo>
                    <a:pt x="631" y="207"/>
                    <a:pt x="581" y="262"/>
                    <a:pt x="534" y="321"/>
                  </a:cubicBezTo>
                  <a:cubicBezTo>
                    <a:pt x="529" y="327"/>
                    <a:pt x="525" y="332"/>
                    <a:pt x="521" y="338"/>
                  </a:cubicBezTo>
                  <a:cubicBezTo>
                    <a:pt x="478" y="385"/>
                    <a:pt x="436" y="434"/>
                    <a:pt x="399" y="485"/>
                  </a:cubicBezTo>
                  <a:cubicBezTo>
                    <a:pt x="399" y="485"/>
                    <a:pt x="399" y="486"/>
                    <a:pt x="399" y="486"/>
                  </a:cubicBezTo>
                  <a:cubicBezTo>
                    <a:pt x="398" y="481"/>
                    <a:pt x="396" y="476"/>
                    <a:pt x="395" y="472"/>
                  </a:cubicBezTo>
                  <a:cubicBezTo>
                    <a:pt x="395" y="472"/>
                    <a:pt x="395" y="472"/>
                    <a:pt x="396" y="472"/>
                  </a:cubicBezTo>
                  <a:cubicBezTo>
                    <a:pt x="405" y="467"/>
                    <a:pt x="413" y="460"/>
                    <a:pt x="420" y="452"/>
                  </a:cubicBezTo>
                  <a:cubicBezTo>
                    <a:pt x="416" y="457"/>
                    <a:pt x="411" y="458"/>
                    <a:pt x="404" y="457"/>
                  </a:cubicBezTo>
                  <a:cubicBezTo>
                    <a:pt x="409" y="449"/>
                    <a:pt x="415" y="441"/>
                    <a:pt x="421" y="433"/>
                  </a:cubicBezTo>
                  <a:cubicBezTo>
                    <a:pt x="438" y="415"/>
                    <a:pt x="455" y="394"/>
                    <a:pt x="471" y="373"/>
                  </a:cubicBezTo>
                  <a:cubicBezTo>
                    <a:pt x="495" y="346"/>
                    <a:pt x="521" y="320"/>
                    <a:pt x="544" y="293"/>
                  </a:cubicBezTo>
                  <a:cubicBezTo>
                    <a:pt x="568" y="264"/>
                    <a:pt x="592" y="236"/>
                    <a:pt x="617" y="208"/>
                  </a:cubicBezTo>
                  <a:cubicBezTo>
                    <a:pt x="638" y="185"/>
                    <a:pt x="661" y="167"/>
                    <a:pt x="676" y="139"/>
                  </a:cubicBezTo>
                  <a:cubicBezTo>
                    <a:pt x="677" y="138"/>
                    <a:pt x="676" y="137"/>
                    <a:pt x="675" y="137"/>
                  </a:cubicBezTo>
                  <a:cubicBezTo>
                    <a:pt x="667" y="137"/>
                    <a:pt x="654" y="154"/>
                    <a:pt x="650" y="159"/>
                  </a:cubicBezTo>
                  <a:cubicBezTo>
                    <a:pt x="649" y="160"/>
                    <a:pt x="648" y="161"/>
                    <a:pt x="647" y="162"/>
                  </a:cubicBezTo>
                  <a:cubicBezTo>
                    <a:pt x="656" y="151"/>
                    <a:pt x="665" y="139"/>
                    <a:pt x="672" y="127"/>
                  </a:cubicBezTo>
                  <a:cubicBezTo>
                    <a:pt x="674" y="134"/>
                    <a:pt x="678" y="141"/>
                    <a:pt x="686" y="142"/>
                  </a:cubicBezTo>
                  <a:cubicBezTo>
                    <a:pt x="688" y="143"/>
                    <a:pt x="688" y="140"/>
                    <a:pt x="687" y="140"/>
                  </a:cubicBezTo>
                  <a:cubicBezTo>
                    <a:pt x="661" y="127"/>
                    <a:pt x="687" y="51"/>
                    <a:pt x="643" y="61"/>
                  </a:cubicBezTo>
                  <a:cubicBezTo>
                    <a:pt x="643" y="61"/>
                    <a:pt x="643" y="61"/>
                    <a:pt x="643" y="61"/>
                  </a:cubicBezTo>
                  <a:cubicBezTo>
                    <a:pt x="644" y="59"/>
                    <a:pt x="642" y="57"/>
                    <a:pt x="641" y="59"/>
                  </a:cubicBezTo>
                  <a:cubicBezTo>
                    <a:pt x="640" y="59"/>
                    <a:pt x="640" y="59"/>
                    <a:pt x="640" y="59"/>
                  </a:cubicBezTo>
                  <a:cubicBezTo>
                    <a:pt x="639" y="54"/>
                    <a:pt x="637" y="50"/>
                    <a:pt x="635" y="45"/>
                  </a:cubicBezTo>
                  <a:cubicBezTo>
                    <a:pt x="635" y="45"/>
                    <a:pt x="634" y="44"/>
                    <a:pt x="634" y="44"/>
                  </a:cubicBezTo>
                  <a:cubicBezTo>
                    <a:pt x="605" y="0"/>
                    <a:pt x="507" y="14"/>
                    <a:pt x="521" y="62"/>
                  </a:cubicBezTo>
                  <a:cubicBezTo>
                    <a:pt x="513" y="71"/>
                    <a:pt x="504" y="80"/>
                    <a:pt x="496" y="89"/>
                  </a:cubicBezTo>
                  <a:cubicBezTo>
                    <a:pt x="495" y="91"/>
                    <a:pt x="493" y="93"/>
                    <a:pt x="491" y="95"/>
                  </a:cubicBezTo>
                  <a:cubicBezTo>
                    <a:pt x="489" y="97"/>
                    <a:pt x="487" y="100"/>
                    <a:pt x="484" y="102"/>
                  </a:cubicBezTo>
                  <a:cubicBezTo>
                    <a:pt x="494" y="90"/>
                    <a:pt x="503" y="77"/>
                    <a:pt x="512" y="64"/>
                  </a:cubicBezTo>
                  <a:cubicBezTo>
                    <a:pt x="513" y="64"/>
                    <a:pt x="513" y="65"/>
                    <a:pt x="514" y="65"/>
                  </a:cubicBezTo>
                  <a:cubicBezTo>
                    <a:pt x="515" y="67"/>
                    <a:pt x="517" y="65"/>
                    <a:pt x="516" y="64"/>
                  </a:cubicBezTo>
                  <a:cubicBezTo>
                    <a:pt x="513" y="57"/>
                    <a:pt x="506" y="51"/>
                    <a:pt x="498" y="49"/>
                  </a:cubicBezTo>
                  <a:cubicBezTo>
                    <a:pt x="498" y="48"/>
                    <a:pt x="497" y="48"/>
                    <a:pt x="497" y="48"/>
                  </a:cubicBezTo>
                  <a:cubicBezTo>
                    <a:pt x="495" y="48"/>
                    <a:pt x="492" y="47"/>
                    <a:pt x="490" y="47"/>
                  </a:cubicBezTo>
                  <a:cubicBezTo>
                    <a:pt x="490" y="46"/>
                    <a:pt x="488" y="46"/>
                    <a:pt x="487" y="47"/>
                  </a:cubicBezTo>
                  <a:cubicBezTo>
                    <a:pt x="487" y="47"/>
                    <a:pt x="487" y="48"/>
                    <a:pt x="487" y="48"/>
                  </a:cubicBezTo>
                  <a:cubicBezTo>
                    <a:pt x="484" y="48"/>
                    <a:pt x="482" y="49"/>
                    <a:pt x="480" y="50"/>
                  </a:cubicBezTo>
                  <a:cubicBezTo>
                    <a:pt x="478" y="52"/>
                    <a:pt x="474" y="58"/>
                    <a:pt x="472" y="58"/>
                  </a:cubicBezTo>
                  <a:cubicBezTo>
                    <a:pt x="469" y="58"/>
                    <a:pt x="466" y="58"/>
                    <a:pt x="464" y="60"/>
                  </a:cubicBezTo>
                  <a:cubicBezTo>
                    <a:pt x="460" y="62"/>
                    <a:pt x="461" y="70"/>
                    <a:pt x="460" y="74"/>
                  </a:cubicBezTo>
                  <a:cubicBezTo>
                    <a:pt x="459" y="74"/>
                    <a:pt x="459" y="73"/>
                    <a:pt x="458" y="72"/>
                  </a:cubicBezTo>
                  <a:cubicBezTo>
                    <a:pt x="456" y="71"/>
                    <a:pt x="454" y="73"/>
                    <a:pt x="455" y="75"/>
                  </a:cubicBezTo>
                  <a:cubicBezTo>
                    <a:pt x="461" y="79"/>
                    <a:pt x="465" y="85"/>
                    <a:pt x="470" y="91"/>
                  </a:cubicBezTo>
                  <a:cubicBezTo>
                    <a:pt x="473" y="96"/>
                    <a:pt x="477" y="98"/>
                    <a:pt x="471" y="96"/>
                  </a:cubicBezTo>
                  <a:cubicBezTo>
                    <a:pt x="464" y="92"/>
                    <a:pt x="456" y="90"/>
                    <a:pt x="448" y="88"/>
                  </a:cubicBezTo>
                  <a:cubicBezTo>
                    <a:pt x="440" y="86"/>
                    <a:pt x="430" y="87"/>
                    <a:pt x="428" y="96"/>
                  </a:cubicBezTo>
                  <a:cubicBezTo>
                    <a:pt x="428" y="99"/>
                    <a:pt x="429" y="104"/>
                    <a:pt x="430" y="107"/>
                  </a:cubicBezTo>
                  <a:cubicBezTo>
                    <a:pt x="430" y="106"/>
                    <a:pt x="429" y="106"/>
                    <a:pt x="428" y="105"/>
                  </a:cubicBezTo>
                  <a:cubicBezTo>
                    <a:pt x="428" y="105"/>
                    <a:pt x="428" y="105"/>
                    <a:pt x="428" y="105"/>
                  </a:cubicBezTo>
                  <a:cubicBezTo>
                    <a:pt x="426" y="103"/>
                    <a:pt x="423" y="102"/>
                    <a:pt x="421" y="101"/>
                  </a:cubicBezTo>
                  <a:cubicBezTo>
                    <a:pt x="402" y="94"/>
                    <a:pt x="383" y="106"/>
                    <a:pt x="366" y="115"/>
                  </a:cubicBezTo>
                  <a:cubicBezTo>
                    <a:pt x="366" y="115"/>
                    <a:pt x="366" y="114"/>
                    <a:pt x="365" y="114"/>
                  </a:cubicBezTo>
                  <a:cubicBezTo>
                    <a:pt x="365" y="114"/>
                    <a:pt x="365" y="114"/>
                    <a:pt x="366" y="114"/>
                  </a:cubicBezTo>
                  <a:cubicBezTo>
                    <a:pt x="367" y="112"/>
                    <a:pt x="365" y="111"/>
                    <a:pt x="363" y="112"/>
                  </a:cubicBezTo>
                  <a:cubicBezTo>
                    <a:pt x="361" y="109"/>
                    <a:pt x="360" y="106"/>
                    <a:pt x="358" y="104"/>
                  </a:cubicBezTo>
                  <a:cubicBezTo>
                    <a:pt x="358" y="103"/>
                    <a:pt x="357" y="101"/>
                    <a:pt x="356" y="101"/>
                  </a:cubicBezTo>
                  <a:cubicBezTo>
                    <a:pt x="349" y="89"/>
                    <a:pt x="343" y="76"/>
                    <a:pt x="332" y="67"/>
                  </a:cubicBezTo>
                  <a:cubicBezTo>
                    <a:pt x="332" y="65"/>
                    <a:pt x="332" y="65"/>
                    <a:pt x="331" y="65"/>
                  </a:cubicBezTo>
                  <a:cubicBezTo>
                    <a:pt x="329" y="63"/>
                    <a:pt x="327" y="62"/>
                    <a:pt x="325" y="61"/>
                  </a:cubicBezTo>
                  <a:cubicBezTo>
                    <a:pt x="326" y="59"/>
                    <a:pt x="323" y="57"/>
                    <a:pt x="322" y="59"/>
                  </a:cubicBezTo>
                  <a:cubicBezTo>
                    <a:pt x="322" y="59"/>
                    <a:pt x="322" y="59"/>
                    <a:pt x="322" y="59"/>
                  </a:cubicBezTo>
                  <a:cubicBezTo>
                    <a:pt x="320" y="58"/>
                    <a:pt x="318" y="57"/>
                    <a:pt x="315" y="56"/>
                  </a:cubicBezTo>
                  <a:cubicBezTo>
                    <a:pt x="309" y="53"/>
                    <a:pt x="301" y="52"/>
                    <a:pt x="292" y="52"/>
                  </a:cubicBezTo>
                  <a:cubicBezTo>
                    <a:pt x="291" y="51"/>
                    <a:pt x="290" y="51"/>
                    <a:pt x="290" y="52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275" y="52"/>
                    <a:pt x="260" y="55"/>
                    <a:pt x="246" y="59"/>
                  </a:cubicBezTo>
                  <a:cubicBezTo>
                    <a:pt x="245" y="58"/>
                    <a:pt x="244" y="58"/>
                    <a:pt x="243" y="59"/>
                  </a:cubicBezTo>
                  <a:cubicBezTo>
                    <a:pt x="243" y="59"/>
                    <a:pt x="243" y="59"/>
                    <a:pt x="242" y="60"/>
                  </a:cubicBezTo>
                  <a:cubicBezTo>
                    <a:pt x="237" y="61"/>
                    <a:pt x="232" y="63"/>
                    <a:pt x="228" y="64"/>
                  </a:cubicBezTo>
                  <a:cubicBezTo>
                    <a:pt x="227" y="65"/>
                    <a:pt x="226" y="65"/>
                    <a:pt x="225" y="65"/>
                  </a:cubicBezTo>
                  <a:cubicBezTo>
                    <a:pt x="225" y="64"/>
                    <a:pt x="224" y="63"/>
                    <a:pt x="222" y="64"/>
                  </a:cubicBezTo>
                  <a:cubicBezTo>
                    <a:pt x="221" y="65"/>
                    <a:pt x="220" y="66"/>
                    <a:pt x="218" y="68"/>
                  </a:cubicBezTo>
                  <a:cubicBezTo>
                    <a:pt x="179" y="81"/>
                    <a:pt x="114" y="109"/>
                    <a:pt x="104" y="149"/>
                  </a:cubicBezTo>
                  <a:cubicBezTo>
                    <a:pt x="104" y="150"/>
                    <a:pt x="104" y="151"/>
                    <a:pt x="105" y="152"/>
                  </a:cubicBezTo>
                  <a:cubicBezTo>
                    <a:pt x="121" y="161"/>
                    <a:pt x="128" y="174"/>
                    <a:pt x="127" y="190"/>
                  </a:cubicBezTo>
                  <a:cubicBezTo>
                    <a:pt x="127" y="191"/>
                    <a:pt x="127" y="192"/>
                    <a:pt x="128" y="192"/>
                  </a:cubicBezTo>
                  <a:cubicBezTo>
                    <a:pt x="142" y="190"/>
                    <a:pt x="148" y="208"/>
                    <a:pt x="154" y="227"/>
                  </a:cubicBezTo>
                  <a:cubicBezTo>
                    <a:pt x="154" y="227"/>
                    <a:pt x="154" y="227"/>
                    <a:pt x="153" y="227"/>
                  </a:cubicBezTo>
                  <a:cubicBezTo>
                    <a:pt x="153" y="228"/>
                    <a:pt x="154" y="229"/>
                    <a:pt x="155" y="230"/>
                  </a:cubicBezTo>
                  <a:cubicBezTo>
                    <a:pt x="158" y="242"/>
                    <a:pt x="162" y="254"/>
                    <a:pt x="168" y="261"/>
                  </a:cubicBezTo>
                  <a:cubicBezTo>
                    <a:pt x="169" y="261"/>
                    <a:pt x="170" y="260"/>
                    <a:pt x="169" y="260"/>
                  </a:cubicBezTo>
                  <a:cubicBezTo>
                    <a:pt x="166" y="255"/>
                    <a:pt x="164" y="251"/>
                    <a:pt x="162" y="246"/>
                  </a:cubicBezTo>
                  <a:cubicBezTo>
                    <a:pt x="162" y="247"/>
                    <a:pt x="163" y="247"/>
                    <a:pt x="164" y="246"/>
                  </a:cubicBezTo>
                  <a:cubicBezTo>
                    <a:pt x="169" y="240"/>
                    <a:pt x="174" y="235"/>
                    <a:pt x="179" y="229"/>
                  </a:cubicBezTo>
                  <a:cubicBezTo>
                    <a:pt x="175" y="237"/>
                    <a:pt x="171" y="245"/>
                    <a:pt x="168" y="253"/>
                  </a:cubicBezTo>
                  <a:cubicBezTo>
                    <a:pt x="167" y="255"/>
                    <a:pt x="169" y="256"/>
                    <a:pt x="170" y="255"/>
                  </a:cubicBezTo>
                  <a:cubicBezTo>
                    <a:pt x="179" y="247"/>
                    <a:pt x="186" y="239"/>
                    <a:pt x="194" y="231"/>
                  </a:cubicBezTo>
                  <a:cubicBezTo>
                    <a:pt x="187" y="241"/>
                    <a:pt x="181" y="251"/>
                    <a:pt x="175" y="260"/>
                  </a:cubicBezTo>
                  <a:cubicBezTo>
                    <a:pt x="175" y="260"/>
                    <a:pt x="175" y="260"/>
                    <a:pt x="175" y="260"/>
                  </a:cubicBezTo>
                  <a:cubicBezTo>
                    <a:pt x="174" y="258"/>
                    <a:pt x="172" y="258"/>
                    <a:pt x="172" y="260"/>
                  </a:cubicBezTo>
                  <a:cubicBezTo>
                    <a:pt x="172" y="262"/>
                    <a:pt x="172" y="264"/>
                    <a:pt x="172" y="265"/>
                  </a:cubicBezTo>
                  <a:cubicBezTo>
                    <a:pt x="170" y="268"/>
                    <a:pt x="168" y="271"/>
                    <a:pt x="166" y="274"/>
                  </a:cubicBezTo>
                  <a:cubicBezTo>
                    <a:pt x="159" y="279"/>
                    <a:pt x="148" y="281"/>
                    <a:pt x="152" y="293"/>
                  </a:cubicBezTo>
                  <a:cubicBezTo>
                    <a:pt x="153" y="296"/>
                    <a:pt x="154" y="300"/>
                    <a:pt x="156" y="303"/>
                  </a:cubicBezTo>
                  <a:cubicBezTo>
                    <a:pt x="156" y="304"/>
                    <a:pt x="156" y="305"/>
                    <a:pt x="157" y="306"/>
                  </a:cubicBezTo>
                  <a:cubicBezTo>
                    <a:pt x="156" y="307"/>
                    <a:pt x="157" y="308"/>
                    <a:pt x="158" y="308"/>
                  </a:cubicBezTo>
                  <a:cubicBezTo>
                    <a:pt x="158" y="311"/>
                    <a:pt x="159" y="314"/>
                    <a:pt x="160" y="316"/>
                  </a:cubicBezTo>
                  <a:cubicBezTo>
                    <a:pt x="160" y="317"/>
                    <a:pt x="160" y="318"/>
                    <a:pt x="161" y="318"/>
                  </a:cubicBezTo>
                  <a:cubicBezTo>
                    <a:pt x="162" y="321"/>
                    <a:pt x="162" y="323"/>
                    <a:pt x="162" y="323"/>
                  </a:cubicBezTo>
                  <a:cubicBezTo>
                    <a:pt x="154" y="316"/>
                    <a:pt x="145" y="313"/>
                    <a:pt x="135" y="312"/>
                  </a:cubicBezTo>
                  <a:cubicBezTo>
                    <a:pt x="134" y="312"/>
                    <a:pt x="133" y="313"/>
                    <a:pt x="133" y="314"/>
                  </a:cubicBezTo>
                  <a:cubicBezTo>
                    <a:pt x="133" y="323"/>
                    <a:pt x="134" y="329"/>
                    <a:pt x="128" y="328"/>
                  </a:cubicBezTo>
                  <a:cubicBezTo>
                    <a:pt x="127" y="327"/>
                    <a:pt x="126" y="327"/>
                    <a:pt x="125" y="327"/>
                  </a:cubicBezTo>
                  <a:cubicBezTo>
                    <a:pt x="124" y="327"/>
                    <a:pt x="124" y="327"/>
                    <a:pt x="123" y="327"/>
                  </a:cubicBezTo>
                  <a:cubicBezTo>
                    <a:pt x="114" y="324"/>
                    <a:pt x="106" y="323"/>
                    <a:pt x="97" y="324"/>
                  </a:cubicBezTo>
                  <a:cubicBezTo>
                    <a:pt x="96" y="324"/>
                    <a:pt x="95" y="325"/>
                    <a:pt x="96" y="326"/>
                  </a:cubicBezTo>
                  <a:cubicBezTo>
                    <a:pt x="98" y="328"/>
                    <a:pt x="99" y="330"/>
                    <a:pt x="101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103" y="336"/>
                    <a:pt x="105" y="339"/>
                    <a:pt x="107" y="342"/>
                  </a:cubicBezTo>
                  <a:cubicBezTo>
                    <a:pt x="108" y="342"/>
                    <a:pt x="109" y="341"/>
                    <a:pt x="109" y="341"/>
                  </a:cubicBezTo>
                  <a:cubicBezTo>
                    <a:pt x="109" y="341"/>
                    <a:pt x="108" y="340"/>
                    <a:pt x="108" y="339"/>
                  </a:cubicBezTo>
                  <a:cubicBezTo>
                    <a:pt x="108" y="339"/>
                    <a:pt x="108" y="339"/>
                    <a:pt x="109" y="339"/>
                  </a:cubicBezTo>
                  <a:cubicBezTo>
                    <a:pt x="109" y="338"/>
                    <a:pt x="110" y="338"/>
                    <a:pt x="111" y="337"/>
                  </a:cubicBezTo>
                  <a:cubicBezTo>
                    <a:pt x="110" y="347"/>
                    <a:pt x="107" y="350"/>
                    <a:pt x="102" y="350"/>
                  </a:cubicBezTo>
                  <a:cubicBezTo>
                    <a:pt x="101" y="350"/>
                    <a:pt x="101" y="350"/>
                    <a:pt x="100" y="350"/>
                  </a:cubicBezTo>
                  <a:cubicBezTo>
                    <a:pt x="95" y="350"/>
                    <a:pt x="89" y="347"/>
                    <a:pt x="84" y="346"/>
                  </a:cubicBezTo>
                  <a:cubicBezTo>
                    <a:pt x="84" y="346"/>
                    <a:pt x="84" y="346"/>
                    <a:pt x="84" y="346"/>
                  </a:cubicBezTo>
                  <a:cubicBezTo>
                    <a:pt x="84" y="346"/>
                    <a:pt x="83" y="346"/>
                    <a:pt x="83" y="346"/>
                  </a:cubicBezTo>
                  <a:cubicBezTo>
                    <a:pt x="81" y="346"/>
                    <a:pt x="78" y="346"/>
                    <a:pt x="76" y="346"/>
                  </a:cubicBezTo>
                  <a:cubicBezTo>
                    <a:pt x="71" y="347"/>
                    <a:pt x="62" y="352"/>
                    <a:pt x="64" y="358"/>
                  </a:cubicBezTo>
                  <a:cubicBezTo>
                    <a:pt x="65" y="361"/>
                    <a:pt x="67" y="363"/>
                    <a:pt x="69" y="365"/>
                  </a:cubicBezTo>
                  <a:cubicBezTo>
                    <a:pt x="69" y="366"/>
                    <a:pt x="68" y="366"/>
                    <a:pt x="68" y="367"/>
                  </a:cubicBezTo>
                  <a:cubicBezTo>
                    <a:pt x="67" y="368"/>
                    <a:pt x="69" y="370"/>
                    <a:pt x="71" y="369"/>
                  </a:cubicBezTo>
                  <a:cubicBezTo>
                    <a:pt x="71" y="369"/>
                    <a:pt x="71" y="369"/>
                    <a:pt x="72" y="368"/>
                  </a:cubicBezTo>
                  <a:cubicBezTo>
                    <a:pt x="73" y="371"/>
                    <a:pt x="74" y="373"/>
                    <a:pt x="74" y="375"/>
                  </a:cubicBezTo>
                  <a:cubicBezTo>
                    <a:pt x="74" y="376"/>
                    <a:pt x="74" y="376"/>
                    <a:pt x="73" y="377"/>
                  </a:cubicBezTo>
                  <a:cubicBezTo>
                    <a:pt x="73" y="378"/>
                    <a:pt x="74" y="379"/>
                    <a:pt x="74" y="378"/>
                  </a:cubicBezTo>
                  <a:cubicBezTo>
                    <a:pt x="75" y="381"/>
                    <a:pt x="74" y="383"/>
                    <a:pt x="74" y="385"/>
                  </a:cubicBezTo>
                  <a:cubicBezTo>
                    <a:pt x="74" y="388"/>
                    <a:pt x="62" y="376"/>
                    <a:pt x="61" y="375"/>
                  </a:cubicBezTo>
                  <a:cubicBezTo>
                    <a:pt x="48" y="363"/>
                    <a:pt x="34" y="359"/>
                    <a:pt x="17" y="360"/>
                  </a:cubicBezTo>
                  <a:cubicBezTo>
                    <a:pt x="17" y="360"/>
                    <a:pt x="17" y="360"/>
                    <a:pt x="17" y="360"/>
                  </a:cubicBezTo>
                  <a:cubicBezTo>
                    <a:pt x="17" y="359"/>
                    <a:pt x="16" y="358"/>
                    <a:pt x="14" y="359"/>
                  </a:cubicBezTo>
                  <a:cubicBezTo>
                    <a:pt x="9" y="364"/>
                    <a:pt x="10" y="362"/>
                    <a:pt x="8" y="368"/>
                  </a:cubicBezTo>
                  <a:cubicBezTo>
                    <a:pt x="8" y="369"/>
                    <a:pt x="9" y="370"/>
                    <a:pt x="10" y="369"/>
                  </a:cubicBezTo>
                  <a:cubicBezTo>
                    <a:pt x="9" y="371"/>
                    <a:pt x="9" y="372"/>
                    <a:pt x="9" y="374"/>
                  </a:cubicBezTo>
                  <a:cubicBezTo>
                    <a:pt x="7" y="370"/>
                    <a:pt x="6" y="367"/>
                    <a:pt x="3" y="365"/>
                  </a:cubicBezTo>
                  <a:cubicBezTo>
                    <a:pt x="2" y="363"/>
                    <a:pt x="0" y="365"/>
                    <a:pt x="1" y="367"/>
                  </a:cubicBezTo>
                  <a:cubicBezTo>
                    <a:pt x="11" y="377"/>
                    <a:pt x="4" y="393"/>
                    <a:pt x="16" y="402"/>
                  </a:cubicBezTo>
                  <a:cubicBezTo>
                    <a:pt x="26" y="409"/>
                    <a:pt x="38" y="416"/>
                    <a:pt x="49" y="422"/>
                  </a:cubicBezTo>
                  <a:cubicBezTo>
                    <a:pt x="50" y="422"/>
                    <a:pt x="50" y="422"/>
                    <a:pt x="51" y="423"/>
                  </a:cubicBezTo>
                  <a:cubicBezTo>
                    <a:pt x="52" y="423"/>
                    <a:pt x="53" y="424"/>
                    <a:pt x="54" y="424"/>
                  </a:cubicBezTo>
                  <a:cubicBezTo>
                    <a:pt x="62" y="427"/>
                    <a:pt x="71" y="429"/>
                    <a:pt x="80" y="430"/>
                  </a:cubicBezTo>
                  <a:cubicBezTo>
                    <a:pt x="81" y="431"/>
                    <a:pt x="82" y="432"/>
                    <a:pt x="83" y="431"/>
                  </a:cubicBezTo>
                  <a:cubicBezTo>
                    <a:pt x="83" y="431"/>
                    <a:pt x="83" y="431"/>
                    <a:pt x="83" y="431"/>
                  </a:cubicBezTo>
                  <a:cubicBezTo>
                    <a:pt x="109" y="433"/>
                    <a:pt x="137" y="430"/>
                    <a:pt x="158" y="427"/>
                  </a:cubicBezTo>
                  <a:cubicBezTo>
                    <a:pt x="160" y="427"/>
                    <a:pt x="165" y="426"/>
                    <a:pt x="171" y="425"/>
                  </a:cubicBezTo>
                  <a:cubicBezTo>
                    <a:pt x="172" y="426"/>
                    <a:pt x="173" y="426"/>
                    <a:pt x="174" y="425"/>
                  </a:cubicBezTo>
                  <a:cubicBezTo>
                    <a:pt x="175" y="425"/>
                    <a:pt x="175" y="424"/>
                    <a:pt x="176" y="424"/>
                  </a:cubicBezTo>
                  <a:cubicBezTo>
                    <a:pt x="187" y="421"/>
                    <a:pt x="199" y="415"/>
                    <a:pt x="195" y="407"/>
                  </a:cubicBezTo>
                  <a:cubicBezTo>
                    <a:pt x="191" y="401"/>
                    <a:pt x="184" y="398"/>
                    <a:pt x="176" y="397"/>
                  </a:cubicBezTo>
                  <a:cubicBezTo>
                    <a:pt x="176" y="396"/>
                    <a:pt x="174" y="395"/>
                    <a:pt x="173" y="396"/>
                  </a:cubicBezTo>
                  <a:cubicBezTo>
                    <a:pt x="172" y="396"/>
                    <a:pt x="172" y="396"/>
                    <a:pt x="171" y="397"/>
                  </a:cubicBezTo>
                  <a:cubicBezTo>
                    <a:pt x="147" y="395"/>
                    <a:pt x="115" y="403"/>
                    <a:pt x="125" y="371"/>
                  </a:cubicBezTo>
                  <a:cubicBezTo>
                    <a:pt x="125" y="369"/>
                    <a:pt x="123" y="369"/>
                    <a:pt x="123" y="370"/>
                  </a:cubicBezTo>
                  <a:cubicBezTo>
                    <a:pt x="121" y="376"/>
                    <a:pt x="116" y="389"/>
                    <a:pt x="122" y="396"/>
                  </a:cubicBezTo>
                  <a:cubicBezTo>
                    <a:pt x="117" y="400"/>
                    <a:pt x="113" y="405"/>
                    <a:pt x="109" y="409"/>
                  </a:cubicBezTo>
                  <a:cubicBezTo>
                    <a:pt x="109" y="409"/>
                    <a:pt x="109" y="409"/>
                    <a:pt x="109" y="409"/>
                  </a:cubicBezTo>
                  <a:cubicBezTo>
                    <a:pt x="113" y="402"/>
                    <a:pt x="116" y="395"/>
                    <a:pt x="119" y="387"/>
                  </a:cubicBezTo>
                  <a:cubicBezTo>
                    <a:pt x="120" y="385"/>
                    <a:pt x="117" y="384"/>
                    <a:pt x="116" y="385"/>
                  </a:cubicBezTo>
                  <a:cubicBezTo>
                    <a:pt x="113" y="387"/>
                    <a:pt x="111" y="390"/>
                    <a:pt x="109" y="393"/>
                  </a:cubicBezTo>
                  <a:cubicBezTo>
                    <a:pt x="112" y="386"/>
                    <a:pt x="115" y="380"/>
                    <a:pt x="117" y="374"/>
                  </a:cubicBezTo>
                  <a:cubicBezTo>
                    <a:pt x="118" y="371"/>
                    <a:pt x="115" y="371"/>
                    <a:pt x="114" y="372"/>
                  </a:cubicBezTo>
                  <a:cubicBezTo>
                    <a:pt x="101" y="389"/>
                    <a:pt x="90" y="408"/>
                    <a:pt x="73" y="420"/>
                  </a:cubicBezTo>
                  <a:cubicBezTo>
                    <a:pt x="90" y="401"/>
                    <a:pt x="106" y="381"/>
                    <a:pt x="122" y="361"/>
                  </a:cubicBezTo>
                  <a:cubicBezTo>
                    <a:pt x="124" y="359"/>
                    <a:pt x="126" y="356"/>
                    <a:pt x="128" y="353"/>
                  </a:cubicBezTo>
                  <a:cubicBezTo>
                    <a:pt x="125" y="357"/>
                    <a:pt x="122" y="361"/>
                    <a:pt x="120" y="365"/>
                  </a:cubicBezTo>
                  <a:cubicBezTo>
                    <a:pt x="119" y="367"/>
                    <a:pt x="122" y="369"/>
                    <a:pt x="123" y="368"/>
                  </a:cubicBezTo>
                  <a:cubicBezTo>
                    <a:pt x="123" y="368"/>
                    <a:pt x="123" y="368"/>
                    <a:pt x="123" y="368"/>
                  </a:cubicBezTo>
                  <a:cubicBezTo>
                    <a:pt x="124" y="368"/>
                    <a:pt x="124" y="368"/>
                    <a:pt x="124" y="368"/>
                  </a:cubicBezTo>
                  <a:cubicBezTo>
                    <a:pt x="124" y="368"/>
                    <a:pt x="125" y="369"/>
                    <a:pt x="126" y="369"/>
                  </a:cubicBezTo>
                  <a:cubicBezTo>
                    <a:pt x="126" y="368"/>
                    <a:pt x="126" y="368"/>
                    <a:pt x="127" y="368"/>
                  </a:cubicBezTo>
                  <a:cubicBezTo>
                    <a:pt x="131" y="368"/>
                    <a:pt x="135" y="368"/>
                    <a:pt x="139" y="367"/>
                  </a:cubicBezTo>
                  <a:cubicBezTo>
                    <a:pt x="140" y="367"/>
                    <a:pt x="141" y="367"/>
                    <a:pt x="142" y="367"/>
                  </a:cubicBezTo>
                  <a:cubicBezTo>
                    <a:pt x="143" y="368"/>
                    <a:pt x="144" y="369"/>
                    <a:pt x="145" y="367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56" y="366"/>
                    <a:pt x="164" y="368"/>
                    <a:pt x="174" y="373"/>
                  </a:cubicBezTo>
                  <a:cubicBezTo>
                    <a:pt x="176" y="374"/>
                    <a:pt x="177" y="374"/>
                    <a:pt x="178" y="375"/>
                  </a:cubicBezTo>
                  <a:cubicBezTo>
                    <a:pt x="178" y="376"/>
                    <a:pt x="179" y="376"/>
                    <a:pt x="180" y="376"/>
                  </a:cubicBezTo>
                  <a:cubicBezTo>
                    <a:pt x="182" y="377"/>
                    <a:pt x="184" y="378"/>
                    <a:pt x="186" y="379"/>
                  </a:cubicBezTo>
                  <a:cubicBezTo>
                    <a:pt x="186" y="379"/>
                    <a:pt x="186" y="379"/>
                    <a:pt x="186" y="379"/>
                  </a:cubicBezTo>
                  <a:cubicBezTo>
                    <a:pt x="191" y="381"/>
                    <a:pt x="195" y="381"/>
                    <a:pt x="203" y="378"/>
                  </a:cubicBezTo>
                  <a:cubicBezTo>
                    <a:pt x="222" y="371"/>
                    <a:pt x="221" y="350"/>
                    <a:pt x="208" y="339"/>
                  </a:cubicBezTo>
                  <a:cubicBezTo>
                    <a:pt x="208" y="338"/>
                    <a:pt x="209" y="338"/>
                    <a:pt x="209" y="338"/>
                  </a:cubicBezTo>
                  <a:cubicBezTo>
                    <a:pt x="209" y="336"/>
                    <a:pt x="207" y="335"/>
                    <a:pt x="206" y="336"/>
                  </a:cubicBezTo>
                  <a:cubicBezTo>
                    <a:pt x="206" y="336"/>
                    <a:pt x="206" y="337"/>
                    <a:pt x="206" y="337"/>
                  </a:cubicBezTo>
                  <a:cubicBezTo>
                    <a:pt x="205" y="336"/>
                    <a:pt x="205" y="336"/>
                    <a:pt x="204" y="335"/>
                  </a:cubicBezTo>
                  <a:cubicBezTo>
                    <a:pt x="205" y="334"/>
                    <a:pt x="205" y="333"/>
                    <a:pt x="206" y="332"/>
                  </a:cubicBezTo>
                  <a:cubicBezTo>
                    <a:pt x="228" y="328"/>
                    <a:pt x="236" y="302"/>
                    <a:pt x="243" y="284"/>
                  </a:cubicBezTo>
                  <a:cubicBezTo>
                    <a:pt x="248" y="270"/>
                    <a:pt x="253" y="256"/>
                    <a:pt x="257" y="241"/>
                  </a:cubicBezTo>
                  <a:cubicBezTo>
                    <a:pt x="260" y="232"/>
                    <a:pt x="261" y="220"/>
                    <a:pt x="272" y="216"/>
                  </a:cubicBezTo>
                  <a:cubicBezTo>
                    <a:pt x="292" y="208"/>
                    <a:pt x="316" y="230"/>
                    <a:pt x="316" y="249"/>
                  </a:cubicBezTo>
                  <a:cubicBezTo>
                    <a:pt x="316" y="250"/>
                    <a:pt x="317" y="250"/>
                    <a:pt x="318" y="250"/>
                  </a:cubicBezTo>
                  <a:cubicBezTo>
                    <a:pt x="317" y="252"/>
                    <a:pt x="315" y="253"/>
                    <a:pt x="314" y="255"/>
                  </a:cubicBezTo>
                  <a:cubicBezTo>
                    <a:pt x="277" y="267"/>
                    <a:pt x="265" y="283"/>
                    <a:pt x="268" y="323"/>
                  </a:cubicBezTo>
                  <a:cubicBezTo>
                    <a:pt x="269" y="328"/>
                    <a:pt x="269" y="332"/>
                    <a:pt x="270" y="336"/>
                  </a:cubicBezTo>
                  <a:cubicBezTo>
                    <a:pt x="270" y="336"/>
                    <a:pt x="270" y="337"/>
                    <a:pt x="270" y="337"/>
                  </a:cubicBezTo>
                  <a:cubicBezTo>
                    <a:pt x="269" y="338"/>
                    <a:pt x="270" y="339"/>
                    <a:pt x="271" y="339"/>
                  </a:cubicBezTo>
                  <a:cubicBezTo>
                    <a:pt x="271" y="340"/>
                    <a:pt x="271" y="342"/>
                    <a:pt x="272" y="343"/>
                  </a:cubicBezTo>
                  <a:cubicBezTo>
                    <a:pt x="271" y="343"/>
                    <a:pt x="271" y="344"/>
                    <a:pt x="270" y="345"/>
                  </a:cubicBezTo>
                  <a:cubicBezTo>
                    <a:pt x="270" y="346"/>
                    <a:pt x="271" y="347"/>
                    <a:pt x="272" y="346"/>
                  </a:cubicBezTo>
                  <a:cubicBezTo>
                    <a:pt x="272" y="346"/>
                    <a:pt x="272" y="346"/>
                    <a:pt x="272" y="345"/>
                  </a:cubicBezTo>
                  <a:cubicBezTo>
                    <a:pt x="274" y="351"/>
                    <a:pt x="277" y="357"/>
                    <a:pt x="281" y="361"/>
                  </a:cubicBezTo>
                  <a:cubicBezTo>
                    <a:pt x="281" y="361"/>
                    <a:pt x="281" y="361"/>
                    <a:pt x="281" y="361"/>
                  </a:cubicBezTo>
                  <a:cubicBezTo>
                    <a:pt x="280" y="363"/>
                    <a:pt x="282" y="364"/>
                    <a:pt x="283" y="363"/>
                  </a:cubicBezTo>
                  <a:cubicBezTo>
                    <a:pt x="287" y="367"/>
                    <a:pt x="292" y="370"/>
                    <a:pt x="298" y="373"/>
                  </a:cubicBezTo>
                  <a:cubicBezTo>
                    <a:pt x="298" y="373"/>
                    <a:pt x="298" y="374"/>
                    <a:pt x="297" y="374"/>
                  </a:cubicBezTo>
                  <a:cubicBezTo>
                    <a:pt x="297" y="376"/>
                    <a:pt x="298" y="377"/>
                    <a:pt x="300" y="377"/>
                  </a:cubicBezTo>
                  <a:cubicBezTo>
                    <a:pt x="301" y="376"/>
                    <a:pt x="302" y="375"/>
                    <a:pt x="303" y="375"/>
                  </a:cubicBezTo>
                  <a:cubicBezTo>
                    <a:pt x="305" y="376"/>
                    <a:pt x="308" y="377"/>
                    <a:pt x="311" y="378"/>
                  </a:cubicBezTo>
                  <a:cubicBezTo>
                    <a:pt x="342" y="386"/>
                    <a:pt x="361" y="398"/>
                    <a:pt x="374" y="419"/>
                  </a:cubicBezTo>
                  <a:cubicBezTo>
                    <a:pt x="374" y="419"/>
                    <a:pt x="374" y="419"/>
                    <a:pt x="374" y="420"/>
                  </a:cubicBezTo>
                  <a:cubicBezTo>
                    <a:pt x="379" y="428"/>
                    <a:pt x="383" y="436"/>
                    <a:pt x="386" y="447"/>
                  </a:cubicBezTo>
                  <a:cubicBezTo>
                    <a:pt x="385" y="447"/>
                    <a:pt x="385" y="448"/>
                    <a:pt x="384" y="449"/>
                  </a:cubicBezTo>
                  <a:cubicBezTo>
                    <a:pt x="384" y="449"/>
                    <a:pt x="384" y="451"/>
                    <a:pt x="385" y="451"/>
                  </a:cubicBezTo>
                  <a:cubicBezTo>
                    <a:pt x="386" y="450"/>
                    <a:pt x="386" y="450"/>
                    <a:pt x="386" y="450"/>
                  </a:cubicBezTo>
                  <a:cubicBezTo>
                    <a:pt x="387" y="453"/>
                    <a:pt x="388" y="455"/>
                    <a:pt x="388" y="458"/>
                  </a:cubicBezTo>
                  <a:cubicBezTo>
                    <a:pt x="390" y="467"/>
                    <a:pt x="396" y="482"/>
                    <a:pt x="400" y="496"/>
                  </a:cubicBezTo>
                  <a:cubicBezTo>
                    <a:pt x="400" y="497"/>
                    <a:pt x="399" y="497"/>
                    <a:pt x="398" y="498"/>
                  </a:cubicBezTo>
                  <a:cubicBezTo>
                    <a:pt x="397" y="500"/>
                    <a:pt x="399" y="502"/>
                    <a:pt x="401" y="500"/>
                  </a:cubicBezTo>
                  <a:cubicBezTo>
                    <a:pt x="401" y="500"/>
                    <a:pt x="401" y="500"/>
                    <a:pt x="401" y="499"/>
                  </a:cubicBezTo>
                  <a:cubicBezTo>
                    <a:pt x="402" y="501"/>
                    <a:pt x="402" y="504"/>
                    <a:pt x="403" y="506"/>
                  </a:cubicBezTo>
                  <a:cubicBezTo>
                    <a:pt x="402" y="507"/>
                    <a:pt x="401" y="508"/>
                    <a:pt x="400" y="509"/>
                  </a:cubicBezTo>
                  <a:cubicBezTo>
                    <a:pt x="399" y="510"/>
                    <a:pt x="400" y="512"/>
                    <a:pt x="401" y="512"/>
                  </a:cubicBezTo>
                  <a:cubicBezTo>
                    <a:pt x="402" y="511"/>
                    <a:pt x="403" y="511"/>
                    <a:pt x="404" y="510"/>
                  </a:cubicBezTo>
                  <a:cubicBezTo>
                    <a:pt x="406" y="520"/>
                    <a:pt x="407" y="528"/>
                    <a:pt x="404" y="534"/>
                  </a:cubicBezTo>
                  <a:cubicBezTo>
                    <a:pt x="395" y="554"/>
                    <a:pt x="423" y="561"/>
                    <a:pt x="437" y="557"/>
                  </a:cubicBezTo>
                  <a:cubicBezTo>
                    <a:pt x="435" y="567"/>
                    <a:pt x="430" y="575"/>
                    <a:pt x="425" y="583"/>
                  </a:cubicBezTo>
                  <a:cubicBezTo>
                    <a:pt x="424" y="584"/>
                    <a:pt x="424" y="585"/>
                    <a:pt x="423" y="586"/>
                  </a:cubicBezTo>
                  <a:cubicBezTo>
                    <a:pt x="422" y="586"/>
                    <a:pt x="422" y="587"/>
                    <a:pt x="423" y="587"/>
                  </a:cubicBezTo>
                  <a:cubicBezTo>
                    <a:pt x="421" y="591"/>
                    <a:pt x="420" y="594"/>
                    <a:pt x="419" y="598"/>
                  </a:cubicBezTo>
                  <a:cubicBezTo>
                    <a:pt x="417" y="605"/>
                    <a:pt x="417" y="613"/>
                    <a:pt x="419" y="620"/>
                  </a:cubicBezTo>
                  <a:cubicBezTo>
                    <a:pt x="418" y="621"/>
                    <a:pt x="418" y="621"/>
                    <a:pt x="418" y="621"/>
                  </a:cubicBezTo>
                  <a:cubicBezTo>
                    <a:pt x="417" y="622"/>
                    <a:pt x="418" y="623"/>
                    <a:pt x="419" y="624"/>
                  </a:cubicBezTo>
                  <a:cubicBezTo>
                    <a:pt x="420" y="627"/>
                    <a:pt x="421" y="630"/>
                    <a:pt x="421" y="634"/>
                  </a:cubicBezTo>
                  <a:cubicBezTo>
                    <a:pt x="421" y="634"/>
                    <a:pt x="421" y="635"/>
                    <a:pt x="422" y="635"/>
                  </a:cubicBezTo>
                  <a:cubicBezTo>
                    <a:pt x="422" y="638"/>
                    <a:pt x="423" y="640"/>
                    <a:pt x="423" y="643"/>
                  </a:cubicBezTo>
                  <a:cubicBezTo>
                    <a:pt x="428" y="662"/>
                    <a:pt x="436" y="680"/>
                    <a:pt x="447" y="696"/>
                  </a:cubicBezTo>
                  <a:cubicBezTo>
                    <a:pt x="447" y="696"/>
                    <a:pt x="447" y="696"/>
                    <a:pt x="447" y="696"/>
                  </a:cubicBezTo>
                  <a:cubicBezTo>
                    <a:pt x="446" y="698"/>
                    <a:pt x="447" y="699"/>
                    <a:pt x="448" y="699"/>
                  </a:cubicBezTo>
                  <a:cubicBezTo>
                    <a:pt x="451" y="702"/>
                    <a:pt x="453" y="705"/>
                    <a:pt x="455" y="709"/>
                  </a:cubicBezTo>
                  <a:cubicBezTo>
                    <a:pt x="455" y="709"/>
                    <a:pt x="456" y="710"/>
                    <a:pt x="456" y="710"/>
                  </a:cubicBezTo>
                  <a:cubicBezTo>
                    <a:pt x="455" y="712"/>
                    <a:pt x="453" y="713"/>
                    <a:pt x="452" y="715"/>
                  </a:cubicBezTo>
                  <a:cubicBezTo>
                    <a:pt x="451" y="717"/>
                    <a:pt x="454" y="718"/>
                    <a:pt x="455" y="717"/>
                  </a:cubicBezTo>
                  <a:cubicBezTo>
                    <a:pt x="456" y="716"/>
                    <a:pt x="457" y="715"/>
                    <a:pt x="458" y="714"/>
                  </a:cubicBezTo>
                  <a:cubicBezTo>
                    <a:pt x="459" y="716"/>
                    <a:pt x="461" y="718"/>
                    <a:pt x="462" y="720"/>
                  </a:cubicBezTo>
                  <a:cubicBezTo>
                    <a:pt x="462" y="720"/>
                    <a:pt x="461" y="721"/>
                    <a:pt x="461" y="721"/>
                  </a:cubicBezTo>
                  <a:cubicBezTo>
                    <a:pt x="460" y="722"/>
                    <a:pt x="462" y="724"/>
                    <a:pt x="464" y="723"/>
                  </a:cubicBezTo>
                  <a:cubicBezTo>
                    <a:pt x="465" y="725"/>
                    <a:pt x="466" y="726"/>
                    <a:pt x="467" y="728"/>
                  </a:cubicBezTo>
                  <a:cubicBezTo>
                    <a:pt x="466" y="729"/>
                    <a:pt x="466" y="729"/>
                    <a:pt x="465" y="730"/>
                  </a:cubicBezTo>
                  <a:cubicBezTo>
                    <a:pt x="464" y="731"/>
                    <a:pt x="466" y="732"/>
                    <a:pt x="467" y="731"/>
                  </a:cubicBezTo>
                  <a:cubicBezTo>
                    <a:pt x="467" y="731"/>
                    <a:pt x="467" y="730"/>
                    <a:pt x="468" y="730"/>
                  </a:cubicBezTo>
                  <a:cubicBezTo>
                    <a:pt x="470" y="732"/>
                    <a:pt x="471" y="734"/>
                    <a:pt x="473" y="736"/>
                  </a:cubicBezTo>
                  <a:cubicBezTo>
                    <a:pt x="473" y="737"/>
                    <a:pt x="472" y="738"/>
                    <a:pt x="472" y="738"/>
                  </a:cubicBezTo>
                  <a:cubicBezTo>
                    <a:pt x="471" y="740"/>
                    <a:pt x="473" y="742"/>
                    <a:pt x="475" y="741"/>
                  </a:cubicBezTo>
                  <a:cubicBezTo>
                    <a:pt x="475" y="740"/>
                    <a:pt x="476" y="740"/>
                    <a:pt x="477" y="739"/>
                  </a:cubicBezTo>
                  <a:cubicBezTo>
                    <a:pt x="478" y="740"/>
                    <a:pt x="478" y="741"/>
                    <a:pt x="480" y="741"/>
                  </a:cubicBezTo>
                  <a:cubicBezTo>
                    <a:pt x="496" y="751"/>
                    <a:pt x="510" y="746"/>
                    <a:pt x="515" y="727"/>
                  </a:cubicBezTo>
                  <a:cubicBezTo>
                    <a:pt x="522" y="699"/>
                    <a:pt x="512" y="676"/>
                    <a:pt x="535" y="650"/>
                  </a:cubicBezTo>
                  <a:cubicBezTo>
                    <a:pt x="549" y="634"/>
                    <a:pt x="567" y="621"/>
                    <a:pt x="586" y="610"/>
                  </a:cubicBezTo>
                  <a:cubicBezTo>
                    <a:pt x="586" y="610"/>
                    <a:pt x="586" y="610"/>
                    <a:pt x="586" y="610"/>
                  </a:cubicBezTo>
                  <a:cubicBezTo>
                    <a:pt x="585" y="612"/>
                    <a:pt x="588" y="613"/>
                    <a:pt x="589" y="612"/>
                  </a:cubicBezTo>
                  <a:cubicBezTo>
                    <a:pt x="591" y="610"/>
                    <a:pt x="594" y="607"/>
                    <a:pt x="596" y="604"/>
                  </a:cubicBezTo>
                  <a:cubicBezTo>
                    <a:pt x="597" y="604"/>
                    <a:pt x="598" y="603"/>
                    <a:pt x="600" y="602"/>
                  </a:cubicBezTo>
                  <a:cubicBezTo>
                    <a:pt x="600" y="603"/>
                    <a:pt x="600" y="603"/>
                    <a:pt x="601" y="603"/>
                  </a:cubicBezTo>
                  <a:cubicBezTo>
                    <a:pt x="611" y="602"/>
                    <a:pt x="621" y="599"/>
                    <a:pt x="631" y="594"/>
                  </a:cubicBezTo>
                  <a:cubicBezTo>
                    <a:pt x="630" y="595"/>
                    <a:pt x="630" y="596"/>
                    <a:pt x="629" y="597"/>
                  </a:cubicBezTo>
                  <a:cubicBezTo>
                    <a:pt x="628" y="599"/>
                    <a:pt x="631" y="601"/>
                    <a:pt x="632" y="599"/>
                  </a:cubicBezTo>
                  <a:cubicBezTo>
                    <a:pt x="635" y="596"/>
                    <a:pt x="637" y="592"/>
                    <a:pt x="640" y="589"/>
                  </a:cubicBezTo>
                  <a:cubicBezTo>
                    <a:pt x="677" y="564"/>
                    <a:pt x="701" y="514"/>
                    <a:pt x="663" y="482"/>
                  </a:cubicBezTo>
                  <a:cubicBezTo>
                    <a:pt x="672" y="473"/>
                    <a:pt x="676" y="446"/>
                    <a:pt x="685" y="441"/>
                  </a:cubicBezTo>
                  <a:cubicBezTo>
                    <a:pt x="685" y="441"/>
                    <a:pt x="686" y="440"/>
                    <a:pt x="685" y="439"/>
                  </a:cubicBezTo>
                  <a:cubicBezTo>
                    <a:pt x="684" y="437"/>
                    <a:pt x="683" y="435"/>
                    <a:pt x="682" y="433"/>
                  </a:cubicBezTo>
                  <a:cubicBezTo>
                    <a:pt x="682" y="432"/>
                    <a:pt x="682" y="432"/>
                    <a:pt x="681" y="431"/>
                  </a:cubicBezTo>
                  <a:cubicBezTo>
                    <a:pt x="679" y="427"/>
                    <a:pt x="678" y="423"/>
                    <a:pt x="677" y="420"/>
                  </a:cubicBezTo>
                  <a:cubicBezTo>
                    <a:pt x="677" y="419"/>
                    <a:pt x="678" y="418"/>
                    <a:pt x="679" y="417"/>
                  </a:cubicBezTo>
                  <a:cubicBezTo>
                    <a:pt x="679" y="415"/>
                    <a:pt x="677" y="414"/>
                    <a:pt x="676" y="415"/>
                  </a:cubicBezTo>
                  <a:cubicBezTo>
                    <a:pt x="676" y="415"/>
                    <a:pt x="676" y="415"/>
                    <a:pt x="676" y="416"/>
                  </a:cubicBezTo>
                  <a:cubicBezTo>
                    <a:pt x="675" y="407"/>
                    <a:pt x="682" y="407"/>
                    <a:pt x="691" y="406"/>
                  </a:cubicBezTo>
                  <a:cubicBezTo>
                    <a:pt x="692" y="406"/>
                    <a:pt x="692" y="404"/>
                    <a:pt x="692" y="404"/>
                  </a:cubicBezTo>
                  <a:cubicBezTo>
                    <a:pt x="687" y="378"/>
                    <a:pt x="679" y="357"/>
                    <a:pt x="691" y="333"/>
                  </a:cubicBezTo>
                  <a:cubicBezTo>
                    <a:pt x="692" y="331"/>
                    <a:pt x="688" y="302"/>
                    <a:pt x="687" y="305"/>
                  </a:cubicBezTo>
                  <a:cubicBezTo>
                    <a:pt x="700" y="268"/>
                    <a:pt x="690" y="228"/>
                    <a:pt x="714" y="193"/>
                  </a:cubicBezTo>
                  <a:cubicBezTo>
                    <a:pt x="729" y="170"/>
                    <a:pt x="745" y="152"/>
                    <a:pt x="742" y="123"/>
                  </a:cubicBezTo>
                  <a:close/>
                  <a:moveTo>
                    <a:pt x="450" y="394"/>
                  </a:moveTo>
                  <a:cubicBezTo>
                    <a:pt x="437" y="411"/>
                    <a:pt x="413" y="433"/>
                    <a:pt x="403" y="447"/>
                  </a:cubicBezTo>
                  <a:cubicBezTo>
                    <a:pt x="418" y="425"/>
                    <a:pt x="436" y="404"/>
                    <a:pt x="452" y="383"/>
                  </a:cubicBezTo>
                  <a:cubicBezTo>
                    <a:pt x="475" y="357"/>
                    <a:pt x="497" y="330"/>
                    <a:pt x="520" y="304"/>
                  </a:cubicBezTo>
                  <a:cubicBezTo>
                    <a:pt x="520" y="304"/>
                    <a:pt x="520" y="304"/>
                    <a:pt x="520" y="304"/>
                  </a:cubicBezTo>
                  <a:cubicBezTo>
                    <a:pt x="496" y="333"/>
                    <a:pt x="472" y="363"/>
                    <a:pt x="450" y="394"/>
                  </a:cubicBezTo>
                  <a:close/>
                  <a:moveTo>
                    <a:pt x="420" y="389"/>
                  </a:moveTo>
                  <a:cubicBezTo>
                    <a:pt x="427" y="379"/>
                    <a:pt x="433" y="369"/>
                    <a:pt x="440" y="358"/>
                  </a:cubicBezTo>
                  <a:cubicBezTo>
                    <a:pt x="450" y="343"/>
                    <a:pt x="461" y="327"/>
                    <a:pt x="472" y="312"/>
                  </a:cubicBezTo>
                  <a:cubicBezTo>
                    <a:pt x="497" y="278"/>
                    <a:pt x="523" y="245"/>
                    <a:pt x="551" y="215"/>
                  </a:cubicBezTo>
                  <a:cubicBezTo>
                    <a:pt x="559" y="207"/>
                    <a:pt x="566" y="199"/>
                    <a:pt x="574" y="191"/>
                  </a:cubicBezTo>
                  <a:cubicBezTo>
                    <a:pt x="543" y="233"/>
                    <a:pt x="514" y="276"/>
                    <a:pt x="482" y="315"/>
                  </a:cubicBezTo>
                  <a:cubicBezTo>
                    <a:pt x="468" y="332"/>
                    <a:pt x="454" y="349"/>
                    <a:pt x="441" y="366"/>
                  </a:cubicBezTo>
                  <a:cubicBezTo>
                    <a:pt x="436" y="372"/>
                    <a:pt x="430" y="379"/>
                    <a:pt x="425" y="385"/>
                  </a:cubicBezTo>
                  <a:cubicBezTo>
                    <a:pt x="420" y="391"/>
                    <a:pt x="419" y="391"/>
                    <a:pt x="420" y="389"/>
                  </a:cubicBezTo>
                  <a:close/>
                  <a:moveTo>
                    <a:pt x="408" y="396"/>
                  </a:moveTo>
                  <a:cubicBezTo>
                    <a:pt x="401" y="405"/>
                    <a:pt x="395" y="412"/>
                    <a:pt x="394" y="416"/>
                  </a:cubicBezTo>
                  <a:cubicBezTo>
                    <a:pt x="406" y="388"/>
                    <a:pt x="426" y="365"/>
                    <a:pt x="446" y="341"/>
                  </a:cubicBezTo>
                  <a:cubicBezTo>
                    <a:pt x="433" y="360"/>
                    <a:pt x="420" y="378"/>
                    <a:pt x="408" y="396"/>
                  </a:cubicBezTo>
                  <a:close/>
                  <a:moveTo>
                    <a:pt x="587" y="192"/>
                  </a:moveTo>
                  <a:cubicBezTo>
                    <a:pt x="564" y="217"/>
                    <a:pt x="542" y="243"/>
                    <a:pt x="521" y="269"/>
                  </a:cubicBezTo>
                  <a:cubicBezTo>
                    <a:pt x="544" y="238"/>
                    <a:pt x="567" y="205"/>
                    <a:pt x="590" y="174"/>
                  </a:cubicBezTo>
                  <a:cubicBezTo>
                    <a:pt x="604" y="159"/>
                    <a:pt x="618" y="145"/>
                    <a:pt x="632" y="129"/>
                  </a:cubicBezTo>
                  <a:cubicBezTo>
                    <a:pt x="639" y="121"/>
                    <a:pt x="647" y="114"/>
                    <a:pt x="656" y="107"/>
                  </a:cubicBezTo>
                  <a:cubicBezTo>
                    <a:pt x="656" y="117"/>
                    <a:pt x="652" y="124"/>
                    <a:pt x="644" y="129"/>
                  </a:cubicBezTo>
                  <a:cubicBezTo>
                    <a:pt x="624" y="149"/>
                    <a:pt x="606" y="171"/>
                    <a:pt x="587" y="192"/>
                  </a:cubicBezTo>
                  <a:close/>
                  <a:moveTo>
                    <a:pt x="587" y="199"/>
                  </a:moveTo>
                  <a:cubicBezTo>
                    <a:pt x="570" y="221"/>
                    <a:pt x="553" y="243"/>
                    <a:pt x="536" y="263"/>
                  </a:cubicBezTo>
                  <a:cubicBezTo>
                    <a:pt x="513" y="291"/>
                    <a:pt x="489" y="319"/>
                    <a:pt x="466" y="347"/>
                  </a:cubicBezTo>
                  <a:cubicBezTo>
                    <a:pt x="488" y="318"/>
                    <a:pt x="508" y="289"/>
                    <a:pt x="530" y="262"/>
                  </a:cubicBezTo>
                  <a:cubicBezTo>
                    <a:pt x="547" y="241"/>
                    <a:pt x="567" y="220"/>
                    <a:pt x="587" y="199"/>
                  </a:cubicBezTo>
                  <a:close/>
                  <a:moveTo>
                    <a:pt x="503" y="307"/>
                  </a:moveTo>
                  <a:cubicBezTo>
                    <a:pt x="489" y="325"/>
                    <a:pt x="476" y="344"/>
                    <a:pt x="462" y="362"/>
                  </a:cubicBezTo>
                  <a:cubicBezTo>
                    <a:pt x="446" y="380"/>
                    <a:pt x="431" y="399"/>
                    <a:pt x="417" y="418"/>
                  </a:cubicBezTo>
                  <a:cubicBezTo>
                    <a:pt x="411" y="425"/>
                    <a:pt x="382" y="455"/>
                    <a:pt x="409" y="421"/>
                  </a:cubicBezTo>
                  <a:cubicBezTo>
                    <a:pt x="420" y="407"/>
                    <a:pt x="432" y="393"/>
                    <a:pt x="444" y="378"/>
                  </a:cubicBezTo>
                  <a:cubicBezTo>
                    <a:pt x="464" y="355"/>
                    <a:pt x="484" y="331"/>
                    <a:pt x="503" y="307"/>
                  </a:cubicBezTo>
                  <a:close/>
                  <a:moveTo>
                    <a:pt x="663" y="150"/>
                  </a:moveTo>
                  <a:cubicBezTo>
                    <a:pt x="674" y="139"/>
                    <a:pt x="640" y="182"/>
                    <a:pt x="637" y="185"/>
                  </a:cubicBezTo>
                  <a:cubicBezTo>
                    <a:pt x="625" y="197"/>
                    <a:pt x="614" y="208"/>
                    <a:pt x="603" y="220"/>
                  </a:cubicBezTo>
                  <a:cubicBezTo>
                    <a:pt x="573" y="252"/>
                    <a:pt x="546" y="286"/>
                    <a:pt x="518" y="320"/>
                  </a:cubicBezTo>
                  <a:cubicBezTo>
                    <a:pt x="503" y="338"/>
                    <a:pt x="487" y="356"/>
                    <a:pt x="471" y="373"/>
                  </a:cubicBezTo>
                  <a:cubicBezTo>
                    <a:pt x="487" y="352"/>
                    <a:pt x="503" y="330"/>
                    <a:pt x="520" y="309"/>
                  </a:cubicBezTo>
                  <a:cubicBezTo>
                    <a:pt x="565" y="254"/>
                    <a:pt x="611" y="199"/>
                    <a:pt x="663" y="150"/>
                  </a:cubicBezTo>
                  <a:close/>
                  <a:moveTo>
                    <a:pt x="556" y="261"/>
                  </a:moveTo>
                  <a:cubicBezTo>
                    <a:pt x="571" y="244"/>
                    <a:pt x="585" y="227"/>
                    <a:pt x="600" y="210"/>
                  </a:cubicBezTo>
                  <a:cubicBezTo>
                    <a:pt x="607" y="202"/>
                    <a:pt x="614" y="195"/>
                    <a:pt x="621" y="188"/>
                  </a:cubicBezTo>
                  <a:cubicBezTo>
                    <a:pt x="605" y="205"/>
                    <a:pt x="590" y="223"/>
                    <a:pt x="574" y="240"/>
                  </a:cubicBezTo>
                  <a:cubicBezTo>
                    <a:pt x="568" y="247"/>
                    <a:pt x="562" y="254"/>
                    <a:pt x="556" y="261"/>
                  </a:cubicBezTo>
                  <a:close/>
                  <a:moveTo>
                    <a:pt x="635" y="167"/>
                  </a:moveTo>
                  <a:cubicBezTo>
                    <a:pt x="605" y="197"/>
                    <a:pt x="577" y="231"/>
                    <a:pt x="550" y="264"/>
                  </a:cubicBezTo>
                  <a:cubicBezTo>
                    <a:pt x="533" y="284"/>
                    <a:pt x="515" y="305"/>
                    <a:pt x="496" y="325"/>
                  </a:cubicBezTo>
                  <a:cubicBezTo>
                    <a:pt x="537" y="270"/>
                    <a:pt x="578" y="217"/>
                    <a:pt x="627" y="169"/>
                  </a:cubicBezTo>
                  <a:cubicBezTo>
                    <a:pt x="636" y="160"/>
                    <a:pt x="645" y="151"/>
                    <a:pt x="654" y="142"/>
                  </a:cubicBezTo>
                  <a:cubicBezTo>
                    <a:pt x="651" y="145"/>
                    <a:pt x="642" y="161"/>
                    <a:pt x="635" y="167"/>
                  </a:cubicBezTo>
                  <a:close/>
                  <a:moveTo>
                    <a:pt x="672" y="124"/>
                  </a:moveTo>
                  <a:cubicBezTo>
                    <a:pt x="671" y="124"/>
                    <a:pt x="671" y="124"/>
                    <a:pt x="671" y="124"/>
                  </a:cubicBezTo>
                  <a:cubicBezTo>
                    <a:pt x="620" y="161"/>
                    <a:pt x="579" y="217"/>
                    <a:pt x="538" y="264"/>
                  </a:cubicBezTo>
                  <a:cubicBezTo>
                    <a:pt x="536" y="267"/>
                    <a:pt x="534" y="269"/>
                    <a:pt x="532" y="272"/>
                  </a:cubicBezTo>
                  <a:cubicBezTo>
                    <a:pt x="555" y="243"/>
                    <a:pt x="578" y="211"/>
                    <a:pt x="603" y="182"/>
                  </a:cubicBezTo>
                  <a:cubicBezTo>
                    <a:pt x="615" y="170"/>
                    <a:pt x="626" y="157"/>
                    <a:pt x="637" y="145"/>
                  </a:cubicBezTo>
                  <a:cubicBezTo>
                    <a:pt x="648" y="134"/>
                    <a:pt x="659" y="124"/>
                    <a:pt x="670" y="114"/>
                  </a:cubicBezTo>
                  <a:cubicBezTo>
                    <a:pt x="671" y="117"/>
                    <a:pt x="671" y="120"/>
                    <a:pt x="672" y="124"/>
                  </a:cubicBezTo>
                  <a:close/>
                  <a:moveTo>
                    <a:pt x="670" y="111"/>
                  </a:moveTo>
                  <a:cubicBezTo>
                    <a:pt x="670" y="111"/>
                    <a:pt x="670" y="112"/>
                    <a:pt x="670" y="112"/>
                  </a:cubicBezTo>
                  <a:cubicBezTo>
                    <a:pt x="663" y="118"/>
                    <a:pt x="656" y="124"/>
                    <a:pt x="649" y="130"/>
                  </a:cubicBezTo>
                  <a:cubicBezTo>
                    <a:pt x="657" y="121"/>
                    <a:pt x="664" y="112"/>
                    <a:pt x="670" y="103"/>
                  </a:cubicBezTo>
                  <a:cubicBezTo>
                    <a:pt x="670" y="106"/>
                    <a:pt x="670" y="109"/>
                    <a:pt x="670" y="111"/>
                  </a:cubicBezTo>
                  <a:close/>
                  <a:moveTo>
                    <a:pt x="667" y="79"/>
                  </a:moveTo>
                  <a:cubicBezTo>
                    <a:pt x="669" y="85"/>
                    <a:pt x="669" y="92"/>
                    <a:pt x="670" y="99"/>
                  </a:cubicBezTo>
                  <a:cubicBezTo>
                    <a:pt x="656" y="102"/>
                    <a:pt x="644" y="111"/>
                    <a:pt x="631" y="122"/>
                  </a:cubicBezTo>
                  <a:cubicBezTo>
                    <a:pt x="643" y="109"/>
                    <a:pt x="654" y="96"/>
                    <a:pt x="666" y="84"/>
                  </a:cubicBezTo>
                  <a:cubicBezTo>
                    <a:pt x="667" y="83"/>
                    <a:pt x="665" y="81"/>
                    <a:pt x="664" y="82"/>
                  </a:cubicBezTo>
                  <a:cubicBezTo>
                    <a:pt x="643" y="103"/>
                    <a:pt x="624" y="125"/>
                    <a:pt x="606" y="149"/>
                  </a:cubicBezTo>
                  <a:cubicBezTo>
                    <a:pt x="589" y="168"/>
                    <a:pt x="574" y="188"/>
                    <a:pt x="561" y="201"/>
                  </a:cubicBezTo>
                  <a:cubicBezTo>
                    <a:pt x="551" y="211"/>
                    <a:pt x="542" y="221"/>
                    <a:pt x="532" y="232"/>
                  </a:cubicBezTo>
                  <a:cubicBezTo>
                    <a:pt x="548" y="212"/>
                    <a:pt x="564" y="192"/>
                    <a:pt x="580" y="173"/>
                  </a:cubicBezTo>
                  <a:cubicBezTo>
                    <a:pt x="608" y="140"/>
                    <a:pt x="630" y="103"/>
                    <a:pt x="662" y="73"/>
                  </a:cubicBezTo>
                  <a:cubicBezTo>
                    <a:pt x="664" y="72"/>
                    <a:pt x="661" y="69"/>
                    <a:pt x="659" y="71"/>
                  </a:cubicBezTo>
                  <a:cubicBezTo>
                    <a:pt x="656" y="74"/>
                    <a:pt x="654" y="77"/>
                    <a:pt x="651" y="79"/>
                  </a:cubicBezTo>
                  <a:cubicBezTo>
                    <a:pt x="653" y="75"/>
                    <a:pt x="656" y="71"/>
                    <a:pt x="658" y="66"/>
                  </a:cubicBezTo>
                  <a:cubicBezTo>
                    <a:pt x="662" y="68"/>
                    <a:pt x="665" y="72"/>
                    <a:pt x="667" y="79"/>
                  </a:cubicBezTo>
                  <a:close/>
                  <a:moveTo>
                    <a:pt x="650" y="63"/>
                  </a:moveTo>
                  <a:cubicBezTo>
                    <a:pt x="651" y="64"/>
                    <a:pt x="652" y="64"/>
                    <a:pt x="654" y="64"/>
                  </a:cubicBezTo>
                  <a:cubicBezTo>
                    <a:pt x="649" y="69"/>
                    <a:pt x="643" y="75"/>
                    <a:pt x="638" y="80"/>
                  </a:cubicBezTo>
                  <a:cubicBezTo>
                    <a:pt x="642" y="75"/>
                    <a:pt x="646" y="69"/>
                    <a:pt x="650" y="63"/>
                  </a:cubicBezTo>
                  <a:close/>
                  <a:moveTo>
                    <a:pt x="561" y="143"/>
                  </a:moveTo>
                  <a:cubicBezTo>
                    <a:pt x="547" y="158"/>
                    <a:pt x="533" y="173"/>
                    <a:pt x="519" y="188"/>
                  </a:cubicBezTo>
                  <a:cubicBezTo>
                    <a:pt x="553" y="148"/>
                    <a:pt x="589" y="108"/>
                    <a:pt x="625" y="69"/>
                  </a:cubicBezTo>
                  <a:cubicBezTo>
                    <a:pt x="604" y="92"/>
                    <a:pt x="583" y="117"/>
                    <a:pt x="561" y="143"/>
                  </a:cubicBezTo>
                  <a:close/>
                  <a:moveTo>
                    <a:pt x="571" y="141"/>
                  </a:moveTo>
                  <a:cubicBezTo>
                    <a:pt x="559" y="155"/>
                    <a:pt x="547" y="170"/>
                    <a:pt x="536" y="186"/>
                  </a:cubicBezTo>
                  <a:cubicBezTo>
                    <a:pt x="524" y="199"/>
                    <a:pt x="511" y="213"/>
                    <a:pt x="499" y="227"/>
                  </a:cubicBezTo>
                  <a:cubicBezTo>
                    <a:pt x="517" y="203"/>
                    <a:pt x="536" y="179"/>
                    <a:pt x="555" y="156"/>
                  </a:cubicBezTo>
                  <a:cubicBezTo>
                    <a:pt x="560" y="151"/>
                    <a:pt x="565" y="146"/>
                    <a:pt x="571" y="141"/>
                  </a:cubicBezTo>
                  <a:close/>
                  <a:moveTo>
                    <a:pt x="486" y="222"/>
                  </a:moveTo>
                  <a:cubicBezTo>
                    <a:pt x="487" y="221"/>
                    <a:pt x="487" y="220"/>
                    <a:pt x="488" y="219"/>
                  </a:cubicBezTo>
                  <a:cubicBezTo>
                    <a:pt x="506" y="195"/>
                    <a:pt x="526" y="173"/>
                    <a:pt x="547" y="151"/>
                  </a:cubicBezTo>
                  <a:cubicBezTo>
                    <a:pt x="526" y="175"/>
                    <a:pt x="506" y="198"/>
                    <a:pt x="486" y="222"/>
                  </a:cubicBezTo>
                  <a:close/>
                  <a:moveTo>
                    <a:pt x="505" y="192"/>
                  </a:moveTo>
                  <a:cubicBezTo>
                    <a:pt x="489" y="211"/>
                    <a:pt x="475" y="231"/>
                    <a:pt x="461" y="252"/>
                  </a:cubicBezTo>
                  <a:cubicBezTo>
                    <a:pt x="452" y="262"/>
                    <a:pt x="443" y="273"/>
                    <a:pt x="434" y="283"/>
                  </a:cubicBezTo>
                  <a:cubicBezTo>
                    <a:pt x="445" y="268"/>
                    <a:pt x="455" y="253"/>
                    <a:pt x="464" y="238"/>
                  </a:cubicBezTo>
                  <a:cubicBezTo>
                    <a:pt x="469" y="231"/>
                    <a:pt x="474" y="225"/>
                    <a:pt x="479" y="218"/>
                  </a:cubicBezTo>
                  <a:cubicBezTo>
                    <a:pt x="522" y="168"/>
                    <a:pt x="564" y="117"/>
                    <a:pt x="610" y="70"/>
                  </a:cubicBezTo>
                  <a:cubicBezTo>
                    <a:pt x="648" y="31"/>
                    <a:pt x="575" y="113"/>
                    <a:pt x="569" y="120"/>
                  </a:cubicBezTo>
                  <a:cubicBezTo>
                    <a:pt x="546" y="143"/>
                    <a:pt x="525" y="167"/>
                    <a:pt x="505" y="192"/>
                  </a:cubicBezTo>
                  <a:close/>
                  <a:moveTo>
                    <a:pt x="374" y="354"/>
                  </a:moveTo>
                  <a:cubicBezTo>
                    <a:pt x="370" y="359"/>
                    <a:pt x="341" y="390"/>
                    <a:pt x="364" y="357"/>
                  </a:cubicBezTo>
                  <a:cubicBezTo>
                    <a:pt x="377" y="338"/>
                    <a:pt x="392" y="321"/>
                    <a:pt x="406" y="303"/>
                  </a:cubicBezTo>
                  <a:cubicBezTo>
                    <a:pt x="420" y="286"/>
                    <a:pt x="434" y="270"/>
                    <a:pt x="448" y="254"/>
                  </a:cubicBezTo>
                  <a:cubicBezTo>
                    <a:pt x="424" y="287"/>
                    <a:pt x="400" y="321"/>
                    <a:pt x="374" y="354"/>
                  </a:cubicBezTo>
                  <a:close/>
                  <a:moveTo>
                    <a:pt x="401" y="331"/>
                  </a:moveTo>
                  <a:cubicBezTo>
                    <a:pt x="392" y="343"/>
                    <a:pt x="384" y="355"/>
                    <a:pt x="377" y="368"/>
                  </a:cubicBezTo>
                  <a:cubicBezTo>
                    <a:pt x="365" y="382"/>
                    <a:pt x="367" y="378"/>
                    <a:pt x="376" y="363"/>
                  </a:cubicBezTo>
                  <a:cubicBezTo>
                    <a:pt x="383" y="352"/>
                    <a:pt x="392" y="341"/>
                    <a:pt x="401" y="331"/>
                  </a:cubicBezTo>
                  <a:close/>
                  <a:moveTo>
                    <a:pt x="379" y="371"/>
                  </a:moveTo>
                  <a:cubicBezTo>
                    <a:pt x="380" y="370"/>
                    <a:pt x="381" y="368"/>
                    <a:pt x="382" y="367"/>
                  </a:cubicBezTo>
                  <a:cubicBezTo>
                    <a:pt x="397" y="350"/>
                    <a:pt x="411" y="331"/>
                    <a:pt x="424" y="313"/>
                  </a:cubicBezTo>
                  <a:cubicBezTo>
                    <a:pt x="427" y="308"/>
                    <a:pt x="431" y="304"/>
                    <a:pt x="435" y="300"/>
                  </a:cubicBezTo>
                  <a:cubicBezTo>
                    <a:pt x="457" y="273"/>
                    <a:pt x="476" y="243"/>
                    <a:pt x="498" y="216"/>
                  </a:cubicBezTo>
                  <a:cubicBezTo>
                    <a:pt x="509" y="201"/>
                    <a:pt x="522" y="188"/>
                    <a:pt x="536" y="174"/>
                  </a:cubicBezTo>
                  <a:cubicBezTo>
                    <a:pt x="523" y="191"/>
                    <a:pt x="510" y="207"/>
                    <a:pt x="497" y="223"/>
                  </a:cubicBezTo>
                  <a:cubicBezTo>
                    <a:pt x="485" y="239"/>
                    <a:pt x="473" y="255"/>
                    <a:pt x="462" y="271"/>
                  </a:cubicBezTo>
                  <a:cubicBezTo>
                    <a:pt x="443" y="295"/>
                    <a:pt x="426" y="319"/>
                    <a:pt x="409" y="344"/>
                  </a:cubicBezTo>
                  <a:cubicBezTo>
                    <a:pt x="398" y="359"/>
                    <a:pt x="387" y="373"/>
                    <a:pt x="374" y="387"/>
                  </a:cubicBezTo>
                  <a:cubicBezTo>
                    <a:pt x="376" y="382"/>
                    <a:pt x="378" y="376"/>
                    <a:pt x="379" y="371"/>
                  </a:cubicBezTo>
                  <a:close/>
                  <a:moveTo>
                    <a:pt x="422" y="331"/>
                  </a:moveTo>
                  <a:cubicBezTo>
                    <a:pt x="448" y="294"/>
                    <a:pt x="476" y="258"/>
                    <a:pt x="506" y="223"/>
                  </a:cubicBezTo>
                  <a:cubicBezTo>
                    <a:pt x="512" y="217"/>
                    <a:pt x="518" y="210"/>
                    <a:pt x="524" y="203"/>
                  </a:cubicBezTo>
                  <a:cubicBezTo>
                    <a:pt x="483" y="261"/>
                    <a:pt x="446" y="321"/>
                    <a:pt x="401" y="375"/>
                  </a:cubicBezTo>
                  <a:cubicBezTo>
                    <a:pt x="395" y="382"/>
                    <a:pt x="371" y="408"/>
                    <a:pt x="393" y="375"/>
                  </a:cubicBezTo>
                  <a:cubicBezTo>
                    <a:pt x="402" y="360"/>
                    <a:pt x="412" y="346"/>
                    <a:pt x="422" y="331"/>
                  </a:cubicBezTo>
                  <a:close/>
                  <a:moveTo>
                    <a:pt x="504" y="239"/>
                  </a:moveTo>
                  <a:cubicBezTo>
                    <a:pt x="528" y="205"/>
                    <a:pt x="553" y="171"/>
                    <a:pt x="583" y="141"/>
                  </a:cubicBezTo>
                  <a:cubicBezTo>
                    <a:pt x="587" y="137"/>
                    <a:pt x="591" y="134"/>
                    <a:pt x="594" y="130"/>
                  </a:cubicBezTo>
                  <a:cubicBezTo>
                    <a:pt x="568" y="162"/>
                    <a:pt x="543" y="195"/>
                    <a:pt x="518" y="228"/>
                  </a:cubicBezTo>
                  <a:cubicBezTo>
                    <a:pt x="500" y="252"/>
                    <a:pt x="482" y="276"/>
                    <a:pt x="464" y="301"/>
                  </a:cubicBezTo>
                  <a:cubicBezTo>
                    <a:pt x="477" y="280"/>
                    <a:pt x="490" y="259"/>
                    <a:pt x="504" y="239"/>
                  </a:cubicBezTo>
                  <a:close/>
                  <a:moveTo>
                    <a:pt x="591" y="128"/>
                  </a:moveTo>
                  <a:cubicBezTo>
                    <a:pt x="591" y="129"/>
                    <a:pt x="590" y="129"/>
                    <a:pt x="590" y="130"/>
                  </a:cubicBezTo>
                  <a:cubicBezTo>
                    <a:pt x="602" y="115"/>
                    <a:pt x="614" y="101"/>
                    <a:pt x="625" y="86"/>
                  </a:cubicBezTo>
                  <a:cubicBezTo>
                    <a:pt x="630" y="81"/>
                    <a:pt x="634" y="77"/>
                    <a:pt x="638" y="73"/>
                  </a:cubicBezTo>
                  <a:cubicBezTo>
                    <a:pt x="625" y="86"/>
                    <a:pt x="608" y="112"/>
                    <a:pt x="591" y="128"/>
                  </a:cubicBezTo>
                  <a:close/>
                  <a:moveTo>
                    <a:pt x="636" y="58"/>
                  </a:moveTo>
                  <a:cubicBezTo>
                    <a:pt x="636" y="59"/>
                    <a:pt x="637" y="61"/>
                    <a:pt x="637" y="63"/>
                  </a:cubicBezTo>
                  <a:cubicBezTo>
                    <a:pt x="621" y="80"/>
                    <a:pt x="605" y="97"/>
                    <a:pt x="589" y="114"/>
                  </a:cubicBezTo>
                  <a:cubicBezTo>
                    <a:pt x="604" y="95"/>
                    <a:pt x="620" y="76"/>
                    <a:pt x="636" y="58"/>
                  </a:cubicBezTo>
                  <a:close/>
                  <a:moveTo>
                    <a:pt x="635" y="54"/>
                  </a:moveTo>
                  <a:cubicBezTo>
                    <a:pt x="626" y="63"/>
                    <a:pt x="617" y="73"/>
                    <a:pt x="608" y="82"/>
                  </a:cubicBezTo>
                  <a:cubicBezTo>
                    <a:pt x="617" y="72"/>
                    <a:pt x="625" y="61"/>
                    <a:pt x="632" y="49"/>
                  </a:cubicBezTo>
                  <a:cubicBezTo>
                    <a:pt x="633" y="51"/>
                    <a:pt x="634" y="52"/>
                    <a:pt x="635" y="54"/>
                  </a:cubicBezTo>
                  <a:close/>
                  <a:moveTo>
                    <a:pt x="630" y="46"/>
                  </a:moveTo>
                  <a:cubicBezTo>
                    <a:pt x="612" y="63"/>
                    <a:pt x="595" y="80"/>
                    <a:pt x="579" y="98"/>
                  </a:cubicBezTo>
                  <a:cubicBezTo>
                    <a:pt x="595" y="79"/>
                    <a:pt x="611" y="60"/>
                    <a:pt x="625" y="40"/>
                  </a:cubicBezTo>
                  <a:cubicBezTo>
                    <a:pt x="627" y="42"/>
                    <a:pt x="629" y="44"/>
                    <a:pt x="630" y="46"/>
                  </a:cubicBezTo>
                  <a:close/>
                  <a:moveTo>
                    <a:pt x="607" y="27"/>
                  </a:moveTo>
                  <a:cubicBezTo>
                    <a:pt x="610" y="29"/>
                    <a:pt x="612" y="30"/>
                    <a:pt x="615" y="31"/>
                  </a:cubicBezTo>
                  <a:cubicBezTo>
                    <a:pt x="615" y="32"/>
                    <a:pt x="614" y="32"/>
                    <a:pt x="614" y="32"/>
                  </a:cubicBezTo>
                  <a:cubicBezTo>
                    <a:pt x="567" y="86"/>
                    <a:pt x="516" y="136"/>
                    <a:pt x="470" y="192"/>
                  </a:cubicBezTo>
                  <a:cubicBezTo>
                    <a:pt x="428" y="243"/>
                    <a:pt x="395" y="305"/>
                    <a:pt x="350" y="353"/>
                  </a:cubicBezTo>
                  <a:cubicBezTo>
                    <a:pt x="396" y="302"/>
                    <a:pt x="429" y="234"/>
                    <a:pt x="472" y="181"/>
                  </a:cubicBezTo>
                  <a:cubicBezTo>
                    <a:pt x="496" y="151"/>
                    <a:pt x="522" y="122"/>
                    <a:pt x="548" y="94"/>
                  </a:cubicBezTo>
                  <a:cubicBezTo>
                    <a:pt x="569" y="73"/>
                    <a:pt x="592" y="55"/>
                    <a:pt x="607" y="29"/>
                  </a:cubicBezTo>
                  <a:cubicBezTo>
                    <a:pt x="607" y="28"/>
                    <a:pt x="607" y="28"/>
                    <a:pt x="607" y="27"/>
                  </a:cubicBezTo>
                  <a:close/>
                  <a:moveTo>
                    <a:pt x="604" y="26"/>
                  </a:moveTo>
                  <a:cubicBezTo>
                    <a:pt x="599" y="30"/>
                    <a:pt x="594" y="34"/>
                    <a:pt x="588" y="38"/>
                  </a:cubicBezTo>
                  <a:cubicBezTo>
                    <a:pt x="592" y="33"/>
                    <a:pt x="595" y="29"/>
                    <a:pt x="599" y="25"/>
                  </a:cubicBezTo>
                  <a:cubicBezTo>
                    <a:pt x="601" y="25"/>
                    <a:pt x="603" y="26"/>
                    <a:pt x="604" y="26"/>
                  </a:cubicBezTo>
                  <a:close/>
                  <a:moveTo>
                    <a:pt x="595" y="23"/>
                  </a:moveTo>
                  <a:cubicBezTo>
                    <a:pt x="586" y="32"/>
                    <a:pt x="577" y="40"/>
                    <a:pt x="569" y="48"/>
                  </a:cubicBezTo>
                  <a:cubicBezTo>
                    <a:pt x="575" y="40"/>
                    <a:pt x="582" y="31"/>
                    <a:pt x="588" y="22"/>
                  </a:cubicBezTo>
                  <a:cubicBezTo>
                    <a:pt x="590" y="22"/>
                    <a:pt x="593" y="23"/>
                    <a:pt x="595" y="23"/>
                  </a:cubicBezTo>
                  <a:close/>
                  <a:moveTo>
                    <a:pt x="383" y="258"/>
                  </a:moveTo>
                  <a:cubicBezTo>
                    <a:pt x="400" y="236"/>
                    <a:pt x="417" y="214"/>
                    <a:pt x="433" y="192"/>
                  </a:cubicBezTo>
                  <a:cubicBezTo>
                    <a:pt x="464" y="151"/>
                    <a:pt x="499" y="117"/>
                    <a:pt x="536" y="83"/>
                  </a:cubicBezTo>
                  <a:cubicBezTo>
                    <a:pt x="535" y="83"/>
                    <a:pt x="534" y="84"/>
                    <a:pt x="534" y="85"/>
                  </a:cubicBezTo>
                  <a:cubicBezTo>
                    <a:pt x="518" y="101"/>
                    <a:pt x="503" y="118"/>
                    <a:pt x="489" y="136"/>
                  </a:cubicBezTo>
                  <a:cubicBezTo>
                    <a:pt x="449" y="181"/>
                    <a:pt x="409" y="225"/>
                    <a:pt x="373" y="273"/>
                  </a:cubicBezTo>
                  <a:cubicBezTo>
                    <a:pt x="377" y="268"/>
                    <a:pt x="380" y="263"/>
                    <a:pt x="383" y="258"/>
                  </a:cubicBezTo>
                  <a:close/>
                  <a:moveTo>
                    <a:pt x="337" y="309"/>
                  </a:moveTo>
                  <a:cubicBezTo>
                    <a:pt x="332" y="317"/>
                    <a:pt x="326" y="326"/>
                    <a:pt x="321" y="334"/>
                  </a:cubicBezTo>
                  <a:cubicBezTo>
                    <a:pt x="282" y="391"/>
                    <a:pt x="314" y="335"/>
                    <a:pt x="320" y="326"/>
                  </a:cubicBezTo>
                  <a:cubicBezTo>
                    <a:pt x="331" y="312"/>
                    <a:pt x="344" y="299"/>
                    <a:pt x="354" y="285"/>
                  </a:cubicBezTo>
                  <a:cubicBezTo>
                    <a:pt x="373" y="261"/>
                    <a:pt x="392" y="236"/>
                    <a:pt x="410" y="212"/>
                  </a:cubicBezTo>
                  <a:cubicBezTo>
                    <a:pt x="386" y="244"/>
                    <a:pt x="361" y="277"/>
                    <a:pt x="337" y="309"/>
                  </a:cubicBezTo>
                  <a:close/>
                  <a:moveTo>
                    <a:pt x="507" y="105"/>
                  </a:moveTo>
                  <a:cubicBezTo>
                    <a:pt x="513" y="99"/>
                    <a:pt x="518" y="93"/>
                    <a:pt x="523" y="87"/>
                  </a:cubicBezTo>
                  <a:cubicBezTo>
                    <a:pt x="528" y="82"/>
                    <a:pt x="532" y="78"/>
                    <a:pt x="537" y="74"/>
                  </a:cubicBezTo>
                  <a:cubicBezTo>
                    <a:pt x="543" y="67"/>
                    <a:pt x="595" y="9"/>
                    <a:pt x="566" y="46"/>
                  </a:cubicBezTo>
                  <a:cubicBezTo>
                    <a:pt x="561" y="52"/>
                    <a:pt x="556" y="58"/>
                    <a:pt x="551" y="64"/>
                  </a:cubicBezTo>
                  <a:cubicBezTo>
                    <a:pt x="536" y="78"/>
                    <a:pt x="522" y="91"/>
                    <a:pt x="507" y="105"/>
                  </a:cubicBezTo>
                  <a:close/>
                  <a:moveTo>
                    <a:pt x="583" y="22"/>
                  </a:moveTo>
                  <a:cubicBezTo>
                    <a:pt x="576" y="28"/>
                    <a:pt x="568" y="35"/>
                    <a:pt x="560" y="42"/>
                  </a:cubicBezTo>
                  <a:cubicBezTo>
                    <a:pt x="565" y="35"/>
                    <a:pt x="570" y="28"/>
                    <a:pt x="575" y="21"/>
                  </a:cubicBezTo>
                  <a:cubicBezTo>
                    <a:pt x="578" y="21"/>
                    <a:pt x="580" y="21"/>
                    <a:pt x="583" y="22"/>
                  </a:cubicBezTo>
                  <a:close/>
                  <a:moveTo>
                    <a:pt x="568" y="21"/>
                  </a:moveTo>
                  <a:cubicBezTo>
                    <a:pt x="563" y="25"/>
                    <a:pt x="558" y="29"/>
                    <a:pt x="554" y="33"/>
                  </a:cubicBezTo>
                  <a:cubicBezTo>
                    <a:pt x="556" y="29"/>
                    <a:pt x="559" y="26"/>
                    <a:pt x="561" y="22"/>
                  </a:cubicBezTo>
                  <a:cubicBezTo>
                    <a:pt x="564" y="22"/>
                    <a:pt x="566" y="22"/>
                    <a:pt x="568" y="21"/>
                  </a:cubicBezTo>
                  <a:close/>
                  <a:moveTo>
                    <a:pt x="549" y="25"/>
                  </a:moveTo>
                  <a:cubicBezTo>
                    <a:pt x="551" y="24"/>
                    <a:pt x="553" y="24"/>
                    <a:pt x="555" y="24"/>
                  </a:cubicBezTo>
                  <a:cubicBezTo>
                    <a:pt x="526" y="50"/>
                    <a:pt x="533" y="41"/>
                    <a:pt x="549" y="27"/>
                  </a:cubicBezTo>
                  <a:cubicBezTo>
                    <a:pt x="550" y="26"/>
                    <a:pt x="550" y="26"/>
                    <a:pt x="549" y="25"/>
                  </a:cubicBezTo>
                  <a:close/>
                  <a:moveTo>
                    <a:pt x="542" y="28"/>
                  </a:moveTo>
                  <a:cubicBezTo>
                    <a:pt x="535" y="34"/>
                    <a:pt x="529" y="40"/>
                    <a:pt x="524" y="48"/>
                  </a:cubicBezTo>
                  <a:cubicBezTo>
                    <a:pt x="526" y="39"/>
                    <a:pt x="533" y="33"/>
                    <a:pt x="542" y="28"/>
                  </a:cubicBezTo>
                  <a:close/>
                  <a:moveTo>
                    <a:pt x="523" y="51"/>
                  </a:moveTo>
                  <a:cubicBezTo>
                    <a:pt x="524" y="52"/>
                    <a:pt x="525" y="52"/>
                    <a:pt x="526" y="51"/>
                  </a:cubicBezTo>
                  <a:cubicBezTo>
                    <a:pt x="556" y="27"/>
                    <a:pt x="555" y="26"/>
                    <a:pt x="539" y="45"/>
                  </a:cubicBezTo>
                  <a:cubicBezTo>
                    <a:pt x="539" y="46"/>
                    <a:pt x="538" y="46"/>
                    <a:pt x="537" y="47"/>
                  </a:cubicBezTo>
                  <a:cubicBezTo>
                    <a:pt x="533" y="51"/>
                    <a:pt x="528" y="56"/>
                    <a:pt x="524" y="60"/>
                  </a:cubicBezTo>
                  <a:cubicBezTo>
                    <a:pt x="523" y="57"/>
                    <a:pt x="523" y="54"/>
                    <a:pt x="523" y="51"/>
                  </a:cubicBezTo>
                  <a:close/>
                  <a:moveTo>
                    <a:pt x="505" y="57"/>
                  </a:moveTo>
                  <a:cubicBezTo>
                    <a:pt x="507" y="59"/>
                    <a:pt x="508" y="60"/>
                    <a:pt x="510" y="61"/>
                  </a:cubicBezTo>
                  <a:cubicBezTo>
                    <a:pt x="478" y="88"/>
                    <a:pt x="487" y="84"/>
                    <a:pt x="505" y="57"/>
                  </a:cubicBezTo>
                  <a:cubicBezTo>
                    <a:pt x="505" y="57"/>
                    <a:pt x="505" y="57"/>
                    <a:pt x="505" y="57"/>
                  </a:cubicBezTo>
                  <a:close/>
                  <a:moveTo>
                    <a:pt x="497" y="53"/>
                  </a:moveTo>
                  <a:cubicBezTo>
                    <a:pt x="499" y="53"/>
                    <a:pt x="500" y="54"/>
                    <a:pt x="502" y="55"/>
                  </a:cubicBezTo>
                  <a:cubicBezTo>
                    <a:pt x="479" y="79"/>
                    <a:pt x="480" y="77"/>
                    <a:pt x="497" y="53"/>
                  </a:cubicBezTo>
                  <a:close/>
                  <a:moveTo>
                    <a:pt x="488" y="52"/>
                  </a:moveTo>
                  <a:cubicBezTo>
                    <a:pt x="488" y="52"/>
                    <a:pt x="489" y="52"/>
                    <a:pt x="490" y="51"/>
                  </a:cubicBezTo>
                  <a:cubicBezTo>
                    <a:pt x="491" y="51"/>
                    <a:pt x="492" y="51"/>
                    <a:pt x="493" y="51"/>
                  </a:cubicBezTo>
                  <a:cubicBezTo>
                    <a:pt x="484" y="60"/>
                    <a:pt x="460" y="83"/>
                    <a:pt x="486" y="56"/>
                  </a:cubicBezTo>
                  <a:cubicBezTo>
                    <a:pt x="489" y="53"/>
                    <a:pt x="488" y="52"/>
                    <a:pt x="488" y="52"/>
                  </a:cubicBezTo>
                  <a:close/>
                  <a:moveTo>
                    <a:pt x="464" y="78"/>
                  </a:moveTo>
                  <a:cubicBezTo>
                    <a:pt x="463" y="78"/>
                    <a:pt x="463" y="77"/>
                    <a:pt x="462" y="76"/>
                  </a:cubicBezTo>
                  <a:cubicBezTo>
                    <a:pt x="462" y="76"/>
                    <a:pt x="462" y="76"/>
                    <a:pt x="462" y="76"/>
                  </a:cubicBezTo>
                  <a:cubicBezTo>
                    <a:pt x="464" y="68"/>
                    <a:pt x="464" y="60"/>
                    <a:pt x="474" y="62"/>
                  </a:cubicBezTo>
                  <a:cubicBezTo>
                    <a:pt x="475" y="62"/>
                    <a:pt x="476" y="62"/>
                    <a:pt x="476" y="61"/>
                  </a:cubicBezTo>
                  <a:cubicBezTo>
                    <a:pt x="478" y="57"/>
                    <a:pt x="481" y="54"/>
                    <a:pt x="483" y="53"/>
                  </a:cubicBezTo>
                  <a:cubicBezTo>
                    <a:pt x="477" y="61"/>
                    <a:pt x="470" y="68"/>
                    <a:pt x="464" y="78"/>
                  </a:cubicBezTo>
                  <a:cubicBezTo>
                    <a:pt x="464" y="78"/>
                    <a:pt x="464" y="78"/>
                    <a:pt x="464" y="78"/>
                  </a:cubicBezTo>
                  <a:close/>
                  <a:moveTo>
                    <a:pt x="473" y="91"/>
                  </a:moveTo>
                  <a:cubicBezTo>
                    <a:pt x="471" y="87"/>
                    <a:pt x="469" y="84"/>
                    <a:pt x="466" y="80"/>
                  </a:cubicBezTo>
                  <a:cubicBezTo>
                    <a:pt x="466" y="80"/>
                    <a:pt x="467" y="80"/>
                    <a:pt x="467" y="80"/>
                  </a:cubicBezTo>
                  <a:cubicBezTo>
                    <a:pt x="493" y="58"/>
                    <a:pt x="489" y="56"/>
                    <a:pt x="472" y="84"/>
                  </a:cubicBezTo>
                  <a:cubicBezTo>
                    <a:pt x="471" y="86"/>
                    <a:pt x="473" y="88"/>
                    <a:pt x="475" y="87"/>
                  </a:cubicBezTo>
                  <a:cubicBezTo>
                    <a:pt x="477" y="85"/>
                    <a:pt x="480" y="83"/>
                    <a:pt x="482" y="81"/>
                  </a:cubicBezTo>
                  <a:cubicBezTo>
                    <a:pt x="479" y="84"/>
                    <a:pt x="476" y="87"/>
                    <a:pt x="473" y="91"/>
                  </a:cubicBezTo>
                  <a:close/>
                  <a:moveTo>
                    <a:pt x="476" y="102"/>
                  </a:moveTo>
                  <a:cubicBezTo>
                    <a:pt x="478" y="103"/>
                    <a:pt x="479" y="101"/>
                    <a:pt x="478" y="99"/>
                  </a:cubicBezTo>
                  <a:cubicBezTo>
                    <a:pt x="477" y="98"/>
                    <a:pt x="476" y="96"/>
                    <a:pt x="475" y="94"/>
                  </a:cubicBezTo>
                  <a:cubicBezTo>
                    <a:pt x="479" y="91"/>
                    <a:pt x="500" y="75"/>
                    <a:pt x="501" y="74"/>
                  </a:cubicBezTo>
                  <a:cubicBezTo>
                    <a:pt x="490" y="91"/>
                    <a:pt x="475" y="106"/>
                    <a:pt x="461" y="122"/>
                  </a:cubicBezTo>
                  <a:cubicBezTo>
                    <a:pt x="456" y="127"/>
                    <a:pt x="451" y="133"/>
                    <a:pt x="446" y="139"/>
                  </a:cubicBezTo>
                  <a:cubicBezTo>
                    <a:pt x="455" y="126"/>
                    <a:pt x="464" y="113"/>
                    <a:pt x="470" y="99"/>
                  </a:cubicBezTo>
                  <a:cubicBezTo>
                    <a:pt x="472" y="100"/>
                    <a:pt x="474" y="101"/>
                    <a:pt x="476" y="102"/>
                  </a:cubicBezTo>
                  <a:close/>
                  <a:moveTo>
                    <a:pt x="339" y="285"/>
                  </a:moveTo>
                  <a:cubicBezTo>
                    <a:pt x="345" y="277"/>
                    <a:pt x="352" y="269"/>
                    <a:pt x="358" y="261"/>
                  </a:cubicBezTo>
                  <a:cubicBezTo>
                    <a:pt x="380" y="234"/>
                    <a:pt x="400" y="206"/>
                    <a:pt x="421" y="179"/>
                  </a:cubicBezTo>
                  <a:cubicBezTo>
                    <a:pt x="430" y="168"/>
                    <a:pt x="440" y="157"/>
                    <a:pt x="450" y="146"/>
                  </a:cubicBezTo>
                  <a:cubicBezTo>
                    <a:pt x="435" y="165"/>
                    <a:pt x="421" y="184"/>
                    <a:pt x="406" y="201"/>
                  </a:cubicBezTo>
                  <a:cubicBezTo>
                    <a:pt x="379" y="234"/>
                    <a:pt x="355" y="269"/>
                    <a:pt x="328" y="301"/>
                  </a:cubicBezTo>
                  <a:cubicBezTo>
                    <a:pt x="327" y="301"/>
                    <a:pt x="327" y="302"/>
                    <a:pt x="326" y="303"/>
                  </a:cubicBezTo>
                  <a:cubicBezTo>
                    <a:pt x="330" y="297"/>
                    <a:pt x="335" y="291"/>
                    <a:pt x="339" y="285"/>
                  </a:cubicBezTo>
                  <a:close/>
                  <a:moveTo>
                    <a:pt x="323" y="293"/>
                  </a:moveTo>
                  <a:cubicBezTo>
                    <a:pt x="311" y="309"/>
                    <a:pt x="299" y="325"/>
                    <a:pt x="285" y="339"/>
                  </a:cubicBezTo>
                  <a:cubicBezTo>
                    <a:pt x="302" y="321"/>
                    <a:pt x="314" y="296"/>
                    <a:pt x="328" y="276"/>
                  </a:cubicBezTo>
                  <a:cubicBezTo>
                    <a:pt x="346" y="249"/>
                    <a:pt x="366" y="224"/>
                    <a:pt x="387" y="199"/>
                  </a:cubicBezTo>
                  <a:cubicBezTo>
                    <a:pt x="387" y="199"/>
                    <a:pt x="388" y="199"/>
                    <a:pt x="388" y="199"/>
                  </a:cubicBezTo>
                  <a:cubicBezTo>
                    <a:pt x="379" y="212"/>
                    <a:pt x="371" y="225"/>
                    <a:pt x="362" y="238"/>
                  </a:cubicBezTo>
                  <a:cubicBezTo>
                    <a:pt x="348" y="256"/>
                    <a:pt x="336" y="274"/>
                    <a:pt x="323" y="293"/>
                  </a:cubicBezTo>
                  <a:close/>
                  <a:moveTo>
                    <a:pt x="403" y="186"/>
                  </a:moveTo>
                  <a:cubicBezTo>
                    <a:pt x="405" y="183"/>
                    <a:pt x="408" y="180"/>
                    <a:pt x="410" y="177"/>
                  </a:cubicBezTo>
                  <a:cubicBezTo>
                    <a:pt x="414" y="171"/>
                    <a:pt x="417" y="166"/>
                    <a:pt x="421" y="161"/>
                  </a:cubicBezTo>
                  <a:cubicBezTo>
                    <a:pt x="435" y="144"/>
                    <a:pt x="448" y="128"/>
                    <a:pt x="458" y="109"/>
                  </a:cubicBezTo>
                  <a:cubicBezTo>
                    <a:pt x="465" y="102"/>
                    <a:pt x="441" y="139"/>
                    <a:pt x="434" y="148"/>
                  </a:cubicBezTo>
                  <a:cubicBezTo>
                    <a:pt x="424" y="161"/>
                    <a:pt x="414" y="173"/>
                    <a:pt x="403" y="186"/>
                  </a:cubicBezTo>
                  <a:close/>
                  <a:moveTo>
                    <a:pt x="448" y="92"/>
                  </a:moveTo>
                  <a:cubicBezTo>
                    <a:pt x="449" y="92"/>
                    <a:pt x="449" y="92"/>
                    <a:pt x="450" y="92"/>
                  </a:cubicBezTo>
                  <a:cubicBezTo>
                    <a:pt x="454" y="93"/>
                    <a:pt x="458" y="94"/>
                    <a:pt x="461" y="95"/>
                  </a:cubicBezTo>
                  <a:cubicBezTo>
                    <a:pt x="457" y="98"/>
                    <a:pt x="454" y="101"/>
                    <a:pt x="451" y="104"/>
                  </a:cubicBezTo>
                  <a:cubicBezTo>
                    <a:pt x="453" y="101"/>
                    <a:pt x="454" y="99"/>
                    <a:pt x="456" y="96"/>
                  </a:cubicBezTo>
                  <a:cubicBezTo>
                    <a:pt x="458" y="94"/>
                    <a:pt x="455" y="93"/>
                    <a:pt x="454" y="94"/>
                  </a:cubicBezTo>
                  <a:cubicBezTo>
                    <a:pt x="440" y="105"/>
                    <a:pt x="431" y="115"/>
                    <a:pt x="441" y="97"/>
                  </a:cubicBezTo>
                  <a:cubicBezTo>
                    <a:pt x="440" y="99"/>
                    <a:pt x="443" y="100"/>
                    <a:pt x="444" y="98"/>
                  </a:cubicBezTo>
                  <a:cubicBezTo>
                    <a:pt x="445" y="96"/>
                    <a:pt x="447" y="94"/>
                    <a:pt x="448" y="92"/>
                  </a:cubicBezTo>
                  <a:close/>
                  <a:moveTo>
                    <a:pt x="443" y="92"/>
                  </a:moveTo>
                  <a:cubicBezTo>
                    <a:pt x="441" y="96"/>
                    <a:pt x="438" y="100"/>
                    <a:pt x="435" y="104"/>
                  </a:cubicBezTo>
                  <a:cubicBezTo>
                    <a:pt x="434" y="97"/>
                    <a:pt x="436" y="92"/>
                    <a:pt x="443" y="92"/>
                  </a:cubicBezTo>
                  <a:close/>
                  <a:moveTo>
                    <a:pt x="429" y="119"/>
                  </a:moveTo>
                  <a:cubicBezTo>
                    <a:pt x="429" y="119"/>
                    <a:pt x="429" y="119"/>
                    <a:pt x="429" y="119"/>
                  </a:cubicBezTo>
                  <a:cubicBezTo>
                    <a:pt x="431" y="117"/>
                    <a:pt x="432" y="116"/>
                    <a:pt x="433" y="115"/>
                  </a:cubicBezTo>
                  <a:cubicBezTo>
                    <a:pt x="434" y="116"/>
                    <a:pt x="435" y="117"/>
                    <a:pt x="436" y="118"/>
                  </a:cubicBezTo>
                  <a:cubicBezTo>
                    <a:pt x="429" y="125"/>
                    <a:pt x="423" y="132"/>
                    <a:pt x="417" y="139"/>
                  </a:cubicBezTo>
                  <a:cubicBezTo>
                    <a:pt x="415" y="142"/>
                    <a:pt x="413" y="144"/>
                    <a:pt x="412" y="145"/>
                  </a:cubicBezTo>
                  <a:cubicBezTo>
                    <a:pt x="411" y="146"/>
                    <a:pt x="411" y="147"/>
                    <a:pt x="410" y="148"/>
                  </a:cubicBezTo>
                  <a:cubicBezTo>
                    <a:pt x="417" y="138"/>
                    <a:pt x="423" y="129"/>
                    <a:pt x="429" y="119"/>
                  </a:cubicBezTo>
                  <a:close/>
                  <a:moveTo>
                    <a:pt x="417" y="105"/>
                  </a:moveTo>
                  <a:cubicBezTo>
                    <a:pt x="419" y="105"/>
                    <a:pt x="421" y="106"/>
                    <a:pt x="424" y="108"/>
                  </a:cubicBezTo>
                  <a:cubicBezTo>
                    <a:pt x="416" y="117"/>
                    <a:pt x="408" y="125"/>
                    <a:pt x="401" y="134"/>
                  </a:cubicBezTo>
                  <a:cubicBezTo>
                    <a:pt x="406" y="125"/>
                    <a:pt x="412" y="115"/>
                    <a:pt x="417" y="105"/>
                  </a:cubicBezTo>
                  <a:cubicBezTo>
                    <a:pt x="417" y="105"/>
                    <a:pt x="417" y="105"/>
                    <a:pt x="417" y="105"/>
                  </a:cubicBezTo>
                  <a:close/>
                  <a:moveTo>
                    <a:pt x="321" y="246"/>
                  </a:moveTo>
                  <a:cubicBezTo>
                    <a:pt x="320" y="247"/>
                    <a:pt x="319" y="248"/>
                    <a:pt x="319" y="248"/>
                  </a:cubicBezTo>
                  <a:cubicBezTo>
                    <a:pt x="319" y="247"/>
                    <a:pt x="319" y="245"/>
                    <a:pt x="319" y="244"/>
                  </a:cubicBezTo>
                  <a:cubicBezTo>
                    <a:pt x="319" y="244"/>
                    <a:pt x="319" y="244"/>
                    <a:pt x="319" y="243"/>
                  </a:cubicBezTo>
                  <a:cubicBezTo>
                    <a:pt x="343" y="208"/>
                    <a:pt x="369" y="176"/>
                    <a:pt x="397" y="143"/>
                  </a:cubicBezTo>
                  <a:cubicBezTo>
                    <a:pt x="403" y="136"/>
                    <a:pt x="413" y="126"/>
                    <a:pt x="418" y="118"/>
                  </a:cubicBezTo>
                  <a:cubicBezTo>
                    <a:pt x="413" y="126"/>
                    <a:pt x="408" y="133"/>
                    <a:pt x="403" y="141"/>
                  </a:cubicBezTo>
                  <a:cubicBezTo>
                    <a:pt x="399" y="146"/>
                    <a:pt x="395" y="151"/>
                    <a:pt x="391" y="156"/>
                  </a:cubicBezTo>
                  <a:cubicBezTo>
                    <a:pt x="386" y="163"/>
                    <a:pt x="381" y="170"/>
                    <a:pt x="375" y="177"/>
                  </a:cubicBezTo>
                  <a:cubicBezTo>
                    <a:pt x="357" y="200"/>
                    <a:pt x="338" y="222"/>
                    <a:pt x="321" y="246"/>
                  </a:cubicBezTo>
                  <a:close/>
                  <a:moveTo>
                    <a:pt x="362" y="199"/>
                  </a:moveTo>
                  <a:cubicBezTo>
                    <a:pt x="348" y="218"/>
                    <a:pt x="334" y="236"/>
                    <a:pt x="320" y="255"/>
                  </a:cubicBezTo>
                  <a:cubicBezTo>
                    <a:pt x="330" y="241"/>
                    <a:pt x="339" y="227"/>
                    <a:pt x="350" y="213"/>
                  </a:cubicBezTo>
                  <a:cubicBezTo>
                    <a:pt x="354" y="208"/>
                    <a:pt x="358" y="203"/>
                    <a:pt x="362" y="199"/>
                  </a:cubicBezTo>
                  <a:close/>
                  <a:moveTo>
                    <a:pt x="413" y="104"/>
                  </a:moveTo>
                  <a:cubicBezTo>
                    <a:pt x="397" y="122"/>
                    <a:pt x="383" y="142"/>
                    <a:pt x="368" y="161"/>
                  </a:cubicBezTo>
                  <a:cubicBezTo>
                    <a:pt x="382" y="142"/>
                    <a:pt x="394" y="123"/>
                    <a:pt x="405" y="103"/>
                  </a:cubicBezTo>
                  <a:cubicBezTo>
                    <a:pt x="408" y="103"/>
                    <a:pt x="410" y="103"/>
                    <a:pt x="413" y="104"/>
                  </a:cubicBezTo>
                  <a:close/>
                  <a:moveTo>
                    <a:pt x="400" y="104"/>
                  </a:moveTo>
                  <a:cubicBezTo>
                    <a:pt x="395" y="109"/>
                    <a:pt x="391" y="115"/>
                    <a:pt x="386" y="121"/>
                  </a:cubicBezTo>
                  <a:cubicBezTo>
                    <a:pt x="388" y="117"/>
                    <a:pt x="390" y="112"/>
                    <a:pt x="392" y="108"/>
                  </a:cubicBezTo>
                  <a:cubicBezTo>
                    <a:pt x="393" y="107"/>
                    <a:pt x="392" y="107"/>
                    <a:pt x="392" y="106"/>
                  </a:cubicBezTo>
                  <a:cubicBezTo>
                    <a:pt x="394" y="105"/>
                    <a:pt x="397" y="105"/>
                    <a:pt x="400" y="104"/>
                  </a:cubicBezTo>
                  <a:close/>
                  <a:moveTo>
                    <a:pt x="371" y="117"/>
                  </a:moveTo>
                  <a:cubicBezTo>
                    <a:pt x="371" y="116"/>
                    <a:pt x="371" y="116"/>
                    <a:pt x="371" y="115"/>
                  </a:cubicBezTo>
                  <a:cubicBezTo>
                    <a:pt x="377" y="112"/>
                    <a:pt x="383" y="109"/>
                    <a:pt x="389" y="107"/>
                  </a:cubicBezTo>
                  <a:cubicBezTo>
                    <a:pt x="377" y="120"/>
                    <a:pt x="366" y="133"/>
                    <a:pt x="355" y="147"/>
                  </a:cubicBezTo>
                  <a:cubicBezTo>
                    <a:pt x="361" y="137"/>
                    <a:pt x="366" y="127"/>
                    <a:pt x="371" y="117"/>
                  </a:cubicBezTo>
                  <a:close/>
                  <a:moveTo>
                    <a:pt x="361" y="114"/>
                  </a:moveTo>
                  <a:cubicBezTo>
                    <a:pt x="353" y="121"/>
                    <a:pt x="345" y="128"/>
                    <a:pt x="338" y="135"/>
                  </a:cubicBezTo>
                  <a:cubicBezTo>
                    <a:pt x="344" y="126"/>
                    <a:pt x="350" y="116"/>
                    <a:pt x="356" y="107"/>
                  </a:cubicBezTo>
                  <a:cubicBezTo>
                    <a:pt x="358" y="109"/>
                    <a:pt x="359" y="111"/>
                    <a:pt x="361" y="114"/>
                  </a:cubicBezTo>
                  <a:close/>
                  <a:moveTo>
                    <a:pt x="353" y="102"/>
                  </a:moveTo>
                  <a:cubicBezTo>
                    <a:pt x="353" y="102"/>
                    <a:pt x="354" y="103"/>
                    <a:pt x="354" y="103"/>
                  </a:cubicBezTo>
                  <a:cubicBezTo>
                    <a:pt x="347" y="111"/>
                    <a:pt x="335" y="122"/>
                    <a:pt x="321" y="135"/>
                  </a:cubicBezTo>
                  <a:cubicBezTo>
                    <a:pt x="322" y="134"/>
                    <a:pt x="323" y="133"/>
                    <a:pt x="324" y="132"/>
                  </a:cubicBezTo>
                  <a:cubicBezTo>
                    <a:pt x="332" y="121"/>
                    <a:pt x="342" y="111"/>
                    <a:pt x="353" y="102"/>
                  </a:cubicBezTo>
                  <a:cubicBezTo>
                    <a:pt x="353" y="102"/>
                    <a:pt x="353" y="102"/>
                    <a:pt x="353" y="102"/>
                  </a:cubicBezTo>
                  <a:close/>
                  <a:moveTo>
                    <a:pt x="352" y="99"/>
                  </a:moveTo>
                  <a:cubicBezTo>
                    <a:pt x="352" y="99"/>
                    <a:pt x="351" y="99"/>
                    <a:pt x="351" y="99"/>
                  </a:cubicBezTo>
                  <a:cubicBezTo>
                    <a:pt x="347" y="102"/>
                    <a:pt x="344" y="105"/>
                    <a:pt x="340" y="108"/>
                  </a:cubicBezTo>
                  <a:cubicBezTo>
                    <a:pt x="343" y="104"/>
                    <a:pt x="345" y="100"/>
                    <a:pt x="348" y="96"/>
                  </a:cubicBezTo>
                  <a:cubicBezTo>
                    <a:pt x="349" y="94"/>
                    <a:pt x="347" y="93"/>
                    <a:pt x="345" y="94"/>
                  </a:cubicBezTo>
                  <a:cubicBezTo>
                    <a:pt x="342" y="97"/>
                    <a:pt x="339" y="100"/>
                    <a:pt x="336" y="102"/>
                  </a:cubicBezTo>
                  <a:cubicBezTo>
                    <a:pt x="339" y="97"/>
                    <a:pt x="342" y="92"/>
                    <a:pt x="345" y="87"/>
                  </a:cubicBezTo>
                  <a:cubicBezTo>
                    <a:pt x="348" y="91"/>
                    <a:pt x="350" y="95"/>
                    <a:pt x="352" y="99"/>
                  </a:cubicBezTo>
                  <a:close/>
                  <a:moveTo>
                    <a:pt x="343" y="84"/>
                  </a:moveTo>
                  <a:cubicBezTo>
                    <a:pt x="343" y="84"/>
                    <a:pt x="343" y="84"/>
                    <a:pt x="343" y="84"/>
                  </a:cubicBezTo>
                  <a:cubicBezTo>
                    <a:pt x="340" y="87"/>
                    <a:pt x="337" y="91"/>
                    <a:pt x="334" y="94"/>
                  </a:cubicBezTo>
                  <a:cubicBezTo>
                    <a:pt x="337" y="89"/>
                    <a:pt x="338" y="83"/>
                    <a:pt x="338" y="77"/>
                  </a:cubicBezTo>
                  <a:cubicBezTo>
                    <a:pt x="340" y="79"/>
                    <a:pt x="342" y="81"/>
                    <a:pt x="343" y="84"/>
                  </a:cubicBezTo>
                  <a:close/>
                  <a:moveTo>
                    <a:pt x="331" y="70"/>
                  </a:moveTo>
                  <a:cubicBezTo>
                    <a:pt x="333" y="71"/>
                    <a:pt x="334" y="72"/>
                    <a:pt x="335" y="73"/>
                  </a:cubicBezTo>
                  <a:cubicBezTo>
                    <a:pt x="328" y="81"/>
                    <a:pt x="322" y="89"/>
                    <a:pt x="316" y="97"/>
                  </a:cubicBezTo>
                  <a:cubicBezTo>
                    <a:pt x="322" y="88"/>
                    <a:pt x="327" y="79"/>
                    <a:pt x="331" y="70"/>
                  </a:cubicBezTo>
                  <a:close/>
                  <a:moveTo>
                    <a:pt x="193" y="284"/>
                  </a:moveTo>
                  <a:cubicBezTo>
                    <a:pt x="203" y="271"/>
                    <a:pt x="213" y="257"/>
                    <a:pt x="222" y="243"/>
                  </a:cubicBezTo>
                  <a:cubicBezTo>
                    <a:pt x="230" y="233"/>
                    <a:pt x="238" y="223"/>
                    <a:pt x="246" y="212"/>
                  </a:cubicBezTo>
                  <a:cubicBezTo>
                    <a:pt x="247" y="211"/>
                    <a:pt x="248" y="210"/>
                    <a:pt x="249" y="209"/>
                  </a:cubicBezTo>
                  <a:cubicBezTo>
                    <a:pt x="230" y="236"/>
                    <a:pt x="212" y="263"/>
                    <a:pt x="194" y="289"/>
                  </a:cubicBezTo>
                  <a:cubicBezTo>
                    <a:pt x="160" y="337"/>
                    <a:pt x="182" y="300"/>
                    <a:pt x="193" y="284"/>
                  </a:cubicBezTo>
                  <a:close/>
                  <a:moveTo>
                    <a:pt x="166" y="321"/>
                  </a:moveTo>
                  <a:cubicBezTo>
                    <a:pt x="166" y="321"/>
                    <a:pt x="166" y="321"/>
                    <a:pt x="166" y="322"/>
                  </a:cubicBezTo>
                  <a:cubicBezTo>
                    <a:pt x="165" y="322"/>
                    <a:pt x="165" y="322"/>
                    <a:pt x="165" y="322"/>
                  </a:cubicBezTo>
                  <a:cubicBezTo>
                    <a:pt x="165" y="320"/>
                    <a:pt x="164" y="319"/>
                    <a:pt x="164" y="317"/>
                  </a:cubicBezTo>
                  <a:cubicBezTo>
                    <a:pt x="168" y="313"/>
                    <a:pt x="172" y="308"/>
                    <a:pt x="176" y="304"/>
                  </a:cubicBezTo>
                  <a:cubicBezTo>
                    <a:pt x="172" y="310"/>
                    <a:pt x="169" y="315"/>
                    <a:pt x="166" y="321"/>
                  </a:cubicBezTo>
                  <a:close/>
                  <a:moveTo>
                    <a:pt x="237" y="230"/>
                  </a:moveTo>
                  <a:cubicBezTo>
                    <a:pt x="250" y="212"/>
                    <a:pt x="263" y="195"/>
                    <a:pt x="277" y="178"/>
                  </a:cubicBezTo>
                  <a:cubicBezTo>
                    <a:pt x="271" y="187"/>
                    <a:pt x="265" y="196"/>
                    <a:pt x="259" y="205"/>
                  </a:cubicBezTo>
                  <a:cubicBezTo>
                    <a:pt x="247" y="220"/>
                    <a:pt x="235" y="236"/>
                    <a:pt x="223" y="251"/>
                  </a:cubicBezTo>
                  <a:cubicBezTo>
                    <a:pt x="228" y="244"/>
                    <a:pt x="232" y="237"/>
                    <a:pt x="237" y="230"/>
                  </a:cubicBezTo>
                  <a:close/>
                  <a:moveTo>
                    <a:pt x="258" y="184"/>
                  </a:moveTo>
                  <a:cubicBezTo>
                    <a:pt x="244" y="202"/>
                    <a:pt x="233" y="222"/>
                    <a:pt x="220" y="240"/>
                  </a:cubicBezTo>
                  <a:cubicBezTo>
                    <a:pt x="207" y="262"/>
                    <a:pt x="180" y="285"/>
                    <a:pt x="170" y="304"/>
                  </a:cubicBezTo>
                  <a:cubicBezTo>
                    <a:pt x="173" y="299"/>
                    <a:pt x="175" y="295"/>
                    <a:pt x="178" y="291"/>
                  </a:cubicBezTo>
                  <a:cubicBezTo>
                    <a:pt x="189" y="277"/>
                    <a:pt x="198" y="262"/>
                    <a:pt x="207" y="246"/>
                  </a:cubicBezTo>
                  <a:cubicBezTo>
                    <a:pt x="238" y="203"/>
                    <a:pt x="273" y="163"/>
                    <a:pt x="302" y="119"/>
                  </a:cubicBezTo>
                  <a:cubicBezTo>
                    <a:pt x="296" y="130"/>
                    <a:pt x="290" y="141"/>
                    <a:pt x="284" y="151"/>
                  </a:cubicBezTo>
                  <a:cubicBezTo>
                    <a:pt x="275" y="162"/>
                    <a:pt x="266" y="173"/>
                    <a:pt x="258" y="184"/>
                  </a:cubicBezTo>
                  <a:close/>
                  <a:moveTo>
                    <a:pt x="215" y="231"/>
                  </a:moveTo>
                  <a:cubicBezTo>
                    <a:pt x="243" y="185"/>
                    <a:pt x="278" y="141"/>
                    <a:pt x="310" y="98"/>
                  </a:cubicBezTo>
                  <a:cubicBezTo>
                    <a:pt x="341" y="55"/>
                    <a:pt x="302" y="112"/>
                    <a:pt x="295" y="121"/>
                  </a:cubicBezTo>
                  <a:cubicBezTo>
                    <a:pt x="280" y="143"/>
                    <a:pt x="265" y="165"/>
                    <a:pt x="250" y="186"/>
                  </a:cubicBezTo>
                  <a:cubicBezTo>
                    <a:pt x="238" y="201"/>
                    <a:pt x="227" y="216"/>
                    <a:pt x="215" y="231"/>
                  </a:cubicBezTo>
                  <a:close/>
                  <a:moveTo>
                    <a:pt x="321" y="96"/>
                  </a:moveTo>
                  <a:cubicBezTo>
                    <a:pt x="322" y="107"/>
                    <a:pt x="318" y="115"/>
                    <a:pt x="310" y="121"/>
                  </a:cubicBezTo>
                  <a:cubicBezTo>
                    <a:pt x="305" y="126"/>
                    <a:pt x="301" y="131"/>
                    <a:pt x="297" y="136"/>
                  </a:cubicBezTo>
                  <a:cubicBezTo>
                    <a:pt x="305" y="123"/>
                    <a:pt x="313" y="109"/>
                    <a:pt x="321" y="96"/>
                  </a:cubicBezTo>
                  <a:close/>
                  <a:moveTo>
                    <a:pt x="323" y="64"/>
                  </a:moveTo>
                  <a:cubicBezTo>
                    <a:pt x="325" y="65"/>
                    <a:pt x="326" y="66"/>
                    <a:pt x="328" y="67"/>
                  </a:cubicBezTo>
                  <a:cubicBezTo>
                    <a:pt x="298" y="107"/>
                    <a:pt x="270" y="147"/>
                    <a:pt x="241" y="188"/>
                  </a:cubicBezTo>
                  <a:cubicBezTo>
                    <a:pt x="230" y="204"/>
                    <a:pt x="218" y="220"/>
                    <a:pt x="208" y="237"/>
                  </a:cubicBezTo>
                  <a:cubicBezTo>
                    <a:pt x="204" y="245"/>
                    <a:pt x="199" y="252"/>
                    <a:pt x="195" y="260"/>
                  </a:cubicBezTo>
                  <a:cubicBezTo>
                    <a:pt x="194" y="261"/>
                    <a:pt x="193" y="262"/>
                    <a:pt x="193" y="263"/>
                  </a:cubicBezTo>
                  <a:cubicBezTo>
                    <a:pt x="192" y="264"/>
                    <a:pt x="192" y="264"/>
                    <a:pt x="192" y="264"/>
                  </a:cubicBezTo>
                  <a:cubicBezTo>
                    <a:pt x="184" y="275"/>
                    <a:pt x="170" y="287"/>
                    <a:pt x="167" y="293"/>
                  </a:cubicBezTo>
                  <a:cubicBezTo>
                    <a:pt x="185" y="254"/>
                    <a:pt x="215" y="220"/>
                    <a:pt x="241" y="186"/>
                  </a:cubicBezTo>
                  <a:cubicBezTo>
                    <a:pt x="271" y="147"/>
                    <a:pt x="296" y="105"/>
                    <a:pt x="323" y="64"/>
                  </a:cubicBezTo>
                  <a:close/>
                  <a:moveTo>
                    <a:pt x="319" y="62"/>
                  </a:moveTo>
                  <a:cubicBezTo>
                    <a:pt x="307" y="76"/>
                    <a:pt x="295" y="91"/>
                    <a:pt x="283" y="105"/>
                  </a:cubicBezTo>
                  <a:cubicBezTo>
                    <a:pt x="294" y="90"/>
                    <a:pt x="304" y="75"/>
                    <a:pt x="315" y="60"/>
                  </a:cubicBezTo>
                  <a:cubicBezTo>
                    <a:pt x="316" y="61"/>
                    <a:pt x="318" y="61"/>
                    <a:pt x="319" y="62"/>
                  </a:cubicBezTo>
                  <a:close/>
                  <a:moveTo>
                    <a:pt x="291" y="56"/>
                  </a:moveTo>
                  <a:cubicBezTo>
                    <a:pt x="293" y="56"/>
                    <a:pt x="295" y="57"/>
                    <a:pt x="297" y="57"/>
                  </a:cubicBezTo>
                  <a:cubicBezTo>
                    <a:pt x="271" y="88"/>
                    <a:pt x="244" y="118"/>
                    <a:pt x="218" y="150"/>
                  </a:cubicBezTo>
                  <a:cubicBezTo>
                    <a:pt x="221" y="146"/>
                    <a:pt x="224" y="142"/>
                    <a:pt x="227" y="137"/>
                  </a:cubicBezTo>
                  <a:cubicBezTo>
                    <a:pt x="249" y="111"/>
                    <a:pt x="271" y="84"/>
                    <a:pt x="291" y="56"/>
                  </a:cubicBezTo>
                  <a:close/>
                  <a:moveTo>
                    <a:pt x="286" y="57"/>
                  </a:moveTo>
                  <a:cubicBezTo>
                    <a:pt x="269" y="79"/>
                    <a:pt x="251" y="101"/>
                    <a:pt x="234" y="124"/>
                  </a:cubicBezTo>
                  <a:cubicBezTo>
                    <a:pt x="225" y="135"/>
                    <a:pt x="215" y="147"/>
                    <a:pt x="206" y="158"/>
                  </a:cubicBezTo>
                  <a:cubicBezTo>
                    <a:pt x="192" y="175"/>
                    <a:pt x="170" y="196"/>
                    <a:pt x="162" y="215"/>
                  </a:cubicBezTo>
                  <a:cubicBezTo>
                    <a:pt x="187" y="155"/>
                    <a:pt x="242" y="110"/>
                    <a:pt x="279" y="57"/>
                  </a:cubicBezTo>
                  <a:cubicBezTo>
                    <a:pt x="281" y="57"/>
                    <a:pt x="284" y="57"/>
                    <a:pt x="286" y="57"/>
                  </a:cubicBezTo>
                  <a:close/>
                  <a:moveTo>
                    <a:pt x="266" y="59"/>
                  </a:moveTo>
                  <a:cubicBezTo>
                    <a:pt x="269" y="58"/>
                    <a:pt x="271" y="58"/>
                    <a:pt x="274" y="58"/>
                  </a:cubicBezTo>
                  <a:cubicBezTo>
                    <a:pt x="254" y="80"/>
                    <a:pt x="235" y="102"/>
                    <a:pt x="216" y="125"/>
                  </a:cubicBezTo>
                  <a:cubicBezTo>
                    <a:pt x="233" y="103"/>
                    <a:pt x="250" y="82"/>
                    <a:pt x="266" y="60"/>
                  </a:cubicBezTo>
                  <a:cubicBezTo>
                    <a:pt x="266" y="59"/>
                    <a:pt x="266" y="59"/>
                    <a:pt x="266" y="59"/>
                  </a:cubicBezTo>
                  <a:close/>
                  <a:moveTo>
                    <a:pt x="257" y="60"/>
                  </a:moveTo>
                  <a:cubicBezTo>
                    <a:pt x="259" y="60"/>
                    <a:pt x="260" y="60"/>
                    <a:pt x="262" y="60"/>
                  </a:cubicBezTo>
                  <a:cubicBezTo>
                    <a:pt x="249" y="76"/>
                    <a:pt x="236" y="92"/>
                    <a:pt x="223" y="109"/>
                  </a:cubicBezTo>
                  <a:cubicBezTo>
                    <a:pt x="218" y="114"/>
                    <a:pt x="213" y="119"/>
                    <a:pt x="208" y="125"/>
                  </a:cubicBezTo>
                  <a:cubicBezTo>
                    <a:pt x="196" y="140"/>
                    <a:pt x="169" y="166"/>
                    <a:pt x="161" y="182"/>
                  </a:cubicBezTo>
                  <a:cubicBezTo>
                    <a:pt x="184" y="137"/>
                    <a:pt x="230" y="105"/>
                    <a:pt x="257" y="62"/>
                  </a:cubicBezTo>
                  <a:cubicBezTo>
                    <a:pt x="257" y="61"/>
                    <a:pt x="257" y="61"/>
                    <a:pt x="257" y="60"/>
                  </a:cubicBezTo>
                  <a:close/>
                  <a:moveTo>
                    <a:pt x="191" y="157"/>
                  </a:moveTo>
                  <a:cubicBezTo>
                    <a:pt x="185" y="165"/>
                    <a:pt x="178" y="174"/>
                    <a:pt x="172" y="182"/>
                  </a:cubicBezTo>
                  <a:cubicBezTo>
                    <a:pt x="150" y="211"/>
                    <a:pt x="163" y="193"/>
                    <a:pt x="175" y="176"/>
                  </a:cubicBezTo>
                  <a:cubicBezTo>
                    <a:pt x="181" y="170"/>
                    <a:pt x="186" y="163"/>
                    <a:pt x="191" y="157"/>
                  </a:cubicBezTo>
                  <a:close/>
                  <a:moveTo>
                    <a:pt x="244" y="64"/>
                  </a:moveTo>
                  <a:cubicBezTo>
                    <a:pt x="247" y="63"/>
                    <a:pt x="249" y="62"/>
                    <a:pt x="252" y="61"/>
                  </a:cubicBezTo>
                  <a:cubicBezTo>
                    <a:pt x="246" y="67"/>
                    <a:pt x="239" y="72"/>
                    <a:pt x="233" y="78"/>
                  </a:cubicBezTo>
                  <a:cubicBezTo>
                    <a:pt x="237" y="73"/>
                    <a:pt x="240" y="68"/>
                    <a:pt x="244" y="64"/>
                  </a:cubicBezTo>
                  <a:close/>
                  <a:moveTo>
                    <a:pt x="221" y="71"/>
                  </a:moveTo>
                  <a:cubicBezTo>
                    <a:pt x="223" y="70"/>
                    <a:pt x="226" y="69"/>
                    <a:pt x="228" y="68"/>
                  </a:cubicBezTo>
                  <a:cubicBezTo>
                    <a:pt x="202" y="93"/>
                    <a:pt x="179" y="122"/>
                    <a:pt x="156" y="150"/>
                  </a:cubicBezTo>
                  <a:cubicBezTo>
                    <a:pt x="138" y="170"/>
                    <a:pt x="142" y="163"/>
                    <a:pt x="148" y="153"/>
                  </a:cubicBezTo>
                  <a:cubicBezTo>
                    <a:pt x="173" y="126"/>
                    <a:pt x="196" y="98"/>
                    <a:pt x="221" y="71"/>
                  </a:cubicBezTo>
                  <a:close/>
                  <a:moveTo>
                    <a:pt x="155" y="135"/>
                  </a:moveTo>
                  <a:cubicBezTo>
                    <a:pt x="152" y="141"/>
                    <a:pt x="148" y="146"/>
                    <a:pt x="145" y="151"/>
                  </a:cubicBezTo>
                  <a:cubicBezTo>
                    <a:pt x="129" y="169"/>
                    <a:pt x="144" y="150"/>
                    <a:pt x="155" y="135"/>
                  </a:cubicBezTo>
                  <a:close/>
                  <a:moveTo>
                    <a:pt x="161" y="133"/>
                  </a:moveTo>
                  <a:cubicBezTo>
                    <a:pt x="171" y="119"/>
                    <a:pt x="184" y="105"/>
                    <a:pt x="196" y="93"/>
                  </a:cubicBezTo>
                  <a:cubicBezTo>
                    <a:pt x="184" y="106"/>
                    <a:pt x="173" y="120"/>
                    <a:pt x="161" y="133"/>
                  </a:cubicBezTo>
                  <a:close/>
                  <a:moveTo>
                    <a:pt x="187" y="86"/>
                  </a:moveTo>
                  <a:cubicBezTo>
                    <a:pt x="191" y="84"/>
                    <a:pt x="194" y="82"/>
                    <a:pt x="197" y="81"/>
                  </a:cubicBezTo>
                  <a:cubicBezTo>
                    <a:pt x="190" y="87"/>
                    <a:pt x="184" y="93"/>
                    <a:pt x="177" y="99"/>
                  </a:cubicBezTo>
                  <a:cubicBezTo>
                    <a:pt x="182" y="93"/>
                    <a:pt x="186" y="89"/>
                    <a:pt x="187" y="87"/>
                  </a:cubicBezTo>
                  <a:cubicBezTo>
                    <a:pt x="187" y="86"/>
                    <a:pt x="187" y="86"/>
                    <a:pt x="187" y="86"/>
                  </a:cubicBezTo>
                  <a:close/>
                  <a:moveTo>
                    <a:pt x="174" y="93"/>
                  </a:moveTo>
                  <a:cubicBezTo>
                    <a:pt x="176" y="92"/>
                    <a:pt x="178" y="91"/>
                    <a:pt x="179" y="90"/>
                  </a:cubicBezTo>
                  <a:cubicBezTo>
                    <a:pt x="166" y="104"/>
                    <a:pt x="153" y="118"/>
                    <a:pt x="140" y="133"/>
                  </a:cubicBezTo>
                  <a:cubicBezTo>
                    <a:pt x="125" y="150"/>
                    <a:pt x="127" y="146"/>
                    <a:pt x="133" y="136"/>
                  </a:cubicBezTo>
                  <a:cubicBezTo>
                    <a:pt x="146" y="123"/>
                    <a:pt x="157" y="108"/>
                    <a:pt x="170" y="95"/>
                  </a:cubicBezTo>
                  <a:cubicBezTo>
                    <a:pt x="172" y="94"/>
                    <a:pt x="173" y="93"/>
                    <a:pt x="174" y="93"/>
                  </a:cubicBezTo>
                  <a:close/>
                  <a:moveTo>
                    <a:pt x="152" y="105"/>
                  </a:moveTo>
                  <a:cubicBezTo>
                    <a:pt x="155" y="103"/>
                    <a:pt x="158" y="101"/>
                    <a:pt x="161" y="100"/>
                  </a:cubicBezTo>
                  <a:cubicBezTo>
                    <a:pt x="159" y="102"/>
                    <a:pt x="157" y="104"/>
                    <a:pt x="155" y="106"/>
                  </a:cubicBezTo>
                  <a:cubicBezTo>
                    <a:pt x="156" y="104"/>
                    <a:pt x="157" y="103"/>
                    <a:pt x="158" y="102"/>
                  </a:cubicBezTo>
                  <a:cubicBezTo>
                    <a:pt x="155" y="105"/>
                    <a:pt x="151" y="109"/>
                    <a:pt x="147" y="113"/>
                  </a:cubicBezTo>
                  <a:cubicBezTo>
                    <a:pt x="147" y="113"/>
                    <a:pt x="147" y="113"/>
                    <a:pt x="146" y="113"/>
                  </a:cubicBezTo>
                  <a:cubicBezTo>
                    <a:pt x="149" y="110"/>
                    <a:pt x="151" y="107"/>
                    <a:pt x="152" y="105"/>
                  </a:cubicBezTo>
                  <a:close/>
                  <a:moveTo>
                    <a:pt x="142" y="111"/>
                  </a:moveTo>
                  <a:cubicBezTo>
                    <a:pt x="140" y="113"/>
                    <a:pt x="139" y="114"/>
                    <a:pt x="138" y="116"/>
                  </a:cubicBezTo>
                  <a:cubicBezTo>
                    <a:pt x="130" y="126"/>
                    <a:pt x="122" y="135"/>
                    <a:pt x="114" y="145"/>
                  </a:cubicBezTo>
                  <a:cubicBezTo>
                    <a:pt x="112" y="133"/>
                    <a:pt x="126" y="121"/>
                    <a:pt x="142" y="111"/>
                  </a:cubicBezTo>
                  <a:close/>
                  <a:moveTo>
                    <a:pt x="118" y="152"/>
                  </a:moveTo>
                  <a:cubicBezTo>
                    <a:pt x="117" y="151"/>
                    <a:pt x="116" y="150"/>
                    <a:pt x="116" y="149"/>
                  </a:cubicBezTo>
                  <a:cubicBezTo>
                    <a:pt x="116" y="149"/>
                    <a:pt x="117" y="149"/>
                    <a:pt x="117" y="148"/>
                  </a:cubicBezTo>
                  <a:cubicBezTo>
                    <a:pt x="118" y="149"/>
                    <a:pt x="119" y="149"/>
                    <a:pt x="120" y="149"/>
                  </a:cubicBezTo>
                  <a:cubicBezTo>
                    <a:pt x="123" y="146"/>
                    <a:pt x="126" y="143"/>
                    <a:pt x="128" y="140"/>
                  </a:cubicBezTo>
                  <a:cubicBezTo>
                    <a:pt x="126" y="145"/>
                    <a:pt x="123" y="149"/>
                    <a:pt x="120" y="154"/>
                  </a:cubicBezTo>
                  <a:cubicBezTo>
                    <a:pt x="119" y="153"/>
                    <a:pt x="119" y="153"/>
                    <a:pt x="118" y="152"/>
                  </a:cubicBezTo>
                  <a:close/>
                  <a:moveTo>
                    <a:pt x="127" y="170"/>
                  </a:moveTo>
                  <a:cubicBezTo>
                    <a:pt x="127" y="168"/>
                    <a:pt x="126" y="166"/>
                    <a:pt x="125" y="164"/>
                  </a:cubicBezTo>
                  <a:cubicBezTo>
                    <a:pt x="135" y="153"/>
                    <a:pt x="145" y="142"/>
                    <a:pt x="155" y="130"/>
                  </a:cubicBezTo>
                  <a:cubicBezTo>
                    <a:pt x="145" y="143"/>
                    <a:pt x="136" y="156"/>
                    <a:pt x="127" y="170"/>
                  </a:cubicBezTo>
                  <a:close/>
                  <a:moveTo>
                    <a:pt x="136" y="184"/>
                  </a:moveTo>
                  <a:cubicBezTo>
                    <a:pt x="133" y="182"/>
                    <a:pt x="131" y="178"/>
                    <a:pt x="129" y="173"/>
                  </a:cubicBezTo>
                  <a:cubicBezTo>
                    <a:pt x="129" y="173"/>
                    <a:pt x="129" y="173"/>
                    <a:pt x="130" y="173"/>
                  </a:cubicBezTo>
                  <a:cubicBezTo>
                    <a:pt x="133" y="170"/>
                    <a:pt x="136" y="166"/>
                    <a:pt x="139" y="163"/>
                  </a:cubicBezTo>
                  <a:cubicBezTo>
                    <a:pt x="137" y="167"/>
                    <a:pt x="135" y="170"/>
                    <a:pt x="133" y="174"/>
                  </a:cubicBezTo>
                  <a:cubicBezTo>
                    <a:pt x="133" y="176"/>
                    <a:pt x="135" y="178"/>
                    <a:pt x="136" y="176"/>
                  </a:cubicBezTo>
                  <a:cubicBezTo>
                    <a:pt x="139" y="173"/>
                    <a:pt x="141" y="171"/>
                    <a:pt x="144" y="168"/>
                  </a:cubicBezTo>
                  <a:cubicBezTo>
                    <a:pt x="141" y="173"/>
                    <a:pt x="138" y="178"/>
                    <a:pt x="136" y="183"/>
                  </a:cubicBezTo>
                  <a:cubicBezTo>
                    <a:pt x="136" y="183"/>
                    <a:pt x="136" y="184"/>
                    <a:pt x="136" y="184"/>
                  </a:cubicBezTo>
                  <a:close/>
                  <a:moveTo>
                    <a:pt x="138" y="185"/>
                  </a:moveTo>
                  <a:cubicBezTo>
                    <a:pt x="138" y="185"/>
                    <a:pt x="138" y="185"/>
                    <a:pt x="138" y="185"/>
                  </a:cubicBezTo>
                  <a:cubicBezTo>
                    <a:pt x="145" y="178"/>
                    <a:pt x="152" y="170"/>
                    <a:pt x="159" y="163"/>
                  </a:cubicBezTo>
                  <a:cubicBezTo>
                    <a:pt x="153" y="170"/>
                    <a:pt x="147" y="178"/>
                    <a:pt x="142" y="186"/>
                  </a:cubicBezTo>
                  <a:cubicBezTo>
                    <a:pt x="140" y="186"/>
                    <a:pt x="139" y="186"/>
                    <a:pt x="138" y="185"/>
                  </a:cubicBezTo>
                  <a:close/>
                  <a:moveTo>
                    <a:pt x="148" y="188"/>
                  </a:moveTo>
                  <a:cubicBezTo>
                    <a:pt x="148" y="187"/>
                    <a:pt x="147" y="186"/>
                    <a:pt x="146" y="186"/>
                  </a:cubicBezTo>
                  <a:cubicBezTo>
                    <a:pt x="161" y="170"/>
                    <a:pt x="175" y="152"/>
                    <a:pt x="189" y="134"/>
                  </a:cubicBezTo>
                  <a:cubicBezTo>
                    <a:pt x="200" y="118"/>
                    <a:pt x="212" y="104"/>
                    <a:pt x="225" y="89"/>
                  </a:cubicBezTo>
                  <a:cubicBezTo>
                    <a:pt x="235" y="78"/>
                    <a:pt x="268" y="48"/>
                    <a:pt x="228" y="96"/>
                  </a:cubicBezTo>
                  <a:cubicBezTo>
                    <a:pt x="200" y="129"/>
                    <a:pt x="166" y="159"/>
                    <a:pt x="151" y="199"/>
                  </a:cubicBezTo>
                  <a:cubicBezTo>
                    <a:pt x="150" y="195"/>
                    <a:pt x="149" y="191"/>
                    <a:pt x="148" y="188"/>
                  </a:cubicBezTo>
                  <a:close/>
                  <a:moveTo>
                    <a:pt x="153" y="213"/>
                  </a:moveTo>
                  <a:cubicBezTo>
                    <a:pt x="174" y="184"/>
                    <a:pt x="196" y="155"/>
                    <a:pt x="219" y="126"/>
                  </a:cubicBezTo>
                  <a:cubicBezTo>
                    <a:pt x="229" y="114"/>
                    <a:pt x="297" y="31"/>
                    <a:pt x="250" y="91"/>
                  </a:cubicBezTo>
                  <a:cubicBezTo>
                    <a:pt x="216" y="134"/>
                    <a:pt x="178" y="173"/>
                    <a:pt x="155" y="224"/>
                  </a:cubicBezTo>
                  <a:cubicBezTo>
                    <a:pt x="154" y="220"/>
                    <a:pt x="154" y="217"/>
                    <a:pt x="153" y="213"/>
                  </a:cubicBezTo>
                  <a:close/>
                  <a:moveTo>
                    <a:pt x="161" y="244"/>
                  </a:moveTo>
                  <a:cubicBezTo>
                    <a:pt x="161" y="244"/>
                    <a:pt x="161" y="244"/>
                    <a:pt x="161" y="245"/>
                  </a:cubicBezTo>
                  <a:cubicBezTo>
                    <a:pt x="159" y="240"/>
                    <a:pt x="157" y="234"/>
                    <a:pt x="156" y="229"/>
                  </a:cubicBezTo>
                  <a:cubicBezTo>
                    <a:pt x="156" y="229"/>
                    <a:pt x="156" y="229"/>
                    <a:pt x="156" y="229"/>
                  </a:cubicBezTo>
                  <a:cubicBezTo>
                    <a:pt x="168" y="212"/>
                    <a:pt x="181" y="195"/>
                    <a:pt x="194" y="179"/>
                  </a:cubicBezTo>
                  <a:cubicBezTo>
                    <a:pt x="182" y="196"/>
                    <a:pt x="171" y="213"/>
                    <a:pt x="160" y="231"/>
                  </a:cubicBezTo>
                  <a:cubicBezTo>
                    <a:pt x="159" y="232"/>
                    <a:pt x="162" y="234"/>
                    <a:pt x="163" y="232"/>
                  </a:cubicBezTo>
                  <a:cubicBezTo>
                    <a:pt x="184" y="198"/>
                    <a:pt x="208" y="167"/>
                    <a:pt x="234" y="136"/>
                  </a:cubicBezTo>
                  <a:cubicBezTo>
                    <a:pt x="245" y="122"/>
                    <a:pt x="256" y="109"/>
                    <a:pt x="268" y="96"/>
                  </a:cubicBezTo>
                  <a:cubicBezTo>
                    <a:pt x="272" y="91"/>
                    <a:pt x="304" y="48"/>
                    <a:pt x="283" y="80"/>
                  </a:cubicBezTo>
                  <a:cubicBezTo>
                    <a:pt x="244" y="137"/>
                    <a:pt x="192" y="181"/>
                    <a:pt x="161" y="244"/>
                  </a:cubicBezTo>
                  <a:close/>
                  <a:moveTo>
                    <a:pt x="171" y="233"/>
                  </a:moveTo>
                  <a:cubicBezTo>
                    <a:pt x="194" y="185"/>
                    <a:pt x="232" y="147"/>
                    <a:pt x="266" y="106"/>
                  </a:cubicBezTo>
                  <a:cubicBezTo>
                    <a:pt x="259" y="116"/>
                    <a:pt x="251" y="127"/>
                    <a:pt x="244" y="138"/>
                  </a:cubicBezTo>
                  <a:cubicBezTo>
                    <a:pt x="238" y="146"/>
                    <a:pt x="232" y="154"/>
                    <a:pt x="227" y="162"/>
                  </a:cubicBezTo>
                  <a:cubicBezTo>
                    <a:pt x="226" y="164"/>
                    <a:pt x="224" y="165"/>
                    <a:pt x="223" y="167"/>
                  </a:cubicBezTo>
                  <a:cubicBezTo>
                    <a:pt x="218" y="174"/>
                    <a:pt x="212" y="181"/>
                    <a:pt x="207" y="189"/>
                  </a:cubicBezTo>
                  <a:cubicBezTo>
                    <a:pt x="195" y="202"/>
                    <a:pt x="177" y="220"/>
                    <a:pt x="171" y="233"/>
                  </a:cubicBezTo>
                  <a:close/>
                  <a:moveTo>
                    <a:pt x="178" y="243"/>
                  </a:moveTo>
                  <a:cubicBezTo>
                    <a:pt x="187" y="232"/>
                    <a:pt x="195" y="211"/>
                    <a:pt x="205" y="199"/>
                  </a:cubicBezTo>
                  <a:cubicBezTo>
                    <a:pt x="240" y="154"/>
                    <a:pt x="273" y="106"/>
                    <a:pt x="306" y="59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08" y="58"/>
                    <a:pt x="309" y="59"/>
                    <a:pt x="311" y="59"/>
                  </a:cubicBezTo>
                  <a:cubicBezTo>
                    <a:pt x="297" y="77"/>
                    <a:pt x="284" y="95"/>
                    <a:pt x="272" y="113"/>
                  </a:cubicBezTo>
                  <a:cubicBezTo>
                    <a:pt x="266" y="122"/>
                    <a:pt x="259" y="132"/>
                    <a:pt x="253" y="141"/>
                  </a:cubicBezTo>
                  <a:cubicBezTo>
                    <a:pt x="237" y="163"/>
                    <a:pt x="221" y="186"/>
                    <a:pt x="205" y="208"/>
                  </a:cubicBezTo>
                  <a:cubicBezTo>
                    <a:pt x="196" y="220"/>
                    <a:pt x="188" y="232"/>
                    <a:pt x="178" y="243"/>
                  </a:cubicBezTo>
                  <a:close/>
                  <a:moveTo>
                    <a:pt x="159" y="302"/>
                  </a:moveTo>
                  <a:cubicBezTo>
                    <a:pt x="158" y="300"/>
                    <a:pt x="157" y="298"/>
                    <a:pt x="156" y="295"/>
                  </a:cubicBezTo>
                  <a:cubicBezTo>
                    <a:pt x="156" y="295"/>
                    <a:pt x="156" y="295"/>
                    <a:pt x="156" y="295"/>
                  </a:cubicBezTo>
                  <a:cubicBezTo>
                    <a:pt x="174" y="273"/>
                    <a:pt x="190" y="249"/>
                    <a:pt x="205" y="226"/>
                  </a:cubicBezTo>
                  <a:cubicBezTo>
                    <a:pt x="215" y="212"/>
                    <a:pt x="225" y="199"/>
                    <a:pt x="234" y="185"/>
                  </a:cubicBezTo>
                  <a:cubicBezTo>
                    <a:pt x="254" y="157"/>
                    <a:pt x="272" y="128"/>
                    <a:pt x="293" y="100"/>
                  </a:cubicBezTo>
                  <a:cubicBezTo>
                    <a:pt x="342" y="33"/>
                    <a:pt x="284" y="116"/>
                    <a:pt x="275" y="131"/>
                  </a:cubicBezTo>
                  <a:cubicBezTo>
                    <a:pt x="240" y="191"/>
                    <a:pt x="189" y="240"/>
                    <a:pt x="159" y="302"/>
                  </a:cubicBezTo>
                  <a:close/>
                  <a:moveTo>
                    <a:pt x="160" y="307"/>
                  </a:moveTo>
                  <a:cubicBezTo>
                    <a:pt x="163" y="305"/>
                    <a:pt x="166" y="302"/>
                    <a:pt x="169" y="299"/>
                  </a:cubicBezTo>
                  <a:cubicBezTo>
                    <a:pt x="167" y="304"/>
                    <a:pt x="164" y="308"/>
                    <a:pt x="162" y="312"/>
                  </a:cubicBezTo>
                  <a:cubicBezTo>
                    <a:pt x="161" y="311"/>
                    <a:pt x="161" y="309"/>
                    <a:pt x="160" y="307"/>
                  </a:cubicBezTo>
                  <a:close/>
                  <a:moveTo>
                    <a:pt x="102" y="354"/>
                  </a:moveTo>
                  <a:cubicBezTo>
                    <a:pt x="104" y="354"/>
                    <a:pt x="106" y="354"/>
                    <a:pt x="108" y="353"/>
                  </a:cubicBezTo>
                  <a:cubicBezTo>
                    <a:pt x="101" y="363"/>
                    <a:pt x="94" y="372"/>
                    <a:pt x="86" y="381"/>
                  </a:cubicBezTo>
                  <a:cubicBezTo>
                    <a:pt x="92" y="372"/>
                    <a:pt x="97" y="363"/>
                    <a:pt x="102" y="354"/>
                  </a:cubicBezTo>
                  <a:close/>
                  <a:moveTo>
                    <a:pt x="88" y="352"/>
                  </a:moveTo>
                  <a:cubicBezTo>
                    <a:pt x="88" y="351"/>
                    <a:pt x="88" y="351"/>
                    <a:pt x="88" y="351"/>
                  </a:cubicBezTo>
                  <a:cubicBezTo>
                    <a:pt x="89" y="351"/>
                    <a:pt x="90" y="351"/>
                    <a:pt x="91" y="352"/>
                  </a:cubicBezTo>
                  <a:cubicBezTo>
                    <a:pt x="88" y="356"/>
                    <a:pt x="85" y="359"/>
                    <a:pt x="81" y="363"/>
                  </a:cubicBezTo>
                  <a:cubicBezTo>
                    <a:pt x="83" y="359"/>
                    <a:pt x="85" y="355"/>
                    <a:pt x="88" y="352"/>
                  </a:cubicBezTo>
                  <a:close/>
                  <a:moveTo>
                    <a:pt x="85" y="363"/>
                  </a:moveTo>
                  <a:cubicBezTo>
                    <a:pt x="88" y="360"/>
                    <a:pt x="91" y="357"/>
                    <a:pt x="94" y="353"/>
                  </a:cubicBezTo>
                  <a:cubicBezTo>
                    <a:pt x="94" y="353"/>
                    <a:pt x="94" y="353"/>
                    <a:pt x="94" y="353"/>
                  </a:cubicBezTo>
                  <a:cubicBezTo>
                    <a:pt x="94" y="353"/>
                    <a:pt x="94" y="353"/>
                    <a:pt x="94" y="353"/>
                  </a:cubicBezTo>
                  <a:cubicBezTo>
                    <a:pt x="94" y="353"/>
                    <a:pt x="94" y="353"/>
                    <a:pt x="94" y="353"/>
                  </a:cubicBezTo>
                  <a:cubicBezTo>
                    <a:pt x="94" y="353"/>
                    <a:pt x="94" y="353"/>
                    <a:pt x="94" y="353"/>
                  </a:cubicBezTo>
                  <a:cubicBezTo>
                    <a:pt x="95" y="353"/>
                    <a:pt x="96" y="353"/>
                    <a:pt x="97" y="353"/>
                  </a:cubicBezTo>
                  <a:cubicBezTo>
                    <a:pt x="91" y="363"/>
                    <a:pt x="84" y="373"/>
                    <a:pt x="78" y="382"/>
                  </a:cubicBezTo>
                  <a:cubicBezTo>
                    <a:pt x="78" y="380"/>
                    <a:pt x="78" y="377"/>
                    <a:pt x="77" y="374"/>
                  </a:cubicBezTo>
                  <a:cubicBezTo>
                    <a:pt x="80" y="371"/>
                    <a:pt x="82" y="367"/>
                    <a:pt x="85" y="363"/>
                  </a:cubicBezTo>
                  <a:close/>
                  <a:moveTo>
                    <a:pt x="71" y="362"/>
                  </a:moveTo>
                  <a:cubicBezTo>
                    <a:pt x="71" y="362"/>
                    <a:pt x="71" y="361"/>
                    <a:pt x="71" y="361"/>
                  </a:cubicBezTo>
                  <a:cubicBezTo>
                    <a:pt x="64" y="354"/>
                    <a:pt x="72" y="351"/>
                    <a:pt x="79" y="350"/>
                  </a:cubicBezTo>
                  <a:cubicBezTo>
                    <a:pt x="79" y="350"/>
                    <a:pt x="79" y="351"/>
                    <a:pt x="78" y="351"/>
                  </a:cubicBezTo>
                  <a:cubicBezTo>
                    <a:pt x="76" y="355"/>
                    <a:pt x="74" y="358"/>
                    <a:pt x="71" y="362"/>
                  </a:cubicBezTo>
                  <a:close/>
                  <a:moveTo>
                    <a:pt x="80" y="389"/>
                  </a:moveTo>
                  <a:cubicBezTo>
                    <a:pt x="81" y="389"/>
                    <a:pt x="81" y="388"/>
                    <a:pt x="81" y="388"/>
                  </a:cubicBezTo>
                  <a:cubicBezTo>
                    <a:pt x="98" y="372"/>
                    <a:pt x="111" y="354"/>
                    <a:pt x="124" y="335"/>
                  </a:cubicBezTo>
                  <a:cubicBezTo>
                    <a:pt x="120" y="342"/>
                    <a:pt x="117" y="349"/>
                    <a:pt x="113" y="355"/>
                  </a:cubicBezTo>
                  <a:cubicBezTo>
                    <a:pt x="112" y="356"/>
                    <a:pt x="112" y="357"/>
                    <a:pt x="111" y="358"/>
                  </a:cubicBezTo>
                  <a:cubicBezTo>
                    <a:pt x="101" y="374"/>
                    <a:pt x="89" y="387"/>
                    <a:pt x="77" y="400"/>
                  </a:cubicBezTo>
                  <a:cubicBezTo>
                    <a:pt x="73" y="404"/>
                    <a:pt x="70" y="408"/>
                    <a:pt x="66" y="412"/>
                  </a:cubicBezTo>
                  <a:cubicBezTo>
                    <a:pt x="72" y="406"/>
                    <a:pt x="76" y="396"/>
                    <a:pt x="80" y="389"/>
                  </a:cubicBezTo>
                  <a:close/>
                  <a:moveTo>
                    <a:pt x="64" y="382"/>
                  </a:moveTo>
                  <a:cubicBezTo>
                    <a:pt x="65" y="384"/>
                    <a:pt x="67" y="385"/>
                    <a:pt x="68" y="387"/>
                  </a:cubicBezTo>
                  <a:cubicBezTo>
                    <a:pt x="68" y="387"/>
                    <a:pt x="67" y="387"/>
                    <a:pt x="67" y="387"/>
                  </a:cubicBezTo>
                  <a:cubicBezTo>
                    <a:pt x="61" y="394"/>
                    <a:pt x="52" y="402"/>
                    <a:pt x="48" y="410"/>
                  </a:cubicBezTo>
                  <a:cubicBezTo>
                    <a:pt x="52" y="401"/>
                    <a:pt x="59" y="392"/>
                    <a:pt x="64" y="383"/>
                  </a:cubicBezTo>
                  <a:cubicBezTo>
                    <a:pt x="64" y="383"/>
                    <a:pt x="64" y="383"/>
                    <a:pt x="64" y="382"/>
                  </a:cubicBezTo>
                  <a:close/>
                  <a:moveTo>
                    <a:pt x="49" y="371"/>
                  </a:moveTo>
                  <a:cubicBezTo>
                    <a:pt x="54" y="373"/>
                    <a:pt x="57" y="377"/>
                    <a:pt x="61" y="380"/>
                  </a:cubicBezTo>
                  <a:cubicBezTo>
                    <a:pt x="61" y="380"/>
                    <a:pt x="61" y="380"/>
                    <a:pt x="61" y="380"/>
                  </a:cubicBezTo>
                  <a:cubicBezTo>
                    <a:pt x="53" y="387"/>
                    <a:pt x="47" y="396"/>
                    <a:pt x="43" y="401"/>
                  </a:cubicBezTo>
                  <a:cubicBezTo>
                    <a:pt x="48" y="394"/>
                    <a:pt x="51" y="385"/>
                    <a:pt x="54" y="377"/>
                  </a:cubicBezTo>
                  <a:cubicBezTo>
                    <a:pt x="55" y="375"/>
                    <a:pt x="52" y="373"/>
                    <a:pt x="51" y="375"/>
                  </a:cubicBezTo>
                  <a:cubicBezTo>
                    <a:pt x="44" y="382"/>
                    <a:pt x="38" y="390"/>
                    <a:pt x="31" y="397"/>
                  </a:cubicBezTo>
                  <a:cubicBezTo>
                    <a:pt x="36" y="392"/>
                    <a:pt x="44" y="381"/>
                    <a:pt x="49" y="372"/>
                  </a:cubicBezTo>
                  <a:cubicBezTo>
                    <a:pt x="49" y="371"/>
                    <a:pt x="49" y="371"/>
                    <a:pt x="49" y="371"/>
                  </a:cubicBezTo>
                  <a:close/>
                  <a:moveTo>
                    <a:pt x="17" y="362"/>
                  </a:moveTo>
                  <a:cubicBezTo>
                    <a:pt x="29" y="362"/>
                    <a:pt x="39" y="364"/>
                    <a:pt x="47" y="369"/>
                  </a:cubicBezTo>
                  <a:cubicBezTo>
                    <a:pt x="47" y="369"/>
                    <a:pt x="46" y="369"/>
                    <a:pt x="46" y="369"/>
                  </a:cubicBezTo>
                  <a:cubicBezTo>
                    <a:pt x="38" y="376"/>
                    <a:pt x="30" y="384"/>
                    <a:pt x="23" y="393"/>
                  </a:cubicBezTo>
                  <a:cubicBezTo>
                    <a:pt x="27" y="388"/>
                    <a:pt x="32" y="379"/>
                    <a:pt x="36" y="372"/>
                  </a:cubicBezTo>
                  <a:cubicBezTo>
                    <a:pt x="37" y="370"/>
                    <a:pt x="35" y="368"/>
                    <a:pt x="33" y="369"/>
                  </a:cubicBezTo>
                  <a:cubicBezTo>
                    <a:pt x="17" y="384"/>
                    <a:pt x="21" y="385"/>
                    <a:pt x="26" y="365"/>
                  </a:cubicBezTo>
                  <a:cubicBezTo>
                    <a:pt x="27" y="363"/>
                    <a:pt x="24" y="362"/>
                    <a:pt x="23" y="363"/>
                  </a:cubicBezTo>
                  <a:cubicBezTo>
                    <a:pt x="13" y="372"/>
                    <a:pt x="14" y="373"/>
                    <a:pt x="17" y="362"/>
                  </a:cubicBezTo>
                  <a:close/>
                  <a:moveTo>
                    <a:pt x="10" y="381"/>
                  </a:moveTo>
                  <a:cubicBezTo>
                    <a:pt x="27" y="364"/>
                    <a:pt x="18" y="379"/>
                    <a:pt x="14" y="389"/>
                  </a:cubicBezTo>
                  <a:cubicBezTo>
                    <a:pt x="13" y="391"/>
                    <a:pt x="16" y="392"/>
                    <a:pt x="17" y="391"/>
                  </a:cubicBezTo>
                  <a:cubicBezTo>
                    <a:pt x="37" y="369"/>
                    <a:pt x="25" y="383"/>
                    <a:pt x="17" y="398"/>
                  </a:cubicBezTo>
                  <a:cubicBezTo>
                    <a:pt x="13" y="395"/>
                    <a:pt x="12" y="388"/>
                    <a:pt x="10" y="381"/>
                  </a:cubicBezTo>
                  <a:close/>
                  <a:moveTo>
                    <a:pt x="21" y="401"/>
                  </a:moveTo>
                  <a:cubicBezTo>
                    <a:pt x="28" y="393"/>
                    <a:pt x="35" y="385"/>
                    <a:pt x="43" y="377"/>
                  </a:cubicBezTo>
                  <a:cubicBezTo>
                    <a:pt x="36" y="384"/>
                    <a:pt x="31" y="395"/>
                    <a:pt x="26" y="404"/>
                  </a:cubicBezTo>
                  <a:cubicBezTo>
                    <a:pt x="24" y="403"/>
                    <a:pt x="22" y="402"/>
                    <a:pt x="21" y="401"/>
                  </a:cubicBezTo>
                  <a:close/>
                  <a:moveTo>
                    <a:pt x="29" y="406"/>
                  </a:moveTo>
                  <a:cubicBezTo>
                    <a:pt x="35" y="399"/>
                    <a:pt x="41" y="392"/>
                    <a:pt x="47" y="385"/>
                  </a:cubicBezTo>
                  <a:cubicBezTo>
                    <a:pt x="42" y="390"/>
                    <a:pt x="39" y="400"/>
                    <a:pt x="36" y="406"/>
                  </a:cubicBezTo>
                  <a:cubicBezTo>
                    <a:pt x="35" y="408"/>
                    <a:pt x="38" y="411"/>
                    <a:pt x="39" y="409"/>
                  </a:cubicBezTo>
                  <a:cubicBezTo>
                    <a:pt x="45" y="402"/>
                    <a:pt x="53" y="395"/>
                    <a:pt x="57" y="388"/>
                  </a:cubicBezTo>
                  <a:cubicBezTo>
                    <a:pt x="53" y="397"/>
                    <a:pt x="47" y="405"/>
                    <a:pt x="42" y="414"/>
                  </a:cubicBezTo>
                  <a:cubicBezTo>
                    <a:pt x="38" y="411"/>
                    <a:pt x="33" y="409"/>
                    <a:pt x="29" y="406"/>
                  </a:cubicBezTo>
                  <a:close/>
                  <a:moveTo>
                    <a:pt x="52" y="419"/>
                  </a:moveTo>
                  <a:cubicBezTo>
                    <a:pt x="50" y="418"/>
                    <a:pt x="48" y="417"/>
                    <a:pt x="47" y="416"/>
                  </a:cubicBezTo>
                  <a:cubicBezTo>
                    <a:pt x="46" y="416"/>
                    <a:pt x="46" y="416"/>
                    <a:pt x="46" y="416"/>
                  </a:cubicBezTo>
                  <a:cubicBezTo>
                    <a:pt x="50" y="413"/>
                    <a:pt x="54" y="409"/>
                    <a:pt x="58" y="404"/>
                  </a:cubicBezTo>
                  <a:cubicBezTo>
                    <a:pt x="65" y="396"/>
                    <a:pt x="66" y="395"/>
                    <a:pt x="61" y="401"/>
                  </a:cubicBezTo>
                  <a:cubicBezTo>
                    <a:pt x="57" y="407"/>
                    <a:pt x="54" y="412"/>
                    <a:pt x="52" y="419"/>
                  </a:cubicBezTo>
                  <a:close/>
                  <a:moveTo>
                    <a:pt x="129" y="426"/>
                  </a:moveTo>
                  <a:cubicBezTo>
                    <a:pt x="126" y="427"/>
                    <a:pt x="122" y="427"/>
                    <a:pt x="119" y="427"/>
                  </a:cubicBezTo>
                  <a:cubicBezTo>
                    <a:pt x="126" y="420"/>
                    <a:pt x="134" y="413"/>
                    <a:pt x="141" y="406"/>
                  </a:cubicBezTo>
                  <a:cubicBezTo>
                    <a:pt x="137" y="410"/>
                    <a:pt x="132" y="419"/>
                    <a:pt x="129" y="425"/>
                  </a:cubicBezTo>
                  <a:cubicBezTo>
                    <a:pt x="129" y="426"/>
                    <a:pt x="129" y="426"/>
                    <a:pt x="129" y="426"/>
                  </a:cubicBezTo>
                  <a:close/>
                  <a:moveTo>
                    <a:pt x="133" y="426"/>
                  </a:moveTo>
                  <a:cubicBezTo>
                    <a:pt x="138" y="421"/>
                    <a:pt x="143" y="416"/>
                    <a:pt x="148" y="411"/>
                  </a:cubicBezTo>
                  <a:cubicBezTo>
                    <a:pt x="163" y="398"/>
                    <a:pt x="145" y="419"/>
                    <a:pt x="142" y="423"/>
                  </a:cubicBezTo>
                  <a:cubicBezTo>
                    <a:pt x="142" y="424"/>
                    <a:pt x="142" y="425"/>
                    <a:pt x="142" y="425"/>
                  </a:cubicBezTo>
                  <a:cubicBezTo>
                    <a:pt x="140" y="426"/>
                    <a:pt x="136" y="426"/>
                    <a:pt x="133" y="426"/>
                  </a:cubicBezTo>
                  <a:close/>
                  <a:moveTo>
                    <a:pt x="151" y="424"/>
                  </a:moveTo>
                  <a:cubicBezTo>
                    <a:pt x="149" y="425"/>
                    <a:pt x="148" y="425"/>
                    <a:pt x="146" y="425"/>
                  </a:cubicBezTo>
                  <a:cubicBezTo>
                    <a:pt x="156" y="417"/>
                    <a:pt x="175" y="396"/>
                    <a:pt x="160" y="421"/>
                  </a:cubicBezTo>
                  <a:cubicBezTo>
                    <a:pt x="159" y="422"/>
                    <a:pt x="160" y="423"/>
                    <a:pt x="160" y="423"/>
                  </a:cubicBezTo>
                  <a:cubicBezTo>
                    <a:pt x="157" y="424"/>
                    <a:pt x="154" y="424"/>
                    <a:pt x="151" y="424"/>
                  </a:cubicBezTo>
                  <a:close/>
                  <a:moveTo>
                    <a:pt x="172" y="421"/>
                  </a:moveTo>
                  <a:cubicBezTo>
                    <a:pt x="169" y="422"/>
                    <a:pt x="166" y="422"/>
                    <a:pt x="163" y="423"/>
                  </a:cubicBezTo>
                  <a:cubicBezTo>
                    <a:pt x="169" y="416"/>
                    <a:pt x="178" y="408"/>
                    <a:pt x="172" y="421"/>
                  </a:cubicBezTo>
                  <a:close/>
                  <a:moveTo>
                    <a:pt x="168" y="400"/>
                  </a:moveTo>
                  <a:cubicBezTo>
                    <a:pt x="164" y="403"/>
                    <a:pt x="161" y="406"/>
                    <a:pt x="158" y="409"/>
                  </a:cubicBezTo>
                  <a:cubicBezTo>
                    <a:pt x="155" y="412"/>
                    <a:pt x="152" y="416"/>
                    <a:pt x="149" y="419"/>
                  </a:cubicBezTo>
                  <a:cubicBezTo>
                    <a:pt x="153" y="413"/>
                    <a:pt x="157" y="408"/>
                    <a:pt x="161" y="402"/>
                  </a:cubicBezTo>
                  <a:cubicBezTo>
                    <a:pt x="162" y="401"/>
                    <a:pt x="161" y="400"/>
                    <a:pt x="160" y="399"/>
                  </a:cubicBezTo>
                  <a:cubicBezTo>
                    <a:pt x="163" y="399"/>
                    <a:pt x="165" y="399"/>
                    <a:pt x="168" y="400"/>
                  </a:cubicBezTo>
                  <a:close/>
                  <a:moveTo>
                    <a:pt x="148" y="400"/>
                  </a:moveTo>
                  <a:cubicBezTo>
                    <a:pt x="149" y="400"/>
                    <a:pt x="150" y="400"/>
                    <a:pt x="152" y="399"/>
                  </a:cubicBezTo>
                  <a:cubicBezTo>
                    <a:pt x="154" y="399"/>
                    <a:pt x="156" y="399"/>
                    <a:pt x="158" y="399"/>
                  </a:cubicBezTo>
                  <a:cubicBezTo>
                    <a:pt x="158" y="399"/>
                    <a:pt x="158" y="399"/>
                    <a:pt x="158" y="399"/>
                  </a:cubicBezTo>
                  <a:cubicBezTo>
                    <a:pt x="152" y="404"/>
                    <a:pt x="146" y="408"/>
                    <a:pt x="140" y="414"/>
                  </a:cubicBezTo>
                  <a:cubicBezTo>
                    <a:pt x="140" y="414"/>
                    <a:pt x="140" y="414"/>
                    <a:pt x="140" y="414"/>
                  </a:cubicBezTo>
                  <a:cubicBezTo>
                    <a:pt x="143" y="409"/>
                    <a:pt x="145" y="405"/>
                    <a:pt x="148" y="401"/>
                  </a:cubicBezTo>
                  <a:cubicBezTo>
                    <a:pt x="148" y="400"/>
                    <a:pt x="148" y="400"/>
                    <a:pt x="148" y="400"/>
                  </a:cubicBezTo>
                  <a:close/>
                  <a:moveTo>
                    <a:pt x="135" y="400"/>
                  </a:moveTo>
                  <a:cubicBezTo>
                    <a:pt x="137" y="401"/>
                    <a:pt x="140" y="400"/>
                    <a:pt x="142" y="400"/>
                  </a:cubicBezTo>
                  <a:cubicBezTo>
                    <a:pt x="135" y="406"/>
                    <a:pt x="128" y="413"/>
                    <a:pt x="121" y="419"/>
                  </a:cubicBezTo>
                  <a:cubicBezTo>
                    <a:pt x="124" y="417"/>
                    <a:pt x="131" y="408"/>
                    <a:pt x="134" y="402"/>
                  </a:cubicBezTo>
                  <a:cubicBezTo>
                    <a:pt x="135" y="401"/>
                    <a:pt x="135" y="401"/>
                    <a:pt x="135" y="400"/>
                  </a:cubicBezTo>
                  <a:close/>
                  <a:moveTo>
                    <a:pt x="124" y="411"/>
                  </a:moveTo>
                  <a:cubicBezTo>
                    <a:pt x="134" y="400"/>
                    <a:pt x="118" y="422"/>
                    <a:pt x="116" y="425"/>
                  </a:cubicBezTo>
                  <a:cubicBezTo>
                    <a:pt x="115" y="426"/>
                    <a:pt x="115" y="427"/>
                    <a:pt x="116" y="427"/>
                  </a:cubicBezTo>
                  <a:cubicBezTo>
                    <a:pt x="114" y="427"/>
                    <a:pt x="111" y="427"/>
                    <a:pt x="109" y="427"/>
                  </a:cubicBezTo>
                  <a:cubicBezTo>
                    <a:pt x="114" y="421"/>
                    <a:pt x="118" y="416"/>
                    <a:pt x="124" y="411"/>
                  </a:cubicBezTo>
                  <a:close/>
                  <a:moveTo>
                    <a:pt x="121" y="401"/>
                  </a:moveTo>
                  <a:cubicBezTo>
                    <a:pt x="115" y="408"/>
                    <a:pt x="109" y="419"/>
                    <a:pt x="104" y="427"/>
                  </a:cubicBezTo>
                  <a:cubicBezTo>
                    <a:pt x="102" y="427"/>
                    <a:pt x="100" y="427"/>
                    <a:pt x="99" y="427"/>
                  </a:cubicBezTo>
                  <a:cubicBezTo>
                    <a:pt x="106" y="418"/>
                    <a:pt x="113" y="410"/>
                    <a:pt x="121" y="401"/>
                  </a:cubicBezTo>
                  <a:close/>
                  <a:moveTo>
                    <a:pt x="110" y="399"/>
                  </a:moveTo>
                  <a:cubicBezTo>
                    <a:pt x="107" y="406"/>
                    <a:pt x="103" y="413"/>
                    <a:pt x="99" y="419"/>
                  </a:cubicBezTo>
                  <a:cubicBezTo>
                    <a:pt x="99" y="419"/>
                    <a:pt x="99" y="419"/>
                    <a:pt x="99" y="419"/>
                  </a:cubicBezTo>
                  <a:cubicBezTo>
                    <a:pt x="98" y="421"/>
                    <a:pt x="96" y="424"/>
                    <a:pt x="95" y="426"/>
                  </a:cubicBezTo>
                  <a:cubicBezTo>
                    <a:pt x="94" y="427"/>
                    <a:pt x="95" y="427"/>
                    <a:pt x="95" y="427"/>
                  </a:cubicBezTo>
                  <a:cubicBezTo>
                    <a:pt x="92" y="427"/>
                    <a:pt x="89" y="427"/>
                    <a:pt x="86" y="427"/>
                  </a:cubicBezTo>
                  <a:cubicBezTo>
                    <a:pt x="91" y="421"/>
                    <a:pt x="95" y="415"/>
                    <a:pt x="99" y="408"/>
                  </a:cubicBezTo>
                  <a:cubicBezTo>
                    <a:pt x="99" y="408"/>
                    <a:pt x="100" y="408"/>
                    <a:pt x="100" y="408"/>
                  </a:cubicBezTo>
                  <a:cubicBezTo>
                    <a:pt x="103" y="404"/>
                    <a:pt x="118" y="381"/>
                    <a:pt x="110" y="399"/>
                  </a:cubicBezTo>
                  <a:close/>
                  <a:moveTo>
                    <a:pt x="78" y="421"/>
                  </a:moveTo>
                  <a:cubicBezTo>
                    <a:pt x="84" y="417"/>
                    <a:pt x="88" y="412"/>
                    <a:pt x="93" y="407"/>
                  </a:cubicBezTo>
                  <a:cubicBezTo>
                    <a:pt x="95" y="404"/>
                    <a:pt x="99" y="399"/>
                    <a:pt x="101" y="395"/>
                  </a:cubicBezTo>
                  <a:cubicBezTo>
                    <a:pt x="105" y="390"/>
                    <a:pt x="117" y="367"/>
                    <a:pt x="108" y="387"/>
                  </a:cubicBezTo>
                  <a:cubicBezTo>
                    <a:pt x="105" y="393"/>
                    <a:pt x="102" y="399"/>
                    <a:pt x="98" y="404"/>
                  </a:cubicBezTo>
                  <a:cubicBezTo>
                    <a:pt x="92" y="411"/>
                    <a:pt x="87" y="419"/>
                    <a:pt x="82" y="426"/>
                  </a:cubicBezTo>
                  <a:cubicBezTo>
                    <a:pt x="78" y="426"/>
                    <a:pt x="75" y="425"/>
                    <a:pt x="71" y="425"/>
                  </a:cubicBezTo>
                  <a:cubicBezTo>
                    <a:pt x="72" y="424"/>
                    <a:pt x="72" y="424"/>
                    <a:pt x="72" y="424"/>
                  </a:cubicBezTo>
                  <a:cubicBezTo>
                    <a:pt x="72" y="424"/>
                    <a:pt x="72" y="424"/>
                    <a:pt x="72" y="424"/>
                  </a:cubicBezTo>
                  <a:cubicBezTo>
                    <a:pt x="71" y="424"/>
                    <a:pt x="71" y="424"/>
                    <a:pt x="70" y="424"/>
                  </a:cubicBezTo>
                  <a:cubicBezTo>
                    <a:pt x="70" y="424"/>
                    <a:pt x="71" y="424"/>
                    <a:pt x="71" y="424"/>
                  </a:cubicBezTo>
                  <a:cubicBezTo>
                    <a:pt x="73" y="423"/>
                    <a:pt x="77" y="422"/>
                    <a:pt x="78" y="421"/>
                  </a:cubicBezTo>
                  <a:close/>
                  <a:moveTo>
                    <a:pt x="77" y="408"/>
                  </a:moveTo>
                  <a:cubicBezTo>
                    <a:pt x="74" y="410"/>
                    <a:pt x="73" y="411"/>
                    <a:pt x="73" y="413"/>
                  </a:cubicBezTo>
                  <a:cubicBezTo>
                    <a:pt x="71" y="416"/>
                    <a:pt x="69" y="419"/>
                    <a:pt x="67" y="422"/>
                  </a:cubicBezTo>
                  <a:cubicBezTo>
                    <a:pt x="66" y="422"/>
                    <a:pt x="67" y="423"/>
                    <a:pt x="67" y="424"/>
                  </a:cubicBezTo>
                  <a:cubicBezTo>
                    <a:pt x="63" y="423"/>
                    <a:pt x="60" y="422"/>
                    <a:pt x="56" y="421"/>
                  </a:cubicBezTo>
                  <a:cubicBezTo>
                    <a:pt x="59" y="417"/>
                    <a:pt x="61" y="414"/>
                    <a:pt x="63" y="411"/>
                  </a:cubicBezTo>
                  <a:cubicBezTo>
                    <a:pt x="62" y="413"/>
                    <a:pt x="61" y="415"/>
                    <a:pt x="60" y="418"/>
                  </a:cubicBezTo>
                  <a:cubicBezTo>
                    <a:pt x="59" y="420"/>
                    <a:pt x="62" y="421"/>
                    <a:pt x="63" y="420"/>
                  </a:cubicBezTo>
                  <a:cubicBezTo>
                    <a:pt x="69" y="415"/>
                    <a:pt x="75" y="409"/>
                    <a:pt x="80" y="404"/>
                  </a:cubicBezTo>
                  <a:cubicBezTo>
                    <a:pt x="79" y="405"/>
                    <a:pt x="78" y="407"/>
                    <a:pt x="77" y="408"/>
                  </a:cubicBezTo>
                  <a:close/>
                  <a:moveTo>
                    <a:pt x="102" y="379"/>
                  </a:moveTo>
                  <a:cubicBezTo>
                    <a:pt x="105" y="375"/>
                    <a:pt x="108" y="371"/>
                    <a:pt x="111" y="366"/>
                  </a:cubicBezTo>
                  <a:cubicBezTo>
                    <a:pt x="115" y="361"/>
                    <a:pt x="118" y="355"/>
                    <a:pt x="121" y="350"/>
                  </a:cubicBezTo>
                  <a:cubicBezTo>
                    <a:pt x="125" y="347"/>
                    <a:pt x="126" y="344"/>
                    <a:pt x="126" y="341"/>
                  </a:cubicBezTo>
                  <a:cubicBezTo>
                    <a:pt x="127" y="338"/>
                    <a:pt x="129" y="336"/>
                    <a:pt x="130" y="333"/>
                  </a:cubicBezTo>
                  <a:cubicBezTo>
                    <a:pt x="131" y="333"/>
                    <a:pt x="132" y="333"/>
                    <a:pt x="132" y="334"/>
                  </a:cubicBezTo>
                  <a:cubicBezTo>
                    <a:pt x="133" y="334"/>
                    <a:pt x="134" y="333"/>
                    <a:pt x="134" y="332"/>
                  </a:cubicBezTo>
                  <a:cubicBezTo>
                    <a:pt x="135" y="327"/>
                    <a:pt x="136" y="322"/>
                    <a:pt x="136" y="317"/>
                  </a:cubicBezTo>
                  <a:cubicBezTo>
                    <a:pt x="137" y="314"/>
                    <a:pt x="141" y="316"/>
                    <a:pt x="147" y="318"/>
                  </a:cubicBezTo>
                  <a:cubicBezTo>
                    <a:pt x="133" y="340"/>
                    <a:pt x="118" y="360"/>
                    <a:pt x="102" y="379"/>
                  </a:cubicBezTo>
                  <a:close/>
                  <a:moveTo>
                    <a:pt x="150" y="320"/>
                  </a:moveTo>
                  <a:cubicBezTo>
                    <a:pt x="152" y="321"/>
                    <a:pt x="153" y="322"/>
                    <a:pt x="154" y="323"/>
                  </a:cubicBezTo>
                  <a:cubicBezTo>
                    <a:pt x="145" y="334"/>
                    <a:pt x="134" y="350"/>
                    <a:pt x="128" y="360"/>
                  </a:cubicBezTo>
                  <a:cubicBezTo>
                    <a:pt x="136" y="347"/>
                    <a:pt x="144" y="334"/>
                    <a:pt x="150" y="320"/>
                  </a:cubicBezTo>
                  <a:close/>
                  <a:moveTo>
                    <a:pt x="130" y="361"/>
                  </a:moveTo>
                  <a:cubicBezTo>
                    <a:pt x="140" y="350"/>
                    <a:pt x="148" y="337"/>
                    <a:pt x="157" y="325"/>
                  </a:cubicBezTo>
                  <a:cubicBezTo>
                    <a:pt x="159" y="326"/>
                    <a:pt x="160" y="326"/>
                    <a:pt x="161" y="327"/>
                  </a:cubicBezTo>
                  <a:cubicBezTo>
                    <a:pt x="151" y="339"/>
                    <a:pt x="140" y="351"/>
                    <a:pt x="130" y="363"/>
                  </a:cubicBezTo>
                  <a:cubicBezTo>
                    <a:pt x="131" y="362"/>
                    <a:pt x="130" y="361"/>
                    <a:pt x="130" y="361"/>
                  </a:cubicBezTo>
                  <a:close/>
                  <a:moveTo>
                    <a:pt x="144" y="363"/>
                  </a:moveTo>
                  <a:cubicBezTo>
                    <a:pt x="140" y="363"/>
                    <a:pt x="135" y="364"/>
                    <a:pt x="131" y="364"/>
                  </a:cubicBezTo>
                  <a:cubicBezTo>
                    <a:pt x="141" y="355"/>
                    <a:pt x="156" y="339"/>
                    <a:pt x="154" y="347"/>
                  </a:cubicBezTo>
                  <a:cubicBezTo>
                    <a:pt x="150" y="352"/>
                    <a:pt x="147" y="357"/>
                    <a:pt x="144" y="363"/>
                  </a:cubicBezTo>
                  <a:close/>
                  <a:moveTo>
                    <a:pt x="149" y="362"/>
                  </a:moveTo>
                  <a:cubicBezTo>
                    <a:pt x="149" y="362"/>
                    <a:pt x="149" y="362"/>
                    <a:pt x="149" y="362"/>
                  </a:cubicBezTo>
                  <a:cubicBezTo>
                    <a:pt x="150" y="362"/>
                    <a:pt x="150" y="362"/>
                    <a:pt x="150" y="361"/>
                  </a:cubicBezTo>
                  <a:cubicBezTo>
                    <a:pt x="151" y="360"/>
                    <a:pt x="151" y="359"/>
                    <a:pt x="152" y="357"/>
                  </a:cubicBezTo>
                  <a:cubicBezTo>
                    <a:pt x="155" y="352"/>
                    <a:pt x="158" y="347"/>
                    <a:pt x="160" y="342"/>
                  </a:cubicBezTo>
                  <a:cubicBezTo>
                    <a:pt x="170" y="328"/>
                    <a:pt x="184" y="315"/>
                    <a:pt x="195" y="302"/>
                  </a:cubicBezTo>
                  <a:cubicBezTo>
                    <a:pt x="188" y="314"/>
                    <a:pt x="181" y="325"/>
                    <a:pt x="174" y="336"/>
                  </a:cubicBezTo>
                  <a:cubicBezTo>
                    <a:pt x="168" y="345"/>
                    <a:pt x="162" y="353"/>
                    <a:pt x="155" y="362"/>
                  </a:cubicBezTo>
                  <a:cubicBezTo>
                    <a:pt x="153" y="362"/>
                    <a:pt x="151" y="362"/>
                    <a:pt x="149" y="362"/>
                  </a:cubicBezTo>
                  <a:close/>
                  <a:moveTo>
                    <a:pt x="160" y="362"/>
                  </a:moveTo>
                  <a:cubicBezTo>
                    <a:pt x="161" y="361"/>
                    <a:pt x="162" y="359"/>
                    <a:pt x="163" y="358"/>
                  </a:cubicBezTo>
                  <a:cubicBezTo>
                    <a:pt x="183" y="334"/>
                    <a:pt x="202" y="310"/>
                    <a:pt x="220" y="285"/>
                  </a:cubicBezTo>
                  <a:cubicBezTo>
                    <a:pt x="227" y="275"/>
                    <a:pt x="234" y="265"/>
                    <a:pt x="241" y="255"/>
                  </a:cubicBezTo>
                  <a:cubicBezTo>
                    <a:pt x="253" y="241"/>
                    <a:pt x="237" y="263"/>
                    <a:pt x="235" y="266"/>
                  </a:cubicBezTo>
                  <a:cubicBezTo>
                    <a:pt x="223" y="286"/>
                    <a:pt x="210" y="305"/>
                    <a:pt x="196" y="324"/>
                  </a:cubicBezTo>
                  <a:cubicBezTo>
                    <a:pt x="195" y="326"/>
                    <a:pt x="194" y="327"/>
                    <a:pt x="193" y="329"/>
                  </a:cubicBezTo>
                  <a:cubicBezTo>
                    <a:pt x="183" y="340"/>
                    <a:pt x="173" y="351"/>
                    <a:pt x="165" y="364"/>
                  </a:cubicBezTo>
                  <a:cubicBezTo>
                    <a:pt x="163" y="363"/>
                    <a:pt x="162" y="362"/>
                    <a:pt x="160" y="362"/>
                  </a:cubicBezTo>
                  <a:close/>
                  <a:moveTo>
                    <a:pt x="173" y="367"/>
                  </a:moveTo>
                  <a:cubicBezTo>
                    <a:pt x="173" y="368"/>
                    <a:pt x="173" y="368"/>
                    <a:pt x="173" y="368"/>
                  </a:cubicBezTo>
                  <a:cubicBezTo>
                    <a:pt x="173" y="368"/>
                    <a:pt x="173" y="368"/>
                    <a:pt x="173" y="368"/>
                  </a:cubicBezTo>
                  <a:cubicBezTo>
                    <a:pt x="172" y="367"/>
                    <a:pt x="170" y="366"/>
                    <a:pt x="168" y="365"/>
                  </a:cubicBezTo>
                  <a:cubicBezTo>
                    <a:pt x="170" y="364"/>
                    <a:pt x="171" y="362"/>
                    <a:pt x="172" y="360"/>
                  </a:cubicBezTo>
                  <a:cubicBezTo>
                    <a:pt x="173" y="361"/>
                    <a:pt x="174" y="360"/>
                    <a:pt x="175" y="360"/>
                  </a:cubicBezTo>
                  <a:cubicBezTo>
                    <a:pt x="174" y="362"/>
                    <a:pt x="174" y="364"/>
                    <a:pt x="173" y="367"/>
                  </a:cubicBezTo>
                  <a:close/>
                  <a:moveTo>
                    <a:pt x="177" y="364"/>
                  </a:moveTo>
                  <a:cubicBezTo>
                    <a:pt x="178" y="364"/>
                    <a:pt x="178" y="363"/>
                    <a:pt x="178" y="362"/>
                  </a:cubicBezTo>
                  <a:cubicBezTo>
                    <a:pt x="182" y="356"/>
                    <a:pt x="187" y="350"/>
                    <a:pt x="193" y="345"/>
                  </a:cubicBezTo>
                  <a:cubicBezTo>
                    <a:pt x="191" y="349"/>
                    <a:pt x="189" y="352"/>
                    <a:pt x="187" y="356"/>
                  </a:cubicBezTo>
                  <a:cubicBezTo>
                    <a:pt x="184" y="359"/>
                    <a:pt x="181" y="362"/>
                    <a:pt x="177" y="364"/>
                  </a:cubicBezTo>
                  <a:close/>
                  <a:moveTo>
                    <a:pt x="182" y="373"/>
                  </a:moveTo>
                  <a:cubicBezTo>
                    <a:pt x="188" y="367"/>
                    <a:pt x="193" y="361"/>
                    <a:pt x="197" y="354"/>
                  </a:cubicBezTo>
                  <a:cubicBezTo>
                    <a:pt x="193" y="361"/>
                    <a:pt x="189" y="368"/>
                    <a:pt x="186" y="375"/>
                  </a:cubicBezTo>
                  <a:cubicBezTo>
                    <a:pt x="185" y="374"/>
                    <a:pt x="184" y="374"/>
                    <a:pt x="182" y="373"/>
                  </a:cubicBezTo>
                  <a:close/>
                  <a:moveTo>
                    <a:pt x="190" y="376"/>
                  </a:moveTo>
                  <a:cubicBezTo>
                    <a:pt x="194" y="371"/>
                    <a:pt x="199" y="365"/>
                    <a:pt x="203" y="359"/>
                  </a:cubicBezTo>
                  <a:cubicBezTo>
                    <a:pt x="201" y="364"/>
                    <a:pt x="198" y="369"/>
                    <a:pt x="195" y="374"/>
                  </a:cubicBezTo>
                  <a:cubicBezTo>
                    <a:pt x="195" y="375"/>
                    <a:pt x="195" y="376"/>
                    <a:pt x="196" y="377"/>
                  </a:cubicBezTo>
                  <a:cubicBezTo>
                    <a:pt x="194" y="377"/>
                    <a:pt x="192" y="377"/>
                    <a:pt x="190" y="376"/>
                  </a:cubicBezTo>
                  <a:close/>
                  <a:moveTo>
                    <a:pt x="204" y="373"/>
                  </a:moveTo>
                  <a:cubicBezTo>
                    <a:pt x="202" y="375"/>
                    <a:pt x="201" y="375"/>
                    <a:pt x="199" y="376"/>
                  </a:cubicBezTo>
                  <a:cubicBezTo>
                    <a:pt x="201" y="373"/>
                    <a:pt x="202" y="371"/>
                    <a:pt x="204" y="369"/>
                  </a:cubicBezTo>
                  <a:cubicBezTo>
                    <a:pt x="204" y="370"/>
                    <a:pt x="206" y="371"/>
                    <a:pt x="207" y="370"/>
                  </a:cubicBezTo>
                  <a:cubicBezTo>
                    <a:pt x="210" y="365"/>
                    <a:pt x="212" y="361"/>
                    <a:pt x="214" y="357"/>
                  </a:cubicBezTo>
                  <a:cubicBezTo>
                    <a:pt x="214" y="363"/>
                    <a:pt x="211" y="369"/>
                    <a:pt x="204" y="373"/>
                  </a:cubicBezTo>
                  <a:close/>
                  <a:moveTo>
                    <a:pt x="207" y="341"/>
                  </a:moveTo>
                  <a:cubicBezTo>
                    <a:pt x="210" y="344"/>
                    <a:pt x="212" y="347"/>
                    <a:pt x="213" y="351"/>
                  </a:cubicBezTo>
                  <a:cubicBezTo>
                    <a:pt x="213" y="351"/>
                    <a:pt x="213" y="351"/>
                    <a:pt x="213" y="351"/>
                  </a:cubicBezTo>
                  <a:cubicBezTo>
                    <a:pt x="211" y="353"/>
                    <a:pt x="209" y="356"/>
                    <a:pt x="207" y="358"/>
                  </a:cubicBezTo>
                  <a:cubicBezTo>
                    <a:pt x="209" y="355"/>
                    <a:pt x="210" y="352"/>
                    <a:pt x="211" y="348"/>
                  </a:cubicBezTo>
                  <a:cubicBezTo>
                    <a:pt x="211" y="346"/>
                    <a:pt x="209" y="345"/>
                    <a:pt x="208" y="347"/>
                  </a:cubicBezTo>
                  <a:cubicBezTo>
                    <a:pt x="204" y="351"/>
                    <a:pt x="201" y="355"/>
                    <a:pt x="198" y="360"/>
                  </a:cubicBezTo>
                  <a:cubicBezTo>
                    <a:pt x="201" y="353"/>
                    <a:pt x="205" y="347"/>
                    <a:pt x="207" y="341"/>
                  </a:cubicBezTo>
                  <a:close/>
                  <a:moveTo>
                    <a:pt x="201" y="329"/>
                  </a:moveTo>
                  <a:cubicBezTo>
                    <a:pt x="202" y="327"/>
                    <a:pt x="202" y="326"/>
                    <a:pt x="202" y="324"/>
                  </a:cubicBezTo>
                  <a:cubicBezTo>
                    <a:pt x="202" y="324"/>
                    <a:pt x="202" y="323"/>
                    <a:pt x="201" y="323"/>
                  </a:cubicBezTo>
                  <a:cubicBezTo>
                    <a:pt x="210" y="313"/>
                    <a:pt x="218" y="303"/>
                    <a:pt x="226" y="292"/>
                  </a:cubicBezTo>
                  <a:cubicBezTo>
                    <a:pt x="228" y="289"/>
                    <a:pt x="243" y="262"/>
                    <a:pt x="238" y="277"/>
                  </a:cubicBezTo>
                  <a:cubicBezTo>
                    <a:pt x="236" y="282"/>
                    <a:pt x="234" y="287"/>
                    <a:pt x="232" y="291"/>
                  </a:cubicBezTo>
                  <a:cubicBezTo>
                    <a:pt x="221" y="303"/>
                    <a:pt x="208" y="313"/>
                    <a:pt x="201" y="329"/>
                  </a:cubicBezTo>
                  <a:close/>
                  <a:moveTo>
                    <a:pt x="224" y="304"/>
                  </a:moveTo>
                  <a:cubicBezTo>
                    <a:pt x="223" y="305"/>
                    <a:pt x="223" y="305"/>
                    <a:pt x="222" y="306"/>
                  </a:cubicBezTo>
                  <a:cubicBezTo>
                    <a:pt x="220" y="309"/>
                    <a:pt x="193" y="341"/>
                    <a:pt x="213" y="315"/>
                  </a:cubicBezTo>
                  <a:cubicBezTo>
                    <a:pt x="216" y="311"/>
                    <a:pt x="220" y="307"/>
                    <a:pt x="224" y="304"/>
                  </a:cubicBezTo>
                  <a:close/>
                  <a:moveTo>
                    <a:pt x="245" y="266"/>
                  </a:moveTo>
                  <a:cubicBezTo>
                    <a:pt x="237" y="291"/>
                    <a:pt x="231" y="317"/>
                    <a:pt x="206" y="331"/>
                  </a:cubicBezTo>
                  <a:cubicBezTo>
                    <a:pt x="206" y="330"/>
                    <a:pt x="206" y="330"/>
                    <a:pt x="205" y="330"/>
                  </a:cubicBezTo>
                  <a:cubicBezTo>
                    <a:pt x="217" y="320"/>
                    <a:pt x="227" y="307"/>
                    <a:pt x="235" y="292"/>
                  </a:cubicBezTo>
                  <a:cubicBezTo>
                    <a:pt x="235" y="292"/>
                    <a:pt x="235" y="292"/>
                    <a:pt x="236" y="291"/>
                  </a:cubicBezTo>
                  <a:cubicBezTo>
                    <a:pt x="236" y="291"/>
                    <a:pt x="236" y="290"/>
                    <a:pt x="236" y="290"/>
                  </a:cubicBezTo>
                  <a:cubicBezTo>
                    <a:pt x="239" y="282"/>
                    <a:pt x="242" y="275"/>
                    <a:pt x="244" y="267"/>
                  </a:cubicBezTo>
                  <a:cubicBezTo>
                    <a:pt x="244" y="266"/>
                    <a:pt x="242" y="264"/>
                    <a:pt x="241" y="266"/>
                  </a:cubicBezTo>
                  <a:cubicBezTo>
                    <a:pt x="238" y="269"/>
                    <a:pt x="236" y="272"/>
                    <a:pt x="233" y="276"/>
                  </a:cubicBezTo>
                  <a:cubicBezTo>
                    <a:pt x="239" y="267"/>
                    <a:pt x="244" y="258"/>
                    <a:pt x="249" y="249"/>
                  </a:cubicBezTo>
                  <a:cubicBezTo>
                    <a:pt x="248" y="255"/>
                    <a:pt x="246" y="261"/>
                    <a:pt x="245" y="266"/>
                  </a:cubicBezTo>
                  <a:close/>
                  <a:moveTo>
                    <a:pt x="262" y="218"/>
                  </a:moveTo>
                  <a:cubicBezTo>
                    <a:pt x="262" y="219"/>
                    <a:pt x="261" y="219"/>
                    <a:pt x="261" y="219"/>
                  </a:cubicBezTo>
                  <a:cubicBezTo>
                    <a:pt x="260" y="221"/>
                    <a:pt x="258" y="223"/>
                    <a:pt x="257" y="225"/>
                  </a:cubicBezTo>
                  <a:cubicBezTo>
                    <a:pt x="239" y="251"/>
                    <a:pt x="220" y="277"/>
                    <a:pt x="200" y="302"/>
                  </a:cubicBezTo>
                  <a:cubicBezTo>
                    <a:pt x="209" y="288"/>
                    <a:pt x="218" y="273"/>
                    <a:pt x="227" y="259"/>
                  </a:cubicBezTo>
                  <a:cubicBezTo>
                    <a:pt x="236" y="247"/>
                    <a:pt x="244" y="235"/>
                    <a:pt x="252" y="224"/>
                  </a:cubicBezTo>
                  <a:cubicBezTo>
                    <a:pt x="260" y="213"/>
                    <a:pt x="269" y="202"/>
                    <a:pt x="278" y="191"/>
                  </a:cubicBezTo>
                  <a:cubicBezTo>
                    <a:pt x="277" y="194"/>
                    <a:pt x="276" y="196"/>
                    <a:pt x="275" y="199"/>
                  </a:cubicBezTo>
                  <a:cubicBezTo>
                    <a:pt x="271" y="205"/>
                    <a:pt x="267" y="212"/>
                    <a:pt x="262" y="218"/>
                  </a:cubicBezTo>
                  <a:close/>
                  <a:moveTo>
                    <a:pt x="269" y="214"/>
                  </a:moveTo>
                  <a:cubicBezTo>
                    <a:pt x="271" y="211"/>
                    <a:pt x="273" y="208"/>
                    <a:pt x="275" y="205"/>
                  </a:cubicBezTo>
                  <a:cubicBezTo>
                    <a:pt x="275" y="207"/>
                    <a:pt x="275" y="209"/>
                    <a:pt x="276" y="211"/>
                  </a:cubicBezTo>
                  <a:cubicBezTo>
                    <a:pt x="276" y="212"/>
                    <a:pt x="278" y="211"/>
                    <a:pt x="277" y="210"/>
                  </a:cubicBezTo>
                  <a:cubicBezTo>
                    <a:pt x="277" y="207"/>
                    <a:pt x="277" y="204"/>
                    <a:pt x="277" y="201"/>
                  </a:cubicBezTo>
                  <a:cubicBezTo>
                    <a:pt x="277" y="201"/>
                    <a:pt x="278" y="201"/>
                    <a:pt x="278" y="201"/>
                  </a:cubicBezTo>
                  <a:cubicBezTo>
                    <a:pt x="286" y="189"/>
                    <a:pt x="295" y="175"/>
                    <a:pt x="303" y="162"/>
                  </a:cubicBezTo>
                  <a:cubicBezTo>
                    <a:pt x="312" y="152"/>
                    <a:pt x="322" y="143"/>
                    <a:pt x="327" y="137"/>
                  </a:cubicBezTo>
                  <a:cubicBezTo>
                    <a:pt x="336" y="127"/>
                    <a:pt x="345" y="118"/>
                    <a:pt x="354" y="108"/>
                  </a:cubicBezTo>
                  <a:cubicBezTo>
                    <a:pt x="342" y="122"/>
                    <a:pt x="332" y="138"/>
                    <a:pt x="322" y="154"/>
                  </a:cubicBezTo>
                  <a:cubicBezTo>
                    <a:pt x="307" y="171"/>
                    <a:pt x="294" y="188"/>
                    <a:pt x="280" y="206"/>
                  </a:cubicBezTo>
                  <a:cubicBezTo>
                    <a:pt x="278" y="208"/>
                    <a:pt x="281" y="210"/>
                    <a:pt x="282" y="208"/>
                  </a:cubicBezTo>
                  <a:cubicBezTo>
                    <a:pt x="299" y="192"/>
                    <a:pt x="313" y="173"/>
                    <a:pt x="326" y="154"/>
                  </a:cubicBezTo>
                  <a:cubicBezTo>
                    <a:pt x="332" y="147"/>
                    <a:pt x="338" y="140"/>
                    <a:pt x="345" y="133"/>
                  </a:cubicBezTo>
                  <a:cubicBezTo>
                    <a:pt x="372" y="104"/>
                    <a:pt x="327" y="160"/>
                    <a:pt x="321" y="168"/>
                  </a:cubicBezTo>
                  <a:cubicBezTo>
                    <a:pt x="310" y="182"/>
                    <a:pt x="299" y="197"/>
                    <a:pt x="289" y="212"/>
                  </a:cubicBezTo>
                  <a:cubicBezTo>
                    <a:pt x="282" y="211"/>
                    <a:pt x="275" y="211"/>
                    <a:pt x="269" y="214"/>
                  </a:cubicBezTo>
                  <a:close/>
                  <a:moveTo>
                    <a:pt x="301" y="218"/>
                  </a:moveTo>
                  <a:cubicBezTo>
                    <a:pt x="298" y="216"/>
                    <a:pt x="295" y="215"/>
                    <a:pt x="292" y="214"/>
                  </a:cubicBezTo>
                  <a:cubicBezTo>
                    <a:pt x="313" y="188"/>
                    <a:pt x="331" y="159"/>
                    <a:pt x="353" y="134"/>
                  </a:cubicBezTo>
                  <a:cubicBezTo>
                    <a:pt x="375" y="109"/>
                    <a:pt x="350" y="147"/>
                    <a:pt x="347" y="151"/>
                  </a:cubicBezTo>
                  <a:cubicBezTo>
                    <a:pt x="340" y="162"/>
                    <a:pt x="332" y="173"/>
                    <a:pt x="325" y="185"/>
                  </a:cubicBezTo>
                  <a:cubicBezTo>
                    <a:pt x="317" y="195"/>
                    <a:pt x="309" y="206"/>
                    <a:pt x="301" y="217"/>
                  </a:cubicBezTo>
                  <a:cubicBezTo>
                    <a:pt x="300" y="217"/>
                    <a:pt x="301" y="218"/>
                    <a:pt x="301" y="218"/>
                  </a:cubicBezTo>
                  <a:close/>
                  <a:moveTo>
                    <a:pt x="303" y="219"/>
                  </a:moveTo>
                  <a:cubicBezTo>
                    <a:pt x="303" y="219"/>
                    <a:pt x="303" y="219"/>
                    <a:pt x="303" y="219"/>
                  </a:cubicBezTo>
                  <a:cubicBezTo>
                    <a:pt x="316" y="204"/>
                    <a:pt x="329" y="187"/>
                    <a:pt x="340" y="170"/>
                  </a:cubicBezTo>
                  <a:cubicBezTo>
                    <a:pt x="344" y="166"/>
                    <a:pt x="347" y="161"/>
                    <a:pt x="351" y="157"/>
                  </a:cubicBezTo>
                  <a:cubicBezTo>
                    <a:pt x="354" y="152"/>
                    <a:pt x="390" y="108"/>
                    <a:pt x="378" y="128"/>
                  </a:cubicBezTo>
                  <a:cubicBezTo>
                    <a:pt x="360" y="161"/>
                    <a:pt x="329" y="192"/>
                    <a:pt x="306" y="222"/>
                  </a:cubicBezTo>
                  <a:cubicBezTo>
                    <a:pt x="305" y="221"/>
                    <a:pt x="304" y="220"/>
                    <a:pt x="303" y="219"/>
                  </a:cubicBezTo>
                  <a:close/>
                  <a:moveTo>
                    <a:pt x="360" y="158"/>
                  </a:moveTo>
                  <a:cubicBezTo>
                    <a:pt x="348" y="175"/>
                    <a:pt x="336" y="192"/>
                    <a:pt x="323" y="207"/>
                  </a:cubicBezTo>
                  <a:cubicBezTo>
                    <a:pt x="336" y="192"/>
                    <a:pt x="347" y="174"/>
                    <a:pt x="360" y="158"/>
                  </a:cubicBezTo>
                  <a:close/>
                  <a:moveTo>
                    <a:pt x="309" y="225"/>
                  </a:moveTo>
                  <a:cubicBezTo>
                    <a:pt x="317" y="218"/>
                    <a:pt x="324" y="211"/>
                    <a:pt x="330" y="203"/>
                  </a:cubicBezTo>
                  <a:cubicBezTo>
                    <a:pt x="324" y="212"/>
                    <a:pt x="318" y="220"/>
                    <a:pt x="312" y="228"/>
                  </a:cubicBezTo>
                  <a:cubicBezTo>
                    <a:pt x="311" y="227"/>
                    <a:pt x="310" y="226"/>
                    <a:pt x="309" y="225"/>
                  </a:cubicBezTo>
                  <a:close/>
                  <a:moveTo>
                    <a:pt x="314" y="232"/>
                  </a:moveTo>
                  <a:cubicBezTo>
                    <a:pt x="328" y="217"/>
                    <a:pt x="341" y="203"/>
                    <a:pt x="353" y="187"/>
                  </a:cubicBezTo>
                  <a:cubicBezTo>
                    <a:pt x="369" y="166"/>
                    <a:pt x="396" y="140"/>
                    <a:pt x="408" y="116"/>
                  </a:cubicBezTo>
                  <a:cubicBezTo>
                    <a:pt x="402" y="128"/>
                    <a:pt x="395" y="139"/>
                    <a:pt x="387" y="150"/>
                  </a:cubicBezTo>
                  <a:cubicBezTo>
                    <a:pt x="366" y="175"/>
                    <a:pt x="344" y="201"/>
                    <a:pt x="325" y="229"/>
                  </a:cubicBezTo>
                  <a:cubicBezTo>
                    <a:pt x="326" y="227"/>
                    <a:pt x="328" y="224"/>
                    <a:pt x="330" y="222"/>
                  </a:cubicBezTo>
                  <a:cubicBezTo>
                    <a:pt x="326" y="228"/>
                    <a:pt x="322" y="233"/>
                    <a:pt x="318" y="239"/>
                  </a:cubicBezTo>
                  <a:cubicBezTo>
                    <a:pt x="317" y="237"/>
                    <a:pt x="316" y="234"/>
                    <a:pt x="314" y="232"/>
                  </a:cubicBezTo>
                  <a:close/>
                  <a:moveTo>
                    <a:pt x="305" y="261"/>
                  </a:moveTo>
                  <a:cubicBezTo>
                    <a:pt x="307" y="260"/>
                    <a:pt x="310" y="259"/>
                    <a:pt x="312" y="258"/>
                  </a:cubicBezTo>
                  <a:cubicBezTo>
                    <a:pt x="304" y="270"/>
                    <a:pt x="296" y="284"/>
                    <a:pt x="287" y="296"/>
                  </a:cubicBezTo>
                  <a:cubicBezTo>
                    <a:pt x="278" y="299"/>
                    <a:pt x="279" y="295"/>
                    <a:pt x="289" y="285"/>
                  </a:cubicBezTo>
                  <a:cubicBezTo>
                    <a:pt x="294" y="277"/>
                    <a:pt x="299" y="270"/>
                    <a:pt x="305" y="262"/>
                  </a:cubicBezTo>
                  <a:cubicBezTo>
                    <a:pt x="305" y="262"/>
                    <a:pt x="305" y="262"/>
                    <a:pt x="305" y="261"/>
                  </a:cubicBezTo>
                  <a:close/>
                  <a:moveTo>
                    <a:pt x="298" y="265"/>
                  </a:moveTo>
                  <a:cubicBezTo>
                    <a:pt x="290" y="276"/>
                    <a:pt x="282" y="287"/>
                    <a:pt x="273" y="298"/>
                  </a:cubicBezTo>
                  <a:cubicBezTo>
                    <a:pt x="277" y="285"/>
                    <a:pt x="285" y="274"/>
                    <a:pt x="298" y="265"/>
                  </a:cubicBezTo>
                  <a:close/>
                  <a:moveTo>
                    <a:pt x="272" y="305"/>
                  </a:moveTo>
                  <a:cubicBezTo>
                    <a:pt x="272" y="305"/>
                    <a:pt x="272" y="305"/>
                    <a:pt x="272" y="304"/>
                  </a:cubicBezTo>
                  <a:cubicBezTo>
                    <a:pt x="277" y="298"/>
                    <a:pt x="282" y="291"/>
                    <a:pt x="286" y="284"/>
                  </a:cubicBezTo>
                  <a:cubicBezTo>
                    <a:pt x="280" y="295"/>
                    <a:pt x="275" y="305"/>
                    <a:pt x="271" y="317"/>
                  </a:cubicBezTo>
                  <a:cubicBezTo>
                    <a:pt x="271" y="313"/>
                    <a:pt x="271" y="309"/>
                    <a:pt x="272" y="305"/>
                  </a:cubicBezTo>
                  <a:close/>
                  <a:moveTo>
                    <a:pt x="271" y="324"/>
                  </a:moveTo>
                  <a:cubicBezTo>
                    <a:pt x="271" y="324"/>
                    <a:pt x="272" y="324"/>
                    <a:pt x="272" y="324"/>
                  </a:cubicBezTo>
                  <a:cubicBezTo>
                    <a:pt x="275" y="320"/>
                    <a:pt x="277" y="316"/>
                    <a:pt x="280" y="312"/>
                  </a:cubicBezTo>
                  <a:cubicBezTo>
                    <a:pt x="283" y="308"/>
                    <a:pt x="287" y="303"/>
                    <a:pt x="290" y="298"/>
                  </a:cubicBezTo>
                  <a:cubicBezTo>
                    <a:pt x="324" y="253"/>
                    <a:pt x="360" y="209"/>
                    <a:pt x="392" y="161"/>
                  </a:cubicBezTo>
                  <a:cubicBezTo>
                    <a:pt x="393" y="160"/>
                    <a:pt x="428" y="112"/>
                    <a:pt x="420" y="127"/>
                  </a:cubicBezTo>
                  <a:cubicBezTo>
                    <a:pt x="412" y="142"/>
                    <a:pt x="402" y="155"/>
                    <a:pt x="392" y="168"/>
                  </a:cubicBezTo>
                  <a:cubicBezTo>
                    <a:pt x="384" y="180"/>
                    <a:pt x="375" y="192"/>
                    <a:pt x="366" y="204"/>
                  </a:cubicBezTo>
                  <a:cubicBezTo>
                    <a:pt x="364" y="206"/>
                    <a:pt x="363" y="207"/>
                    <a:pt x="361" y="209"/>
                  </a:cubicBezTo>
                  <a:cubicBezTo>
                    <a:pt x="331" y="248"/>
                    <a:pt x="295" y="288"/>
                    <a:pt x="272" y="332"/>
                  </a:cubicBezTo>
                  <a:cubicBezTo>
                    <a:pt x="272" y="329"/>
                    <a:pt x="271" y="327"/>
                    <a:pt x="271" y="324"/>
                  </a:cubicBezTo>
                  <a:close/>
                  <a:moveTo>
                    <a:pt x="382" y="190"/>
                  </a:moveTo>
                  <a:cubicBezTo>
                    <a:pt x="366" y="213"/>
                    <a:pt x="349" y="234"/>
                    <a:pt x="332" y="256"/>
                  </a:cubicBezTo>
                  <a:cubicBezTo>
                    <a:pt x="332" y="255"/>
                    <a:pt x="332" y="255"/>
                    <a:pt x="332" y="255"/>
                  </a:cubicBezTo>
                  <a:cubicBezTo>
                    <a:pt x="349" y="233"/>
                    <a:pt x="365" y="212"/>
                    <a:pt x="382" y="190"/>
                  </a:cubicBezTo>
                  <a:close/>
                  <a:moveTo>
                    <a:pt x="276" y="345"/>
                  </a:moveTo>
                  <a:cubicBezTo>
                    <a:pt x="276" y="344"/>
                    <a:pt x="275" y="343"/>
                    <a:pt x="275" y="342"/>
                  </a:cubicBezTo>
                  <a:cubicBezTo>
                    <a:pt x="276" y="341"/>
                    <a:pt x="278" y="339"/>
                    <a:pt x="279" y="338"/>
                  </a:cubicBezTo>
                  <a:cubicBezTo>
                    <a:pt x="279" y="338"/>
                    <a:pt x="279" y="337"/>
                    <a:pt x="279" y="337"/>
                  </a:cubicBezTo>
                  <a:cubicBezTo>
                    <a:pt x="284" y="332"/>
                    <a:pt x="290" y="323"/>
                    <a:pt x="295" y="313"/>
                  </a:cubicBezTo>
                  <a:cubicBezTo>
                    <a:pt x="304" y="300"/>
                    <a:pt x="313" y="286"/>
                    <a:pt x="321" y="272"/>
                  </a:cubicBezTo>
                  <a:cubicBezTo>
                    <a:pt x="337" y="252"/>
                    <a:pt x="353" y="232"/>
                    <a:pt x="370" y="212"/>
                  </a:cubicBezTo>
                  <a:cubicBezTo>
                    <a:pt x="381" y="198"/>
                    <a:pt x="392" y="183"/>
                    <a:pt x="402" y="167"/>
                  </a:cubicBezTo>
                  <a:cubicBezTo>
                    <a:pt x="406" y="161"/>
                    <a:pt x="411" y="155"/>
                    <a:pt x="415" y="149"/>
                  </a:cubicBezTo>
                  <a:cubicBezTo>
                    <a:pt x="417" y="146"/>
                    <a:pt x="419" y="144"/>
                    <a:pt x="421" y="142"/>
                  </a:cubicBezTo>
                  <a:cubicBezTo>
                    <a:pt x="429" y="133"/>
                    <a:pt x="454" y="111"/>
                    <a:pt x="456" y="107"/>
                  </a:cubicBezTo>
                  <a:cubicBezTo>
                    <a:pt x="455" y="108"/>
                    <a:pt x="455" y="110"/>
                    <a:pt x="454" y="111"/>
                  </a:cubicBezTo>
                  <a:cubicBezTo>
                    <a:pt x="433" y="134"/>
                    <a:pt x="414" y="160"/>
                    <a:pt x="396" y="186"/>
                  </a:cubicBezTo>
                  <a:cubicBezTo>
                    <a:pt x="385" y="198"/>
                    <a:pt x="374" y="210"/>
                    <a:pt x="364" y="221"/>
                  </a:cubicBezTo>
                  <a:cubicBezTo>
                    <a:pt x="331" y="261"/>
                    <a:pt x="305" y="304"/>
                    <a:pt x="276" y="346"/>
                  </a:cubicBezTo>
                  <a:cubicBezTo>
                    <a:pt x="276" y="346"/>
                    <a:pt x="276" y="346"/>
                    <a:pt x="276" y="345"/>
                  </a:cubicBezTo>
                  <a:close/>
                  <a:moveTo>
                    <a:pt x="283" y="358"/>
                  </a:moveTo>
                  <a:cubicBezTo>
                    <a:pt x="281" y="356"/>
                    <a:pt x="279" y="353"/>
                    <a:pt x="278" y="350"/>
                  </a:cubicBezTo>
                  <a:cubicBezTo>
                    <a:pt x="278" y="350"/>
                    <a:pt x="278" y="350"/>
                    <a:pt x="278" y="350"/>
                  </a:cubicBezTo>
                  <a:cubicBezTo>
                    <a:pt x="289" y="341"/>
                    <a:pt x="298" y="330"/>
                    <a:pt x="306" y="319"/>
                  </a:cubicBezTo>
                  <a:cubicBezTo>
                    <a:pt x="303" y="324"/>
                    <a:pt x="301" y="328"/>
                    <a:pt x="299" y="332"/>
                  </a:cubicBezTo>
                  <a:cubicBezTo>
                    <a:pt x="293" y="341"/>
                    <a:pt x="288" y="349"/>
                    <a:pt x="283" y="358"/>
                  </a:cubicBezTo>
                  <a:close/>
                  <a:moveTo>
                    <a:pt x="289" y="364"/>
                  </a:moveTo>
                  <a:cubicBezTo>
                    <a:pt x="289" y="364"/>
                    <a:pt x="289" y="364"/>
                    <a:pt x="289" y="363"/>
                  </a:cubicBezTo>
                  <a:cubicBezTo>
                    <a:pt x="290" y="358"/>
                    <a:pt x="292" y="352"/>
                    <a:pt x="294" y="347"/>
                  </a:cubicBezTo>
                  <a:cubicBezTo>
                    <a:pt x="296" y="343"/>
                    <a:pt x="298" y="340"/>
                    <a:pt x="300" y="337"/>
                  </a:cubicBezTo>
                  <a:cubicBezTo>
                    <a:pt x="300" y="337"/>
                    <a:pt x="300" y="336"/>
                    <a:pt x="300" y="336"/>
                  </a:cubicBezTo>
                  <a:cubicBezTo>
                    <a:pt x="306" y="329"/>
                    <a:pt x="313" y="320"/>
                    <a:pt x="316" y="316"/>
                  </a:cubicBezTo>
                  <a:cubicBezTo>
                    <a:pt x="329" y="301"/>
                    <a:pt x="343" y="288"/>
                    <a:pt x="353" y="274"/>
                  </a:cubicBezTo>
                  <a:cubicBezTo>
                    <a:pt x="392" y="222"/>
                    <a:pt x="435" y="173"/>
                    <a:pt x="477" y="122"/>
                  </a:cubicBezTo>
                  <a:cubicBezTo>
                    <a:pt x="485" y="112"/>
                    <a:pt x="494" y="101"/>
                    <a:pt x="504" y="91"/>
                  </a:cubicBezTo>
                  <a:cubicBezTo>
                    <a:pt x="513" y="81"/>
                    <a:pt x="523" y="71"/>
                    <a:pt x="532" y="61"/>
                  </a:cubicBezTo>
                  <a:cubicBezTo>
                    <a:pt x="532" y="60"/>
                    <a:pt x="532" y="60"/>
                    <a:pt x="532" y="60"/>
                  </a:cubicBezTo>
                  <a:cubicBezTo>
                    <a:pt x="557" y="34"/>
                    <a:pt x="559" y="38"/>
                    <a:pt x="534" y="64"/>
                  </a:cubicBezTo>
                  <a:cubicBezTo>
                    <a:pt x="522" y="76"/>
                    <a:pt x="510" y="89"/>
                    <a:pt x="498" y="103"/>
                  </a:cubicBezTo>
                  <a:cubicBezTo>
                    <a:pt x="469" y="135"/>
                    <a:pt x="441" y="168"/>
                    <a:pt x="414" y="200"/>
                  </a:cubicBezTo>
                  <a:cubicBezTo>
                    <a:pt x="387" y="233"/>
                    <a:pt x="364" y="270"/>
                    <a:pt x="336" y="302"/>
                  </a:cubicBezTo>
                  <a:cubicBezTo>
                    <a:pt x="319" y="323"/>
                    <a:pt x="302" y="341"/>
                    <a:pt x="292" y="366"/>
                  </a:cubicBezTo>
                  <a:cubicBezTo>
                    <a:pt x="291" y="366"/>
                    <a:pt x="290" y="365"/>
                    <a:pt x="289" y="364"/>
                  </a:cubicBezTo>
                  <a:close/>
                  <a:moveTo>
                    <a:pt x="299" y="370"/>
                  </a:moveTo>
                  <a:cubicBezTo>
                    <a:pt x="298" y="369"/>
                    <a:pt x="296" y="369"/>
                    <a:pt x="295" y="368"/>
                  </a:cubicBezTo>
                  <a:cubicBezTo>
                    <a:pt x="299" y="365"/>
                    <a:pt x="302" y="361"/>
                    <a:pt x="306" y="358"/>
                  </a:cubicBezTo>
                  <a:cubicBezTo>
                    <a:pt x="304" y="362"/>
                    <a:pt x="301" y="366"/>
                    <a:pt x="299" y="370"/>
                  </a:cubicBezTo>
                  <a:close/>
                  <a:moveTo>
                    <a:pt x="312" y="352"/>
                  </a:moveTo>
                  <a:cubicBezTo>
                    <a:pt x="322" y="341"/>
                    <a:pt x="332" y="329"/>
                    <a:pt x="342" y="316"/>
                  </a:cubicBezTo>
                  <a:cubicBezTo>
                    <a:pt x="336" y="326"/>
                    <a:pt x="330" y="335"/>
                    <a:pt x="324" y="346"/>
                  </a:cubicBezTo>
                  <a:cubicBezTo>
                    <a:pt x="321" y="354"/>
                    <a:pt x="315" y="360"/>
                    <a:pt x="306" y="363"/>
                  </a:cubicBezTo>
                  <a:cubicBezTo>
                    <a:pt x="308" y="359"/>
                    <a:pt x="310" y="355"/>
                    <a:pt x="312" y="352"/>
                  </a:cubicBezTo>
                  <a:close/>
                  <a:moveTo>
                    <a:pt x="325" y="377"/>
                  </a:moveTo>
                  <a:cubicBezTo>
                    <a:pt x="324" y="377"/>
                    <a:pt x="323" y="377"/>
                    <a:pt x="322" y="377"/>
                  </a:cubicBezTo>
                  <a:cubicBezTo>
                    <a:pt x="316" y="375"/>
                    <a:pt x="311" y="374"/>
                    <a:pt x="306" y="372"/>
                  </a:cubicBezTo>
                  <a:cubicBezTo>
                    <a:pt x="321" y="362"/>
                    <a:pt x="329" y="345"/>
                    <a:pt x="337" y="328"/>
                  </a:cubicBezTo>
                  <a:cubicBezTo>
                    <a:pt x="360" y="288"/>
                    <a:pt x="393" y="249"/>
                    <a:pt x="422" y="215"/>
                  </a:cubicBezTo>
                  <a:cubicBezTo>
                    <a:pt x="432" y="202"/>
                    <a:pt x="443" y="191"/>
                    <a:pt x="454" y="179"/>
                  </a:cubicBezTo>
                  <a:cubicBezTo>
                    <a:pt x="404" y="241"/>
                    <a:pt x="362" y="309"/>
                    <a:pt x="314" y="372"/>
                  </a:cubicBezTo>
                  <a:cubicBezTo>
                    <a:pt x="313" y="374"/>
                    <a:pt x="315" y="376"/>
                    <a:pt x="317" y="374"/>
                  </a:cubicBezTo>
                  <a:cubicBezTo>
                    <a:pt x="362" y="326"/>
                    <a:pt x="398" y="270"/>
                    <a:pt x="436" y="216"/>
                  </a:cubicBezTo>
                  <a:cubicBezTo>
                    <a:pt x="459" y="183"/>
                    <a:pt x="483" y="153"/>
                    <a:pt x="509" y="123"/>
                  </a:cubicBezTo>
                  <a:cubicBezTo>
                    <a:pt x="527" y="105"/>
                    <a:pt x="545" y="86"/>
                    <a:pt x="562" y="68"/>
                  </a:cubicBezTo>
                  <a:cubicBezTo>
                    <a:pt x="570" y="59"/>
                    <a:pt x="579" y="52"/>
                    <a:pt x="587" y="44"/>
                  </a:cubicBezTo>
                  <a:cubicBezTo>
                    <a:pt x="587" y="46"/>
                    <a:pt x="588" y="47"/>
                    <a:pt x="588" y="49"/>
                  </a:cubicBezTo>
                  <a:cubicBezTo>
                    <a:pt x="582" y="56"/>
                    <a:pt x="575" y="62"/>
                    <a:pt x="569" y="69"/>
                  </a:cubicBezTo>
                  <a:cubicBezTo>
                    <a:pt x="557" y="80"/>
                    <a:pt x="546" y="92"/>
                    <a:pt x="535" y="104"/>
                  </a:cubicBezTo>
                  <a:cubicBezTo>
                    <a:pt x="508" y="132"/>
                    <a:pt x="483" y="162"/>
                    <a:pt x="459" y="192"/>
                  </a:cubicBezTo>
                  <a:cubicBezTo>
                    <a:pt x="411" y="251"/>
                    <a:pt x="372" y="317"/>
                    <a:pt x="325" y="377"/>
                  </a:cubicBezTo>
                  <a:cubicBezTo>
                    <a:pt x="325" y="377"/>
                    <a:pt x="325" y="377"/>
                    <a:pt x="325" y="377"/>
                  </a:cubicBezTo>
                  <a:close/>
                  <a:moveTo>
                    <a:pt x="441" y="202"/>
                  </a:moveTo>
                  <a:cubicBezTo>
                    <a:pt x="407" y="251"/>
                    <a:pt x="374" y="302"/>
                    <a:pt x="338" y="346"/>
                  </a:cubicBezTo>
                  <a:cubicBezTo>
                    <a:pt x="348" y="332"/>
                    <a:pt x="358" y="318"/>
                    <a:pt x="367" y="304"/>
                  </a:cubicBezTo>
                  <a:cubicBezTo>
                    <a:pt x="391" y="269"/>
                    <a:pt x="416" y="235"/>
                    <a:pt x="441" y="202"/>
                  </a:cubicBezTo>
                  <a:close/>
                  <a:moveTo>
                    <a:pt x="329" y="379"/>
                  </a:moveTo>
                  <a:cubicBezTo>
                    <a:pt x="384" y="333"/>
                    <a:pt x="418" y="263"/>
                    <a:pt x="462" y="208"/>
                  </a:cubicBezTo>
                  <a:cubicBezTo>
                    <a:pt x="510" y="147"/>
                    <a:pt x="566" y="94"/>
                    <a:pt x="617" y="35"/>
                  </a:cubicBezTo>
                  <a:cubicBezTo>
                    <a:pt x="617" y="34"/>
                    <a:pt x="617" y="33"/>
                    <a:pt x="617" y="33"/>
                  </a:cubicBezTo>
                  <a:cubicBezTo>
                    <a:pt x="619" y="34"/>
                    <a:pt x="621" y="36"/>
                    <a:pt x="623" y="38"/>
                  </a:cubicBezTo>
                  <a:cubicBezTo>
                    <a:pt x="520" y="146"/>
                    <a:pt x="438" y="273"/>
                    <a:pt x="332" y="380"/>
                  </a:cubicBezTo>
                  <a:cubicBezTo>
                    <a:pt x="331" y="379"/>
                    <a:pt x="330" y="379"/>
                    <a:pt x="329" y="379"/>
                  </a:cubicBezTo>
                  <a:close/>
                  <a:moveTo>
                    <a:pt x="343" y="383"/>
                  </a:moveTo>
                  <a:cubicBezTo>
                    <a:pt x="340" y="382"/>
                    <a:pt x="338" y="381"/>
                    <a:pt x="335" y="381"/>
                  </a:cubicBezTo>
                  <a:cubicBezTo>
                    <a:pt x="348" y="367"/>
                    <a:pt x="361" y="353"/>
                    <a:pt x="374" y="339"/>
                  </a:cubicBezTo>
                  <a:cubicBezTo>
                    <a:pt x="363" y="353"/>
                    <a:pt x="353" y="368"/>
                    <a:pt x="343" y="383"/>
                  </a:cubicBezTo>
                  <a:cubicBezTo>
                    <a:pt x="343" y="383"/>
                    <a:pt x="343" y="383"/>
                    <a:pt x="343" y="383"/>
                  </a:cubicBezTo>
                  <a:close/>
                  <a:moveTo>
                    <a:pt x="346" y="385"/>
                  </a:moveTo>
                  <a:cubicBezTo>
                    <a:pt x="356" y="377"/>
                    <a:pt x="366" y="369"/>
                    <a:pt x="375" y="359"/>
                  </a:cubicBezTo>
                  <a:cubicBezTo>
                    <a:pt x="369" y="369"/>
                    <a:pt x="363" y="379"/>
                    <a:pt x="357" y="389"/>
                  </a:cubicBezTo>
                  <a:cubicBezTo>
                    <a:pt x="356" y="390"/>
                    <a:pt x="358" y="392"/>
                    <a:pt x="360" y="391"/>
                  </a:cubicBezTo>
                  <a:cubicBezTo>
                    <a:pt x="364" y="386"/>
                    <a:pt x="369" y="381"/>
                    <a:pt x="373" y="377"/>
                  </a:cubicBezTo>
                  <a:cubicBezTo>
                    <a:pt x="370" y="383"/>
                    <a:pt x="368" y="389"/>
                    <a:pt x="366" y="395"/>
                  </a:cubicBezTo>
                  <a:cubicBezTo>
                    <a:pt x="365" y="396"/>
                    <a:pt x="367" y="397"/>
                    <a:pt x="369" y="396"/>
                  </a:cubicBezTo>
                  <a:cubicBezTo>
                    <a:pt x="377" y="390"/>
                    <a:pt x="383" y="382"/>
                    <a:pt x="390" y="374"/>
                  </a:cubicBezTo>
                  <a:cubicBezTo>
                    <a:pt x="383" y="384"/>
                    <a:pt x="377" y="393"/>
                    <a:pt x="371" y="403"/>
                  </a:cubicBezTo>
                  <a:cubicBezTo>
                    <a:pt x="364" y="395"/>
                    <a:pt x="355" y="389"/>
                    <a:pt x="346" y="385"/>
                  </a:cubicBezTo>
                  <a:close/>
                  <a:moveTo>
                    <a:pt x="373" y="407"/>
                  </a:moveTo>
                  <a:cubicBezTo>
                    <a:pt x="373" y="406"/>
                    <a:pt x="373" y="406"/>
                    <a:pt x="373" y="405"/>
                  </a:cubicBezTo>
                  <a:cubicBezTo>
                    <a:pt x="373" y="405"/>
                    <a:pt x="373" y="405"/>
                    <a:pt x="373" y="405"/>
                  </a:cubicBezTo>
                  <a:cubicBezTo>
                    <a:pt x="381" y="399"/>
                    <a:pt x="389" y="392"/>
                    <a:pt x="396" y="385"/>
                  </a:cubicBezTo>
                  <a:cubicBezTo>
                    <a:pt x="389" y="394"/>
                    <a:pt x="382" y="403"/>
                    <a:pt x="376" y="413"/>
                  </a:cubicBezTo>
                  <a:cubicBezTo>
                    <a:pt x="375" y="410"/>
                    <a:pt x="374" y="408"/>
                    <a:pt x="373" y="407"/>
                  </a:cubicBezTo>
                  <a:close/>
                  <a:moveTo>
                    <a:pt x="378" y="418"/>
                  </a:moveTo>
                  <a:cubicBezTo>
                    <a:pt x="398" y="397"/>
                    <a:pt x="416" y="373"/>
                    <a:pt x="432" y="349"/>
                  </a:cubicBezTo>
                  <a:cubicBezTo>
                    <a:pt x="452" y="323"/>
                    <a:pt x="471" y="296"/>
                    <a:pt x="490" y="270"/>
                  </a:cubicBezTo>
                  <a:cubicBezTo>
                    <a:pt x="520" y="230"/>
                    <a:pt x="552" y="191"/>
                    <a:pt x="583" y="151"/>
                  </a:cubicBezTo>
                  <a:cubicBezTo>
                    <a:pt x="597" y="134"/>
                    <a:pt x="611" y="116"/>
                    <a:pt x="625" y="99"/>
                  </a:cubicBezTo>
                  <a:cubicBezTo>
                    <a:pt x="632" y="91"/>
                    <a:pt x="639" y="83"/>
                    <a:pt x="647" y="75"/>
                  </a:cubicBezTo>
                  <a:cubicBezTo>
                    <a:pt x="658" y="64"/>
                    <a:pt x="642" y="85"/>
                    <a:pt x="632" y="99"/>
                  </a:cubicBezTo>
                  <a:cubicBezTo>
                    <a:pt x="607" y="126"/>
                    <a:pt x="584" y="155"/>
                    <a:pt x="562" y="185"/>
                  </a:cubicBezTo>
                  <a:cubicBezTo>
                    <a:pt x="571" y="173"/>
                    <a:pt x="580" y="162"/>
                    <a:pt x="590" y="151"/>
                  </a:cubicBezTo>
                  <a:cubicBezTo>
                    <a:pt x="568" y="178"/>
                    <a:pt x="547" y="206"/>
                    <a:pt x="526" y="234"/>
                  </a:cubicBezTo>
                  <a:cubicBezTo>
                    <a:pt x="530" y="229"/>
                    <a:pt x="533" y="223"/>
                    <a:pt x="537" y="217"/>
                  </a:cubicBezTo>
                  <a:cubicBezTo>
                    <a:pt x="529" y="228"/>
                    <a:pt x="521" y="239"/>
                    <a:pt x="513" y="250"/>
                  </a:cubicBezTo>
                  <a:cubicBezTo>
                    <a:pt x="469" y="306"/>
                    <a:pt x="414" y="362"/>
                    <a:pt x="385" y="427"/>
                  </a:cubicBezTo>
                  <a:cubicBezTo>
                    <a:pt x="384" y="429"/>
                    <a:pt x="386" y="431"/>
                    <a:pt x="387" y="430"/>
                  </a:cubicBezTo>
                  <a:cubicBezTo>
                    <a:pt x="398" y="419"/>
                    <a:pt x="406" y="408"/>
                    <a:pt x="414" y="397"/>
                  </a:cubicBezTo>
                  <a:cubicBezTo>
                    <a:pt x="424" y="390"/>
                    <a:pt x="433" y="382"/>
                    <a:pt x="442" y="373"/>
                  </a:cubicBezTo>
                  <a:cubicBezTo>
                    <a:pt x="424" y="396"/>
                    <a:pt x="405" y="418"/>
                    <a:pt x="384" y="436"/>
                  </a:cubicBezTo>
                  <a:cubicBezTo>
                    <a:pt x="382" y="429"/>
                    <a:pt x="380" y="423"/>
                    <a:pt x="378" y="418"/>
                  </a:cubicBezTo>
                  <a:close/>
                  <a:moveTo>
                    <a:pt x="384" y="438"/>
                  </a:moveTo>
                  <a:cubicBezTo>
                    <a:pt x="384" y="438"/>
                    <a:pt x="384" y="438"/>
                    <a:pt x="385" y="438"/>
                  </a:cubicBezTo>
                  <a:cubicBezTo>
                    <a:pt x="397" y="427"/>
                    <a:pt x="409" y="415"/>
                    <a:pt x="421" y="402"/>
                  </a:cubicBezTo>
                  <a:cubicBezTo>
                    <a:pt x="409" y="417"/>
                    <a:pt x="398" y="431"/>
                    <a:pt x="387" y="445"/>
                  </a:cubicBezTo>
                  <a:cubicBezTo>
                    <a:pt x="386" y="443"/>
                    <a:pt x="385" y="440"/>
                    <a:pt x="384" y="438"/>
                  </a:cubicBezTo>
                  <a:close/>
                  <a:moveTo>
                    <a:pt x="388" y="449"/>
                  </a:moveTo>
                  <a:cubicBezTo>
                    <a:pt x="405" y="442"/>
                    <a:pt x="415" y="426"/>
                    <a:pt x="427" y="411"/>
                  </a:cubicBezTo>
                  <a:cubicBezTo>
                    <a:pt x="416" y="427"/>
                    <a:pt x="404" y="442"/>
                    <a:pt x="392" y="457"/>
                  </a:cubicBezTo>
                  <a:cubicBezTo>
                    <a:pt x="391" y="459"/>
                    <a:pt x="392" y="460"/>
                    <a:pt x="394" y="459"/>
                  </a:cubicBezTo>
                  <a:cubicBezTo>
                    <a:pt x="401" y="453"/>
                    <a:pt x="407" y="447"/>
                    <a:pt x="414" y="440"/>
                  </a:cubicBezTo>
                  <a:cubicBezTo>
                    <a:pt x="407" y="450"/>
                    <a:pt x="400" y="459"/>
                    <a:pt x="394" y="470"/>
                  </a:cubicBezTo>
                  <a:cubicBezTo>
                    <a:pt x="392" y="463"/>
                    <a:pt x="390" y="456"/>
                    <a:pt x="388" y="449"/>
                  </a:cubicBezTo>
                  <a:close/>
                  <a:moveTo>
                    <a:pt x="726" y="169"/>
                  </a:moveTo>
                  <a:cubicBezTo>
                    <a:pt x="723" y="174"/>
                    <a:pt x="720" y="178"/>
                    <a:pt x="717" y="182"/>
                  </a:cubicBezTo>
                  <a:cubicBezTo>
                    <a:pt x="717" y="182"/>
                    <a:pt x="716" y="182"/>
                    <a:pt x="716" y="183"/>
                  </a:cubicBezTo>
                  <a:cubicBezTo>
                    <a:pt x="693" y="209"/>
                    <a:pt x="670" y="235"/>
                    <a:pt x="647" y="261"/>
                  </a:cubicBezTo>
                  <a:cubicBezTo>
                    <a:pt x="641" y="267"/>
                    <a:pt x="635" y="273"/>
                    <a:pt x="628" y="278"/>
                  </a:cubicBezTo>
                  <a:cubicBezTo>
                    <a:pt x="639" y="265"/>
                    <a:pt x="650" y="252"/>
                    <a:pt x="661" y="240"/>
                  </a:cubicBezTo>
                  <a:cubicBezTo>
                    <a:pt x="687" y="213"/>
                    <a:pt x="713" y="187"/>
                    <a:pt x="733" y="156"/>
                  </a:cubicBezTo>
                  <a:cubicBezTo>
                    <a:pt x="732" y="161"/>
                    <a:pt x="730" y="165"/>
                    <a:pt x="726" y="169"/>
                  </a:cubicBezTo>
                  <a:close/>
                  <a:moveTo>
                    <a:pt x="619" y="290"/>
                  </a:moveTo>
                  <a:cubicBezTo>
                    <a:pt x="625" y="284"/>
                    <a:pt x="630" y="279"/>
                    <a:pt x="636" y="274"/>
                  </a:cubicBezTo>
                  <a:cubicBezTo>
                    <a:pt x="619" y="294"/>
                    <a:pt x="602" y="314"/>
                    <a:pt x="585" y="334"/>
                  </a:cubicBezTo>
                  <a:cubicBezTo>
                    <a:pt x="596" y="319"/>
                    <a:pt x="607" y="304"/>
                    <a:pt x="619" y="290"/>
                  </a:cubicBezTo>
                  <a:close/>
                  <a:moveTo>
                    <a:pt x="488" y="446"/>
                  </a:moveTo>
                  <a:cubicBezTo>
                    <a:pt x="470" y="467"/>
                    <a:pt x="454" y="491"/>
                    <a:pt x="435" y="512"/>
                  </a:cubicBezTo>
                  <a:cubicBezTo>
                    <a:pt x="433" y="509"/>
                    <a:pt x="431" y="507"/>
                    <a:pt x="428" y="505"/>
                  </a:cubicBezTo>
                  <a:cubicBezTo>
                    <a:pt x="436" y="493"/>
                    <a:pt x="445" y="481"/>
                    <a:pt x="455" y="470"/>
                  </a:cubicBezTo>
                  <a:cubicBezTo>
                    <a:pt x="465" y="459"/>
                    <a:pt x="475" y="448"/>
                    <a:pt x="485" y="437"/>
                  </a:cubicBezTo>
                  <a:cubicBezTo>
                    <a:pt x="526" y="394"/>
                    <a:pt x="560" y="347"/>
                    <a:pt x="603" y="305"/>
                  </a:cubicBezTo>
                  <a:cubicBezTo>
                    <a:pt x="603" y="305"/>
                    <a:pt x="603" y="305"/>
                    <a:pt x="603" y="305"/>
                  </a:cubicBezTo>
                  <a:cubicBezTo>
                    <a:pt x="566" y="353"/>
                    <a:pt x="529" y="401"/>
                    <a:pt x="488" y="446"/>
                  </a:cubicBezTo>
                  <a:close/>
                  <a:moveTo>
                    <a:pt x="732" y="149"/>
                  </a:moveTo>
                  <a:cubicBezTo>
                    <a:pt x="679" y="197"/>
                    <a:pt x="633" y="258"/>
                    <a:pt x="585" y="312"/>
                  </a:cubicBezTo>
                  <a:cubicBezTo>
                    <a:pt x="566" y="333"/>
                    <a:pt x="548" y="354"/>
                    <a:pt x="529" y="376"/>
                  </a:cubicBezTo>
                  <a:cubicBezTo>
                    <a:pt x="556" y="347"/>
                    <a:pt x="584" y="319"/>
                    <a:pt x="609" y="289"/>
                  </a:cubicBezTo>
                  <a:cubicBezTo>
                    <a:pt x="647" y="245"/>
                    <a:pt x="686" y="202"/>
                    <a:pt x="726" y="160"/>
                  </a:cubicBezTo>
                  <a:cubicBezTo>
                    <a:pt x="709" y="177"/>
                    <a:pt x="690" y="206"/>
                    <a:pt x="670" y="227"/>
                  </a:cubicBezTo>
                  <a:cubicBezTo>
                    <a:pt x="650" y="247"/>
                    <a:pt x="632" y="269"/>
                    <a:pt x="614" y="291"/>
                  </a:cubicBezTo>
                  <a:cubicBezTo>
                    <a:pt x="606" y="298"/>
                    <a:pt x="598" y="306"/>
                    <a:pt x="590" y="313"/>
                  </a:cubicBezTo>
                  <a:cubicBezTo>
                    <a:pt x="551" y="351"/>
                    <a:pt x="519" y="395"/>
                    <a:pt x="483" y="435"/>
                  </a:cubicBezTo>
                  <a:cubicBezTo>
                    <a:pt x="474" y="445"/>
                    <a:pt x="465" y="455"/>
                    <a:pt x="457" y="464"/>
                  </a:cubicBezTo>
                  <a:cubicBezTo>
                    <a:pt x="462" y="457"/>
                    <a:pt x="468" y="450"/>
                    <a:pt x="473" y="442"/>
                  </a:cubicBezTo>
                  <a:cubicBezTo>
                    <a:pt x="476" y="439"/>
                    <a:pt x="478" y="436"/>
                    <a:pt x="481" y="432"/>
                  </a:cubicBezTo>
                  <a:cubicBezTo>
                    <a:pt x="467" y="449"/>
                    <a:pt x="452" y="466"/>
                    <a:pt x="437" y="482"/>
                  </a:cubicBezTo>
                  <a:cubicBezTo>
                    <a:pt x="432" y="489"/>
                    <a:pt x="397" y="516"/>
                    <a:pt x="427" y="486"/>
                  </a:cubicBezTo>
                  <a:cubicBezTo>
                    <a:pt x="443" y="470"/>
                    <a:pt x="459" y="452"/>
                    <a:pt x="475" y="435"/>
                  </a:cubicBezTo>
                  <a:cubicBezTo>
                    <a:pt x="507" y="401"/>
                    <a:pt x="534" y="362"/>
                    <a:pt x="563" y="326"/>
                  </a:cubicBezTo>
                  <a:cubicBezTo>
                    <a:pt x="615" y="262"/>
                    <a:pt x="678" y="207"/>
                    <a:pt x="729" y="142"/>
                  </a:cubicBezTo>
                  <a:cubicBezTo>
                    <a:pt x="731" y="145"/>
                    <a:pt x="732" y="147"/>
                    <a:pt x="732" y="149"/>
                  </a:cubicBezTo>
                  <a:close/>
                  <a:moveTo>
                    <a:pt x="410" y="499"/>
                  </a:moveTo>
                  <a:cubicBezTo>
                    <a:pt x="411" y="492"/>
                    <a:pt x="415" y="485"/>
                    <a:pt x="420" y="479"/>
                  </a:cubicBezTo>
                  <a:cubicBezTo>
                    <a:pt x="423" y="475"/>
                    <a:pt x="426" y="472"/>
                    <a:pt x="430" y="468"/>
                  </a:cubicBezTo>
                  <a:cubicBezTo>
                    <a:pt x="440" y="457"/>
                    <a:pt x="453" y="447"/>
                    <a:pt x="461" y="438"/>
                  </a:cubicBezTo>
                  <a:cubicBezTo>
                    <a:pt x="488" y="411"/>
                    <a:pt x="511" y="378"/>
                    <a:pt x="536" y="348"/>
                  </a:cubicBezTo>
                  <a:cubicBezTo>
                    <a:pt x="572" y="305"/>
                    <a:pt x="613" y="265"/>
                    <a:pt x="652" y="224"/>
                  </a:cubicBezTo>
                  <a:cubicBezTo>
                    <a:pt x="625" y="252"/>
                    <a:pt x="598" y="280"/>
                    <a:pt x="572" y="310"/>
                  </a:cubicBezTo>
                  <a:cubicBezTo>
                    <a:pt x="518" y="373"/>
                    <a:pt x="468" y="439"/>
                    <a:pt x="410" y="499"/>
                  </a:cubicBezTo>
                  <a:close/>
                  <a:moveTo>
                    <a:pt x="676" y="198"/>
                  </a:moveTo>
                  <a:cubicBezTo>
                    <a:pt x="686" y="186"/>
                    <a:pt x="696" y="175"/>
                    <a:pt x="706" y="163"/>
                  </a:cubicBezTo>
                  <a:cubicBezTo>
                    <a:pt x="709" y="159"/>
                    <a:pt x="740" y="128"/>
                    <a:pt x="714" y="157"/>
                  </a:cubicBezTo>
                  <a:cubicBezTo>
                    <a:pt x="701" y="171"/>
                    <a:pt x="688" y="184"/>
                    <a:pt x="676" y="198"/>
                  </a:cubicBezTo>
                  <a:close/>
                  <a:moveTo>
                    <a:pt x="578" y="281"/>
                  </a:moveTo>
                  <a:cubicBezTo>
                    <a:pt x="604" y="253"/>
                    <a:pt x="631" y="225"/>
                    <a:pt x="657" y="196"/>
                  </a:cubicBezTo>
                  <a:cubicBezTo>
                    <a:pt x="667" y="184"/>
                    <a:pt x="678" y="173"/>
                    <a:pt x="689" y="161"/>
                  </a:cubicBezTo>
                  <a:cubicBezTo>
                    <a:pt x="696" y="154"/>
                    <a:pt x="704" y="147"/>
                    <a:pt x="713" y="141"/>
                  </a:cubicBezTo>
                  <a:cubicBezTo>
                    <a:pt x="706" y="150"/>
                    <a:pt x="699" y="158"/>
                    <a:pt x="692" y="166"/>
                  </a:cubicBezTo>
                  <a:cubicBezTo>
                    <a:pt x="656" y="206"/>
                    <a:pt x="615" y="242"/>
                    <a:pt x="578" y="281"/>
                  </a:cubicBezTo>
                  <a:cubicBezTo>
                    <a:pt x="578" y="281"/>
                    <a:pt x="578" y="281"/>
                    <a:pt x="578" y="281"/>
                  </a:cubicBezTo>
                  <a:close/>
                  <a:moveTo>
                    <a:pt x="557" y="307"/>
                  </a:moveTo>
                  <a:cubicBezTo>
                    <a:pt x="609" y="247"/>
                    <a:pt x="671" y="196"/>
                    <a:pt x="722" y="134"/>
                  </a:cubicBezTo>
                  <a:cubicBezTo>
                    <a:pt x="724" y="136"/>
                    <a:pt x="725" y="137"/>
                    <a:pt x="727" y="139"/>
                  </a:cubicBezTo>
                  <a:cubicBezTo>
                    <a:pt x="699" y="161"/>
                    <a:pt x="678" y="192"/>
                    <a:pt x="653" y="218"/>
                  </a:cubicBezTo>
                  <a:cubicBezTo>
                    <a:pt x="612" y="260"/>
                    <a:pt x="571" y="301"/>
                    <a:pt x="534" y="346"/>
                  </a:cubicBezTo>
                  <a:cubicBezTo>
                    <a:pt x="506" y="379"/>
                    <a:pt x="482" y="413"/>
                    <a:pt x="452" y="443"/>
                  </a:cubicBezTo>
                  <a:cubicBezTo>
                    <a:pt x="449" y="446"/>
                    <a:pt x="446" y="450"/>
                    <a:pt x="442" y="453"/>
                  </a:cubicBezTo>
                  <a:cubicBezTo>
                    <a:pt x="481" y="405"/>
                    <a:pt x="515" y="354"/>
                    <a:pt x="557" y="307"/>
                  </a:cubicBezTo>
                  <a:close/>
                  <a:moveTo>
                    <a:pt x="431" y="448"/>
                  </a:moveTo>
                  <a:cubicBezTo>
                    <a:pt x="451" y="424"/>
                    <a:pt x="471" y="401"/>
                    <a:pt x="491" y="377"/>
                  </a:cubicBezTo>
                  <a:cubicBezTo>
                    <a:pt x="486" y="385"/>
                    <a:pt x="480" y="392"/>
                    <a:pt x="474" y="400"/>
                  </a:cubicBezTo>
                  <a:cubicBezTo>
                    <a:pt x="461" y="418"/>
                    <a:pt x="447" y="434"/>
                    <a:pt x="433" y="451"/>
                  </a:cubicBezTo>
                  <a:cubicBezTo>
                    <a:pt x="426" y="459"/>
                    <a:pt x="419" y="467"/>
                    <a:pt x="411" y="474"/>
                  </a:cubicBezTo>
                  <a:cubicBezTo>
                    <a:pt x="417" y="465"/>
                    <a:pt x="424" y="457"/>
                    <a:pt x="431" y="448"/>
                  </a:cubicBezTo>
                  <a:close/>
                  <a:moveTo>
                    <a:pt x="402" y="494"/>
                  </a:moveTo>
                  <a:cubicBezTo>
                    <a:pt x="401" y="492"/>
                    <a:pt x="400" y="489"/>
                    <a:pt x="400" y="487"/>
                  </a:cubicBezTo>
                  <a:cubicBezTo>
                    <a:pt x="400" y="487"/>
                    <a:pt x="401" y="487"/>
                    <a:pt x="402" y="487"/>
                  </a:cubicBezTo>
                  <a:cubicBezTo>
                    <a:pt x="446" y="445"/>
                    <a:pt x="481" y="395"/>
                    <a:pt x="518" y="347"/>
                  </a:cubicBezTo>
                  <a:cubicBezTo>
                    <a:pt x="524" y="340"/>
                    <a:pt x="529" y="334"/>
                    <a:pt x="535" y="327"/>
                  </a:cubicBezTo>
                  <a:cubicBezTo>
                    <a:pt x="489" y="382"/>
                    <a:pt x="452" y="442"/>
                    <a:pt x="402" y="494"/>
                  </a:cubicBezTo>
                  <a:close/>
                  <a:moveTo>
                    <a:pt x="405" y="503"/>
                  </a:moveTo>
                  <a:cubicBezTo>
                    <a:pt x="405" y="501"/>
                    <a:pt x="404" y="499"/>
                    <a:pt x="403" y="497"/>
                  </a:cubicBezTo>
                  <a:cubicBezTo>
                    <a:pt x="406" y="494"/>
                    <a:pt x="409" y="491"/>
                    <a:pt x="411" y="488"/>
                  </a:cubicBezTo>
                  <a:cubicBezTo>
                    <a:pt x="409" y="492"/>
                    <a:pt x="408" y="496"/>
                    <a:pt x="407" y="500"/>
                  </a:cubicBezTo>
                  <a:cubicBezTo>
                    <a:pt x="407" y="500"/>
                    <a:pt x="407" y="501"/>
                    <a:pt x="408" y="501"/>
                  </a:cubicBezTo>
                  <a:cubicBezTo>
                    <a:pt x="407" y="502"/>
                    <a:pt x="406" y="502"/>
                    <a:pt x="405" y="503"/>
                  </a:cubicBezTo>
                  <a:close/>
                  <a:moveTo>
                    <a:pt x="407" y="509"/>
                  </a:moveTo>
                  <a:cubicBezTo>
                    <a:pt x="421" y="502"/>
                    <a:pt x="433" y="492"/>
                    <a:pt x="443" y="480"/>
                  </a:cubicBezTo>
                  <a:cubicBezTo>
                    <a:pt x="432" y="495"/>
                    <a:pt x="422" y="510"/>
                    <a:pt x="415" y="528"/>
                  </a:cubicBezTo>
                  <a:cubicBezTo>
                    <a:pt x="412" y="522"/>
                    <a:pt x="410" y="515"/>
                    <a:pt x="407" y="509"/>
                  </a:cubicBezTo>
                  <a:close/>
                  <a:moveTo>
                    <a:pt x="416" y="530"/>
                  </a:moveTo>
                  <a:cubicBezTo>
                    <a:pt x="417" y="530"/>
                    <a:pt x="417" y="530"/>
                    <a:pt x="417" y="530"/>
                  </a:cubicBezTo>
                  <a:cubicBezTo>
                    <a:pt x="443" y="512"/>
                    <a:pt x="459" y="486"/>
                    <a:pt x="479" y="462"/>
                  </a:cubicBezTo>
                  <a:cubicBezTo>
                    <a:pt x="490" y="448"/>
                    <a:pt x="501" y="435"/>
                    <a:pt x="513" y="422"/>
                  </a:cubicBezTo>
                  <a:cubicBezTo>
                    <a:pt x="483" y="461"/>
                    <a:pt x="453" y="500"/>
                    <a:pt x="420" y="537"/>
                  </a:cubicBezTo>
                  <a:cubicBezTo>
                    <a:pt x="419" y="535"/>
                    <a:pt x="417" y="533"/>
                    <a:pt x="416" y="530"/>
                  </a:cubicBezTo>
                  <a:close/>
                  <a:moveTo>
                    <a:pt x="547" y="385"/>
                  </a:moveTo>
                  <a:cubicBezTo>
                    <a:pt x="522" y="416"/>
                    <a:pt x="498" y="447"/>
                    <a:pt x="473" y="478"/>
                  </a:cubicBezTo>
                  <a:cubicBezTo>
                    <a:pt x="470" y="482"/>
                    <a:pt x="467" y="486"/>
                    <a:pt x="463" y="491"/>
                  </a:cubicBezTo>
                  <a:cubicBezTo>
                    <a:pt x="471" y="481"/>
                    <a:pt x="478" y="472"/>
                    <a:pt x="485" y="462"/>
                  </a:cubicBezTo>
                  <a:cubicBezTo>
                    <a:pt x="506" y="436"/>
                    <a:pt x="526" y="411"/>
                    <a:pt x="547" y="385"/>
                  </a:cubicBezTo>
                  <a:close/>
                  <a:moveTo>
                    <a:pt x="427" y="548"/>
                  </a:moveTo>
                  <a:cubicBezTo>
                    <a:pt x="425" y="546"/>
                    <a:pt x="423" y="543"/>
                    <a:pt x="421" y="539"/>
                  </a:cubicBezTo>
                  <a:cubicBezTo>
                    <a:pt x="421" y="539"/>
                    <a:pt x="421" y="539"/>
                    <a:pt x="422" y="539"/>
                  </a:cubicBezTo>
                  <a:cubicBezTo>
                    <a:pt x="464" y="497"/>
                    <a:pt x="500" y="450"/>
                    <a:pt x="535" y="402"/>
                  </a:cubicBezTo>
                  <a:cubicBezTo>
                    <a:pt x="578" y="344"/>
                    <a:pt x="625" y="291"/>
                    <a:pt x="677" y="240"/>
                  </a:cubicBezTo>
                  <a:cubicBezTo>
                    <a:pt x="630" y="293"/>
                    <a:pt x="586" y="349"/>
                    <a:pt x="542" y="405"/>
                  </a:cubicBezTo>
                  <a:cubicBezTo>
                    <a:pt x="506" y="452"/>
                    <a:pt x="461" y="494"/>
                    <a:pt x="427" y="542"/>
                  </a:cubicBezTo>
                  <a:cubicBezTo>
                    <a:pt x="426" y="543"/>
                    <a:pt x="428" y="545"/>
                    <a:pt x="430" y="543"/>
                  </a:cubicBezTo>
                  <a:cubicBezTo>
                    <a:pt x="466" y="491"/>
                    <a:pt x="516" y="444"/>
                    <a:pt x="556" y="393"/>
                  </a:cubicBezTo>
                  <a:cubicBezTo>
                    <a:pt x="578" y="365"/>
                    <a:pt x="600" y="336"/>
                    <a:pt x="622" y="308"/>
                  </a:cubicBezTo>
                  <a:cubicBezTo>
                    <a:pt x="634" y="294"/>
                    <a:pt x="645" y="280"/>
                    <a:pt x="657" y="266"/>
                  </a:cubicBezTo>
                  <a:cubicBezTo>
                    <a:pt x="656" y="267"/>
                    <a:pt x="693" y="223"/>
                    <a:pt x="682" y="247"/>
                  </a:cubicBezTo>
                  <a:cubicBezTo>
                    <a:pt x="679" y="255"/>
                    <a:pt x="675" y="262"/>
                    <a:pt x="670" y="269"/>
                  </a:cubicBezTo>
                  <a:cubicBezTo>
                    <a:pt x="659" y="282"/>
                    <a:pt x="648" y="296"/>
                    <a:pt x="637" y="309"/>
                  </a:cubicBezTo>
                  <a:cubicBezTo>
                    <a:pt x="645" y="301"/>
                    <a:pt x="653" y="292"/>
                    <a:pt x="660" y="283"/>
                  </a:cubicBezTo>
                  <a:cubicBezTo>
                    <a:pt x="649" y="298"/>
                    <a:pt x="636" y="312"/>
                    <a:pt x="623" y="326"/>
                  </a:cubicBezTo>
                  <a:cubicBezTo>
                    <a:pt x="598" y="357"/>
                    <a:pt x="573" y="388"/>
                    <a:pt x="548" y="418"/>
                  </a:cubicBezTo>
                  <a:cubicBezTo>
                    <a:pt x="531" y="438"/>
                    <a:pt x="514" y="459"/>
                    <a:pt x="498" y="480"/>
                  </a:cubicBezTo>
                  <a:cubicBezTo>
                    <a:pt x="496" y="484"/>
                    <a:pt x="493" y="488"/>
                    <a:pt x="490" y="491"/>
                  </a:cubicBezTo>
                  <a:cubicBezTo>
                    <a:pt x="479" y="505"/>
                    <a:pt x="467" y="518"/>
                    <a:pt x="456" y="531"/>
                  </a:cubicBezTo>
                  <a:cubicBezTo>
                    <a:pt x="453" y="530"/>
                    <a:pt x="451" y="528"/>
                    <a:pt x="449" y="523"/>
                  </a:cubicBezTo>
                  <a:cubicBezTo>
                    <a:pt x="456" y="514"/>
                    <a:pt x="463" y="505"/>
                    <a:pt x="471" y="497"/>
                  </a:cubicBezTo>
                  <a:cubicBezTo>
                    <a:pt x="510" y="449"/>
                    <a:pt x="552" y="402"/>
                    <a:pt x="593" y="356"/>
                  </a:cubicBezTo>
                  <a:cubicBezTo>
                    <a:pt x="581" y="367"/>
                    <a:pt x="570" y="379"/>
                    <a:pt x="561" y="389"/>
                  </a:cubicBezTo>
                  <a:cubicBezTo>
                    <a:pt x="515" y="442"/>
                    <a:pt x="469" y="493"/>
                    <a:pt x="427" y="548"/>
                  </a:cubicBezTo>
                  <a:close/>
                  <a:moveTo>
                    <a:pt x="676" y="267"/>
                  </a:moveTo>
                  <a:cubicBezTo>
                    <a:pt x="665" y="283"/>
                    <a:pt x="652" y="298"/>
                    <a:pt x="639" y="312"/>
                  </a:cubicBezTo>
                  <a:cubicBezTo>
                    <a:pt x="634" y="317"/>
                    <a:pt x="629" y="323"/>
                    <a:pt x="624" y="328"/>
                  </a:cubicBezTo>
                  <a:cubicBezTo>
                    <a:pt x="634" y="316"/>
                    <a:pt x="644" y="304"/>
                    <a:pt x="654" y="292"/>
                  </a:cubicBezTo>
                  <a:cubicBezTo>
                    <a:pt x="660" y="285"/>
                    <a:pt x="670" y="276"/>
                    <a:pt x="676" y="267"/>
                  </a:cubicBezTo>
                  <a:close/>
                  <a:moveTo>
                    <a:pt x="615" y="340"/>
                  </a:moveTo>
                  <a:cubicBezTo>
                    <a:pt x="601" y="356"/>
                    <a:pt x="589" y="373"/>
                    <a:pt x="575" y="389"/>
                  </a:cubicBezTo>
                  <a:cubicBezTo>
                    <a:pt x="560" y="407"/>
                    <a:pt x="545" y="426"/>
                    <a:pt x="529" y="444"/>
                  </a:cubicBezTo>
                  <a:cubicBezTo>
                    <a:pt x="557" y="409"/>
                    <a:pt x="586" y="375"/>
                    <a:pt x="615" y="340"/>
                  </a:cubicBezTo>
                  <a:close/>
                  <a:moveTo>
                    <a:pt x="437" y="553"/>
                  </a:moveTo>
                  <a:cubicBezTo>
                    <a:pt x="435" y="554"/>
                    <a:pt x="432" y="553"/>
                    <a:pt x="429" y="550"/>
                  </a:cubicBezTo>
                  <a:cubicBezTo>
                    <a:pt x="436" y="548"/>
                    <a:pt x="441" y="544"/>
                    <a:pt x="447" y="540"/>
                  </a:cubicBezTo>
                  <a:cubicBezTo>
                    <a:pt x="444" y="544"/>
                    <a:pt x="440" y="548"/>
                    <a:pt x="437" y="551"/>
                  </a:cubicBezTo>
                  <a:cubicBezTo>
                    <a:pt x="437" y="552"/>
                    <a:pt x="437" y="553"/>
                    <a:pt x="437" y="553"/>
                  </a:cubicBezTo>
                  <a:close/>
                  <a:moveTo>
                    <a:pt x="439" y="556"/>
                  </a:moveTo>
                  <a:cubicBezTo>
                    <a:pt x="441" y="555"/>
                    <a:pt x="440" y="554"/>
                    <a:pt x="440" y="553"/>
                  </a:cubicBezTo>
                  <a:cubicBezTo>
                    <a:pt x="490" y="525"/>
                    <a:pt x="525" y="465"/>
                    <a:pt x="562" y="422"/>
                  </a:cubicBezTo>
                  <a:cubicBezTo>
                    <a:pt x="569" y="414"/>
                    <a:pt x="575" y="406"/>
                    <a:pt x="582" y="399"/>
                  </a:cubicBezTo>
                  <a:cubicBezTo>
                    <a:pt x="578" y="405"/>
                    <a:pt x="574" y="410"/>
                    <a:pt x="569" y="416"/>
                  </a:cubicBezTo>
                  <a:cubicBezTo>
                    <a:pt x="568" y="417"/>
                    <a:pt x="567" y="419"/>
                    <a:pt x="567" y="420"/>
                  </a:cubicBezTo>
                  <a:cubicBezTo>
                    <a:pt x="566" y="420"/>
                    <a:pt x="566" y="421"/>
                    <a:pt x="565" y="421"/>
                  </a:cubicBezTo>
                  <a:cubicBezTo>
                    <a:pt x="530" y="461"/>
                    <a:pt x="499" y="505"/>
                    <a:pt x="464" y="544"/>
                  </a:cubicBezTo>
                  <a:cubicBezTo>
                    <a:pt x="454" y="554"/>
                    <a:pt x="444" y="563"/>
                    <a:pt x="434" y="573"/>
                  </a:cubicBezTo>
                  <a:cubicBezTo>
                    <a:pt x="437" y="567"/>
                    <a:pt x="439" y="564"/>
                    <a:pt x="439" y="556"/>
                  </a:cubicBezTo>
                  <a:close/>
                  <a:moveTo>
                    <a:pt x="520" y="508"/>
                  </a:moveTo>
                  <a:cubicBezTo>
                    <a:pt x="528" y="497"/>
                    <a:pt x="537" y="486"/>
                    <a:pt x="545" y="475"/>
                  </a:cubicBezTo>
                  <a:cubicBezTo>
                    <a:pt x="549" y="469"/>
                    <a:pt x="553" y="464"/>
                    <a:pt x="557" y="459"/>
                  </a:cubicBezTo>
                  <a:cubicBezTo>
                    <a:pt x="579" y="432"/>
                    <a:pt x="603" y="406"/>
                    <a:pt x="626" y="379"/>
                  </a:cubicBezTo>
                  <a:cubicBezTo>
                    <a:pt x="605" y="406"/>
                    <a:pt x="585" y="434"/>
                    <a:pt x="563" y="460"/>
                  </a:cubicBezTo>
                  <a:cubicBezTo>
                    <a:pt x="549" y="478"/>
                    <a:pt x="533" y="495"/>
                    <a:pt x="517" y="511"/>
                  </a:cubicBezTo>
                  <a:cubicBezTo>
                    <a:pt x="518" y="510"/>
                    <a:pt x="519" y="509"/>
                    <a:pt x="520" y="508"/>
                  </a:cubicBezTo>
                  <a:close/>
                  <a:moveTo>
                    <a:pt x="508" y="513"/>
                  </a:moveTo>
                  <a:cubicBezTo>
                    <a:pt x="486" y="541"/>
                    <a:pt x="449" y="570"/>
                    <a:pt x="434" y="587"/>
                  </a:cubicBezTo>
                  <a:cubicBezTo>
                    <a:pt x="452" y="568"/>
                    <a:pt x="472" y="553"/>
                    <a:pt x="488" y="531"/>
                  </a:cubicBezTo>
                  <a:cubicBezTo>
                    <a:pt x="514" y="496"/>
                    <a:pt x="538" y="463"/>
                    <a:pt x="568" y="431"/>
                  </a:cubicBezTo>
                  <a:cubicBezTo>
                    <a:pt x="576" y="422"/>
                    <a:pt x="585" y="412"/>
                    <a:pt x="594" y="403"/>
                  </a:cubicBezTo>
                  <a:cubicBezTo>
                    <a:pt x="583" y="418"/>
                    <a:pt x="571" y="433"/>
                    <a:pt x="559" y="448"/>
                  </a:cubicBezTo>
                  <a:cubicBezTo>
                    <a:pt x="542" y="469"/>
                    <a:pt x="525" y="491"/>
                    <a:pt x="508" y="513"/>
                  </a:cubicBezTo>
                  <a:close/>
                  <a:moveTo>
                    <a:pt x="596" y="432"/>
                  </a:moveTo>
                  <a:cubicBezTo>
                    <a:pt x="583" y="447"/>
                    <a:pt x="569" y="463"/>
                    <a:pt x="556" y="479"/>
                  </a:cubicBezTo>
                  <a:cubicBezTo>
                    <a:pt x="543" y="495"/>
                    <a:pt x="530" y="511"/>
                    <a:pt x="517" y="527"/>
                  </a:cubicBezTo>
                  <a:cubicBezTo>
                    <a:pt x="528" y="512"/>
                    <a:pt x="539" y="496"/>
                    <a:pt x="551" y="482"/>
                  </a:cubicBezTo>
                  <a:cubicBezTo>
                    <a:pt x="565" y="465"/>
                    <a:pt x="580" y="449"/>
                    <a:pt x="596" y="432"/>
                  </a:cubicBezTo>
                  <a:close/>
                  <a:moveTo>
                    <a:pt x="581" y="440"/>
                  </a:moveTo>
                  <a:cubicBezTo>
                    <a:pt x="605" y="410"/>
                    <a:pt x="629" y="380"/>
                    <a:pt x="653" y="350"/>
                  </a:cubicBezTo>
                  <a:cubicBezTo>
                    <a:pt x="657" y="345"/>
                    <a:pt x="687" y="309"/>
                    <a:pt x="669" y="340"/>
                  </a:cubicBezTo>
                  <a:cubicBezTo>
                    <a:pt x="655" y="365"/>
                    <a:pt x="632" y="386"/>
                    <a:pt x="612" y="407"/>
                  </a:cubicBezTo>
                  <a:cubicBezTo>
                    <a:pt x="601" y="418"/>
                    <a:pt x="591" y="429"/>
                    <a:pt x="581" y="440"/>
                  </a:cubicBezTo>
                  <a:close/>
                  <a:moveTo>
                    <a:pt x="635" y="363"/>
                  </a:moveTo>
                  <a:cubicBezTo>
                    <a:pt x="616" y="387"/>
                    <a:pt x="596" y="410"/>
                    <a:pt x="576" y="432"/>
                  </a:cubicBezTo>
                  <a:cubicBezTo>
                    <a:pt x="575" y="433"/>
                    <a:pt x="574" y="434"/>
                    <a:pt x="574" y="435"/>
                  </a:cubicBezTo>
                  <a:cubicBezTo>
                    <a:pt x="577" y="431"/>
                    <a:pt x="579" y="427"/>
                    <a:pt x="582" y="424"/>
                  </a:cubicBezTo>
                  <a:cubicBezTo>
                    <a:pt x="595" y="406"/>
                    <a:pt x="609" y="389"/>
                    <a:pt x="622" y="371"/>
                  </a:cubicBezTo>
                  <a:cubicBezTo>
                    <a:pt x="628" y="365"/>
                    <a:pt x="634" y="358"/>
                    <a:pt x="640" y="351"/>
                  </a:cubicBezTo>
                  <a:cubicBezTo>
                    <a:pt x="652" y="339"/>
                    <a:pt x="670" y="325"/>
                    <a:pt x="678" y="314"/>
                  </a:cubicBezTo>
                  <a:cubicBezTo>
                    <a:pt x="678" y="314"/>
                    <a:pt x="678" y="314"/>
                    <a:pt x="678" y="314"/>
                  </a:cubicBezTo>
                  <a:cubicBezTo>
                    <a:pt x="668" y="331"/>
                    <a:pt x="647" y="349"/>
                    <a:pt x="635" y="363"/>
                  </a:cubicBezTo>
                  <a:close/>
                  <a:moveTo>
                    <a:pt x="607" y="386"/>
                  </a:moveTo>
                  <a:cubicBezTo>
                    <a:pt x="589" y="405"/>
                    <a:pt x="571" y="423"/>
                    <a:pt x="554" y="441"/>
                  </a:cubicBezTo>
                  <a:cubicBezTo>
                    <a:pt x="564" y="429"/>
                    <a:pt x="574" y="416"/>
                    <a:pt x="584" y="403"/>
                  </a:cubicBezTo>
                  <a:cubicBezTo>
                    <a:pt x="597" y="388"/>
                    <a:pt x="610" y="373"/>
                    <a:pt x="623" y="358"/>
                  </a:cubicBezTo>
                  <a:cubicBezTo>
                    <a:pt x="641" y="337"/>
                    <a:pt x="667" y="315"/>
                    <a:pt x="680" y="291"/>
                  </a:cubicBezTo>
                  <a:cubicBezTo>
                    <a:pt x="674" y="303"/>
                    <a:pt x="666" y="314"/>
                    <a:pt x="658" y="326"/>
                  </a:cubicBezTo>
                  <a:cubicBezTo>
                    <a:pt x="640" y="345"/>
                    <a:pt x="623" y="365"/>
                    <a:pt x="607" y="386"/>
                  </a:cubicBezTo>
                  <a:close/>
                  <a:moveTo>
                    <a:pt x="430" y="583"/>
                  </a:moveTo>
                  <a:cubicBezTo>
                    <a:pt x="450" y="564"/>
                    <a:pt x="469" y="544"/>
                    <a:pt x="486" y="522"/>
                  </a:cubicBezTo>
                  <a:cubicBezTo>
                    <a:pt x="482" y="527"/>
                    <a:pt x="477" y="531"/>
                    <a:pt x="473" y="536"/>
                  </a:cubicBezTo>
                  <a:cubicBezTo>
                    <a:pt x="480" y="528"/>
                    <a:pt x="487" y="520"/>
                    <a:pt x="495" y="512"/>
                  </a:cubicBezTo>
                  <a:cubicBezTo>
                    <a:pt x="510" y="493"/>
                    <a:pt x="525" y="473"/>
                    <a:pt x="540" y="455"/>
                  </a:cubicBezTo>
                  <a:cubicBezTo>
                    <a:pt x="537" y="459"/>
                    <a:pt x="534" y="463"/>
                    <a:pt x="531" y="466"/>
                  </a:cubicBezTo>
                  <a:cubicBezTo>
                    <a:pt x="525" y="474"/>
                    <a:pt x="520" y="481"/>
                    <a:pt x="514" y="488"/>
                  </a:cubicBezTo>
                  <a:cubicBezTo>
                    <a:pt x="511" y="492"/>
                    <a:pt x="508" y="496"/>
                    <a:pt x="505" y="500"/>
                  </a:cubicBezTo>
                  <a:cubicBezTo>
                    <a:pt x="506" y="498"/>
                    <a:pt x="508" y="496"/>
                    <a:pt x="509" y="495"/>
                  </a:cubicBezTo>
                  <a:cubicBezTo>
                    <a:pt x="504" y="502"/>
                    <a:pt x="499" y="509"/>
                    <a:pt x="494" y="517"/>
                  </a:cubicBezTo>
                  <a:cubicBezTo>
                    <a:pt x="475" y="546"/>
                    <a:pt x="451" y="565"/>
                    <a:pt x="428" y="589"/>
                  </a:cubicBezTo>
                  <a:cubicBezTo>
                    <a:pt x="428" y="587"/>
                    <a:pt x="429" y="585"/>
                    <a:pt x="430" y="583"/>
                  </a:cubicBezTo>
                  <a:close/>
                  <a:moveTo>
                    <a:pt x="425" y="597"/>
                  </a:moveTo>
                  <a:cubicBezTo>
                    <a:pt x="438" y="590"/>
                    <a:pt x="449" y="582"/>
                    <a:pt x="460" y="572"/>
                  </a:cubicBezTo>
                  <a:cubicBezTo>
                    <a:pt x="447" y="586"/>
                    <a:pt x="435" y="601"/>
                    <a:pt x="423" y="615"/>
                  </a:cubicBezTo>
                  <a:cubicBezTo>
                    <a:pt x="423" y="609"/>
                    <a:pt x="424" y="603"/>
                    <a:pt x="425" y="597"/>
                  </a:cubicBezTo>
                  <a:close/>
                  <a:moveTo>
                    <a:pt x="462" y="577"/>
                  </a:moveTo>
                  <a:cubicBezTo>
                    <a:pt x="458" y="582"/>
                    <a:pt x="455" y="586"/>
                    <a:pt x="451" y="591"/>
                  </a:cubicBezTo>
                  <a:cubicBezTo>
                    <a:pt x="424" y="620"/>
                    <a:pt x="429" y="611"/>
                    <a:pt x="453" y="587"/>
                  </a:cubicBezTo>
                  <a:cubicBezTo>
                    <a:pt x="456" y="584"/>
                    <a:pt x="459" y="581"/>
                    <a:pt x="462" y="577"/>
                  </a:cubicBezTo>
                  <a:close/>
                  <a:moveTo>
                    <a:pt x="423" y="621"/>
                  </a:moveTo>
                  <a:cubicBezTo>
                    <a:pt x="449" y="599"/>
                    <a:pt x="471" y="574"/>
                    <a:pt x="491" y="547"/>
                  </a:cubicBezTo>
                  <a:cubicBezTo>
                    <a:pt x="503" y="533"/>
                    <a:pt x="516" y="519"/>
                    <a:pt x="528" y="505"/>
                  </a:cubicBezTo>
                  <a:cubicBezTo>
                    <a:pt x="528" y="505"/>
                    <a:pt x="527" y="506"/>
                    <a:pt x="527" y="507"/>
                  </a:cubicBezTo>
                  <a:cubicBezTo>
                    <a:pt x="514" y="524"/>
                    <a:pt x="501" y="543"/>
                    <a:pt x="489" y="561"/>
                  </a:cubicBezTo>
                  <a:cubicBezTo>
                    <a:pt x="468" y="586"/>
                    <a:pt x="447" y="609"/>
                    <a:pt x="425" y="630"/>
                  </a:cubicBezTo>
                  <a:cubicBezTo>
                    <a:pt x="424" y="627"/>
                    <a:pt x="424" y="624"/>
                    <a:pt x="423" y="621"/>
                  </a:cubicBezTo>
                  <a:close/>
                  <a:moveTo>
                    <a:pt x="427" y="642"/>
                  </a:moveTo>
                  <a:cubicBezTo>
                    <a:pt x="426" y="639"/>
                    <a:pt x="426" y="637"/>
                    <a:pt x="425" y="634"/>
                  </a:cubicBezTo>
                  <a:cubicBezTo>
                    <a:pt x="454" y="612"/>
                    <a:pt x="476" y="585"/>
                    <a:pt x="496" y="556"/>
                  </a:cubicBezTo>
                  <a:cubicBezTo>
                    <a:pt x="509" y="540"/>
                    <a:pt x="522" y="523"/>
                    <a:pt x="535" y="508"/>
                  </a:cubicBezTo>
                  <a:cubicBezTo>
                    <a:pt x="563" y="477"/>
                    <a:pt x="588" y="444"/>
                    <a:pt x="615" y="413"/>
                  </a:cubicBezTo>
                  <a:cubicBezTo>
                    <a:pt x="624" y="403"/>
                    <a:pt x="633" y="393"/>
                    <a:pt x="641" y="383"/>
                  </a:cubicBezTo>
                  <a:cubicBezTo>
                    <a:pt x="652" y="371"/>
                    <a:pt x="663" y="360"/>
                    <a:pt x="674" y="349"/>
                  </a:cubicBezTo>
                  <a:cubicBezTo>
                    <a:pt x="674" y="349"/>
                    <a:pt x="674" y="349"/>
                    <a:pt x="674" y="349"/>
                  </a:cubicBezTo>
                  <a:cubicBezTo>
                    <a:pt x="655" y="370"/>
                    <a:pt x="638" y="393"/>
                    <a:pt x="620" y="414"/>
                  </a:cubicBezTo>
                  <a:cubicBezTo>
                    <a:pt x="586" y="456"/>
                    <a:pt x="550" y="497"/>
                    <a:pt x="517" y="539"/>
                  </a:cubicBezTo>
                  <a:cubicBezTo>
                    <a:pt x="489" y="576"/>
                    <a:pt x="454" y="607"/>
                    <a:pt x="428" y="645"/>
                  </a:cubicBezTo>
                  <a:cubicBezTo>
                    <a:pt x="428" y="644"/>
                    <a:pt x="428" y="643"/>
                    <a:pt x="427" y="642"/>
                  </a:cubicBezTo>
                  <a:close/>
                  <a:moveTo>
                    <a:pt x="673" y="398"/>
                  </a:moveTo>
                  <a:cubicBezTo>
                    <a:pt x="669" y="407"/>
                    <a:pt x="664" y="415"/>
                    <a:pt x="658" y="424"/>
                  </a:cubicBezTo>
                  <a:cubicBezTo>
                    <a:pt x="632" y="457"/>
                    <a:pt x="603" y="488"/>
                    <a:pt x="576" y="521"/>
                  </a:cubicBezTo>
                  <a:cubicBezTo>
                    <a:pt x="587" y="506"/>
                    <a:pt x="598" y="490"/>
                    <a:pt x="610" y="476"/>
                  </a:cubicBezTo>
                  <a:cubicBezTo>
                    <a:pt x="619" y="465"/>
                    <a:pt x="627" y="452"/>
                    <a:pt x="635" y="440"/>
                  </a:cubicBezTo>
                  <a:cubicBezTo>
                    <a:pt x="643" y="428"/>
                    <a:pt x="651" y="416"/>
                    <a:pt x="661" y="405"/>
                  </a:cubicBezTo>
                  <a:cubicBezTo>
                    <a:pt x="662" y="401"/>
                    <a:pt x="664" y="399"/>
                    <a:pt x="665" y="397"/>
                  </a:cubicBezTo>
                  <a:cubicBezTo>
                    <a:pt x="665" y="397"/>
                    <a:pt x="664" y="398"/>
                    <a:pt x="664" y="398"/>
                  </a:cubicBezTo>
                  <a:cubicBezTo>
                    <a:pt x="669" y="390"/>
                    <a:pt x="674" y="381"/>
                    <a:pt x="678" y="373"/>
                  </a:cubicBezTo>
                  <a:cubicBezTo>
                    <a:pt x="679" y="376"/>
                    <a:pt x="680" y="380"/>
                    <a:pt x="681" y="384"/>
                  </a:cubicBezTo>
                  <a:cubicBezTo>
                    <a:pt x="680" y="384"/>
                    <a:pt x="680" y="384"/>
                    <a:pt x="679" y="384"/>
                  </a:cubicBezTo>
                  <a:cubicBezTo>
                    <a:pt x="675" y="387"/>
                    <a:pt x="671" y="391"/>
                    <a:pt x="668" y="395"/>
                  </a:cubicBezTo>
                  <a:cubicBezTo>
                    <a:pt x="669" y="394"/>
                    <a:pt x="671" y="395"/>
                    <a:pt x="673" y="398"/>
                  </a:cubicBezTo>
                  <a:close/>
                  <a:moveTo>
                    <a:pt x="648" y="443"/>
                  </a:moveTo>
                  <a:cubicBezTo>
                    <a:pt x="651" y="439"/>
                    <a:pt x="654" y="435"/>
                    <a:pt x="656" y="431"/>
                  </a:cubicBezTo>
                  <a:cubicBezTo>
                    <a:pt x="662" y="424"/>
                    <a:pt x="668" y="416"/>
                    <a:pt x="674" y="409"/>
                  </a:cubicBezTo>
                  <a:cubicBezTo>
                    <a:pt x="674" y="411"/>
                    <a:pt x="674" y="414"/>
                    <a:pt x="675" y="416"/>
                  </a:cubicBezTo>
                  <a:cubicBezTo>
                    <a:pt x="666" y="424"/>
                    <a:pt x="657" y="433"/>
                    <a:pt x="648" y="443"/>
                  </a:cubicBezTo>
                  <a:close/>
                  <a:moveTo>
                    <a:pt x="664" y="440"/>
                  </a:moveTo>
                  <a:cubicBezTo>
                    <a:pt x="655" y="457"/>
                    <a:pt x="642" y="471"/>
                    <a:pt x="630" y="486"/>
                  </a:cubicBezTo>
                  <a:cubicBezTo>
                    <a:pt x="610" y="510"/>
                    <a:pt x="590" y="534"/>
                    <a:pt x="570" y="558"/>
                  </a:cubicBezTo>
                  <a:cubicBezTo>
                    <a:pt x="554" y="579"/>
                    <a:pt x="538" y="599"/>
                    <a:pt x="521" y="619"/>
                  </a:cubicBezTo>
                  <a:cubicBezTo>
                    <a:pt x="523" y="617"/>
                    <a:pt x="525" y="614"/>
                    <a:pt x="526" y="612"/>
                  </a:cubicBezTo>
                  <a:cubicBezTo>
                    <a:pt x="567" y="558"/>
                    <a:pt x="612" y="505"/>
                    <a:pt x="650" y="449"/>
                  </a:cubicBezTo>
                  <a:cubicBezTo>
                    <a:pt x="667" y="421"/>
                    <a:pt x="671" y="418"/>
                    <a:pt x="664" y="440"/>
                  </a:cubicBezTo>
                  <a:close/>
                  <a:moveTo>
                    <a:pt x="450" y="669"/>
                  </a:moveTo>
                  <a:cubicBezTo>
                    <a:pt x="469" y="650"/>
                    <a:pt x="489" y="618"/>
                    <a:pt x="507" y="595"/>
                  </a:cubicBezTo>
                  <a:cubicBezTo>
                    <a:pt x="525" y="574"/>
                    <a:pt x="541" y="552"/>
                    <a:pt x="557" y="530"/>
                  </a:cubicBezTo>
                  <a:cubicBezTo>
                    <a:pt x="571" y="511"/>
                    <a:pt x="587" y="493"/>
                    <a:pt x="603" y="474"/>
                  </a:cubicBezTo>
                  <a:cubicBezTo>
                    <a:pt x="591" y="492"/>
                    <a:pt x="579" y="509"/>
                    <a:pt x="566" y="525"/>
                  </a:cubicBezTo>
                  <a:cubicBezTo>
                    <a:pt x="527" y="572"/>
                    <a:pt x="495" y="626"/>
                    <a:pt x="450" y="669"/>
                  </a:cubicBezTo>
                  <a:close/>
                  <a:moveTo>
                    <a:pt x="502" y="623"/>
                  </a:moveTo>
                  <a:cubicBezTo>
                    <a:pt x="488" y="644"/>
                    <a:pt x="474" y="665"/>
                    <a:pt x="458" y="684"/>
                  </a:cubicBezTo>
                  <a:cubicBezTo>
                    <a:pt x="469" y="671"/>
                    <a:pt x="486" y="644"/>
                    <a:pt x="500" y="626"/>
                  </a:cubicBezTo>
                  <a:cubicBezTo>
                    <a:pt x="501" y="625"/>
                    <a:pt x="502" y="624"/>
                    <a:pt x="502" y="623"/>
                  </a:cubicBezTo>
                  <a:close/>
                  <a:moveTo>
                    <a:pt x="633" y="420"/>
                  </a:moveTo>
                  <a:cubicBezTo>
                    <a:pt x="618" y="439"/>
                    <a:pt x="601" y="457"/>
                    <a:pt x="585" y="475"/>
                  </a:cubicBezTo>
                  <a:cubicBezTo>
                    <a:pt x="604" y="447"/>
                    <a:pt x="624" y="419"/>
                    <a:pt x="646" y="393"/>
                  </a:cubicBezTo>
                  <a:cubicBezTo>
                    <a:pt x="650" y="389"/>
                    <a:pt x="659" y="381"/>
                    <a:pt x="665" y="379"/>
                  </a:cubicBezTo>
                  <a:cubicBezTo>
                    <a:pt x="655" y="392"/>
                    <a:pt x="637" y="414"/>
                    <a:pt x="633" y="420"/>
                  </a:cubicBezTo>
                  <a:close/>
                  <a:moveTo>
                    <a:pt x="667" y="379"/>
                  </a:moveTo>
                  <a:cubicBezTo>
                    <a:pt x="670" y="379"/>
                    <a:pt x="670" y="383"/>
                    <a:pt x="663" y="394"/>
                  </a:cubicBezTo>
                  <a:cubicBezTo>
                    <a:pt x="659" y="401"/>
                    <a:pt x="655" y="407"/>
                    <a:pt x="650" y="413"/>
                  </a:cubicBezTo>
                  <a:cubicBezTo>
                    <a:pt x="646" y="418"/>
                    <a:pt x="642" y="423"/>
                    <a:pt x="638" y="427"/>
                  </a:cubicBezTo>
                  <a:cubicBezTo>
                    <a:pt x="634" y="432"/>
                    <a:pt x="629" y="437"/>
                    <a:pt x="625" y="442"/>
                  </a:cubicBezTo>
                  <a:cubicBezTo>
                    <a:pt x="604" y="466"/>
                    <a:pt x="584" y="489"/>
                    <a:pt x="565" y="514"/>
                  </a:cubicBezTo>
                  <a:cubicBezTo>
                    <a:pt x="549" y="536"/>
                    <a:pt x="531" y="557"/>
                    <a:pt x="514" y="578"/>
                  </a:cubicBezTo>
                  <a:cubicBezTo>
                    <a:pt x="519" y="571"/>
                    <a:pt x="523" y="565"/>
                    <a:pt x="528" y="558"/>
                  </a:cubicBezTo>
                  <a:cubicBezTo>
                    <a:pt x="543" y="537"/>
                    <a:pt x="558" y="515"/>
                    <a:pt x="573" y="493"/>
                  </a:cubicBezTo>
                  <a:cubicBezTo>
                    <a:pt x="606" y="457"/>
                    <a:pt x="639" y="420"/>
                    <a:pt x="667" y="379"/>
                  </a:cubicBezTo>
                  <a:close/>
                  <a:moveTo>
                    <a:pt x="619" y="422"/>
                  </a:moveTo>
                  <a:cubicBezTo>
                    <a:pt x="600" y="444"/>
                    <a:pt x="581" y="466"/>
                    <a:pt x="563" y="488"/>
                  </a:cubicBezTo>
                  <a:cubicBezTo>
                    <a:pt x="523" y="539"/>
                    <a:pt x="490" y="601"/>
                    <a:pt x="438" y="641"/>
                  </a:cubicBezTo>
                  <a:cubicBezTo>
                    <a:pt x="448" y="634"/>
                    <a:pt x="459" y="611"/>
                    <a:pt x="468" y="602"/>
                  </a:cubicBezTo>
                  <a:cubicBezTo>
                    <a:pt x="479" y="591"/>
                    <a:pt x="490" y="579"/>
                    <a:pt x="500" y="568"/>
                  </a:cubicBezTo>
                  <a:cubicBezTo>
                    <a:pt x="523" y="542"/>
                    <a:pt x="542" y="512"/>
                    <a:pt x="565" y="486"/>
                  </a:cubicBezTo>
                  <a:cubicBezTo>
                    <a:pt x="585" y="461"/>
                    <a:pt x="606" y="436"/>
                    <a:pt x="626" y="411"/>
                  </a:cubicBezTo>
                  <a:cubicBezTo>
                    <a:pt x="624" y="415"/>
                    <a:pt x="621" y="419"/>
                    <a:pt x="619" y="422"/>
                  </a:cubicBezTo>
                  <a:close/>
                  <a:moveTo>
                    <a:pt x="617" y="425"/>
                  </a:moveTo>
                  <a:cubicBezTo>
                    <a:pt x="611" y="434"/>
                    <a:pt x="605" y="443"/>
                    <a:pt x="600" y="452"/>
                  </a:cubicBezTo>
                  <a:cubicBezTo>
                    <a:pt x="594" y="460"/>
                    <a:pt x="589" y="469"/>
                    <a:pt x="583" y="477"/>
                  </a:cubicBezTo>
                  <a:cubicBezTo>
                    <a:pt x="579" y="482"/>
                    <a:pt x="574" y="487"/>
                    <a:pt x="570" y="492"/>
                  </a:cubicBezTo>
                  <a:cubicBezTo>
                    <a:pt x="557" y="506"/>
                    <a:pt x="546" y="519"/>
                    <a:pt x="534" y="533"/>
                  </a:cubicBezTo>
                  <a:cubicBezTo>
                    <a:pt x="561" y="497"/>
                    <a:pt x="588" y="460"/>
                    <a:pt x="617" y="425"/>
                  </a:cubicBezTo>
                  <a:close/>
                  <a:moveTo>
                    <a:pt x="550" y="518"/>
                  </a:moveTo>
                  <a:cubicBezTo>
                    <a:pt x="557" y="510"/>
                    <a:pt x="564" y="503"/>
                    <a:pt x="572" y="495"/>
                  </a:cubicBezTo>
                  <a:cubicBezTo>
                    <a:pt x="547" y="532"/>
                    <a:pt x="521" y="569"/>
                    <a:pt x="493" y="604"/>
                  </a:cubicBezTo>
                  <a:cubicBezTo>
                    <a:pt x="487" y="612"/>
                    <a:pt x="481" y="620"/>
                    <a:pt x="474" y="628"/>
                  </a:cubicBezTo>
                  <a:cubicBezTo>
                    <a:pt x="473" y="630"/>
                    <a:pt x="472" y="632"/>
                    <a:pt x="470" y="633"/>
                  </a:cubicBezTo>
                  <a:cubicBezTo>
                    <a:pt x="467" y="637"/>
                    <a:pt x="430" y="671"/>
                    <a:pt x="446" y="652"/>
                  </a:cubicBezTo>
                  <a:cubicBezTo>
                    <a:pt x="453" y="643"/>
                    <a:pt x="461" y="632"/>
                    <a:pt x="468" y="623"/>
                  </a:cubicBezTo>
                  <a:cubicBezTo>
                    <a:pt x="494" y="587"/>
                    <a:pt x="521" y="552"/>
                    <a:pt x="550" y="518"/>
                  </a:cubicBezTo>
                  <a:close/>
                  <a:moveTo>
                    <a:pt x="590" y="508"/>
                  </a:moveTo>
                  <a:cubicBezTo>
                    <a:pt x="592" y="506"/>
                    <a:pt x="593" y="504"/>
                    <a:pt x="595" y="502"/>
                  </a:cubicBezTo>
                  <a:cubicBezTo>
                    <a:pt x="593" y="504"/>
                    <a:pt x="592" y="506"/>
                    <a:pt x="590" y="508"/>
                  </a:cubicBezTo>
                  <a:cubicBezTo>
                    <a:pt x="579" y="524"/>
                    <a:pt x="567" y="538"/>
                    <a:pt x="556" y="553"/>
                  </a:cubicBezTo>
                  <a:cubicBezTo>
                    <a:pt x="567" y="538"/>
                    <a:pt x="578" y="522"/>
                    <a:pt x="590" y="508"/>
                  </a:cubicBezTo>
                  <a:close/>
                  <a:moveTo>
                    <a:pt x="659" y="377"/>
                  </a:moveTo>
                  <a:cubicBezTo>
                    <a:pt x="652" y="382"/>
                    <a:pt x="646" y="388"/>
                    <a:pt x="640" y="394"/>
                  </a:cubicBezTo>
                  <a:cubicBezTo>
                    <a:pt x="651" y="380"/>
                    <a:pt x="662" y="366"/>
                    <a:pt x="673" y="352"/>
                  </a:cubicBezTo>
                  <a:cubicBezTo>
                    <a:pt x="673" y="353"/>
                    <a:pt x="673" y="354"/>
                    <a:pt x="673" y="355"/>
                  </a:cubicBezTo>
                  <a:cubicBezTo>
                    <a:pt x="673" y="356"/>
                    <a:pt x="674" y="358"/>
                    <a:pt x="674" y="360"/>
                  </a:cubicBezTo>
                  <a:cubicBezTo>
                    <a:pt x="669" y="366"/>
                    <a:pt x="664" y="371"/>
                    <a:pt x="659" y="377"/>
                  </a:cubicBezTo>
                  <a:close/>
                  <a:moveTo>
                    <a:pt x="430" y="650"/>
                  </a:moveTo>
                  <a:cubicBezTo>
                    <a:pt x="444" y="641"/>
                    <a:pt x="457" y="630"/>
                    <a:pt x="468" y="618"/>
                  </a:cubicBezTo>
                  <a:cubicBezTo>
                    <a:pt x="457" y="632"/>
                    <a:pt x="446" y="647"/>
                    <a:pt x="434" y="661"/>
                  </a:cubicBezTo>
                  <a:cubicBezTo>
                    <a:pt x="433" y="657"/>
                    <a:pt x="431" y="654"/>
                    <a:pt x="430" y="650"/>
                  </a:cubicBezTo>
                  <a:close/>
                  <a:moveTo>
                    <a:pt x="436" y="665"/>
                  </a:moveTo>
                  <a:cubicBezTo>
                    <a:pt x="444" y="661"/>
                    <a:pt x="451" y="656"/>
                    <a:pt x="458" y="650"/>
                  </a:cubicBezTo>
                  <a:cubicBezTo>
                    <a:pt x="452" y="658"/>
                    <a:pt x="446" y="667"/>
                    <a:pt x="441" y="675"/>
                  </a:cubicBezTo>
                  <a:cubicBezTo>
                    <a:pt x="439" y="672"/>
                    <a:pt x="437" y="668"/>
                    <a:pt x="436" y="665"/>
                  </a:cubicBezTo>
                  <a:close/>
                  <a:moveTo>
                    <a:pt x="443" y="679"/>
                  </a:moveTo>
                  <a:cubicBezTo>
                    <a:pt x="456" y="667"/>
                    <a:pt x="470" y="654"/>
                    <a:pt x="482" y="641"/>
                  </a:cubicBezTo>
                  <a:cubicBezTo>
                    <a:pt x="470" y="657"/>
                    <a:pt x="459" y="674"/>
                    <a:pt x="450" y="691"/>
                  </a:cubicBezTo>
                  <a:cubicBezTo>
                    <a:pt x="447" y="687"/>
                    <a:pt x="445" y="683"/>
                    <a:pt x="443" y="679"/>
                  </a:cubicBezTo>
                  <a:close/>
                  <a:moveTo>
                    <a:pt x="452" y="696"/>
                  </a:moveTo>
                  <a:cubicBezTo>
                    <a:pt x="496" y="647"/>
                    <a:pt x="530" y="590"/>
                    <a:pt x="571" y="539"/>
                  </a:cubicBezTo>
                  <a:cubicBezTo>
                    <a:pt x="582" y="524"/>
                    <a:pt x="594" y="510"/>
                    <a:pt x="606" y="496"/>
                  </a:cubicBezTo>
                  <a:cubicBezTo>
                    <a:pt x="595" y="512"/>
                    <a:pt x="584" y="528"/>
                    <a:pt x="573" y="542"/>
                  </a:cubicBezTo>
                  <a:cubicBezTo>
                    <a:pt x="552" y="569"/>
                    <a:pt x="533" y="597"/>
                    <a:pt x="513" y="625"/>
                  </a:cubicBezTo>
                  <a:cubicBezTo>
                    <a:pt x="505" y="636"/>
                    <a:pt x="497" y="649"/>
                    <a:pt x="489" y="661"/>
                  </a:cubicBezTo>
                  <a:cubicBezTo>
                    <a:pt x="485" y="666"/>
                    <a:pt x="482" y="671"/>
                    <a:pt x="478" y="676"/>
                  </a:cubicBezTo>
                  <a:cubicBezTo>
                    <a:pt x="472" y="684"/>
                    <a:pt x="466" y="691"/>
                    <a:pt x="458" y="697"/>
                  </a:cubicBezTo>
                  <a:cubicBezTo>
                    <a:pt x="459" y="696"/>
                    <a:pt x="458" y="694"/>
                    <a:pt x="456" y="695"/>
                  </a:cubicBezTo>
                  <a:cubicBezTo>
                    <a:pt x="455" y="696"/>
                    <a:pt x="454" y="697"/>
                    <a:pt x="453" y="698"/>
                  </a:cubicBezTo>
                  <a:cubicBezTo>
                    <a:pt x="453" y="697"/>
                    <a:pt x="452" y="696"/>
                    <a:pt x="452" y="696"/>
                  </a:cubicBezTo>
                  <a:close/>
                  <a:moveTo>
                    <a:pt x="458" y="706"/>
                  </a:moveTo>
                  <a:cubicBezTo>
                    <a:pt x="457" y="704"/>
                    <a:pt x="456" y="702"/>
                    <a:pt x="454" y="700"/>
                  </a:cubicBezTo>
                  <a:cubicBezTo>
                    <a:pt x="460" y="696"/>
                    <a:pt x="466" y="691"/>
                    <a:pt x="471" y="686"/>
                  </a:cubicBezTo>
                  <a:cubicBezTo>
                    <a:pt x="467" y="693"/>
                    <a:pt x="462" y="700"/>
                    <a:pt x="458" y="706"/>
                  </a:cubicBezTo>
                  <a:close/>
                  <a:moveTo>
                    <a:pt x="461" y="711"/>
                  </a:moveTo>
                  <a:cubicBezTo>
                    <a:pt x="474" y="697"/>
                    <a:pt x="487" y="683"/>
                    <a:pt x="499" y="669"/>
                  </a:cubicBezTo>
                  <a:cubicBezTo>
                    <a:pt x="487" y="685"/>
                    <a:pt x="475" y="701"/>
                    <a:pt x="464" y="717"/>
                  </a:cubicBezTo>
                  <a:cubicBezTo>
                    <a:pt x="463" y="715"/>
                    <a:pt x="462" y="713"/>
                    <a:pt x="461" y="711"/>
                  </a:cubicBezTo>
                  <a:close/>
                  <a:moveTo>
                    <a:pt x="470" y="726"/>
                  </a:moveTo>
                  <a:cubicBezTo>
                    <a:pt x="471" y="726"/>
                    <a:pt x="471" y="726"/>
                    <a:pt x="472" y="725"/>
                  </a:cubicBezTo>
                  <a:cubicBezTo>
                    <a:pt x="472" y="725"/>
                    <a:pt x="472" y="725"/>
                    <a:pt x="472" y="725"/>
                  </a:cubicBezTo>
                  <a:cubicBezTo>
                    <a:pt x="474" y="723"/>
                    <a:pt x="476" y="721"/>
                    <a:pt x="477" y="721"/>
                  </a:cubicBezTo>
                  <a:cubicBezTo>
                    <a:pt x="481" y="716"/>
                    <a:pt x="486" y="711"/>
                    <a:pt x="490" y="706"/>
                  </a:cubicBezTo>
                  <a:cubicBezTo>
                    <a:pt x="495" y="700"/>
                    <a:pt x="500" y="695"/>
                    <a:pt x="504" y="689"/>
                  </a:cubicBezTo>
                  <a:cubicBezTo>
                    <a:pt x="495" y="704"/>
                    <a:pt x="485" y="718"/>
                    <a:pt x="476" y="732"/>
                  </a:cubicBezTo>
                  <a:cubicBezTo>
                    <a:pt x="474" y="731"/>
                    <a:pt x="472" y="729"/>
                    <a:pt x="470" y="726"/>
                  </a:cubicBezTo>
                  <a:close/>
                  <a:moveTo>
                    <a:pt x="483" y="733"/>
                  </a:moveTo>
                  <a:cubicBezTo>
                    <a:pt x="489" y="726"/>
                    <a:pt x="495" y="718"/>
                    <a:pt x="502" y="711"/>
                  </a:cubicBezTo>
                  <a:cubicBezTo>
                    <a:pt x="498" y="718"/>
                    <a:pt x="493" y="725"/>
                    <a:pt x="489" y="733"/>
                  </a:cubicBezTo>
                  <a:cubicBezTo>
                    <a:pt x="487" y="733"/>
                    <a:pt x="485" y="733"/>
                    <a:pt x="483" y="733"/>
                  </a:cubicBezTo>
                  <a:close/>
                  <a:moveTo>
                    <a:pt x="496" y="732"/>
                  </a:moveTo>
                  <a:cubicBezTo>
                    <a:pt x="501" y="725"/>
                    <a:pt x="507" y="718"/>
                    <a:pt x="512" y="711"/>
                  </a:cubicBezTo>
                  <a:cubicBezTo>
                    <a:pt x="513" y="722"/>
                    <a:pt x="508" y="729"/>
                    <a:pt x="496" y="732"/>
                  </a:cubicBezTo>
                  <a:close/>
                  <a:moveTo>
                    <a:pt x="512" y="708"/>
                  </a:moveTo>
                  <a:cubicBezTo>
                    <a:pt x="512" y="708"/>
                    <a:pt x="511" y="708"/>
                    <a:pt x="510" y="708"/>
                  </a:cubicBezTo>
                  <a:cubicBezTo>
                    <a:pt x="508" y="710"/>
                    <a:pt x="506" y="713"/>
                    <a:pt x="504" y="715"/>
                  </a:cubicBezTo>
                  <a:cubicBezTo>
                    <a:pt x="506" y="711"/>
                    <a:pt x="508" y="707"/>
                    <a:pt x="510" y="702"/>
                  </a:cubicBezTo>
                  <a:cubicBezTo>
                    <a:pt x="510" y="700"/>
                    <a:pt x="508" y="699"/>
                    <a:pt x="507" y="700"/>
                  </a:cubicBezTo>
                  <a:cubicBezTo>
                    <a:pt x="499" y="708"/>
                    <a:pt x="492" y="717"/>
                    <a:pt x="485" y="725"/>
                  </a:cubicBezTo>
                  <a:cubicBezTo>
                    <a:pt x="495" y="709"/>
                    <a:pt x="507" y="694"/>
                    <a:pt x="515" y="676"/>
                  </a:cubicBezTo>
                  <a:cubicBezTo>
                    <a:pt x="516" y="674"/>
                    <a:pt x="513" y="673"/>
                    <a:pt x="512" y="674"/>
                  </a:cubicBezTo>
                  <a:cubicBezTo>
                    <a:pt x="499" y="692"/>
                    <a:pt x="484" y="708"/>
                    <a:pt x="469" y="725"/>
                  </a:cubicBezTo>
                  <a:cubicBezTo>
                    <a:pt x="468" y="723"/>
                    <a:pt x="467" y="722"/>
                    <a:pt x="466" y="720"/>
                  </a:cubicBezTo>
                  <a:cubicBezTo>
                    <a:pt x="487" y="700"/>
                    <a:pt x="507" y="678"/>
                    <a:pt x="525" y="656"/>
                  </a:cubicBezTo>
                  <a:cubicBezTo>
                    <a:pt x="514" y="671"/>
                    <a:pt x="513" y="688"/>
                    <a:pt x="512" y="708"/>
                  </a:cubicBezTo>
                  <a:close/>
                  <a:moveTo>
                    <a:pt x="588" y="605"/>
                  </a:moveTo>
                  <a:cubicBezTo>
                    <a:pt x="568" y="616"/>
                    <a:pt x="549" y="631"/>
                    <a:pt x="532" y="647"/>
                  </a:cubicBezTo>
                  <a:cubicBezTo>
                    <a:pt x="531" y="648"/>
                    <a:pt x="531" y="649"/>
                    <a:pt x="530" y="650"/>
                  </a:cubicBezTo>
                  <a:cubicBezTo>
                    <a:pt x="534" y="645"/>
                    <a:pt x="539" y="639"/>
                    <a:pt x="543" y="634"/>
                  </a:cubicBezTo>
                  <a:cubicBezTo>
                    <a:pt x="543" y="635"/>
                    <a:pt x="545" y="635"/>
                    <a:pt x="546" y="634"/>
                  </a:cubicBezTo>
                  <a:cubicBezTo>
                    <a:pt x="568" y="617"/>
                    <a:pt x="586" y="596"/>
                    <a:pt x="604" y="575"/>
                  </a:cubicBezTo>
                  <a:cubicBezTo>
                    <a:pt x="598" y="585"/>
                    <a:pt x="592" y="595"/>
                    <a:pt x="588" y="605"/>
                  </a:cubicBezTo>
                  <a:close/>
                  <a:moveTo>
                    <a:pt x="633" y="589"/>
                  </a:moveTo>
                  <a:cubicBezTo>
                    <a:pt x="623" y="595"/>
                    <a:pt x="613" y="599"/>
                    <a:pt x="602" y="601"/>
                  </a:cubicBezTo>
                  <a:cubicBezTo>
                    <a:pt x="603" y="600"/>
                    <a:pt x="602" y="599"/>
                    <a:pt x="601" y="598"/>
                  </a:cubicBezTo>
                  <a:cubicBezTo>
                    <a:pt x="621" y="575"/>
                    <a:pt x="638" y="548"/>
                    <a:pt x="658" y="525"/>
                  </a:cubicBezTo>
                  <a:cubicBezTo>
                    <a:pt x="687" y="491"/>
                    <a:pt x="633" y="562"/>
                    <a:pt x="638" y="556"/>
                  </a:cubicBezTo>
                  <a:cubicBezTo>
                    <a:pt x="628" y="568"/>
                    <a:pt x="619" y="581"/>
                    <a:pt x="610" y="595"/>
                  </a:cubicBezTo>
                  <a:cubicBezTo>
                    <a:pt x="609" y="596"/>
                    <a:pt x="612" y="598"/>
                    <a:pt x="613" y="597"/>
                  </a:cubicBezTo>
                  <a:cubicBezTo>
                    <a:pt x="634" y="578"/>
                    <a:pt x="650" y="557"/>
                    <a:pt x="667" y="536"/>
                  </a:cubicBezTo>
                  <a:cubicBezTo>
                    <a:pt x="655" y="551"/>
                    <a:pt x="643" y="571"/>
                    <a:pt x="633" y="589"/>
                  </a:cubicBezTo>
                  <a:close/>
                  <a:moveTo>
                    <a:pt x="647" y="579"/>
                  </a:moveTo>
                  <a:cubicBezTo>
                    <a:pt x="654" y="570"/>
                    <a:pt x="661" y="561"/>
                    <a:pt x="669" y="551"/>
                  </a:cubicBezTo>
                  <a:cubicBezTo>
                    <a:pt x="670" y="550"/>
                    <a:pt x="667" y="547"/>
                    <a:pt x="666" y="549"/>
                  </a:cubicBezTo>
                  <a:cubicBezTo>
                    <a:pt x="660" y="556"/>
                    <a:pt x="626" y="605"/>
                    <a:pt x="648" y="574"/>
                  </a:cubicBezTo>
                  <a:cubicBezTo>
                    <a:pt x="659" y="557"/>
                    <a:pt x="670" y="542"/>
                    <a:pt x="677" y="524"/>
                  </a:cubicBezTo>
                  <a:cubicBezTo>
                    <a:pt x="677" y="544"/>
                    <a:pt x="664" y="565"/>
                    <a:pt x="647" y="579"/>
                  </a:cubicBezTo>
                  <a:close/>
                  <a:moveTo>
                    <a:pt x="677" y="521"/>
                  </a:moveTo>
                  <a:cubicBezTo>
                    <a:pt x="677" y="521"/>
                    <a:pt x="675" y="520"/>
                    <a:pt x="675" y="521"/>
                  </a:cubicBezTo>
                  <a:cubicBezTo>
                    <a:pt x="658" y="541"/>
                    <a:pt x="636" y="562"/>
                    <a:pt x="622" y="583"/>
                  </a:cubicBezTo>
                  <a:cubicBezTo>
                    <a:pt x="639" y="558"/>
                    <a:pt x="659" y="535"/>
                    <a:pt x="676" y="509"/>
                  </a:cubicBezTo>
                  <a:cubicBezTo>
                    <a:pt x="677" y="513"/>
                    <a:pt x="677" y="517"/>
                    <a:pt x="677" y="521"/>
                  </a:cubicBezTo>
                  <a:close/>
                  <a:moveTo>
                    <a:pt x="674" y="505"/>
                  </a:moveTo>
                  <a:cubicBezTo>
                    <a:pt x="642" y="532"/>
                    <a:pt x="622" y="568"/>
                    <a:pt x="596" y="600"/>
                  </a:cubicBezTo>
                  <a:cubicBezTo>
                    <a:pt x="597" y="592"/>
                    <a:pt x="600" y="585"/>
                    <a:pt x="605" y="578"/>
                  </a:cubicBezTo>
                  <a:cubicBezTo>
                    <a:pt x="614" y="564"/>
                    <a:pt x="627" y="551"/>
                    <a:pt x="638" y="538"/>
                  </a:cubicBezTo>
                  <a:cubicBezTo>
                    <a:pt x="650" y="524"/>
                    <a:pt x="659" y="511"/>
                    <a:pt x="668" y="496"/>
                  </a:cubicBezTo>
                  <a:cubicBezTo>
                    <a:pt x="669" y="494"/>
                    <a:pt x="666" y="492"/>
                    <a:pt x="665" y="494"/>
                  </a:cubicBezTo>
                  <a:cubicBezTo>
                    <a:pt x="645" y="517"/>
                    <a:pt x="627" y="541"/>
                    <a:pt x="608" y="566"/>
                  </a:cubicBezTo>
                  <a:cubicBezTo>
                    <a:pt x="594" y="584"/>
                    <a:pt x="563" y="605"/>
                    <a:pt x="554" y="621"/>
                  </a:cubicBezTo>
                  <a:cubicBezTo>
                    <a:pt x="556" y="617"/>
                    <a:pt x="558" y="614"/>
                    <a:pt x="561" y="610"/>
                  </a:cubicBezTo>
                  <a:cubicBezTo>
                    <a:pt x="570" y="599"/>
                    <a:pt x="579" y="587"/>
                    <a:pt x="588" y="575"/>
                  </a:cubicBezTo>
                  <a:cubicBezTo>
                    <a:pt x="613" y="545"/>
                    <a:pt x="640" y="518"/>
                    <a:pt x="660" y="484"/>
                  </a:cubicBezTo>
                  <a:cubicBezTo>
                    <a:pt x="667" y="491"/>
                    <a:pt x="672" y="498"/>
                    <a:pt x="674" y="505"/>
                  </a:cubicBezTo>
                  <a:close/>
                  <a:moveTo>
                    <a:pt x="609" y="548"/>
                  </a:moveTo>
                  <a:cubicBezTo>
                    <a:pt x="618" y="537"/>
                    <a:pt x="627" y="526"/>
                    <a:pt x="637" y="515"/>
                  </a:cubicBezTo>
                  <a:cubicBezTo>
                    <a:pt x="639" y="511"/>
                    <a:pt x="642" y="508"/>
                    <a:pt x="645" y="504"/>
                  </a:cubicBezTo>
                  <a:cubicBezTo>
                    <a:pt x="634" y="519"/>
                    <a:pt x="622" y="533"/>
                    <a:pt x="610" y="547"/>
                  </a:cubicBezTo>
                  <a:cubicBezTo>
                    <a:pt x="609" y="548"/>
                    <a:pt x="609" y="548"/>
                    <a:pt x="609" y="548"/>
                  </a:cubicBezTo>
                  <a:close/>
                  <a:moveTo>
                    <a:pt x="661" y="476"/>
                  </a:moveTo>
                  <a:cubicBezTo>
                    <a:pt x="634" y="516"/>
                    <a:pt x="600" y="552"/>
                    <a:pt x="572" y="591"/>
                  </a:cubicBezTo>
                  <a:cubicBezTo>
                    <a:pt x="551" y="619"/>
                    <a:pt x="531" y="646"/>
                    <a:pt x="509" y="672"/>
                  </a:cubicBezTo>
                  <a:cubicBezTo>
                    <a:pt x="504" y="677"/>
                    <a:pt x="456" y="733"/>
                    <a:pt x="483" y="696"/>
                  </a:cubicBezTo>
                  <a:cubicBezTo>
                    <a:pt x="543" y="614"/>
                    <a:pt x="613" y="540"/>
                    <a:pt x="669" y="454"/>
                  </a:cubicBezTo>
                  <a:cubicBezTo>
                    <a:pt x="666" y="462"/>
                    <a:pt x="664" y="469"/>
                    <a:pt x="661" y="476"/>
                  </a:cubicBezTo>
                  <a:close/>
                  <a:moveTo>
                    <a:pt x="676" y="422"/>
                  </a:moveTo>
                  <a:cubicBezTo>
                    <a:pt x="677" y="426"/>
                    <a:pt x="677" y="431"/>
                    <a:pt x="677" y="435"/>
                  </a:cubicBezTo>
                  <a:cubicBezTo>
                    <a:pt x="644" y="478"/>
                    <a:pt x="612" y="522"/>
                    <a:pt x="579" y="566"/>
                  </a:cubicBezTo>
                  <a:cubicBezTo>
                    <a:pt x="563" y="585"/>
                    <a:pt x="548" y="605"/>
                    <a:pt x="532" y="625"/>
                  </a:cubicBezTo>
                  <a:cubicBezTo>
                    <a:pt x="525" y="634"/>
                    <a:pt x="518" y="643"/>
                    <a:pt x="511" y="651"/>
                  </a:cubicBezTo>
                  <a:cubicBezTo>
                    <a:pt x="505" y="659"/>
                    <a:pt x="447" y="729"/>
                    <a:pt x="474" y="687"/>
                  </a:cubicBezTo>
                  <a:cubicBezTo>
                    <a:pt x="476" y="683"/>
                    <a:pt x="479" y="680"/>
                    <a:pt x="481" y="676"/>
                  </a:cubicBezTo>
                  <a:cubicBezTo>
                    <a:pt x="492" y="663"/>
                    <a:pt x="501" y="649"/>
                    <a:pt x="511" y="635"/>
                  </a:cubicBezTo>
                  <a:cubicBezTo>
                    <a:pt x="541" y="596"/>
                    <a:pt x="573" y="559"/>
                    <a:pt x="604" y="521"/>
                  </a:cubicBezTo>
                  <a:cubicBezTo>
                    <a:pt x="630" y="488"/>
                    <a:pt x="659" y="460"/>
                    <a:pt x="676" y="422"/>
                  </a:cubicBezTo>
                  <a:close/>
                  <a:moveTo>
                    <a:pt x="678" y="404"/>
                  </a:moveTo>
                  <a:cubicBezTo>
                    <a:pt x="678" y="403"/>
                    <a:pt x="678" y="403"/>
                    <a:pt x="679" y="403"/>
                  </a:cubicBezTo>
                  <a:cubicBezTo>
                    <a:pt x="680" y="401"/>
                    <a:pt x="677" y="399"/>
                    <a:pt x="676" y="401"/>
                  </a:cubicBezTo>
                  <a:cubicBezTo>
                    <a:pt x="674" y="403"/>
                    <a:pt x="672" y="405"/>
                    <a:pt x="671" y="408"/>
                  </a:cubicBezTo>
                  <a:cubicBezTo>
                    <a:pt x="675" y="401"/>
                    <a:pt x="678" y="394"/>
                    <a:pt x="681" y="387"/>
                  </a:cubicBezTo>
                  <a:cubicBezTo>
                    <a:pt x="683" y="394"/>
                    <a:pt x="682" y="401"/>
                    <a:pt x="678" y="404"/>
                  </a:cubicBezTo>
                  <a:close/>
                  <a:moveTo>
                    <a:pt x="686" y="330"/>
                  </a:moveTo>
                  <a:cubicBezTo>
                    <a:pt x="676" y="341"/>
                    <a:pt x="666" y="353"/>
                    <a:pt x="656" y="364"/>
                  </a:cubicBezTo>
                  <a:cubicBezTo>
                    <a:pt x="666" y="351"/>
                    <a:pt x="675" y="336"/>
                    <a:pt x="682" y="321"/>
                  </a:cubicBezTo>
                  <a:cubicBezTo>
                    <a:pt x="685" y="325"/>
                    <a:pt x="686" y="327"/>
                    <a:pt x="687" y="330"/>
                  </a:cubicBezTo>
                  <a:cubicBezTo>
                    <a:pt x="686" y="330"/>
                    <a:pt x="686" y="330"/>
                    <a:pt x="686" y="330"/>
                  </a:cubicBezTo>
                  <a:close/>
                  <a:moveTo>
                    <a:pt x="684" y="299"/>
                  </a:moveTo>
                  <a:cubicBezTo>
                    <a:pt x="678" y="305"/>
                    <a:pt x="672" y="311"/>
                    <a:pt x="666" y="317"/>
                  </a:cubicBezTo>
                  <a:cubicBezTo>
                    <a:pt x="674" y="306"/>
                    <a:pt x="681" y="294"/>
                    <a:pt x="688" y="283"/>
                  </a:cubicBezTo>
                  <a:cubicBezTo>
                    <a:pt x="687" y="288"/>
                    <a:pt x="686" y="294"/>
                    <a:pt x="684" y="299"/>
                  </a:cubicBezTo>
                  <a:close/>
                  <a:moveTo>
                    <a:pt x="689" y="277"/>
                  </a:moveTo>
                  <a:cubicBezTo>
                    <a:pt x="689" y="277"/>
                    <a:pt x="688" y="277"/>
                    <a:pt x="688" y="277"/>
                  </a:cubicBezTo>
                  <a:cubicBezTo>
                    <a:pt x="663" y="307"/>
                    <a:pt x="638" y="337"/>
                    <a:pt x="612" y="367"/>
                  </a:cubicBezTo>
                  <a:cubicBezTo>
                    <a:pt x="616" y="361"/>
                    <a:pt x="620" y="356"/>
                    <a:pt x="624" y="351"/>
                  </a:cubicBezTo>
                  <a:cubicBezTo>
                    <a:pt x="647" y="325"/>
                    <a:pt x="670" y="298"/>
                    <a:pt x="689" y="269"/>
                  </a:cubicBezTo>
                  <a:cubicBezTo>
                    <a:pt x="689" y="272"/>
                    <a:pt x="689" y="274"/>
                    <a:pt x="689" y="277"/>
                  </a:cubicBezTo>
                  <a:close/>
                  <a:moveTo>
                    <a:pt x="689" y="267"/>
                  </a:moveTo>
                  <a:cubicBezTo>
                    <a:pt x="689" y="267"/>
                    <a:pt x="688" y="266"/>
                    <a:pt x="687" y="267"/>
                  </a:cubicBezTo>
                  <a:cubicBezTo>
                    <a:pt x="655" y="297"/>
                    <a:pt x="628" y="335"/>
                    <a:pt x="601" y="372"/>
                  </a:cubicBezTo>
                  <a:cubicBezTo>
                    <a:pt x="591" y="383"/>
                    <a:pt x="582" y="394"/>
                    <a:pt x="572" y="405"/>
                  </a:cubicBezTo>
                  <a:cubicBezTo>
                    <a:pt x="550" y="431"/>
                    <a:pt x="527" y="456"/>
                    <a:pt x="507" y="483"/>
                  </a:cubicBezTo>
                  <a:cubicBezTo>
                    <a:pt x="497" y="495"/>
                    <a:pt x="490" y="505"/>
                    <a:pt x="480" y="517"/>
                  </a:cubicBezTo>
                  <a:cubicBezTo>
                    <a:pt x="477" y="519"/>
                    <a:pt x="436" y="556"/>
                    <a:pt x="451" y="540"/>
                  </a:cubicBezTo>
                  <a:cubicBezTo>
                    <a:pt x="454" y="537"/>
                    <a:pt x="457" y="533"/>
                    <a:pt x="461" y="529"/>
                  </a:cubicBezTo>
                  <a:cubicBezTo>
                    <a:pt x="473" y="519"/>
                    <a:pt x="483" y="506"/>
                    <a:pt x="493" y="493"/>
                  </a:cubicBezTo>
                  <a:cubicBezTo>
                    <a:pt x="521" y="459"/>
                    <a:pt x="549" y="425"/>
                    <a:pt x="577" y="391"/>
                  </a:cubicBezTo>
                  <a:cubicBezTo>
                    <a:pt x="615" y="346"/>
                    <a:pt x="659" y="301"/>
                    <a:pt x="690" y="251"/>
                  </a:cubicBezTo>
                  <a:cubicBezTo>
                    <a:pt x="690" y="250"/>
                    <a:pt x="688" y="248"/>
                    <a:pt x="687" y="249"/>
                  </a:cubicBezTo>
                  <a:cubicBezTo>
                    <a:pt x="683" y="254"/>
                    <a:pt x="679" y="259"/>
                    <a:pt x="675" y="263"/>
                  </a:cubicBezTo>
                  <a:cubicBezTo>
                    <a:pt x="683" y="252"/>
                    <a:pt x="689" y="239"/>
                    <a:pt x="693" y="225"/>
                  </a:cubicBezTo>
                  <a:cubicBezTo>
                    <a:pt x="693" y="225"/>
                    <a:pt x="693" y="224"/>
                    <a:pt x="693" y="224"/>
                  </a:cubicBezTo>
                  <a:cubicBezTo>
                    <a:pt x="693" y="224"/>
                    <a:pt x="693" y="223"/>
                    <a:pt x="693" y="223"/>
                  </a:cubicBezTo>
                  <a:cubicBezTo>
                    <a:pt x="689" y="237"/>
                    <a:pt x="690" y="252"/>
                    <a:pt x="689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02E72E0D-FCF7-F5C0-52AC-77ED5F6B1B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6325" y="2136775"/>
              <a:ext cx="439738" cy="403225"/>
            </a:xfrm>
            <a:custGeom>
              <a:avLst/>
              <a:gdLst>
                <a:gd name="T0" fmla="*/ 143 w 178"/>
                <a:gd name="T1" fmla="*/ 78 h 163"/>
                <a:gd name="T2" fmla="*/ 132 w 178"/>
                <a:gd name="T3" fmla="*/ 87 h 163"/>
                <a:gd name="T4" fmla="*/ 122 w 178"/>
                <a:gd name="T5" fmla="*/ 108 h 163"/>
                <a:gd name="T6" fmla="*/ 113 w 178"/>
                <a:gd name="T7" fmla="*/ 95 h 163"/>
                <a:gd name="T8" fmla="*/ 92 w 178"/>
                <a:gd name="T9" fmla="*/ 78 h 163"/>
                <a:gd name="T10" fmla="*/ 113 w 178"/>
                <a:gd name="T11" fmla="*/ 52 h 163"/>
                <a:gd name="T12" fmla="*/ 122 w 178"/>
                <a:gd name="T13" fmla="*/ 1 h 163"/>
                <a:gd name="T14" fmla="*/ 87 w 178"/>
                <a:gd name="T15" fmla="*/ 32 h 163"/>
                <a:gd name="T16" fmla="*/ 55 w 178"/>
                <a:gd name="T17" fmla="*/ 116 h 163"/>
                <a:gd name="T18" fmla="*/ 69 w 178"/>
                <a:gd name="T19" fmla="*/ 129 h 163"/>
                <a:gd name="T20" fmla="*/ 109 w 178"/>
                <a:gd name="T21" fmla="*/ 152 h 163"/>
                <a:gd name="T22" fmla="*/ 120 w 178"/>
                <a:gd name="T23" fmla="*/ 156 h 163"/>
                <a:gd name="T24" fmla="*/ 129 w 178"/>
                <a:gd name="T25" fmla="*/ 155 h 163"/>
                <a:gd name="T26" fmla="*/ 173 w 178"/>
                <a:gd name="T27" fmla="*/ 100 h 163"/>
                <a:gd name="T28" fmla="*/ 159 w 178"/>
                <a:gd name="T29" fmla="*/ 143 h 163"/>
                <a:gd name="T30" fmla="*/ 160 w 178"/>
                <a:gd name="T31" fmla="*/ 117 h 163"/>
                <a:gd name="T32" fmla="*/ 172 w 178"/>
                <a:gd name="T33" fmla="*/ 110 h 163"/>
                <a:gd name="T34" fmla="*/ 160 w 178"/>
                <a:gd name="T35" fmla="*/ 91 h 163"/>
                <a:gd name="T36" fmla="*/ 128 w 178"/>
                <a:gd name="T37" fmla="*/ 124 h 163"/>
                <a:gd name="T38" fmla="*/ 120 w 178"/>
                <a:gd name="T39" fmla="*/ 115 h 163"/>
                <a:gd name="T40" fmla="*/ 113 w 178"/>
                <a:gd name="T41" fmla="*/ 102 h 163"/>
                <a:gd name="T42" fmla="*/ 100 w 178"/>
                <a:gd name="T43" fmla="*/ 89 h 163"/>
                <a:gd name="T44" fmla="*/ 110 w 178"/>
                <a:gd name="T45" fmla="*/ 100 h 163"/>
                <a:gd name="T46" fmla="*/ 100 w 178"/>
                <a:gd name="T47" fmla="*/ 90 h 163"/>
                <a:gd name="T48" fmla="*/ 76 w 178"/>
                <a:gd name="T49" fmla="*/ 110 h 163"/>
                <a:gd name="T50" fmla="*/ 74 w 178"/>
                <a:gd name="T51" fmla="*/ 98 h 163"/>
                <a:gd name="T52" fmla="*/ 105 w 178"/>
                <a:gd name="T53" fmla="*/ 47 h 163"/>
                <a:gd name="T54" fmla="*/ 117 w 178"/>
                <a:gd name="T55" fmla="*/ 29 h 163"/>
                <a:gd name="T56" fmla="*/ 118 w 178"/>
                <a:gd name="T57" fmla="*/ 41 h 163"/>
                <a:gd name="T58" fmla="*/ 122 w 178"/>
                <a:gd name="T59" fmla="*/ 25 h 163"/>
                <a:gd name="T60" fmla="*/ 117 w 178"/>
                <a:gd name="T61" fmla="*/ 12 h 163"/>
                <a:gd name="T62" fmla="*/ 117 w 178"/>
                <a:gd name="T63" fmla="*/ 12 h 163"/>
                <a:gd name="T64" fmla="*/ 115 w 178"/>
                <a:gd name="T65" fmla="*/ 10 h 163"/>
                <a:gd name="T66" fmla="*/ 80 w 178"/>
                <a:gd name="T67" fmla="*/ 62 h 163"/>
                <a:gd name="T68" fmla="*/ 80 w 178"/>
                <a:gd name="T69" fmla="*/ 62 h 163"/>
                <a:gd name="T70" fmla="*/ 58 w 178"/>
                <a:gd name="T71" fmla="*/ 64 h 163"/>
                <a:gd name="T72" fmla="*/ 13 w 178"/>
                <a:gd name="T73" fmla="*/ 105 h 163"/>
                <a:gd name="T74" fmla="*/ 28 w 178"/>
                <a:gd name="T75" fmla="*/ 91 h 163"/>
                <a:gd name="T76" fmla="*/ 43 w 178"/>
                <a:gd name="T77" fmla="*/ 79 h 163"/>
                <a:gd name="T78" fmla="*/ 39 w 178"/>
                <a:gd name="T79" fmla="*/ 100 h 163"/>
                <a:gd name="T80" fmla="*/ 80 w 178"/>
                <a:gd name="T81" fmla="*/ 67 h 163"/>
                <a:gd name="T82" fmla="*/ 57 w 178"/>
                <a:gd name="T83" fmla="*/ 114 h 163"/>
                <a:gd name="T84" fmla="*/ 57 w 178"/>
                <a:gd name="T85" fmla="*/ 114 h 163"/>
                <a:gd name="T86" fmla="*/ 67 w 178"/>
                <a:gd name="T87" fmla="*/ 120 h 163"/>
                <a:gd name="T88" fmla="*/ 87 w 178"/>
                <a:gd name="T89" fmla="*/ 104 h 163"/>
                <a:gd name="T90" fmla="*/ 76 w 178"/>
                <a:gd name="T91" fmla="*/ 128 h 163"/>
                <a:gd name="T92" fmla="*/ 86 w 178"/>
                <a:gd name="T93" fmla="*/ 134 h 163"/>
                <a:gd name="T94" fmla="*/ 96 w 178"/>
                <a:gd name="T95" fmla="*/ 140 h 163"/>
                <a:gd name="T96" fmla="*/ 153 w 178"/>
                <a:gd name="T97" fmla="*/ 88 h 163"/>
                <a:gd name="T98" fmla="*/ 148 w 178"/>
                <a:gd name="T99" fmla="*/ 85 h 163"/>
                <a:gd name="T100" fmla="*/ 114 w 178"/>
                <a:gd name="T101" fmla="*/ 152 h 163"/>
                <a:gd name="T102" fmla="*/ 156 w 178"/>
                <a:gd name="T103" fmla="*/ 1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8" h="163">
                  <a:moveTo>
                    <a:pt x="173" y="100"/>
                  </a:moveTo>
                  <a:cubicBezTo>
                    <a:pt x="173" y="99"/>
                    <a:pt x="172" y="98"/>
                    <a:pt x="171" y="98"/>
                  </a:cubicBezTo>
                  <a:cubicBezTo>
                    <a:pt x="170" y="96"/>
                    <a:pt x="167" y="94"/>
                    <a:pt x="165" y="92"/>
                  </a:cubicBezTo>
                  <a:cubicBezTo>
                    <a:pt x="165" y="91"/>
                    <a:pt x="164" y="90"/>
                    <a:pt x="163" y="90"/>
                  </a:cubicBezTo>
                  <a:cubicBezTo>
                    <a:pt x="157" y="86"/>
                    <a:pt x="150" y="83"/>
                    <a:pt x="143" y="78"/>
                  </a:cubicBezTo>
                  <a:cubicBezTo>
                    <a:pt x="143" y="77"/>
                    <a:pt x="142" y="77"/>
                    <a:pt x="141" y="77"/>
                  </a:cubicBezTo>
                  <a:cubicBezTo>
                    <a:pt x="141" y="77"/>
                    <a:pt x="141" y="77"/>
                    <a:pt x="140" y="77"/>
                  </a:cubicBezTo>
                  <a:cubicBezTo>
                    <a:pt x="139" y="75"/>
                    <a:pt x="137" y="78"/>
                    <a:pt x="138" y="79"/>
                  </a:cubicBezTo>
                  <a:cubicBezTo>
                    <a:pt x="136" y="82"/>
                    <a:pt x="133" y="86"/>
                    <a:pt x="131" y="90"/>
                  </a:cubicBezTo>
                  <a:cubicBezTo>
                    <a:pt x="131" y="89"/>
                    <a:pt x="132" y="88"/>
                    <a:pt x="132" y="87"/>
                  </a:cubicBezTo>
                  <a:cubicBezTo>
                    <a:pt x="132" y="86"/>
                    <a:pt x="130" y="85"/>
                    <a:pt x="129" y="87"/>
                  </a:cubicBezTo>
                  <a:cubicBezTo>
                    <a:pt x="129" y="91"/>
                    <a:pt x="127" y="95"/>
                    <a:pt x="126" y="99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5" y="100"/>
                    <a:pt x="125" y="100"/>
                    <a:pt x="125" y="101"/>
                  </a:cubicBezTo>
                  <a:cubicBezTo>
                    <a:pt x="124" y="103"/>
                    <a:pt x="123" y="105"/>
                    <a:pt x="122" y="108"/>
                  </a:cubicBezTo>
                  <a:cubicBezTo>
                    <a:pt x="121" y="109"/>
                    <a:pt x="122" y="111"/>
                    <a:pt x="123" y="112"/>
                  </a:cubicBezTo>
                  <a:cubicBezTo>
                    <a:pt x="123" y="112"/>
                    <a:pt x="123" y="112"/>
                    <a:pt x="123" y="112"/>
                  </a:cubicBezTo>
                  <a:cubicBezTo>
                    <a:pt x="122" y="112"/>
                    <a:pt x="122" y="112"/>
                    <a:pt x="122" y="111"/>
                  </a:cubicBezTo>
                  <a:cubicBezTo>
                    <a:pt x="120" y="107"/>
                    <a:pt x="118" y="104"/>
                    <a:pt x="117" y="101"/>
                  </a:cubicBezTo>
                  <a:cubicBezTo>
                    <a:pt x="116" y="99"/>
                    <a:pt x="114" y="97"/>
                    <a:pt x="113" y="95"/>
                  </a:cubicBezTo>
                  <a:cubicBezTo>
                    <a:pt x="113" y="95"/>
                    <a:pt x="113" y="94"/>
                    <a:pt x="113" y="94"/>
                  </a:cubicBezTo>
                  <a:cubicBezTo>
                    <a:pt x="113" y="93"/>
                    <a:pt x="113" y="93"/>
                    <a:pt x="112" y="93"/>
                  </a:cubicBezTo>
                  <a:cubicBezTo>
                    <a:pt x="107" y="88"/>
                    <a:pt x="100" y="84"/>
                    <a:pt x="94" y="81"/>
                  </a:cubicBezTo>
                  <a:cubicBezTo>
                    <a:pt x="94" y="81"/>
                    <a:pt x="95" y="80"/>
                    <a:pt x="95" y="80"/>
                  </a:cubicBezTo>
                  <a:cubicBezTo>
                    <a:pt x="96" y="78"/>
                    <a:pt x="94" y="76"/>
                    <a:pt x="92" y="78"/>
                  </a:cubicBezTo>
                  <a:cubicBezTo>
                    <a:pt x="92" y="78"/>
                    <a:pt x="91" y="79"/>
                    <a:pt x="91" y="79"/>
                  </a:cubicBezTo>
                  <a:cubicBezTo>
                    <a:pt x="90" y="79"/>
                    <a:pt x="89" y="79"/>
                    <a:pt x="89" y="78"/>
                  </a:cubicBezTo>
                  <a:cubicBezTo>
                    <a:pt x="87" y="78"/>
                    <a:pt x="86" y="79"/>
                    <a:pt x="86" y="80"/>
                  </a:cubicBezTo>
                  <a:cubicBezTo>
                    <a:pt x="86" y="72"/>
                    <a:pt x="79" y="65"/>
                    <a:pt x="89" y="58"/>
                  </a:cubicBezTo>
                  <a:cubicBezTo>
                    <a:pt x="96" y="53"/>
                    <a:pt x="105" y="51"/>
                    <a:pt x="113" y="52"/>
                  </a:cubicBezTo>
                  <a:cubicBezTo>
                    <a:pt x="118" y="54"/>
                    <a:pt x="121" y="52"/>
                    <a:pt x="125" y="49"/>
                  </a:cubicBezTo>
                  <a:cubicBezTo>
                    <a:pt x="134" y="43"/>
                    <a:pt x="140" y="27"/>
                    <a:pt x="134" y="17"/>
                  </a:cubicBezTo>
                  <a:cubicBezTo>
                    <a:pt x="131" y="10"/>
                    <a:pt x="127" y="7"/>
                    <a:pt x="124" y="5"/>
                  </a:cubicBezTo>
                  <a:cubicBezTo>
                    <a:pt x="124" y="4"/>
                    <a:pt x="125" y="4"/>
                    <a:pt x="125" y="3"/>
                  </a:cubicBezTo>
                  <a:cubicBezTo>
                    <a:pt x="126" y="2"/>
                    <a:pt x="124" y="0"/>
                    <a:pt x="122" y="1"/>
                  </a:cubicBezTo>
                  <a:cubicBezTo>
                    <a:pt x="122" y="2"/>
                    <a:pt x="121" y="2"/>
                    <a:pt x="121" y="3"/>
                  </a:cubicBezTo>
                  <a:cubicBezTo>
                    <a:pt x="109" y="0"/>
                    <a:pt x="98" y="19"/>
                    <a:pt x="90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88" y="32"/>
                    <a:pt x="88" y="32"/>
                    <a:pt x="87" y="32"/>
                  </a:cubicBezTo>
                  <a:cubicBezTo>
                    <a:pt x="87" y="32"/>
                    <a:pt x="87" y="33"/>
                    <a:pt x="86" y="33"/>
                  </a:cubicBezTo>
                  <a:cubicBezTo>
                    <a:pt x="81" y="35"/>
                    <a:pt x="76" y="38"/>
                    <a:pt x="72" y="42"/>
                  </a:cubicBezTo>
                  <a:cubicBezTo>
                    <a:pt x="46" y="57"/>
                    <a:pt x="12" y="77"/>
                    <a:pt x="4" y="102"/>
                  </a:cubicBezTo>
                  <a:cubicBezTo>
                    <a:pt x="0" y="113"/>
                    <a:pt x="13" y="114"/>
                    <a:pt x="21" y="113"/>
                  </a:cubicBezTo>
                  <a:cubicBezTo>
                    <a:pt x="34" y="109"/>
                    <a:pt x="37" y="100"/>
                    <a:pt x="55" y="116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5" y="117"/>
                    <a:pt x="55" y="117"/>
                    <a:pt x="55" y="118"/>
                  </a:cubicBezTo>
                  <a:cubicBezTo>
                    <a:pt x="54" y="119"/>
                    <a:pt x="56" y="121"/>
                    <a:pt x="57" y="120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61" y="123"/>
                    <a:pt x="65" y="127"/>
                    <a:pt x="69" y="129"/>
                  </a:cubicBezTo>
                  <a:cubicBezTo>
                    <a:pt x="78" y="134"/>
                    <a:pt x="86" y="138"/>
                    <a:pt x="95" y="143"/>
                  </a:cubicBezTo>
                  <a:cubicBezTo>
                    <a:pt x="94" y="144"/>
                    <a:pt x="94" y="144"/>
                    <a:pt x="94" y="144"/>
                  </a:cubicBezTo>
                  <a:cubicBezTo>
                    <a:pt x="93" y="146"/>
                    <a:pt x="96" y="148"/>
                    <a:pt x="97" y="147"/>
                  </a:cubicBezTo>
                  <a:cubicBezTo>
                    <a:pt x="97" y="146"/>
                    <a:pt x="98" y="146"/>
                    <a:pt x="98" y="145"/>
                  </a:cubicBezTo>
                  <a:cubicBezTo>
                    <a:pt x="102" y="148"/>
                    <a:pt x="105" y="150"/>
                    <a:pt x="109" y="152"/>
                  </a:cubicBezTo>
                  <a:cubicBezTo>
                    <a:pt x="108" y="154"/>
                    <a:pt x="110" y="156"/>
                    <a:pt x="111" y="154"/>
                  </a:cubicBezTo>
                  <a:cubicBezTo>
                    <a:pt x="111" y="154"/>
                    <a:pt x="111" y="154"/>
                    <a:pt x="111" y="154"/>
                  </a:cubicBezTo>
                  <a:cubicBezTo>
                    <a:pt x="115" y="157"/>
                    <a:pt x="119" y="159"/>
                    <a:pt x="123" y="162"/>
                  </a:cubicBezTo>
                  <a:cubicBezTo>
                    <a:pt x="124" y="163"/>
                    <a:pt x="126" y="162"/>
                    <a:pt x="125" y="160"/>
                  </a:cubicBezTo>
                  <a:cubicBezTo>
                    <a:pt x="123" y="159"/>
                    <a:pt x="121" y="158"/>
                    <a:pt x="120" y="156"/>
                  </a:cubicBezTo>
                  <a:cubicBezTo>
                    <a:pt x="127" y="150"/>
                    <a:pt x="133" y="144"/>
                    <a:pt x="140" y="138"/>
                  </a:cubicBezTo>
                  <a:cubicBezTo>
                    <a:pt x="137" y="143"/>
                    <a:pt x="134" y="147"/>
                    <a:pt x="131" y="152"/>
                  </a:cubicBezTo>
                  <a:cubicBezTo>
                    <a:pt x="129" y="153"/>
                    <a:pt x="127" y="153"/>
                    <a:pt x="126" y="154"/>
                  </a:cubicBezTo>
                  <a:cubicBezTo>
                    <a:pt x="125" y="154"/>
                    <a:pt x="125" y="156"/>
                    <a:pt x="126" y="155"/>
                  </a:cubicBezTo>
                  <a:cubicBezTo>
                    <a:pt x="127" y="155"/>
                    <a:pt x="128" y="155"/>
                    <a:pt x="129" y="155"/>
                  </a:cubicBezTo>
                  <a:cubicBezTo>
                    <a:pt x="129" y="156"/>
                    <a:pt x="131" y="158"/>
                    <a:pt x="133" y="156"/>
                  </a:cubicBezTo>
                  <a:cubicBezTo>
                    <a:pt x="134" y="156"/>
                    <a:pt x="134" y="154"/>
                    <a:pt x="135" y="153"/>
                  </a:cubicBezTo>
                  <a:cubicBezTo>
                    <a:pt x="144" y="152"/>
                    <a:pt x="153" y="151"/>
                    <a:pt x="160" y="147"/>
                  </a:cubicBezTo>
                  <a:cubicBezTo>
                    <a:pt x="169" y="142"/>
                    <a:pt x="172" y="133"/>
                    <a:pt x="175" y="123"/>
                  </a:cubicBezTo>
                  <a:cubicBezTo>
                    <a:pt x="178" y="113"/>
                    <a:pt x="176" y="106"/>
                    <a:pt x="173" y="100"/>
                  </a:cubicBezTo>
                  <a:close/>
                  <a:moveTo>
                    <a:pt x="159" y="143"/>
                  </a:moveTo>
                  <a:cubicBezTo>
                    <a:pt x="156" y="146"/>
                    <a:pt x="152" y="147"/>
                    <a:pt x="148" y="148"/>
                  </a:cubicBezTo>
                  <a:cubicBezTo>
                    <a:pt x="153" y="143"/>
                    <a:pt x="158" y="138"/>
                    <a:pt x="163" y="133"/>
                  </a:cubicBezTo>
                  <a:cubicBezTo>
                    <a:pt x="162" y="136"/>
                    <a:pt x="160" y="138"/>
                    <a:pt x="158" y="141"/>
                  </a:cubicBezTo>
                  <a:cubicBezTo>
                    <a:pt x="157" y="142"/>
                    <a:pt x="158" y="143"/>
                    <a:pt x="159" y="143"/>
                  </a:cubicBezTo>
                  <a:close/>
                  <a:moveTo>
                    <a:pt x="171" y="103"/>
                  </a:moveTo>
                  <a:cubicBezTo>
                    <a:pt x="171" y="104"/>
                    <a:pt x="172" y="106"/>
                    <a:pt x="172" y="107"/>
                  </a:cubicBezTo>
                  <a:cubicBezTo>
                    <a:pt x="171" y="107"/>
                    <a:pt x="170" y="107"/>
                    <a:pt x="169" y="108"/>
                  </a:cubicBezTo>
                  <a:cubicBezTo>
                    <a:pt x="162" y="118"/>
                    <a:pt x="154" y="127"/>
                    <a:pt x="146" y="136"/>
                  </a:cubicBezTo>
                  <a:cubicBezTo>
                    <a:pt x="150" y="130"/>
                    <a:pt x="155" y="124"/>
                    <a:pt x="160" y="117"/>
                  </a:cubicBezTo>
                  <a:cubicBezTo>
                    <a:pt x="164" y="113"/>
                    <a:pt x="167" y="108"/>
                    <a:pt x="171" y="103"/>
                  </a:cubicBezTo>
                  <a:close/>
                  <a:moveTo>
                    <a:pt x="173" y="116"/>
                  </a:moveTo>
                  <a:cubicBezTo>
                    <a:pt x="172" y="116"/>
                    <a:pt x="172" y="116"/>
                    <a:pt x="171" y="116"/>
                  </a:cubicBezTo>
                  <a:cubicBezTo>
                    <a:pt x="167" y="123"/>
                    <a:pt x="162" y="128"/>
                    <a:pt x="157" y="134"/>
                  </a:cubicBezTo>
                  <a:cubicBezTo>
                    <a:pt x="163" y="126"/>
                    <a:pt x="168" y="118"/>
                    <a:pt x="172" y="110"/>
                  </a:cubicBezTo>
                  <a:cubicBezTo>
                    <a:pt x="173" y="112"/>
                    <a:pt x="173" y="114"/>
                    <a:pt x="173" y="116"/>
                  </a:cubicBezTo>
                  <a:close/>
                  <a:moveTo>
                    <a:pt x="161" y="92"/>
                  </a:moveTo>
                  <a:cubicBezTo>
                    <a:pt x="155" y="99"/>
                    <a:pt x="148" y="106"/>
                    <a:pt x="141" y="113"/>
                  </a:cubicBezTo>
                  <a:cubicBezTo>
                    <a:pt x="148" y="106"/>
                    <a:pt x="155" y="97"/>
                    <a:pt x="156" y="89"/>
                  </a:cubicBezTo>
                  <a:cubicBezTo>
                    <a:pt x="157" y="90"/>
                    <a:pt x="159" y="91"/>
                    <a:pt x="160" y="91"/>
                  </a:cubicBezTo>
                  <a:cubicBezTo>
                    <a:pt x="161" y="92"/>
                    <a:pt x="161" y="92"/>
                    <a:pt x="161" y="92"/>
                  </a:cubicBezTo>
                  <a:close/>
                  <a:moveTo>
                    <a:pt x="110" y="149"/>
                  </a:moveTo>
                  <a:cubicBezTo>
                    <a:pt x="108" y="148"/>
                    <a:pt x="106" y="147"/>
                    <a:pt x="104" y="146"/>
                  </a:cubicBezTo>
                  <a:cubicBezTo>
                    <a:pt x="106" y="143"/>
                    <a:pt x="111" y="140"/>
                    <a:pt x="112" y="139"/>
                  </a:cubicBezTo>
                  <a:cubicBezTo>
                    <a:pt x="118" y="134"/>
                    <a:pt x="123" y="129"/>
                    <a:pt x="128" y="124"/>
                  </a:cubicBezTo>
                  <a:cubicBezTo>
                    <a:pt x="128" y="125"/>
                    <a:pt x="128" y="125"/>
                    <a:pt x="127" y="125"/>
                  </a:cubicBezTo>
                  <a:cubicBezTo>
                    <a:pt x="121" y="133"/>
                    <a:pt x="115" y="140"/>
                    <a:pt x="110" y="149"/>
                  </a:cubicBezTo>
                  <a:close/>
                  <a:moveTo>
                    <a:pt x="117" y="111"/>
                  </a:moveTo>
                  <a:cubicBezTo>
                    <a:pt x="117" y="111"/>
                    <a:pt x="117" y="110"/>
                    <a:pt x="117" y="110"/>
                  </a:cubicBezTo>
                  <a:cubicBezTo>
                    <a:pt x="118" y="112"/>
                    <a:pt x="119" y="113"/>
                    <a:pt x="120" y="115"/>
                  </a:cubicBezTo>
                  <a:cubicBezTo>
                    <a:pt x="120" y="115"/>
                    <a:pt x="120" y="115"/>
                    <a:pt x="120" y="115"/>
                  </a:cubicBezTo>
                  <a:cubicBezTo>
                    <a:pt x="119" y="116"/>
                    <a:pt x="118" y="118"/>
                    <a:pt x="117" y="119"/>
                  </a:cubicBezTo>
                  <a:cubicBezTo>
                    <a:pt x="111" y="126"/>
                    <a:pt x="103" y="135"/>
                    <a:pt x="100" y="140"/>
                  </a:cubicBezTo>
                  <a:cubicBezTo>
                    <a:pt x="105" y="130"/>
                    <a:pt x="111" y="120"/>
                    <a:pt x="117" y="111"/>
                  </a:cubicBezTo>
                  <a:close/>
                  <a:moveTo>
                    <a:pt x="113" y="102"/>
                  </a:moveTo>
                  <a:cubicBezTo>
                    <a:pt x="114" y="104"/>
                    <a:pt x="115" y="106"/>
                    <a:pt x="116" y="108"/>
                  </a:cubicBezTo>
                  <a:cubicBezTo>
                    <a:pt x="116" y="108"/>
                    <a:pt x="115" y="108"/>
                    <a:pt x="114" y="108"/>
                  </a:cubicBezTo>
                  <a:cubicBezTo>
                    <a:pt x="110" y="112"/>
                    <a:pt x="106" y="116"/>
                    <a:pt x="102" y="120"/>
                  </a:cubicBezTo>
                  <a:cubicBezTo>
                    <a:pt x="106" y="114"/>
                    <a:pt x="110" y="108"/>
                    <a:pt x="113" y="102"/>
                  </a:cubicBezTo>
                  <a:close/>
                  <a:moveTo>
                    <a:pt x="100" y="89"/>
                  </a:moveTo>
                  <a:cubicBezTo>
                    <a:pt x="101" y="90"/>
                    <a:pt x="102" y="91"/>
                    <a:pt x="103" y="91"/>
                  </a:cubicBezTo>
                  <a:cubicBezTo>
                    <a:pt x="108" y="94"/>
                    <a:pt x="108" y="91"/>
                    <a:pt x="111" y="92"/>
                  </a:cubicBezTo>
                  <a:cubicBezTo>
                    <a:pt x="109" y="91"/>
                    <a:pt x="108" y="93"/>
                    <a:pt x="109" y="95"/>
                  </a:cubicBezTo>
                  <a:cubicBezTo>
                    <a:pt x="109" y="96"/>
                    <a:pt x="110" y="98"/>
                    <a:pt x="111" y="99"/>
                  </a:cubicBezTo>
                  <a:cubicBezTo>
                    <a:pt x="111" y="99"/>
                    <a:pt x="110" y="99"/>
                    <a:pt x="110" y="100"/>
                  </a:cubicBezTo>
                  <a:cubicBezTo>
                    <a:pt x="106" y="103"/>
                    <a:pt x="103" y="106"/>
                    <a:pt x="100" y="110"/>
                  </a:cubicBezTo>
                  <a:cubicBezTo>
                    <a:pt x="103" y="105"/>
                    <a:pt x="105" y="100"/>
                    <a:pt x="107" y="95"/>
                  </a:cubicBezTo>
                  <a:cubicBezTo>
                    <a:pt x="108" y="93"/>
                    <a:pt x="106" y="92"/>
                    <a:pt x="104" y="93"/>
                  </a:cubicBezTo>
                  <a:cubicBezTo>
                    <a:pt x="98" y="98"/>
                    <a:pt x="93" y="104"/>
                    <a:pt x="87" y="110"/>
                  </a:cubicBezTo>
                  <a:cubicBezTo>
                    <a:pt x="91" y="104"/>
                    <a:pt x="96" y="97"/>
                    <a:pt x="100" y="90"/>
                  </a:cubicBezTo>
                  <a:cubicBezTo>
                    <a:pt x="100" y="89"/>
                    <a:pt x="100" y="89"/>
                    <a:pt x="100" y="89"/>
                  </a:cubicBezTo>
                  <a:close/>
                  <a:moveTo>
                    <a:pt x="92" y="85"/>
                  </a:moveTo>
                  <a:cubicBezTo>
                    <a:pt x="93" y="85"/>
                    <a:pt x="95" y="86"/>
                    <a:pt x="97" y="87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0" y="95"/>
                    <a:pt x="83" y="103"/>
                    <a:pt x="76" y="110"/>
                  </a:cubicBezTo>
                  <a:cubicBezTo>
                    <a:pt x="78" y="108"/>
                    <a:pt x="80" y="106"/>
                    <a:pt x="81" y="104"/>
                  </a:cubicBezTo>
                  <a:cubicBezTo>
                    <a:pt x="85" y="98"/>
                    <a:pt x="88" y="91"/>
                    <a:pt x="92" y="85"/>
                  </a:cubicBezTo>
                  <a:close/>
                  <a:moveTo>
                    <a:pt x="86" y="81"/>
                  </a:moveTo>
                  <a:cubicBezTo>
                    <a:pt x="87" y="82"/>
                    <a:pt x="88" y="82"/>
                    <a:pt x="89" y="82"/>
                  </a:cubicBezTo>
                  <a:cubicBezTo>
                    <a:pt x="84" y="87"/>
                    <a:pt x="79" y="93"/>
                    <a:pt x="74" y="98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73" y="95"/>
                    <a:pt x="79" y="86"/>
                    <a:pt x="82" y="74"/>
                  </a:cubicBezTo>
                  <a:cubicBezTo>
                    <a:pt x="83" y="76"/>
                    <a:pt x="85" y="78"/>
                    <a:pt x="86" y="81"/>
                  </a:cubicBezTo>
                  <a:close/>
                  <a:moveTo>
                    <a:pt x="105" y="47"/>
                  </a:moveTo>
                  <a:cubicBezTo>
                    <a:pt x="105" y="47"/>
                    <a:pt x="105" y="47"/>
                    <a:pt x="105" y="47"/>
                  </a:cubicBezTo>
                  <a:cubicBezTo>
                    <a:pt x="102" y="47"/>
                    <a:pt x="99" y="47"/>
                    <a:pt x="96" y="49"/>
                  </a:cubicBezTo>
                  <a:cubicBezTo>
                    <a:pt x="95" y="50"/>
                    <a:pt x="94" y="50"/>
                    <a:pt x="93" y="51"/>
                  </a:cubicBezTo>
                  <a:cubicBezTo>
                    <a:pt x="95" y="49"/>
                    <a:pt x="96" y="48"/>
                    <a:pt x="97" y="46"/>
                  </a:cubicBezTo>
                  <a:cubicBezTo>
                    <a:pt x="99" y="45"/>
                    <a:pt x="101" y="43"/>
                    <a:pt x="104" y="41"/>
                  </a:cubicBezTo>
                  <a:cubicBezTo>
                    <a:pt x="108" y="37"/>
                    <a:pt x="113" y="33"/>
                    <a:pt x="117" y="29"/>
                  </a:cubicBezTo>
                  <a:cubicBezTo>
                    <a:pt x="112" y="33"/>
                    <a:pt x="109" y="41"/>
                    <a:pt x="105" y="47"/>
                  </a:cubicBezTo>
                  <a:close/>
                  <a:moveTo>
                    <a:pt x="115" y="48"/>
                  </a:moveTo>
                  <a:cubicBezTo>
                    <a:pt x="115" y="48"/>
                    <a:pt x="115" y="48"/>
                    <a:pt x="115" y="48"/>
                  </a:cubicBezTo>
                  <a:cubicBezTo>
                    <a:pt x="113" y="48"/>
                    <a:pt x="111" y="48"/>
                    <a:pt x="109" y="48"/>
                  </a:cubicBezTo>
                  <a:cubicBezTo>
                    <a:pt x="113" y="46"/>
                    <a:pt x="114" y="44"/>
                    <a:pt x="118" y="41"/>
                  </a:cubicBezTo>
                  <a:cubicBezTo>
                    <a:pt x="128" y="33"/>
                    <a:pt x="117" y="45"/>
                    <a:pt x="115" y="48"/>
                  </a:cubicBezTo>
                  <a:close/>
                  <a:moveTo>
                    <a:pt x="125" y="32"/>
                  </a:moveTo>
                  <a:cubicBezTo>
                    <a:pt x="121" y="34"/>
                    <a:pt x="120" y="35"/>
                    <a:pt x="116" y="39"/>
                  </a:cubicBezTo>
                  <a:cubicBezTo>
                    <a:pt x="111" y="45"/>
                    <a:pt x="110" y="44"/>
                    <a:pt x="115" y="37"/>
                  </a:cubicBezTo>
                  <a:cubicBezTo>
                    <a:pt x="118" y="34"/>
                    <a:pt x="120" y="30"/>
                    <a:pt x="122" y="25"/>
                  </a:cubicBezTo>
                  <a:cubicBezTo>
                    <a:pt x="122" y="24"/>
                    <a:pt x="120" y="22"/>
                    <a:pt x="119" y="23"/>
                  </a:cubicBezTo>
                  <a:cubicBezTo>
                    <a:pt x="115" y="27"/>
                    <a:pt x="111" y="30"/>
                    <a:pt x="106" y="34"/>
                  </a:cubicBezTo>
                  <a:cubicBezTo>
                    <a:pt x="111" y="28"/>
                    <a:pt x="115" y="21"/>
                    <a:pt x="119" y="15"/>
                  </a:cubicBezTo>
                  <a:cubicBezTo>
                    <a:pt x="121" y="19"/>
                    <a:pt x="123" y="24"/>
                    <a:pt x="125" y="32"/>
                  </a:cubicBezTo>
                  <a:close/>
                  <a:moveTo>
                    <a:pt x="117" y="12"/>
                  </a:moveTo>
                  <a:cubicBezTo>
                    <a:pt x="117" y="12"/>
                    <a:pt x="117" y="12"/>
                    <a:pt x="117" y="12"/>
                  </a:cubicBezTo>
                  <a:cubicBezTo>
                    <a:pt x="111" y="23"/>
                    <a:pt x="104" y="32"/>
                    <a:pt x="97" y="42"/>
                  </a:cubicBezTo>
                  <a:cubicBezTo>
                    <a:pt x="93" y="45"/>
                    <a:pt x="89" y="48"/>
                    <a:pt x="85" y="52"/>
                  </a:cubicBezTo>
                  <a:cubicBezTo>
                    <a:pt x="88" y="49"/>
                    <a:pt x="90" y="45"/>
                    <a:pt x="93" y="42"/>
                  </a:cubicBezTo>
                  <a:cubicBezTo>
                    <a:pt x="100" y="33"/>
                    <a:pt x="111" y="21"/>
                    <a:pt x="117" y="12"/>
                  </a:cubicBezTo>
                  <a:close/>
                  <a:moveTo>
                    <a:pt x="88" y="39"/>
                  </a:moveTo>
                  <a:cubicBezTo>
                    <a:pt x="88" y="39"/>
                    <a:pt x="89" y="39"/>
                    <a:pt x="89" y="38"/>
                  </a:cubicBezTo>
                  <a:cubicBezTo>
                    <a:pt x="93" y="34"/>
                    <a:pt x="95" y="29"/>
                    <a:pt x="98" y="24"/>
                  </a:cubicBezTo>
                  <a:cubicBezTo>
                    <a:pt x="100" y="21"/>
                    <a:pt x="101" y="19"/>
                    <a:pt x="103" y="16"/>
                  </a:cubicBezTo>
                  <a:cubicBezTo>
                    <a:pt x="107" y="9"/>
                    <a:pt x="111" y="7"/>
                    <a:pt x="115" y="10"/>
                  </a:cubicBezTo>
                  <a:cubicBezTo>
                    <a:pt x="100" y="27"/>
                    <a:pt x="87" y="45"/>
                    <a:pt x="72" y="63"/>
                  </a:cubicBezTo>
                  <a:cubicBezTo>
                    <a:pt x="68" y="69"/>
                    <a:pt x="63" y="74"/>
                    <a:pt x="58" y="79"/>
                  </a:cubicBezTo>
                  <a:cubicBezTo>
                    <a:pt x="56" y="82"/>
                    <a:pt x="53" y="84"/>
                    <a:pt x="49" y="87"/>
                  </a:cubicBezTo>
                  <a:cubicBezTo>
                    <a:pt x="63" y="72"/>
                    <a:pt x="77" y="57"/>
                    <a:pt x="88" y="39"/>
                  </a:cubicBezTo>
                  <a:close/>
                  <a:moveTo>
                    <a:pt x="80" y="62"/>
                  </a:moveTo>
                  <a:cubicBezTo>
                    <a:pt x="71" y="73"/>
                    <a:pt x="62" y="83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3" y="93"/>
                    <a:pt x="54" y="93"/>
                    <a:pt x="54" y="93"/>
                  </a:cubicBezTo>
                  <a:cubicBezTo>
                    <a:pt x="59" y="84"/>
                    <a:pt x="67" y="76"/>
                    <a:pt x="74" y="68"/>
                  </a:cubicBezTo>
                  <a:cubicBezTo>
                    <a:pt x="76" y="66"/>
                    <a:pt x="78" y="64"/>
                    <a:pt x="80" y="62"/>
                  </a:cubicBezTo>
                  <a:close/>
                  <a:moveTo>
                    <a:pt x="68" y="49"/>
                  </a:moveTo>
                  <a:cubicBezTo>
                    <a:pt x="71" y="45"/>
                    <a:pt x="84" y="40"/>
                    <a:pt x="85" y="39"/>
                  </a:cubicBezTo>
                  <a:cubicBezTo>
                    <a:pt x="77" y="53"/>
                    <a:pt x="64" y="66"/>
                    <a:pt x="53" y="78"/>
                  </a:cubicBezTo>
                  <a:cubicBezTo>
                    <a:pt x="51" y="80"/>
                    <a:pt x="48" y="83"/>
                    <a:pt x="46" y="86"/>
                  </a:cubicBezTo>
                  <a:cubicBezTo>
                    <a:pt x="49" y="78"/>
                    <a:pt x="53" y="71"/>
                    <a:pt x="58" y="64"/>
                  </a:cubicBezTo>
                  <a:cubicBezTo>
                    <a:pt x="61" y="59"/>
                    <a:pt x="64" y="54"/>
                    <a:pt x="68" y="49"/>
                  </a:cubicBezTo>
                  <a:close/>
                  <a:moveTo>
                    <a:pt x="13" y="105"/>
                  </a:moveTo>
                  <a:cubicBezTo>
                    <a:pt x="11" y="104"/>
                    <a:pt x="11" y="103"/>
                    <a:pt x="10" y="102"/>
                  </a:cubicBezTo>
                  <a:cubicBezTo>
                    <a:pt x="14" y="99"/>
                    <a:pt x="19" y="92"/>
                    <a:pt x="24" y="86"/>
                  </a:cubicBezTo>
                  <a:cubicBezTo>
                    <a:pt x="20" y="92"/>
                    <a:pt x="16" y="99"/>
                    <a:pt x="13" y="105"/>
                  </a:cubicBezTo>
                  <a:close/>
                  <a:moveTo>
                    <a:pt x="21" y="98"/>
                  </a:moveTo>
                  <a:cubicBezTo>
                    <a:pt x="27" y="89"/>
                    <a:pt x="32" y="80"/>
                    <a:pt x="37" y="71"/>
                  </a:cubicBezTo>
                  <a:cubicBezTo>
                    <a:pt x="37" y="71"/>
                    <a:pt x="37" y="70"/>
                    <a:pt x="37" y="70"/>
                  </a:cubicBezTo>
                  <a:cubicBezTo>
                    <a:pt x="41" y="68"/>
                    <a:pt x="44" y="65"/>
                    <a:pt x="48" y="62"/>
                  </a:cubicBezTo>
                  <a:cubicBezTo>
                    <a:pt x="41" y="71"/>
                    <a:pt x="35" y="81"/>
                    <a:pt x="28" y="91"/>
                  </a:cubicBezTo>
                  <a:cubicBezTo>
                    <a:pt x="27" y="93"/>
                    <a:pt x="7" y="118"/>
                    <a:pt x="21" y="98"/>
                  </a:cubicBezTo>
                  <a:close/>
                  <a:moveTo>
                    <a:pt x="20" y="109"/>
                  </a:moveTo>
                  <a:cubicBezTo>
                    <a:pt x="19" y="109"/>
                    <a:pt x="18" y="108"/>
                    <a:pt x="17" y="108"/>
                  </a:cubicBezTo>
                  <a:cubicBezTo>
                    <a:pt x="29" y="97"/>
                    <a:pt x="37" y="83"/>
                    <a:pt x="46" y="69"/>
                  </a:cubicBezTo>
                  <a:cubicBezTo>
                    <a:pt x="64" y="43"/>
                    <a:pt x="46" y="74"/>
                    <a:pt x="43" y="79"/>
                  </a:cubicBezTo>
                  <a:cubicBezTo>
                    <a:pt x="37" y="88"/>
                    <a:pt x="33" y="97"/>
                    <a:pt x="29" y="106"/>
                  </a:cubicBezTo>
                  <a:cubicBezTo>
                    <a:pt x="26" y="107"/>
                    <a:pt x="23" y="108"/>
                    <a:pt x="20" y="109"/>
                  </a:cubicBezTo>
                  <a:close/>
                  <a:moveTo>
                    <a:pt x="34" y="105"/>
                  </a:moveTo>
                  <a:cubicBezTo>
                    <a:pt x="35" y="103"/>
                    <a:pt x="36" y="102"/>
                    <a:pt x="38" y="100"/>
                  </a:cubicBezTo>
                  <a:cubicBezTo>
                    <a:pt x="38" y="100"/>
                    <a:pt x="39" y="100"/>
                    <a:pt x="39" y="100"/>
                  </a:cubicBezTo>
                  <a:cubicBezTo>
                    <a:pt x="44" y="97"/>
                    <a:pt x="48" y="93"/>
                    <a:pt x="52" y="89"/>
                  </a:cubicBezTo>
                  <a:cubicBezTo>
                    <a:pt x="49" y="94"/>
                    <a:pt x="46" y="99"/>
                    <a:pt x="44" y="105"/>
                  </a:cubicBezTo>
                  <a:cubicBezTo>
                    <a:pt x="41" y="104"/>
                    <a:pt x="37" y="104"/>
                    <a:pt x="34" y="105"/>
                  </a:cubicBezTo>
                  <a:close/>
                  <a:moveTo>
                    <a:pt x="47" y="106"/>
                  </a:moveTo>
                  <a:cubicBezTo>
                    <a:pt x="58" y="93"/>
                    <a:pt x="69" y="80"/>
                    <a:pt x="80" y="67"/>
                  </a:cubicBezTo>
                  <a:cubicBezTo>
                    <a:pt x="81" y="68"/>
                    <a:pt x="81" y="69"/>
                    <a:pt x="81" y="71"/>
                  </a:cubicBezTo>
                  <a:cubicBezTo>
                    <a:pt x="81" y="71"/>
                    <a:pt x="80" y="71"/>
                    <a:pt x="80" y="71"/>
                  </a:cubicBezTo>
                  <a:cubicBezTo>
                    <a:pt x="70" y="84"/>
                    <a:pt x="59" y="95"/>
                    <a:pt x="48" y="107"/>
                  </a:cubicBezTo>
                  <a:cubicBezTo>
                    <a:pt x="48" y="106"/>
                    <a:pt x="47" y="106"/>
                    <a:pt x="47" y="106"/>
                  </a:cubicBezTo>
                  <a:close/>
                  <a:moveTo>
                    <a:pt x="57" y="114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54" y="111"/>
                    <a:pt x="52" y="109"/>
                    <a:pt x="49" y="107"/>
                  </a:cubicBezTo>
                  <a:cubicBezTo>
                    <a:pt x="59" y="98"/>
                    <a:pt x="69" y="88"/>
                    <a:pt x="79" y="78"/>
                  </a:cubicBezTo>
                  <a:cubicBezTo>
                    <a:pt x="77" y="80"/>
                    <a:pt x="71" y="93"/>
                    <a:pt x="68" y="98"/>
                  </a:cubicBezTo>
                  <a:cubicBezTo>
                    <a:pt x="64" y="103"/>
                    <a:pt x="61" y="108"/>
                    <a:pt x="57" y="114"/>
                  </a:cubicBezTo>
                  <a:close/>
                  <a:moveTo>
                    <a:pt x="67" y="121"/>
                  </a:moveTo>
                  <a:cubicBezTo>
                    <a:pt x="64" y="120"/>
                    <a:pt x="62" y="118"/>
                    <a:pt x="60" y="116"/>
                  </a:cubicBezTo>
                  <a:cubicBezTo>
                    <a:pt x="68" y="108"/>
                    <a:pt x="77" y="100"/>
                    <a:pt x="84" y="92"/>
                  </a:cubicBezTo>
                  <a:cubicBezTo>
                    <a:pt x="84" y="93"/>
                    <a:pt x="83" y="95"/>
                    <a:pt x="82" y="96"/>
                  </a:cubicBezTo>
                  <a:cubicBezTo>
                    <a:pt x="77" y="104"/>
                    <a:pt x="72" y="112"/>
                    <a:pt x="67" y="120"/>
                  </a:cubicBezTo>
                  <a:cubicBezTo>
                    <a:pt x="66" y="120"/>
                    <a:pt x="66" y="121"/>
                    <a:pt x="67" y="121"/>
                  </a:cubicBezTo>
                  <a:close/>
                  <a:moveTo>
                    <a:pt x="68" y="122"/>
                  </a:moveTo>
                  <a:cubicBezTo>
                    <a:pt x="68" y="122"/>
                    <a:pt x="69" y="122"/>
                    <a:pt x="69" y="122"/>
                  </a:cubicBezTo>
                  <a:cubicBezTo>
                    <a:pt x="76" y="116"/>
                    <a:pt x="82" y="109"/>
                    <a:pt x="88" y="102"/>
                  </a:cubicBezTo>
                  <a:cubicBezTo>
                    <a:pt x="88" y="103"/>
                    <a:pt x="87" y="103"/>
                    <a:pt x="87" y="104"/>
                  </a:cubicBezTo>
                  <a:cubicBezTo>
                    <a:pt x="83" y="111"/>
                    <a:pt x="78" y="118"/>
                    <a:pt x="74" y="125"/>
                  </a:cubicBezTo>
                  <a:cubicBezTo>
                    <a:pt x="74" y="126"/>
                    <a:pt x="74" y="127"/>
                    <a:pt x="74" y="127"/>
                  </a:cubicBezTo>
                  <a:cubicBezTo>
                    <a:pt x="72" y="126"/>
                    <a:pt x="70" y="124"/>
                    <a:pt x="68" y="122"/>
                  </a:cubicBezTo>
                  <a:close/>
                  <a:moveTo>
                    <a:pt x="83" y="133"/>
                  </a:moveTo>
                  <a:cubicBezTo>
                    <a:pt x="81" y="131"/>
                    <a:pt x="78" y="130"/>
                    <a:pt x="76" y="128"/>
                  </a:cubicBezTo>
                  <a:cubicBezTo>
                    <a:pt x="76" y="128"/>
                    <a:pt x="77" y="128"/>
                    <a:pt x="77" y="128"/>
                  </a:cubicBezTo>
                  <a:cubicBezTo>
                    <a:pt x="85" y="118"/>
                    <a:pt x="93" y="108"/>
                    <a:pt x="102" y="100"/>
                  </a:cubicBezTo>
                  <a:cubicBezTo>
                    <a:pt x="94" y="107"/>
                    <a:pt x="88" y="122"/>
                    <a:pt x="83" y="132"/>
                  </a:cubicBezTo>
                  <a:cubicBezTo>
                    <a:pt x="83" y="132"/>
                    <a:pt x="83" y="132"/>
                    <a:pt x="83" y="133"/>
                  </a:cubicBezTo>
                  <a:close/>
                  <a:moveTo>
                    <a:pt x="86" y="134"/>
                  </a:moveTo>
                  <a:cubicBezTo>
                    <a:pt x="86" y="134"/>
                    <a:pt x="86" y="134"/>
                    <a:pt x="86" y="134"/>
                  </a:cubicBezTo>
                  <a:cubicBezTo>
                    <a:pt x="92" y="126"/>
                    <a:pt x="100" y="117"/>
                    <a:pt x="105" y="110"/>
                  </a:cubicBezTo>
                  <a:cubicBezTo>
                    <a:pt x="99" y="118"/>
                    <a:pt x="93" y="127"/>
                    <a:pt x="87" y="135"/>
                  </a:cubicBezTo>
                  <a:cubicBezTo>
                    <a:pt x="87" y="135"/>
                    <a:pt x="86" y="135"/>
                    <a:pt x="86" y="134"/>
                  </a:cubicBezTo>
                  <a:close/>
                  <a:moveTo>
                    <a:pt x="96" y="140"/>
                  </a:moveTo>
                  <a:cubicBezTo>
                    <a:pt x="94" y="139"/>
                    <a:pt x="92" y="138"/>
                    <a:pt x="91" y="137"/>
                  </a:cubicBezTo>
                  <a:cubicBezTo>
                    <a:pt x="98" y="130"/>
                    <a:pt x="104" y="122"/>
                    <a:pt x="112" y="115"/>
                  </a:cubicBezTo>
                  <a:cubicBezTo>
                    <a:pt x="106" y="121"/>
                    <a:pt x="100" y="131"/>
                    <a:pt x="96" y="140"/>
                  </a:cubicBezTo>
                  <a:close/>
                  <a:moveTo>
                    <a:pt x="148" y="85"/>
                  </a:moveTo>
                  <a:cubicBezTo>
                    <a:pt x="150" y="86"/>
                    <a:pt x="151" y="87"/>
                    <a:pt x="153" y="88"/>
                  </a:cubicBezTo>
                  <a:cubicBezTo>
                    <a:pt x="145" y="96"/>
                    <a:pt x="139" y="106"/>
                    <a:pt x="133" y="116"/>
                  </a:cubicBezTo>
                  <a:cubicBezTo>
                    <a:pt x="129" y="119"/>
                    <a:pt x="125" y="123"/>
                    <a:pt x="122" y="126"/>
                  </a:cubicBezTo>
                  <a:cubicBezTo>
                    <a:pt x="118" y="130"/>
                    <a:pt x="106" y="138"/>
                    <a:pt x="102" y="144"/>
                  </a:cubicBezTo>
                  <a:cubicBezTo>
                    <a:pt x="102" y="144"/>
                    <a:pt x="101" y="143"/>
                    <a:pt x="100" y="143"/>
                  </a:cubicBezTo>
                  <a:cubicBezTo>
                    <a:pt x="117" y="124"/>
                    <a:pt x="134" y="106"/>
                    <a:pt x="148" y="85"/>
                  </a:cubicBezTo>
                  <a:close/>
                  <a:moveTo>
                    <a:pt x="128" y="130"/>
                  </a:moveTo>
                  <a:cubicBezTo>
                    <a:pt x="135" y="122"/>
                    <a:pt x="143" y="115"/>
                    <a:pt x="151" y="108"/>
                  </a:cubicBezTo>
                  <a:cubicBezTo>
                    <a:pt x="140" y="124"/>
                    <a:pt x="129" y="139"/>
                    <a:pt x="117" y="154"/>
                  </a:cubicBezTo>
                  <a:cubicBezTo>
                    <a:pt x="117" y="154"/>
                    <a:pt x="117" y="154"/>
                    <a:pt x="117" y="154"/>
                  </a:cubicBezTo>
                  <a:cubicBezTo>
                    <a:pt x="115" y="153"/>
                    <a:pt x="115" y="152"/>
                    <a:pt x="114" y="152"/>
                  </a:cubicBezTo>
                  <a:cubicBezTo>
                    <a:pt x="119" y="145"/>
                    <a:pt x="124" y="138"/>
                    <a:pt x="128" y="130"/>
                  </a:cubicBezTo>
                  <a:close/>
                  <a:moveTo>
                    <a:pt x="132" y="140"/>
                  </a:moveTo>
                  <a:cubicBezTo>
                    <a:pt x="144" y="125"/>
                    <a:pt x="154" y="110"/>
                    <a:pt x="164" y="94"/>
                  </a:cubicBezTo>
                  <a:cubicBezTo>
                    <a:pt x="166" y="96"/>
                    <a:pt x="168" y="97"/>
                    <a:pt x="169" y="99"/>
                  </a:cubicBezTo>
                  <a:cubicBezTo>
                    <a:pt x="165" y="105"/>
                    <a:pt x="160" y="110"/>
                    <a:pt x="156" y="115"/>
                  </a:cubicBezTo>
                  <a:cubicBezTo>
                    <a:pt x="149" y="124"/>
                    <a:pt x="141" y="132"/>
                    <a:pt x="132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F9C79F91-558E-291C-5C24-5067DF22E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6850" y="2225675"/>
              <a:ext cx="76200" cy="79375"/>
            </a:xfrm>
            <a:custGeom>
              <a:avLst/>
              <a:gdLst>
                <a:gd name="T0" fmla="*/ 30 w 31"/>
                <a:gd name="T1" fmla="*/ 18 h 32"/>
                <a:gd name="T2" fmla="*/ 7 w 31"/>
                <a:gd name="T3" fmla="*/ 0 h 32"/>
                <a:gd name="T4" fmla="*/ 6 w 31"/>
                <a:gd name="T5" fmla="*/ 3 h 32"/>
                <a:gd name="T6" fmla="*/ 7 w 31"/>
                <a:gd name="T7" fmla="*/ 4 h 32"/>
                <a:gd name="T8" fmla="*/ 3 w 31"/>
                <a:gd name="T9" fmla="*/ 12 h 32"/>
                <a:gd name="T10" fmla="*/ 3 w 31"/>
                <a:gd name="T11" fmla="*/ 6 h 32"/>
                <a:gd name="T12" fmla="*/ 1 w 31"/>
                <a:gd name="T13" fmla="*/ 6 h 32"/>
                <a:gd name="T14" fmla="*/ 8 w 31"/>
                <a:gd name="T15" fmla="*/ 29 h 32"/>
                <a:gd name="T16" fmla="*/ 12 w 31"/>
                <a:gd name="T17" fmla="*/ 31 h 32"/>
                <a:gd name="T18" fmla="*/ 13 w 31"/>
                <a:gd name="T19" fmla="*/ 31 h 32"/>
                <a:gd name="T20" fmla="*/ 24 w 31"/>
                <a:gd name="T21" fmla="*/ 30 h 32"/>
                <a:gd name="T22" fmla="*/ 30 w 31"/>
                <a:gd name="T23" fmla="*/ 18 h 32"/>
                <a:gd name="T24" fmla="*/ 23 w 31"/>
                <a:gd name="T25" fmla="*/ 28 h 32"/>
                <a:gd name="T26" fmla="*/ 22 w 31"/>
                <a:gd name="T27" fmla="*/ 28 h 32"/>
                <a:gd name="T28" fmla="*/ 26 w 31"/>
                <a:gd name="T29" fmla="*/ 19 h 32"/>
                <a:gd name="T30" fmla="*/ 23 w 31"/>
                <a:gd name="T31" fmla="*/ 17 h 32"/>
                <a:gd name="T32" fmla="*/ 18 w 31"/>
                <a:gd name="T33" fmla="*/ 22 h 32"/>
                <a:gd name="T34" fmla="*/ 21 w 31"/>
                <a:gd name="T35" fmla="*/ 12 h 32"/>
                <a:gd name="T36" fmla="*/ 26 w 31"/>
                <a:gd name="T37" fmla="*/ 18 h 32"/>
                <a:gd name="T38" fmla="*/ 23 w 31"/>
                <a:gd name="T3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32">
                  <a:moveTo>
                    <a:pt x="30" y="18"/>
                  </a:moveTo>
                  <a:cubicBezTo>
                    <a:pt x="27" y="9"/>
                    <a:pt x="15" y="3"/>
                    <a:pt x="7" y="0"/>
                  </a:cubicBezTo>
                  <a:cubicBezTo>
                    <a:pt x="5" y="0"/>
                    <a:pt x="4" y="2"/>
                    <a:pt x="6" y="3"/>
                  </a:cubicBezTo>
                  <a:cubicBezTo>
                    <a:pt x="6" y="3"/>
                    <a:pt x="7" y="3"/>
                    <a:pt x="7" y="4"/>
                  </a:cubicBezTo>
                  <a:cubicBezTo>
                    <a:pt x="5" y="6"/>
                    <a:pt x="4" y="9"/>
                    <a:pt x="3" y="12"/>
                  </a:cubicBezTo>
                  <a:cubicBezTo>
                    <a:pt x="3" y="10"/>
                    <a:pt x="3" y="8"/>
                    <a:pt x="3" y="6"/>
                  </a:cubicBezTo>
                  <a:cubicBezTo>
                    <a:pt x="3" y="5"/>
                    <a:pt x="1" y="5"/>
                    <a:pt x="1" y="6"/>
                  </a:cubicBezTo>
                  <a:cubicBezTo>
                    <a:pt x="0" y="14"/>
                    <a:pt x="2" y="23"/>
                    <a:pt x="8" y="29"/>
                  </a:cubicBezTo>
                  <a:cubicBezTo>
                    <a:pt x="9" y="30"/>
                    <a:pt x="11" y="30"/>
                    <a:pt x="12" y="31"/>
                  </a:cubicBezTo>
                  <a:cubicBezTo>
                    <a:pt x="12" y="31"/>
                    <a:pt x="13" y="31"/>
                    <a:pt x="13" y="31"/>
                  </a:cubicBezTo>
                  <a:cubicBezTo>
                    <a:pt x="17" y="32"/>
                    <a:pt x="21" y="32"/>
                    <a:pt x="24" y="30"/>
                  </a:cubicBezTo>
                  <a:cubicBezTo>
                    <a:pt x="29" y="28"/>
                    <a:pt x="31" y="23"/>
                    <a:pt x="30" y="18"/>
                  </a:cubicBezTo>
                  <a:close/>
                  <a:moveTo>
                    <a:pt x="23" y="28"/>
                  </a:moveTo>
                  <a:cubicBezTo>
                    <a:pt x="23" y="28"/>
                    <a:pt x="23" y="28"/>
                    <a:pt x="22" y="28"/>
                  </a:cubicBezTo>
                  <a:cubicBezTo>
                    <a:pt x="24" y="26"/>
                    <a:pt x="25" y="21"/>
                    <a:pt x="26" y="19"/>
                  </a:cubicBezTo>
                  <a:cubicBezTo>
                    <a:pt x="26" y="17"/>
                    <a:pt x="24" y="16"/>
                    <a:pt x="23" y="17"/>
                  </a:cubicBezTo>
                  <a:cubicBezTo>
                    <a:pt x="21" y="19"/>
                    <a:pt x="20" y="21"/>
                    <a:pt x="18" y="22"/>
                  </a:cubicBezTo>
                  <a:cubicBezTo>
                    <a:pt x="19" y="19"/>
                    <a:pt x="20" y="16"/>
                    <a:pt x="21" y="12"/>
                  </a:cubicBezTo>
                  <a:cubicBezTo>
                    <a:pt x="23" y="14"/>
                    <a:pt x="25" y="15"/>
                    <a:pt x="26" y="18"/>
                  </a:cubicBezTo>
                  <a:cubicBezTo>
                    <a:pt x="28" y="22"/>
                    <a:pt x="27" y="26"/>
                    <a:pt x="2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3B619CB2-402F-E1D2-0CEC-4015BA3CA4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4788" y="2054225"/>
              <a:ext cx="228600" cy="198437"/>
            </a:xfrm>
            <a:custGeom>
              <a:avLst/>
              <a:gdLst>
                <a:gd name="T0" fmla="*/ 81 w 93"/>
                <a:gd name="T1" fmla="*/ 35 h 80"/>
                <a:gd name="T2" fmla="*/ 76 w 93"/>
                <a:gd name="T3" fmla="*/ 35 h 80"/>
                <a:gd name="T4" fmla="*/ 36 w 93"/>
                <a:gd name="T5" fmla="*/ 17 h 80"/>
                <a:gd name="T6" fmla="*/ 34 w 93"/>
                <a:gd name="T7" fmla="*/ 14 h 80"/>
                <a:gd name="T8" fmla="*/ 1 w 93"/>
                <a:gd name="T9" fmla="*/ 18 h 80"/>
                <a:gd name="T10" fmla="*/ 2 w 93"/>
                <a:gd name="T11" fmla="*/ 34 h 80"/>
                <a:gd name="T12" fmla="*/ 34 w 93"/>
                <a:gd name="T13" fmla="*/ 72 h 80"/>
                <a:gd name="T14" fmla="*/ 57 w 93"/>
                <a:gd name="T15" fmla="*/ 63 h 80"/>
                <a:gd name="T16" fmla="*/ 68 w 93"/>
                <a:gd name="T17" fmla="*/ 48 h 80"/>
                <a:gd name="T18" fmla="*/ 65 w 93"/>
                <a:gd name="T19" fmla="*/ 60 h 80"/>
                <a:gd name="T20" fmla="*/ 67 w 93"/>
                <a:gd name="T21" fmla="*/ 66 h 80"/>
                <a:gd name="T22" fmla="*/ 59 w 93"/>
                <a:gd name="T23" fmla="*/ 68 h 80"/>
                <a:gd name="T24" fmla="*/ 70 w 93"/>
                <a:gd name="T25" fmla="*/ 69 h 80"/>
                <a:gd name="T26" fmla="*/ 79 w 93"/>
                <a:gd name="T27" fmla="*/ 38 h 80"/>
                <a:gd name="T28" fmla="*/ 61 w 93"/>
                <a:gd name="T29" fmla="*/ 49 h 80"/>
                <a:gd name="T30" fmla="*/ 64 w 93"/>
                <a:gd name="T31" fmla="*/ 40 h 80"/>
                <a:gd name="T32" fmla="*/ 54 w 93"/>
                <a:gd name="T33" fmla="*/ 39 h 80"/>
                <a:gd name="T34" fmla="*/ 73 w 93"/>
                <a:gd name="T35" fmla="*/ 38 h 80"/>
                <a:gd name="T36" fmla="*/ 17 w 93"/>
                <a:gd name="T37" fmla="*/ 43 h 80"/>
                <a:gd name="T38" fmla="*/ 28 w 93"/>
                <a:gd name="T39" fmla="*/ 24 h 80"/>
                <a:gd name="T40" fmla="*/ 20 w 93"/>
                <a:gd name="T41" fmla="*/ 45 h 80"/>
                <a:gd name="T42" fmla="*/ 23 w 93"/>
                <a:gd name="T43" fmla="*/ 48 h 80"/>
                <a:gd name="T44" fmla="*/ 28 w 93"/>
                <a:gd name="T45" fmla="*/ 56 h 80"/>
                <a:gd name="T46" fmla="*/ 38 w 93"/>
                <a:gd name="T47" fmla="*/ 40 h 80"/>
                <a:gd name="T48" fmla="*/ 45 w 93"/>
                <a:gd name="T49" fmla="*/ 47 h 80"/>
                <a:gd name="T50" fmla="*/ 31 w 93"/>
                <a:gd name="T51" fmla="*/ 60 h 80"/>
                <a:gd name="T52" fmla="*/ 51 w 93"/>
                <a:gd name="T53" fmla="*/ 36 h 80"/>
                <a:gd name="T54" fmla="*/ 46 w 93"/>
                <a:gd name="T55" fmla="*/ 34 h 80"/>
                <a:gd name="T56" fmla="*/ 51 w 93"/>
                <a:gd name="T57" fmla="*/ 36 h 80"/>
                <a:gd name="T58" fmla="*/ 32 w 93"/>
                <a:gd name="T59" fmla="*/ 41 h 80"/>
                <a:gd name="T60" fmla="*/ 42 w 93"/>
                <a:gd name="T61" fmla="*/ 32 h 80"/>
                <a:gd name="T62" fmla="*/ 36 w 93"/>
                <a:gd name="T63" fmla="*/ 24 h 80"/>
                <a:gd name="T64" fmla="*/ 34 w 93"/>
                <a:gd name="T65" fmla="*/ 19 h 80"/>
                <a:gd name="T66" fmla="*/ 32 w 93"/>
                <a:gd name="T67" fmla="*/ 15 h 80"/>
                <a:gd name="T68" fmla="*/ 27 w 93"/>
                <a:gd name="T69" fmla="*/ 9 h 80"/>
                <a:gd name="T70" fmla="*/ 28 w 93"/>
                <a:gd name="T71" fmla="*/ 8 h 80"/>
                <a:gd name="T72" fmla="*/ 26 w 93"/>
                <a:gd name="T73" fmla="*/ 7 h 80"/>
                <a:gd name="T74" fmla="*/ 9 w 93"/>
                <a:gd name="T75" fmla="*/ 26 h 80"/>
                <a:gd name="T76" fmla="*/ 26 w 93"/>
                <a:gd name="T77" fmla="*/ 7 h 80"/>
                <a:gd name="T78" fmla="*/ 6 w 93"/>
                <a:gd name="T79" fmla="*/ 33 h 80"/>
                <a:gd name="T80" fmla="*/ 17 w 93"/>
                <a:gd name="T81" fmla="*/ 24 h 80"/>
                <a:gd name="T82" fmla="*/ 6 w 93"/>
                <a:gd name="T83" fmla="*/ 35 h 80"/>
                <a:gd name="T84" fmla="*/ 53 w 93"/>
                <a:gd name="T85" fmla="*/ 54 h 80"/>
                <a:gd name="T86" fmla="*/ 43 w 93"/>
                <a:gd name="T87" fmla="*/ 71 h 80"/>
                <a:gd name="T88" fmla="*/ 84 w 93"/>
                <a:gd name="T89" fmla="*/ 60 h 80"/>
                <a:gd name="T90" fmla="*/ 80 w 93"/>
                <a:gd name="T91" fmla="*/ 59 h 80"/>
                <a:gd name="T92" fmla="*/ 85 w 93"/>
                <a:gd name="T93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" h="80">
                  <a:moveTo>
                    <a:pt x="79" y="38"/>
                  </a:moveTo>
                  <a:cubicBezTo>
                    <a:pt x="80" y="37"/>
                    <a:pt x="81" y="36"/>
                    <a:pt x="81" y="35"/>
                  </a:cubicBezTo>
                  <a:cubicBezTo>
                    <a:pt x="83" y="33"/>
                    <a:pt x="80" y="32"/>
                    <a:pt x="78" y="33"/>
                  </a:cubicBezTo>
                  <a:cubicBezTo>
                    <a:pt x="77" y="34"/>
                    <a:pt x="77" y="35"/>
                    <a:pt x="76" y="35"/>
                  </a:cubicBezTo>
                  <a:cubicBezTo>
                    <a:pt x="64" y="29"/>
                    <a:pt x="48" y="38"/>
                    <a:pt x="40" y="25"/>
                  </a:cubicBezTo>
                  <a:cubicBezTo>
                    <a:pt x="38" y="22"/>
                    <a:pt x="37" y="19"/>
                    <a:pt x="36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5"/>
                    <a:pt x="36" y="14"/>
                    <a:pt x="34" y="14"/>
                  </a:cubicBezTo>
                  <a:cubicBezTo>
                    <a:pt x="31" y="7"/>
                    <a:pt x="27" y="2"/>
                    <a:pt x="17" y="1"/>
                  </a:cubicBezTo>
                  <a:cubicBezTo>
                    <a:pt x="7" y="0"/>
                    <a:pt x="2" y="9"/>
                    <a:pt x="1" y="18"/>
                  </a:cubicBezTo>
                  <a:cubicBezTo>
                    <a:pt x="0" y="22"/>
                    <a:pt x="0" y="28"/>
                    <a:pt x="2" y="33"/>
                  </a:cubicBezTo>
                  <a:cubicBezTo>
                    <a:pt x="2" y="33"/>
                    <a:pt x="2" y="34"/>
                    <a:pt x="2" y="34"/>
                  </a:cubicBezTo>
                  <a:cubicBezTo>
                    <a:pt x="3" y="39"/>
                    <a:pt x="6" y="42"/>
                    <a:pt x="9" y="44"/>
                  </a:cubicBezTo>
                  <a:cubicBezTo>
                    <a:pt x="24" y="49"/>
                    <a:pt x="24" y="62"/>
                    <a:pt x="34" y="72"/>
                  </a:cubicBezTo>
                  <a:cubicBezTo>
                    <a:pt x="42" y="80"/>
                    <a:pt x="52" y="70"/>
                    <a:pt x="58" y="64"/>
                  </a:cubicBezTo>
                  <a:cubicBezTo>
                    <a:pt x="59" y="64"/>
                    <a:pt x="57" y="62"/>
                    <a:pt x="57" y="63"/>
                  </a:cubicBezTo>
                  <a:cubicBezTo>
                    <a:pt x="54" y="66"/>
                    <a:pt x="51" y="68"/>
                    <a:pt x="49" y="69"/>
                  </a:cubicBezTo>
                  <a:cubicBezTo>
                    <a:pt x="55" y="62"/>
                    <a:pt x="61" y="55"/>
                    <a:pt x="68" y="48"/>
                  </a:cubicBezTo>
                  <a:cubicBezTo>
                    <a:pt x="66" y="52"/>
                    <a:pt x="64" y="55"/>
                    <a:pt x="61" y="58"/>
                  </a:cubicBezTo>
                  <a:cubicBezTo>
                    <a:pt x="60" y="60"/>
                    <a:pt x="63" y="61"/>
                    <a:pt x="65" y="60"/>
                  </a:cubicBezTo>
                  <a:cubicBezTo>
                    <a:pt x="68" y="57"/>
                    <a:pt x="71" y="55"/>
                    <a:pt x="74" y="52"/>
                  </a:cubicBezTo>
                  <a:cubicBezTo>
                    <a:pt x="71" y="56"/>
                    <a:pt x="69" y="61"/>
                    <a:pt x="67" y="66"/>
                  </a:cubicBezTo>
                  <a:cubicBezTo>
                    <a:pt x="65" y="65"/>
                    <a:pt x="62" y="65"/>
                    <a:pt x="60" y="64"/>
                  </a:cubicBezTo>
                  <a:cubicBezTo>
                    <a:pt x="58" y="64"/>
                    <a:pt x="57" y="67"/>
                    <a:pt x="59" y="68"/>
                  </a:cubicBezTo>
                  <a:cubicBezTo>
                    <a:pt x="62" y="68"/>
                    <a:pt x="64" y="69"/>
                    <a:pt x="67" y="69"/>
                  </a:cubicBezTo>
                  <a:cubicBezTo>
                    <a:pt x="68" y="70"/>
                    <a:pt x="69" y="70"/>
                    <a:pt x="70" y="69"/>
                  </a:cubicBezTo>
                  <a:cubicBezTo>
                    <a:pt x="77" y="69"/>
                    <a:pt x="83" y="67"/>
                    <a:pt x="87" y="62"/>
                  </a:cubicBezTo>
                  <a:cubicBezTo>
                    <a:pt x="93" y="54"/>
                    <a:pt x="85" y="43"/>
                    <a:pt x="79" y="38"/>
                  </a:cubicBezTo>
                  <a:close/>
                  <a:moveTo>
                    <a:pt x="73" y="38"/>
                  </a:moveTo>
                  <a:cubicBezTo>
                    <a:pt x="69" y="42"/>
                    <a:pt x="65" y="45"/>
                    <a:pt x="61" y="49"/>
                  </a:cubicBezTo>
                  <a:cubicBezTo>
                    <a:pt x="63" y="47"/>
                    <a:pt x="65" y="45"/>
                    <a:pt x="67" y="42"/>
                  </a:cubicBezTo>
                  <a:cubicBezTo>
                    <a:pt x="68" y="40"/>
                    <a:pt x="66" y="38"/>
                    <a:pt x="64" y="40"/>
                  </a:cubicBezTo>
                  <a:cubicBezTo>
                    <a:pt x="56" y="46"/>
                    <a:pt x="49" y="52"/>
                    <a:pt x="42" y="59"/>
                  </a:cubicBezTo>
                  <a:cubicBezTo>
                    <a:pt x="46" y="52"/>
                    <a:pt x="50" y="46"/>
                    <a:pt x="54" y="39"/>
                  </a:cubicBezTo>
                  <a:cubicBezTo>
                    <a:pt x="54" y="38"/>
                    <a:pt x="54" y="37"/>
                    <a:pt x="53" y="36"/>
                  </a:cubicBezTo>
                  <a:cubicBezTo>
                    <a:pt x="60" y="37"/>
                    <a:pt x="67" y="35"/>
                    <a:pt x="73" y="38"/>
                  </a:cubicBezTo>
                  <a:close/>
                  <a:moveTo>
                    <a:pt x="28" y="24"/>
                  </a:moveTo>
                  <a:cubicBezTo>
                    <a:pt x="24" y="30"/>
                    <a:pt x="21" y="37"/>
                    <a:pt x="17" y="43"/>
                  </a:cubicBezTo>
                  <a:cubicBezTo>
                    <a:pt x="15" y="42"/>
                    <a:pt x="13" y="42"/>
                    <a:pt x="12" y="41"/>
                  </a:cubicBezTo>
                  <a:cubicBezTo>
                    <a:pt x="17" y="35"/>
                    <a:pt x="22" y="30"/>
                    <a:pt x="28" y="24"/>
                  </a:cubicBezTo>
                  <a:close/>
                  <a:moveTo>
                    <a:pt x="23" y="48"/>
                  </a:moveTo>
                  <a:cubicBezTo>
                    <a:pt x="22" y="47"/>
                    <a:pt x="21" y="46"/>
                    <a:pt x="20" y="45"/>
                  </a:cubicBezTo>
                  <a:cubicBezTo>
                    <a:pt x="24" y="42"/>
                    <a:pt x="28" y="38"/>
                    <a:pt x="31" y="34"/>
                  </a:cubicBezTo>
                  <a:cubicBezTo>
                    <a:pt x="29" y="39"/>
                    <a:pt x="26" y="44"/>
                    <a:pt x="23" y="48"/>
                  </a:cubicBezTo>
                  <a:close/>
                  <a:moveTo>
                    <a:pt x="38" y="40"/>
                  </a:moveTo>
                  <a:cubicBezTo>
                    <a:pt x="35" y="46"/>
                    <a:pt x="31" y="51"/>
                    <a:pt x="28" y="56"/>
                  </a:cubicBezTo>
                  <a:cubicBezTo>
                    <a:pt x="28" y="55"/>
                    <a:pt x="27" y="53"/>
                    <a:pt x="26" y="52"/>
                  </a:cubicBezTo>
                  <a:cubicBezTo>
                    <a:pt x="30" y="48"/>
                    <a:pt x="34" y="44"/>
                    <a:pt x="38" y="40"/>
                  </a:cubicBezTo>
                  <a:close/>
                  <a:moveTo>
                    <a:pt x="31" y="60"/>
                  </a:moveTo>
                  <a:cubicBezTo>
                    <a:pt x="35" y="56"/>
                    <a:pt x="40" y="51"/>
                    <a:pt x="45" y="47"/>
                  </a:cubicBezTo>
                  <a:cubicBezTo>
                    <a:pt x="41" y="53"/>
                    <a:pt x="37" y="59"/>
                    <a:pt x="34" y="66"/>
                  </a:cubicBezTo>
                  <a:cubicBezTo>
                    <a:pt x="33" y="64"/>
                    <a:pt x="32" y="62"/>
                    <a:pt x="31" y="60"/>
                  </a:cubicBezTo>
                  <a:close/>
                  <a:moveTo>
                    <a:pt x="51" y="36"/>
                  </a:moveTo>
                  <a:cubicBezTo>
                    <a:pt x="51" y="36"/>
                    <a:pt x="51" y="36"/>
                    <a:pt x="51" y="36"/>
                  </a:cubicBezTo>
                  <a:cubicBezTo>
                    <a:pt x="46" y="41"/>
                    <a:pt x="41" y="45"/>
                    <a:pt x="37" y="49"/>
                  </a:cubicBezTo>
                  <a:cubicBezTo>
                    <a:pt x="40" y="45"/>
                    <a:pt x="43" y="40"/>
                    <a:pt x="46" y="34"/>
                  </a:cubicBezTo>
                  <a:cubicBezTo>
                    <a:pt x="47" y="35"/>
                    <a:pt x="48" y="35"/>
                    <a:pt x="50" y="36"/>
                  </a:cubicBezTo>
                  <a:cubicBezTo>
                    <a:pt x="50" y="36"/>
                    <a:pt x="51" y="36"/>
                    <a:pt x="51" y="36"/>
                  </a:cubicBezTo>
                  <a:close/>
                  <a:moveTo>
                    <a:pt x="42" y="32"/>
                  </a:moveTo>
                  <a:cubicBezTo>
                    <a:pt x="39" y="35"/>
                    <a:pt x="35" y="38"/>
                    <a:pt x="32" y="41"/>
                  </a:cubicBezTo>
                  <a:cubicBezTo>
                    <a:pt x="34" y="37"/>
                    <a:pt x="37" y="32"/>
                    <a:pt x="39" y="28"/>
                  </a:cubicBezTo>
                  <a:cubicBezTo>
                    <a:pt x="40" y="30"/>
                    <a:pt x="41" y="31"/>
                    <a:pt x="42" y="32"/>
                  </a:cubicBezTo>
                  <a:close/>
                  <a:moveTo>
                    <a:pt x="37" y="24"/>
                  </a:moveTo>
                  <a:cubicBezTo>
                    <a:pt x="37" y="24"/>
                    <a:pt x="36" y="24"/>
                    <a:pt x="36" y="24"/>
                  </a:cubicBezTo>
                  <a:cubicBezTo>
                    <a:pt x="33" y="27"/>
                    <a:pt x="30" y="30"/>
                    <a:pt x="27" y="33"/>
                  </a:cubicBezTo>
                  <a:cubicBezTo>
                    <a:pt x="29" y="29"/>
                    <a:pt x="32" y="24"/>
                    <a:pt x="34" y="19"/>
                  </a:cubicBezTo>
                  <a:cubicBezTo>
                    <a:pt x="35" y="21"/>
                    <a:pt x="36" y="22"/>
                    <a:pt x="37" y="24"/>
                  </a:cubicBezTo>
                  <a:close/>
                  <a:moveTo>
                    <a:pt x="32" y="15"/>
                  </a:moveTo>
                  <a:cubicBezTo>
                    <a:pt x="27" y="19"/>
                    <a:pt x="23" y="24"/>
                    <a:pt x="18" y="29"/>
                  </a:cubicBezTo>
                  <a:cubicBezTo>
                    <a:pt x="21" y="23"/>
                    <a:pt x="25" y="16"/>
                    <a:pt x="27" y="9"/>
                  </a:cubicBezTo>
                  <a:cubicBezTo>
                    <a:pt x="27" y="9"/>
                    <a:pt x="27" y="8"/>
                    <a:pt x="27" y="8"/>
                  </a:cubicBezTo>
                  <a:cubicBezTo>
                    <a:pt x="27" y="8"/>
                    <a:pt x="27" y="8"/>
                    <a:pt x="28" y="8"/>
                  </a:cubicBezTo>
                  <a:cubicBezTo>
                    <a:pt x="30" y="10"/>
                    <a:pt x="31" y="12"/>
                    <a:pt x="32" y="15"/>
                  </a:cubicBezTo>
                  <a:close/>
                  <a:moveTo>
                    <a:pt x="26" y="7"/>
                  </a:moveTo>
                  <a:cubicBezTo>
                    <a:pt x="25" y="7"/>
                    <a:pt x="25" y="7"/>
                    <a:pt x="24" y="8"/>
                  </a:cubicBezTo>
                  <a:cubicBezTo>
                    <a:pt x="19" y="14"/>
                    <a:pt x="14" y="20"/>
                    <a:pt x="9" y="26"/>
                  </a:cubicBezTo>
                  <a:cubicBezTo>
                    <a:pt x="12" y="22"/>
                    <a:pt x="15" y="11"/>
                    <a:pt x="17" y="5"/>
                  </a:cubicBezTo>
                  <a:cubicBezTo>
                    <a:pt x="20" y="4"/>
                    <a:pt x="23" y="5"/>
                    <a:pt x="26" y="7"/>
                  </a:cubicBezTo>
                  <a:close/>
                  <a:moveTo>
                    <a:pt x="6" y="35"/>
                  </a:moveTo>
                  <a:cubicBezTo>
                    <a:pt x="6" y="35"/>
                    <a:pt x="6" y="34"/>
                    <a:pt x="6" y="33"/>
                  </a:cubicBezTo>
                  <a:cubicBezTo>
                    <a:pt x="10" y="30"/>
                    <a:pt x="14" y="26"/>
                    <a:pt x="18" y="21"/>
                  </a:cubicBezTo>
                  <a:cubicBezTo>
                    <a:pt x="31" y="4"/>
                    <a:pt x="19" y="20"/>
                    <a:pt x="17" y="24"/>
                  </a:cubicBezTo>
                  <a:cubicBezTo>
                    <a:pt x="15" y="29"/>
                    <a:pt x="11" y="34"/>
                    <a:pt x="9" y="39"/>
                  </a:cubicBezTo>
                  <a:cubicBezTo>
                    <a:pt x="8" y="38"/>
                    <a:pt x="7" y="37"/>
                    <a:pt x="6" y="35"/>
                  </a:cubicBezTo>
                  <a:close/>
                  <a:moveTo>
                    <a:pt x="37" y="69"/>
                  </a:moveTo>
                  <a:cubicBezTo>
                    <a:pt x="42" y="64"/>
                    <a:pt x="48" y="59"/>
                    <a:pt x="53" y="54"/>
                  </a:cubicBezTo>
                  <a:cubicBezTo>
                    <a:pt x="50" y="59"/>
                    <a:pt x="46" y="65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1" y="71"/>
                    <a:pt x="39" y="71"/>
                    <a:pt x="37" y="69"/>
                  </a:cubicBezTo>
                  <a:close/>
                  <a:moveTo>
                    <a:pt x="84" y="60"/>
                  </a:moveTo>
                  <a:cubicBezTo>
                    <a:pt x="82" y="64"/>
                    <a:pt x="78" y="65"/>
                    <a:pt x="73" y="66"/>
                  </a:cubicBezTo>
                  <a:cubicBezTo>
                    <a:pt x="75" y="63"/>
                    <a:pt x="77" y="61"/>
                    <a:pt x="80" y="59"/>
                  </a:cubicBezTo>
                  <a:cubicBezTo>
                    <a:pt x="80" y="60"/>
                    <a:pt x="82" y="60"/>
                    <a:pt x="83" y="59"/>
                  </a:cubicBezTo>
                  <a:cubicBezTo>
                    <a:pt x="84" y="57"/>
                    <a:pt x="84" y="56"/>
                    <a:pt x="85" y="54"/>
                  </a:cubicBezTo>
                  <a:cubicBezTo>
                    <a:pt x="85" y="56"/>
                    <a:pt x="85" y="58"/>
                    <a:pt x="8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61" name="Freeform 37">
              <a:extLst>
                <a:ext uri="{FF2B5EF4-FFF2-40B4-BE49-F238E27FC236}">
                  <a16:creationId xmlns:a16="http://schemas.microsoft.com/office/drawing/2014/main" id="{E743E5F7-8C76-2C1C-0DFE-705057A97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6875" y="1847850"/>
              <a:ext cx="196850" cy="330200"/>
            </a:xfrm>
            <a:custGeom>
              <a:avLst/>
              <a:gdLst>
                <a:gd name="T0" fmla="*/ 75 w 80"/>
                <a:gd name="T1" fmla="*/ 80 h 134"/>
                <a:gd name="T2" fmla="*/ 34 w 80"/>
                <a:gd name="T3" fmla="*/ 6 h 134"/>
                <a:gd name="T4" fmla="*/ 31 w 80"/>
                <a:gd name="T5" fmla="*/ 3 h 134"/>
                <a:gd name="T6" fmla="*/ 25 w 80"/>
                <a:gd name="T7" fmla="*/ 1 h 134"/>
                <a:gd name="T8" fmla="*/ 2 w 80"/>
                <a:gd name="T9" fmla="*/ 56 h 134"/>
                <a:gd name="T10" fmla="*/ 4 w 80"/>
                <a:gd name="T11" fmla="*/ 60 h 134"/>
                <a:gd name="T12" fmla="*/ 23 w 80"/>
                <a:gd name="T13" fmla="*/ 87 h 134"/>
                <a:gd name="T14" fmla="*/ 29 w 80"/>
                <a:gd name="T15" fmla="*/ 93 h 134"/>
                <a:gd name="T16" fmla="*/ 25 w 80"/>
                <a:gd name="T17" fmla="*/ 114 h 134"/>
                <a:gd name="T18" fmla="*/ 23 w 80"/>
                <a:gd name="T19" fmla="*/ 117 h 134"/>
                <a:gd name="T20" fmla="*/ 51 w 80"/>
                <a:gd name="T21" fmla="*/ 131 h 134"/>
                <a:gd name="T22" fmla="*/ 38 w 80"/>
                <a:gd name="T23" fmla="*/ 129 h 134"/>
                <a:gd name="T24" fmla="*/ 53 w 80"/>
                <a:gd name="T25" fmla="*/ 113 h 134"/>
                <a:gd name="T26" fmla="*/ 53 w 80"/>
                <a:gd name="T27" fmla="*/ 121 h 134"/>
                <a:gd name="T28" fmla="*/ 42 w 80"/>
                <a:gd name="T29" fmla="*/ 126 h 134"/>
                <a:gd name="T30" fmla="*/ 77 w 80"/>
                <a:gd name="T31" fmla="*/ 89 h 134"/>
                <a:gd name="T32" fmla="*/ 76 w 80"/>
                <a:gd name="T33" fmla="*/ 84 h 134"/>
                <a:gd name="T34" fmla="*/ 73 w 80"/>
                <a:gd name="T35" fmla="*/ 81 h 134"/>
                <a:gd name="T36" fmla="*/ 54 w 80"/>
                <a:gd name="T37" fmla="*/ 107 h 134"/>
                <a:gd name="T38" fmla="*/ 70 w 80"/>
                <a:gd name="T39" fmla="*/ 78 h 134"/>
                <a:gd name="T40" fmla="*/ 51 w 80"/>
                <a:gd name="T41" fmla="*/ 98 h 134"/>
                <a:gd name="T42" fmla="*/ 68 w 80"/>
                <a:gd name="T43" fmla="*/ 75 h 134"/>
                <a:gd name="T44" fmla="*/ 35 w 80"/>
                <a:gd name="T45" fmla="*/ 87 h 134"/>
                <a:gd name="T46" fmla="*/ 58 w 80"/>
                <a:gd name="T47" fmla="*/ 66 h 134"/>
                <a:gd name="T48" fmla="*/ 30 w 80"/>
                <a:gd name="T49" fmla="*/ 115 h 134"/>
                <a:gd name="T50" fmla="*/ 30 w 80"/>
                <a:gd name="T51" fmla="*/ 118 h 134"/>
                <a:gd name="T52" fmla="*/ 52 w 80"/>
                <a:gd name="T53" fmla="*/ 60 h 134"/>
                <a:gd name="T54" fmla="*/ 49 w 80"/>
                <a:gd name="T55" fmla="*/ 56 h 134"/>
                <a:gd name="T56" fmla="*/ 52 w 80"/>
                <a:gd name="T57" fmla="*/ 60 h 134"/>
                <a:gd name="T58" fmla="*/ 20 w 80"/>
                <a:gd name="T59" fmla="*/ 66 h 134"/>
                <a:gd name="T60" fmla="*/ 41 w 80"/>
                <a:gd name="T61" fmla="*/ 35 h 134"/>
                <a:gd name="T62" fmla="*/ 43 w 80"/>
                <a:gd name="T63" fmla="*/ 46 h 134"/>
                <a:gd name="T64" fmla="*/ 38 w 80"/>
                <a:gd name="T65" fmla="*/ 34 h 134"/>
                <a:gd name="T66" fmla="*/ 38 w 80"/>
                <a:gd name="T67" fmla="*/ 20 h 134"/>
                <a:gd name="T68" fmla="*/ 41 w 80"/>
                <a:gd name="T69" fmla="*/ 35 h 134"/>
                <a:gd name="T70" fmla="*/ 11 w 80"/>
                <a:gd name="T71" fmla="*/ 50 h 134"/>
                <a:gd name="T72" fmla="*/ 26 w 80"/>
                <a:gd name="T73" fmla="*/ 24 h 134"/>
                <a:gd name="T74" fmla="*/ 37 w 80"/>
                <a:gd name="T75" fmla="*/ 17 h 134"/>
                <a:gd name="T76" fmla="*/ 18 w 80"/>
                <a:gd name="T77" fmla="*/ 42 h 134"/>
                <a:gd name="T78" fmla="*/ 27 w 80"/>
                <a:gd name="T79" fmla="*/ 10 h 134"/>
                <a:gd name="T80" fmla="*/ 27 w 80"/>
                <a:gd name="T81" fmla="*/ 10 h 134"/>
                <a:gd name="T82" fmla="*/ 25 w 80"/>
                <a:gd name="T83" fmla="*/ 38 h 134"/>
                <a:gd name="T84" fmla="*/ 12 w 80"/>
                <a:gd name="T85" fmla="*/ 57 h 134"/>
                <a:gd name="T86" fmla="*/ 35 w 80"/>
                <a:gd name="T87" fmla="*/ 41 h 134"/>
                <a:gd name="T88" fmla="*/ 9 w 80"/>
                <a:gd name="T89" fmla="*/ 58 h 134"/>
                <a:gd name="T90" fmla="*/ 18 w 80"/>
                <a:gd name="T91" fmla="*/ 74 h 134"/>
                <a:gd name="T92" fmla="*/ 21 w 80"/>
                <a:gd name="T93" fmla="*/ 77 h 134"/>
                <a:gd name="T94" fmla="*/ 45 w 80"/>
                <a:gd name="T95" fmla="*/ 59 h 134"/>
                <a:gd name="T96" fmla="*/ 18 w 80"/>
                <a:gd name="T97" fmla="*/ 74 h 134"/>
                <a:gd name="T98" fmla="*/ 49 w 80"/>
                <a:gd name="T99" fmla="*/ 67 h 134"/>
                <a:gd name="T100" fmla="*/ 30 w 80"/>
                <a:gd name="T101" fmla="*/ 86 h 134"/>
                <a:gd name="T102" fmla="*/ 44 w 80"/>
                <a:gd name="T103" fmla="*/ 84 h 134"/>
                <a:gd name="T104" fmla="*/ 32 w 80"/>
                <a:gd name="T105" fmla="*/ 103 h 134"/>
                <a:gd name="T106" fmla="*/ 35 w 80"/>
                <a:gd name="T107" fmla="*/ 126 h 134"/>
                <a:gd name="T108" fmla="*/ 31 w 80"/>
                <a:gd name="T109" fmla="*/ 123 h 134"/>
                <a:gd name="T110" fmla="*/ 53 w 80"/>
                <a:gd name="T111" fmla="*/ 10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0" h="134">
                  <a:moveTo>
                    <a:pt x="76" y="84"/>
                  </a:moveTo>
                  <a:cubicBezTo>
                    <a:pt x="76" y="83"/>
                    <a:pt x="76" y="81"/>
                    <a:pt x="75" y="80"/>
                  </a:cubicBezTo>
                  <a:cubicBezTo>
                    <a:pt x="71" y="65"/>
                    <a:pt x="52" y="57"/>
                    <a:pt x="46" y="42"/>
                  </a:cubicBezTo>
                  <a:cubicBezTo>
                    <a:pt x="40" y="27"/>
                    <a:pt x="43" y="16"/>
                    <a:pt x="34" y="6"/>
                  </a:cubicBezTo>
                  <a:cubicBezTo>
                    <a:pt x="34" y="6"/>
                    <a:pt x="34" y="5"/>
                    <a:pt x="34" y="5"/>
                  </a:cubicBezTo>
                  <a:cubicBezTo>
                    <a:pt x="35" y="3"/>
                    <a:pt x="32" y="2"/>
                    <a:pt x="31" y="3"/>
                  </a:cubicBezTo>
                  <a:cubicBezTo>
                    <a:pt x="30" y="2"/>
                    <a:pt x="29" y="1"/>
                    <a:pt x="27" y="0"/>
                  </a:cubicBezTo>
                  <a:cubicBezTo>
                    <a:pt x="27" y="0"/>
                    <a:pt x="25" y="0"/>
                    <a:pt x="25" y="1"/>
                  </a:cubicBezTo>
                  <a:cubicBezTo>
                    <a:pt x="14" y="18"/>
                    <a:pt x="9" y="36"/>
                    <a:pt x="2" y="55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7"/>
                    <a:pt x="2" y="57"/>
                    <a:pt x="1" y="58"/>
                  </a:cubicBezTo>
                  <a:cubicBezTo>
                    <a:pt x="0" y="59"/>
                    <a:pt x="3" y="61"/>
                    <a:pt x="4" y="60"/>
                  </a:cubicBezTo>
                  <a:cubicBezTo>
                    <a:pt x="4" y="60"/>
                    <a:pt x="4" y="59"/>
                    <a:pt x="5" y="59"/>
                  </a:cubicBezTo>
                  <a:cubicBezTo>
                    <a:pt x="12" y="68"/>
                    <a:pt x="13" y="80"/>
                    <a:pt x="23" y="87"/>
                  </a:cubicBezTo>
                  <a:cubicBezTo>
                    <a:pt x="23" y="87"/>
                    <a:pt x="28" y="89"/>
                    <a:pt x="30" y="91"/>
                  </a:cubicBezTo>
                  <a:cubicBezTo>
                    <a:pt x="30" y="92"/>
                    <a:pt x="29" y="92"/>
                    <a:pt x="29" y="93"/>
                  </a:cubicBezTo>
                  <a:cubicBezTo>
                    <a:pt x="27" y="95"/>
                    <a:pt x="30" y="96"/>
                    <a:pt x="31" y="96"/>
                  </a:cubicBezTo>
                  <a:cubicBezTo>
                    <a:pt x="29" y="102"/>
                    <a:pt x="27" y="108"/>
                    <a:pt x="25" y="114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24" y="115"/>
                    <a:pt x="24" y="116"/>
                    <a:pt x="23" y="117"/>
                  </a:cubicBezTo>
                  <a:cubicBezTo>
                    <a:pt x="22" y="119"/>
                    <a:pt x="23" y="120"/>
                    <a:pt x="24" y="120"/>
                  </a:cubicBezTo>
                  <a:cubicBezTo>
                    <a:pt x="24" y="134"/>
                    <a:pt x="39" y="133"/>
                    <a:pt x="51" y="131"/>
                  </a:cubicBezTo>
                  <a:cubicBezTo>
                    <a:pt x="53" y="130"/>
                    <a:pt x="52" y="129"/>
                    <a:pt x="51" y="129"/>
                  </a:cubicBezTo>
                  <a:cubicBezTo>
                    <a:pt x="45" y="130"/>
                    <a:pt x="41" y="130"/>
                    <a:pt x="38" y="129"/>
                  </a:cubicBezTo>
                  <a:cubicBezTo>
                    <a:pt x="38" y="129"/>
                    <a:pt x="38" y="129"/>
                    <a:pt x="39" y="129"/>
                  </a:cubicBezTo>
                  <a:cubicBezTo>
                    <a:pt x="43" y="123"/>
                    <a:pt x="48" y="118"/>
                    <a:pt x="53" y="113"/>
                  </a:cubicBezTo>
                  <a:cubicBezTo>
                    <a:pt x="52" y="115"/>
                    <a:pt x="51" y="116"/>
                    <a:pt x="50" y="118"/>
                  </a:cubicBezTo>
                  <a:cubicBezTo>
                    <a:pt x="48" y="120"/>
                    <a:pt x="51" y="122"/>
                    <a:pt x="53" y="121"/>
                  </a:cubicBezTo>
                  <a:cubicBezTo>
                    <a:pt x="61" y="114"/>
                    <a:pt x="67" y="105"/>
                    <a:pt x="75" y="99"/>
                  </a:cubicBezTo>
                  <a:cubicBezTo>
                    <a:pt x="71" y="113"/>
                    <a:pt x="56" y="125"/>
                    <a:pt x="42" y="126"/>
                  </a:cubicBezTo>
                  <a:cubicBezTo>
                    <a:pt x="40" y="126"/>
                    <a:pt x="40" y="130"/>
                    <a:pt x="42" y="129"/>
                  </a:cubicBezTo>
                  <a:cubicBezTo>
                    <a:pt x="65" y="127"/>
                    <a:pt x="79" y="110"/>
                    <a:pt x="77" y="89"/>
                  </a:cubicBezTo>
                  <a:cubicBezTo>
                    <a:pt x="78" y="89"/>
                    <a:pt x="78" y="88"/>
                    <a:pt x="79" y="87"/>
                  </a:cubicBezTo>
                  <a:cubicBezTo>
                    <a:pt x="80" y="86"/>
                    <a:pt x="78" y="84"/>
                    <a:pt x="76" y="84"/>
                  </a:cubicBezTo>
                  <a:close/>
                  <a:moveTo>
                    <a:pt x="54" y="107"/>
                  </a:moveTo>
                  <a:cubicBezTo>
                    <a:pt x="60" y="98"/>
                    <a:pt x="66" y="90"/>
                    <a:pt x="73" y="81"/>
                  </a:cubicBezTo>
                  <a:cubicBezTo>
                    <a:pt x="73" y="83"/>
                    <a:pt x="74" y="84"/>
                    <a:pt x="75" y="86"/>
                  </a:cubicBezTo>
                  <a:cubicBezTo>
                    <a:pt x="68" y="93"/>
                    <a:pt x="61" y="100"/>
                    <a:pt x="54" y="107"/>
                  </a:cubicBezTo>
                  <a:close/>
                  <a:moveTo>
                    <a:pt x="70" y="78"/>
                  </a:moveTo>
                  <a:cubicBezTo>
                    <a:pt x="70" y="78"/>
                    <a:pt x="70" y="78"/>
                    <a:pt x="70" y="78"/>
                  </a:cubicBezTo>
                  <a:cubicBezTo>
                    <a:pt x="65" y="84"/>
                    <a:pt x="59" y="90"/>
                    <a:pt x="53" y="96"/>
                  </a:cubicBezTo>
                  <a:cubicBezTo>
                    <a:pt x="52" y="96"/>
                    <a:pt x="52" y="97"/>
                    <a:pt x="51" y="98"/>
                  </a:cubicBezTo>
                  <a:cubicBezTo>
                    <a:pt x="57" y="90"/>
                    <a:pt x="62" y="83"/>
                    <a:pt x="66" y="74"/>
                  </a:cubicBezTo>
                  <a:cubicBezTo>
                    <a:pt x="67" y="74"/>
                    <a:pt x="67" y="75"/>
                    <a:pt x="68" y="75"/>
                  </a:cubicBezTo>
                  <a:cubicBezTo>
                    <a:pt x="69" y="76"/>
                    <a:pt x="70" y="77"/>
                    <a:pt x="70" y="78"/>
                  </a:cubicBezTo>
                  <a:close/>
                  <a:moveTo>
                    <a:pt x="35" y="87"/>
                  </a:moveTo>
                  <a:cubicBezTo>
                    <a:pt x="43" y="79"/>
                    <a:pt x="49" y="73"/>
                    <a:pt x="55" y="63"/>
                  </a:cubicBezTo>
                  <a:cubicBezTo>
                    <a:pt x="56" y="64"/>
                    <a:pt x="57" y="65"/>
                    <a:pt x="58" y="66"/>
                  </a:cubicBezTo>
                  <a:cubicBezTo>
                    <a:pt x="50" y="73"/>
                    <a:pt x="43" y="79"/>
                    <a:pt x="35" y="87"/>
                  </a:cubicBezTo>
                  <a:close/>
                  <a:moveTo>
                    <a:pt x="30" y="115"/>
                  </a:moveTo>
                  <a:cubicBezTo>
                    <a:pt x="40" y="103"/>
                    <a:pt x="55" y="90"/>
                    <a:pt x="60" y="78"/>
                  </a:cubicBezTo>
                  <a:cubicBezTo>
                    <a:pt x="54" y="93"/>
                    <a:pt x="40" y="105"/>
                    <a:pt x="30" y="118"/>
                  </a:cubicBezTo>
                  <a:cubicBezTo>
                    <a:pt x="30" y="117"/>
                    <a:pt x="30" y="116"/>
                    <a:pt x="30" y="115"/>
                  </a:cubicBezTo>
                  <a:close/>
                  <a:moveTo>
                    <a:pt x="52" y="60"/>
                  </a:moveTo>
                  <a:cubicBezTo>
                    <a:pt x="49" y="62"/>
                    <a:pt x="46" y="65"/>
                    <a:pt x="42" y="68"/>
                  </a:cubicBezTo>
                  <a:cubicBezTo>
                    <a:pt x="45" y="64"/>
                    <a:pt x="47" y="60"/>
                    <a:pt x="49" y="56"/>
                  </a:cubicBezTo>
                  <a:cubicBezTo>
                    <a:pt x="50" y="57"/>
                    <a:pt x="51" y="58"/>
                    <a:pt x="51" y="59"/>
                  </a:cubicBezTo>
                  <a:cubicBezTo>
                    <a:pt x="52" y="59"/>
                    <a:pt x="52" y="60"/>
                    <a:pt x="52" y="60"/>
                  </a:cubicBezTo>
                  <a:close/>
                  <a:moveTo>
                    <a:pt x="43" y="46"/>
                  </a:moveTo>
                  <a:cubicBezTo>
                    <a:pt x="34" y="52"/>
                    <a:pt x="27" y="58"/>
                    <a:pt x="20" y="66"/>
                  </a:cubicBezTo>
                  <a:cubicBezTo>
                    <a:pt x="25" y="61"/>
                    <a:pt x="35" y="46"/>
                    <a:pt x="41" y="36"/>
                  </a:cubicBezTo>
                  <a:cubicBezTo>
                    <a:pt x="41" y="36"/>
                    <a:pt x="41" y="36"/>
                    <a:pt x="41" y="35"/>
                  </a:cubicBezTo>
                  <a:cubicBezTo>
                    <a:pt x="42" y="39"/>
                    <a:pt x="43" y="42"/>
                    <a:pt x="44" y="46"/>
                  </a:cubicBezTo>
                  <a:cubicBezTo>
                    <a:pt x="44" y="46"/>
                    <a:pt x="43" y="46"/>
                    <a:pt x="43" y="46"/>
                  </a:cubicBezTo>
                  <a:close/>
                  <a:moveTo>
                    <a:pt x="41" y="35"/>
                  </a:moveTo>
                  <a:cubicBezTo>
                    <a:pt x="41" y="34"/>
                    <a:pt x="39" y="33"/>
                    <a:pt x="38" y="34"/>
                  </a:cubicBezTo>
                  <a:cubicBezTo>
                    <a:pt x="34" y="38"/>
                    <a:pt x="12" y="63"/>
                    <a:pt x="24" y="48"/>
                  </a:cubicBezTo>
                  <a:cubicBezTo>
                    <a:pt x="31" y="39"/>
                    <a:pt x="35" y="30"/>
                    <a:pt x="38" y="20"/>
                  </a:cubicBezTo>
                  <a:cubicBezTo>
                    <a:pt x="39" y="23"/>
                    <a:pt x="40" y="26"/>
                    <a:pt x="40" y="29"/>
                  </a:cubicBezTo>
                  <a:cubicBezTo>
                    <a:pt x="40" y="31"/>
                    <a:pt x="41" y="33"/>
                    <a:pt x="41" y="35"/>
                  </a:cubicBezTo>
                  <a:close/>
                  <a:moveTo>
                    <a:pt x="11" y="51"/>
                  </a:moveTo>
                  <a:cubicBezTo>
                    <a:pt x="11" y="51"/>
                    <a:pt x="11" y="50"/>
                    <a:pt x="11" y="50"/>
                  </a:cubicBezTo>
                  <a:cubicBezTo>
                    <a:pt x="11" y="49"/>
                    <a:pt x="12" y="48"/>
                    <a:pt x="13" y="47"/>
                  </a:cubicBezTo>
                  <a:cubicBezTo>
                    <a:pt x="18" y="39"/>
                    <a:pt x="22" y="32"/>
                    <a:pt x="26" y="24"/>
                  </a:cubicBezTo>
                  <a:cubicBezTo>
                    <a:pt x="29" y="20"/>
                    <a:pt x="32" y="16"/>
                    <a:pt x="35" y="12"/>
                  </a:cubicBezTo>
                  <a:cubicBezTo>
                    <a:pt x="36" y="13"/>
                    <a:pt x="36" y="15"/>
                    <a:pt x="37" y="17"/>
                  </a:cubicBezTo>
                  <a:cubicBezTo>
                    <a:pt x="37" y="17"/>
                    <a:pt x="36" y="17"/>
                    <a:pt x="36" y="18"/>
                  </a:cubicBezTo>
                  <a:cubicBezTo>
                    <a:pt x="30" y="26"/>
                    <a:pt x="24" y="34"/>
                    <a:pt x="18" y="42"/>
                  </a:cubicBezTo>
                  <a:cubicBezTo>
                    <a:pt x="17" y="43"/>
                    <a:pt x="13" y="48"/>
                    <a:pt x="11" y="51"/>
                  </a:cubicBezTo>
                  <a:close/>
                  <a:moveTo>
                    <a:pt x="27" y="10"/>
                  </a:moveTo>
                  <a:cubicBezTo>
                    <a:pt x="20" y="19"/>
                    <a:pt x="15" y="28"/>
                    <a:pt x="10" y="37"/>
                  </a:cubicBezTo>
                  <a:cubicBezTo>
                    <a:pt x="14" y="26"/>
                    <a:pt x="20" y="13"/>
                    <a:pt x="27" y="10"/>
                  </a:cubicBezTo>
                  <a:close/>
                  <a:moveTo>
                    <a:pt x="8" y="56"/>
                  </a:moveTo>
                  <a:cubicBezTo>
                    <a:pt x="14" y="51"/>
                    <a:pt x="20" y="45"/>
                    <a:pt x="25" y="38"/>
                  </a:cubicBezTo>
                  <a:cubicBezTo>
                    <a:pt x="28" y="35"/>
                    <a:pt x="38" y="15"/>
                    <a:pt x="30" y="32"/>
                  </a:cubicBezTo>
                  <a:cubicBezTo>
                    <a:pt x="26" y="42"/>
                    <a:pt x="18" y="50"/>
                    <a:pt x="12" y="57"/>
                  </a:cubicBezTo>
                  <a:cubicBezTo>
                    <a:pt x="10" y="59"/>
                    <a:pt x="12" y="61"/>
                    <a:pt x="14" y="60"/>
                  </a:cubicBezTo>
                  <a:cubicBezTo>
                    <a:pt x="21" y="54"/>
                    <a:pt x="28" y="48"/>
                    <a:pt x="35" y="41"/>
                  </a:cubicBezTo>
                  <a:cubicBezTo>
                    <a:pt x="28" y="48"/>
                    <a:pt x="21" y="59"/>
                    <a:pt x="16" y="69"/>
                  </a:cubicBezTo>
                  <a:cubicBezTo>
                    <a:pt x="14" y="66"/>
                    <a:pt x="12" y="62"/>
                    <a:pt x="9" y="58"/>
                  </a:cubicBezTo>
                  <a:cubicBezTo>
                    <a:pt x="8" y="58"/>
                    <a:pt x="8" y="57"/>
                    <a:pt x="8" y="56"/>
                  </a:cubicBezTo>
                  <a:close/>
                  <a:moveTo>
                    <a:pt x="18" y="74"/>
                  </a:moveTo>
                  <a:cubicBezTo>
                    <a:pt x="24" y="67"/>
                    <a:pt x="33" y="61"/>
                    <a:pt x="38" y="53"/>
                  </a:cubicBezTo>
                  <a:cubicBezTo>
                    <a:pt x="32" y="61"/>
                    <a:pt x="27" y="69"/>
                    <a:pt x="21" y="77"/>
                  </a:cubicBezTo>
                  <a:cubicBezTo>
                    <a:pt x="20" y="79"/>
                    <a:pt x="23" y="81"/>
                    <a:pt x="24" y="80"/>
                  </a:cubicBezTo>
                  <a:cubicBezTo>
                    <a:pt x="31" y="73"/>
                    <a:pt x="38" y="66"/>
                    <a:pt x="45" y="59"/>
                  </a:cubicBezTo>
                  <a:cubicBezTo>
                    <a:pt x="39" y="65"/>
                    <a:pt x="32" y="76"/>
                    <a:pt x="26" y="84"/>
                  </a:cubicBezTo>
                  <a:cubicBezTo>
                    <a:pt x="22" y="82"/>
                    <a:pt x="19" y="78"/>
                    <a:pt x="18" y="74"/>
                  </a:cubicBezTo>
                  <a:close/>
                  <a:moveTo>
                    <a:pt x="30" y="86"/>
                  </a:moveTo>
                  <a:cubicBezTo>
                    <a:pt x="36" y="80"/>
                    <a:pt x="45" y="74"/>
                    <a:pt x="49" y="67"/>
                  </a:cubicBezTo>
                  <a:cubicBezTo>
                    <a:pt x="44" y="74"/>
                    <a:pt x="39" y="80"/>
                    <a:pt x="33" y="87"/>
                  </a:cubicBezTo>
                  <a:cubicBezTo>
                    <a:pt x="32" y="87"/>
                    <a:pt x="31" y="86"/>
                    <a:pt x="30" y="86"/>
                  </a:cubicBezTo>
                  <a:close/>
                  <a:moveTo>
                    <a:pt x="37" y="90"/>
                  </a:moveTo>
                  <a:cubicBezTo>
                    <a:pt x="39" y="88"/>
                    <a:pt x="42" y="86"/>
                    <a:pt x="44" y="84"/>
                  </a:cubicBezTo>
                  <a:cubicBezTo>
                    <a:pt x="46" y="81"/>
                    <a:pt x="63" y="61"/>
                    <a:pt x="51" y="78"/>
                  </a:cubicBezTo>
                  <a:cubicBezTo>
                    <a:pt x="45" y="87"/>
                    <a:pt x="38" y="95"/>
                    <a:pt x="32" y="103"/>
                  </a:cubicBezTo>
                  <a:cubicBezTo>
                    <a:pt x="34" y="99"/>
                    <a:pt x="36" y="94"/>
                    <a:pt x="37" y="90"/>
                  </a:cubicBezTo>
                  <a:close/>
                  <a:moveTo>
                    <a:pt x="35" y="126"/>
                  </a:moveTo>
                  <a:cubicBezTo>
                    <a:pt x="35" y="127"/>
                    <a:pt x="35" y="127"/>
                    <a:pt x="35" y="128"/>
                  </a:cubicBezTo>
                  <a:cubicBezTo>
                    <a:pt x="33" y="126"/>
                    <a:pt x="31" y="125"/>
                    <a:pt x="31" y="123"/>
                  </a:cubicBezTo>
                  <a:cubicBezTo>
                    <a:pt x="31" y="123"/>
                    <a:pt x="32" y="122"/>
                    <a:pt x="32" y="122"/>
                  </a:cubicBezTo>
                  <a:cubicBezTo>
                    <a:pt x="39" y="115"/>
                    <a:pt x="46" y="108"/>
                    <a:pt x="53" y="101"/>
                  </a:cubicBezTo>
                  <a:cubicBezTo>
                    <a:pt x="47" y="110"/>
                    <a:pt x="41" y="118"/>
                    <a:pt x="35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162E11F1-A3A8-CBF8-10CD-A3E9B6BC29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6100" y="2986088"/>
              <a:ext cx="231775" cy="188912"/>
            </a:xfrm>
            <a:custGeom>
              <a:avLst/>
              <a:gdLst>
                <a:gd name="T0" fmla="*/ 87 w 94"/>
                <a:gd name="T1" fmla="*/ 17 h 76"/>
                <a:gd name="T2" fmla="*/ 84 w 94"/>
                <a:gd name="T3" fmla="*/ 14 h 76"/>
                <a:gd name="T4" fmla="*/ 13 w 94"/>
                <a:gd name="T5" fmla="*/ 10 h 76"/>
                <a:gd name="T6" fmla="*/ 6 w 94"/>
                <a:gd name="T7" fmla="*/ 37 h 76"/>
                <a:gd name="T8" fmla="*/ 8 w 94"/>
                <a:gd name="T9" fmla="*/ 41 h 76"/>
                <a:gd name="T10" fmla="*/ 11 w 94"/>
                <a:gd name="T11" fmla="*/ 43 h 76"/>
                <a:gd name="T12" fmla="*/ 24 w 94"/>
                <a:gd name="T13" fmla="*/ 64 h 76"/>
                <a:gd name="T14" fmla="*/ 25 w 94"/>
                <a:gd name="T15" fmla="*/ 66 h 76"/>
                <a:gd name="T16" fmla="*/ 33 w 94"/>
                <a:gd name="T17" fmla="*/ 73 h 76"/>
                <a:gd name="T18" fmla="*/ 37 w 94"/>
                <a:gd name="T19" fmla="*/ 73 h 76"/>
                <a:gd name="T20" fmla="*/ 56 w 94"/>
                <a:gd name="T21" fmla="*/ 54 h 76"/>
                <a:gd name="T22" fmla="*/ 57 w 94"/>
                <a:gd name="T23" fmla="*/ 53 h 76"/>
                <a:gd name="T24" fmla="*/ 66 w 94"/>
                <a:gd name="T25" fmla="*/ 48 h 76"/>
                <a:gd name="T26" fmla="*/ 79 w 94"/>
                <a:gd name="T27" fmla="*/ 26 h 76"/>
                <a:gd name="T28" fmla="*/ 75 w 94"/>
                <a:gd name="T29" fmla="*/ 37 h 76"/>
                <a:gd name="T30" fmla="*/ 71 w 94"/>
                <a:gd name="T31" fmla="*/ 44 h 76"/>
                <a:gd name="T32" fmla="*/ 82 w 94"/>
                <a:gd name="T33" fmla="*/ 17 h 76"/>
                <a:gd name="T34" fmla="*/ 76 w 94"/>
                <a:gd name="T35" fmla="*/ 19 h 76"/>
                <a:gd name="T36" fmla="*/ 63 w 94"/>
                <a:gd name="T37" fmla="*/ 27 h 76"/>
                <a:gd name="T38" fmla="*/ 70 w 94"/>
                <a:gd name="T39" fmla="*/ 10 h 76"/>
                <a:gd name="T40" fmla="*/ 82 w 94"/>
                <a:gd name="T41" fmla="*/ 17 h 76"/>
                <a:gd name="T42" fmla="*/ 67 w 94"/>
                <a:gd name="T43" fmla="*/ 9 h 76"/>
                <a:gd name="T44" fmla="*/ 57 w 94"/>
                <a:gd name="T45" fmla="*/ 9 h 76"/>
                <a:gd name="T46" fmla="*/ 34 w 94"/>
                <a:gd name="T47" fmla="*/ 30 h 76"/>
                <a:gd name="T48" fmla="*/ 45 w 94"/>
                <a:gd name="T49" fmla="*/ 6 h 76"/>
                <a:gd name="T50" fmla="*/ 22 w 94"/>
                <a:gd name="T51" fmla="*/ 53 h 76"/>
                <a:gd name="T52" fmla="*/ 26 w 94"/>
                <a:gd name="T53" fmla="*/ 60 h 76"/>
                <a:gd name="T54" fmla="*/ 43 w 94"/>
                <a:gd name="T55" fmla="*/ 6 h 76"/>
                <a:gd name="T56" fmla="*/ 18 w 94"/>
                <a:gd name="T57" fmla="*/ 37 h 76"/>
                <a:gd name="T58" fmla="*/ 35 w 94"/>
                <a:gd name="T59" fmla="*/ 6 h 76"/>
                <a:gd name="T60" fmla="*/ 22 w 94"/>
                <a:gd name="T61" fmla="*/ 10 h 76"/>
                <a:gd name="T62" fmla="*/ 16 w 94"/>
                <a:gd name="T63" fmla="*/ 24 h 76"/>
                <a:gd name="T64" fmla="*/ 22 w 94"/>
                <a:gd name="T65" fmla="*/ 10 h 76"/>
                <a:gd name="T66" fmla="*/ 17 w 94"/>
                <a:gd name="T67" fmla="*/ 12 h 76"/>
                <a:gd name="T68" fmla="*/ 7 w 94"/>
                <a:gd name="T69" fmla="*/ 24 h 76"/>
                <a:gd name="T70" fmla="*/ 7 w 94"/>
                <a:gd name="T71" fmla="*/ 26 h 76"/>
                <a:gd name="T72" fmla="*/ 15 w 94"/>
                <a:gd name="T73" fmla="*/ 20 h 76"/>
                <a:gd name="T74" fmla="*/ 7 w 94"/>
                <a:gd name="T75" fmla="*/ 26 h 76"/>
                <a:gd name="T76" fmla="*/ 20 w 94"/>
                <a:gd name="T77" fmla="*/ 23 h 76"/>
                <a:gd name="T78" fmla="*/ 28 w 94"/>
                <a:gd name="T79" fmla="*/ 15 h 76"/>
                <a:gd name="T80" fmla="*/ 11 w 94"/>
                <a:gd name="T81" fmla="*/ 36 h 76"/>
                <a:gd name="T82" fmla="*/ 17 w 94"/>
                <a:gd name="T83" fmla="*/ 44 h 76"/>
                <a:gd name="T84" fmla="*/ 20 w 94"/>
                <a:gd name="T85" fmla="*/ 50 h 76"/>
                <a:gd name="T86" fmla="*/ 28 w 94"/>
                <a:gd name="T87" fmla="*/ 64 h 76"/>
                <a:gd name="T88" fmla="*/ 51 w 94"/>
                <a:gd name="T89" fmla="*/ 42 h 76"/>
                <a:gd name="T90" fmla="*/ 28 w 94"/>
                <a:gd name="T91" fmla="*/ 64 h 76"/>
                <a:gd name="T92" fmla="*/ 42 w 94"/>
                <a:gd name="T93" fmla="*/ 65 h 76"/>
                <a:gd name="T94" fmla="*/ 66 w 94"/>
                <a:gd name="T95" fmla="*/ 30 h 76"/>
                <a:gd name="T96" fmla="*/ 54 w 94"/>
                <a:gd name="T97" fmla="*/ 53 h 76"/>
                <a:gd name="T98" fmla="*/ 81 w 94"/>
                <a:gd name="T99" fmla="*/ 33 h 76"/>
                <a:gd name="T100" fmla="*/ 85 w 94"/>
                <a:gd name="T101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4" h="76">
                  <a:moveTo>
                    <a:pt x="89" y="21"/>
                  </a:moveTo>
                  <a:cubicBezTo>
                    <a:pt x="88" y="20"/>
                    <a:pt x="88" y="18"/>
                    <a:pt x="87" y="17"/>
                  </a:cubicBezTo>
                  <a:cubicBezTo>
                    <a:pt x="87" y="17"/>
                    <a:pt x="87" y="17"/>
                    <a:pt x="87" y="16"/>
                  </a:cubicBezTo>
                  <a:cubicBezTo>
                    <a:pt x="88" y="15"/>
                    <a:pt x="85" y="13"/>
                    <a:pt x="84" y="14"/>
                  </a:cubicBezTo>
                  <a:cubicBezTo>
                    <a:pt x="77" y="8"/>
                    <a:pt x="66" y="5"/>
                    <a:pt x="57" y="4"/>
                  </a:cubicBezTo>
                  <a:cubicBezTo>
                    <a:pt x="41" y="0"/>
                    <a:pt x="28" y="3"/>
                    <a:pt x="13" y="10"/>
                  </a:cubicBezTo>
                  <a:cubicBezTo>
                    <a:pt x="0" y="17"/>
                    <a:pt x="3" y="23"/>
                    <a:pt x="5" y="36"/>
                  </a:cubicBezTo>
                  <a:cubicBezTo>
                    <a:pt x="5" y="37"/>
                    <a:pt x="6" y="37"/>
                    <a:pt x="6" y="37"/>
                  </a:cubicBezTo>
                  <a:cubicBezTo>
                    <a:pt x="6" y="38"/>
                    <a:pt x="6" y="39"/>
                    <a:pt x="5" y="39"/>
                  </a:cubicBezTo>
                  <a:cubicBezTo>
                    <a:pt x="5" y="41"/>
                    <a:pt x="7" y="43"/>
                    <a:pt x="8" y="41"/>
                  </a:cubicBezTo>
                  <a:cubicBezTo>
                    <a:pt x="8" y="40"/>
                    <a:pt x="8" y="40"/>
                    <a:pt x="9" y="40"/>
                  </a:cubicBezTo>
                  <a:cubicBezTo>
                    <a:pt x="9" y="41"/>
                    <a:pt x="10" y="42"/>
                    <a:pt x="11" y="43"/>
                  </a:cubicBezTo>
                  <a:cubicBezTo>
                    <a:pt x="14" y="47"/>
                    <a:pt x="16" y="51"/>
                    <a:pt x="18" y="55"/>
                  </a:cubicBezTo>
                  <a:cubicBezTo>
                    <a:pt x="20" y="58"/>
                    <a:pt x="22" y="61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3" y="65"/>
                    <a:pt x="24" y="66"/>
                    <a:pt x="25" y="66"/>
                  </a:cubicBezTo>
                  <a:cubicBezTo>
                    <a:pt x="27" y="68"/>
                    <a:pt x="28" y="70"/>
                    <a:pt x="30" y="72"/>
                  </a:cubicBezTo>
                  <a:cubicBezTo>
                    <a:pt x="30" y="73"/>
                    <a:pt x="31" y="73"/>
                    <a:pt x="33" y="73"/>
                  </a:cubicBezTo>
                  <a:cubicBezTo>
                    <a:pt x="33" y="75"/>
                    <a:pt x="35" y="76"/>
                    <a:pt x="36" y="74"/>
                  </a:cubicBezTo>
                  <a:cubicBezTo>
                    <a:pt x="36" y="74"/>
                    <a:pt x="37" y="73"/>
                    <a:pt x="37" y="73"/>
                  </a:cubicBezTo>
                  <a:cubicBezTo>
                    <a:pt x="38" y="72"/>
                    <a:pt x="39" y="71"/>
                    <a:pt x="40" y="71"/>
                  </a:cubicBezTo>
                  <a:cubicBezTo>
                    <a:pt x="46" y="66"/>
                    <a:pt x="50" y="59"/>
                    <a:pt x="56" y="54"/>
                  </a:cubicBezTo>
                  <a:cubicBezTo>
                    <a:pt x="56" y="54"/>
                    <a:pt x="56" y="54"/>
                    <a:pt x="57" y="54"/>
                  </a:cubicBezTo>
                  <a:cubicBezTo>
                    <a:pt x="57" y="54"/>
                    <a:pt x="57" y="54"/>
                    <a:pt x="57" y="53"/>
                  </a:cubicBezTo>
                  <a:cubicBezTo>
                    <a:pt x="59" y="52"/>
                    <a:pt x="62" y="50"/>
                    <a:pt x="66" y="50"/>
                  </a:cubicBezTo>
                  <a:cubicBezTo>
                    <a:pt x="66" y="49"/>
                    <a:pt x="66" y="48"/>
                    <a:pt x="66" y="48"/>
                  </a:cubicBezTo>
                  <a:cubicBezTo>
                    <a:pt x="64" y="48"/>
                    <a:pt x="62" y="49"/>
                    <a:pt x="60" y="49"/>
                  </a:cubicBezTo>
                  <a:cubicBezTo>
                    <a:pt x="67" y="41"/>
                    <a:pt x="73" y="33"/>
                    <a:pt x="79" y="26"/>
                  </a:cubicBezTo>
                  <a:cubicBezTo>
                    <a:pt x="78" y="29"/>
                    <a:pt x="76" y="32"/>
                    <a:pt x="75" y="35"/>
                  </a:cubicBezTo>
                  <a:cubicBezTo>
                    <a:pt x="74" y="36"/>
                    <a:pt x="75" y="37"/>
                    <a:pt x="75" y="37"/>
                  </a:cubicBezTo>
                  <a:cubicBezTo>
                    <a:pt x="73" y="39"/>
                    <a:pt x="71" y="40"/>
                    <a:pt x="69" y="41"/>
                  </a:cubicBezTo>
                  <a:cubicBezTo>
                    <a:pt x="67" y="42"/>
                    <a:pt x="69" y="45"/>
                    <a:pt x="71" y="44"/>
                  </a:cubicBezTo>
                  <a:cubicBezTo>
                    <a:pt x="79" y="40"/>
                    <a:pt x="94" y="32"/>
                    <a:pt x="89" y="21"/>
                  </a:cubicBezTo>
                  <a:close/>
                  <a:moveTo>
                    <a:pt x="82" y="17"/>
                  </a:moveTo>
                  <a:cubicBezTo>
                    <a:pt x="77" y="22"/>
                    <a:pt x="72" y="28"/>
                    <a:pt x="68" y="34"/>
                  </a:cubicBezTo>
                  <a:cubicBezTo>
                    <a:pt x="70" y="29"/>
                    <a:pt x="73" y="24"/>
                    <a:pt x="76" y="19"/>
                  </a:cubicBezTo>
                  <a:cubicBezTo>
                    <a:pt x="76" y="17"/>
                    <a:pt x="74" y="15"/>
                    <a:pt x="73" y="17"/>
                  </a:cubicBezTo>
                  <a:cubicBezTo>
                    <a:pt x="69" y="20"/>
                    <a:pt x="66" y="23"/>
                    <a:pt x="63" y="27"/>
                  </a:cubicBezTo>
                  <a:cubicBezTo>
                    <a:pt x="66" y="22"/>
                    <a:pt x="68" y="16"/>
                    <a:pt x="70" y="11"/>
                  </a:cubicBezTo>
                  <a:cubicBezTo>
                    <a:pt x="70" y="11"/>
                    <a:pt x="70" y="11"/>
                    <a:pt x="70" y="10"/>
                  </a:cubicBezTo>
                  <a:cubicBezTo>
                    <a:pt x="74" y="12"/>
                    <a:pt x="77" y="14"/>
                    <a:pt x="80" y="16"/>
                  </a:cubicBezTo>
                  <a:cubicBezTo>
                    <a:pt x="81" y="16"/>
                    <a:pt x="81" y="16"/>
                    <a:pt x="82" y="17"/>
                  </a:cubicBezTo>
                  <a:close/>
                  <a:moveTo>
                    <a:pt x="49" y="6"/>
                  </a:moveTo>
                  <a:cubicBezTo>
                    <a:pt x="55" y="6"/>
                    <a:pt x="61" y="7"/>
                    <a:pt x="67" y="9"/>
                  </a:cubicBezTo>
                  <a:cubicBezTo>
                    <a:pt x="57" y="19"/>
                    <a:pt x="48" y="30"/>
                    <a:pt x="39" y="41"/>
                  </a:cubicBezTo>
                  <a:cubicBezTo>
                    <a:pt x="45" y="31"/>
                    <a:pt x="51" y="20"/>
                    <a:pt x="57" y="9"/>
                  </a:cubicBezTo>
                  <a:cubicBezTo>
                    <a:pt x="58" y="7"/>
                    <a:pt x="55" y="5"/>
                    <a:pt x="54" y="7"/>
                  </a:cubicBezTo>
                  <a:cubicBezTo>
                    <a:pt x="47" y="14"/>
                    <a:pt x="41" y="22"/>
                    <a:pt x="34" y="30"/>
                  </a:cubicBezTo>
                  <a:cubicBezTo>
                    <a:pt x="38" y="23"/>
                    <a:pt x="42" y="15"/>
                    <a:pt x="46" y="8"/>
                  </a:cubicBezTo>
                  <a:cubicBezTo>
                    <a:pt x="46" y="7"/>
                    <a:pt x="46" y="6"/>
                    <a:pt x="45" y="6"/>
                  </a:cubicBezTo>
                  <a:cubicBezTo>
                    <a:pt x="46" y="6"/>
                    <a:pt x="48" y="6"/>
                    <a:pt x="49" y="6"/>
                  </a:cubicBezTo>
                  <a:close/>
                  <a:moveTo>
                    <a:pt x="22" y="53"/>
                  </a:moveTo>
                  <a:cubicBezTo>
                    <a:pt x="30" y="41"/>
                    <a:pt x="38" y="30"/>
                    <a:pt x="48" y="19"/>
                  </a:cubicBezTo>
                  <a:cubicBezTo>
                    <a:pt x="40" y="32"/>
                    <a:pt x="32" y="46"/>
                    <a:pt x="26" y="60"/>
                  </a:cubicBezTo>
                  <a:cubicBezTo>
                    <a:pt x="24" y="58"/>
                    <a:pt x="23" y="56"/>
                    <a:pt x="22" y="53"/>
                  </a:cubicBezTo>
                  <a:close/>
                  <a:moveTo>
                    <a:pt x="43" y="6"/>
                  </a:moveTo>
                  <a:cubicBezTo>
                    <a:pt x="43" y="6"/>
                    <a:pt x="43" y="6"/>
                    <a:pt x="43" y="6"/>
                  </a:cubicBezTo>
                  <a:cubicBezTo>
                    <a:pt x="33" y="15"/>
                    <a:pt x="26" y="27"/>
                    <a:pt x="18" y="37"/>
                  </a:cubicBezTo>
                  <a:cubicBezTo>
                    <a:pt x="25" y="28"/>
                    <a:pt x="30" y="18"/>
                    <a:pt x="35" y="7"/>
                  </a:cubicBezTo>
                  <a:cubicBezTo>
                    <a:pt x="35" y="7"/>
                    <a:pt x="35" y="7"/>
                    <a:pt x="35" y="6"/>
                  </a:cubicBezTo>
                  <a:cubicBezTo>
                    <a:pt x="37" y="6"/>
                    <a:pt x="40" y="6"/>
                    <a:pt x="43" y="6"/>
                  </a:cubicBezTo>
                  <a:close/>
                  <a:moveTo>
                    <a:pt x="22" y="10"/>
                  </a:moveTo>
                  <a:cubicBezTo>
                    <a:pt x="25" y="9"/>
                    <a:pt x="28" y="8"/>
                    <a:pt x="31" y="7"/>
                  </a:cubicBezTo>
                  <a:cubicBezTo>
                    <a:pt x="26" y="12"/>
                    <a:pt x="21" y="18"/>
                    <a:pt x="16" y="24"/>
                  </a:cubicBezTo>
                  <a:cubicBezTo>
                    <a:pt x="18" y="20"/>
                    <a:pt x="20" y="15"/>
                    <a:pt x="22" y="11"/>
                  </a:cubicBezTo>
                  <a:cubicBezTo>
                    <a:pt x="22" y="11"/>
                    <a:pt x="22" y="10"/>
                    <a:pt x="22" y="10"/>
                  </a:cubicBezTo>
                  <a:close/>
                  <a:moveTo>
                    <a:pt x="15" y="13"/>
                  </a:moveTo>
                  <a:cubicBezTo>
                    <a:pt x="16" y="13"/>
                    <a:pt x="17" y="13"/>
                    <a:pt x="17" y="12"/>
                  </a:cubicBezTo>
                  <a:cubicBezTo>
                    <a:pt x="13" y="16"/>
                    <a:pt x="10" y="20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5" y="18"/>
                    <a:pt x="10" y="16"/>
                    <a:pt x="15" y="13"/>
                  </a:cubicBezTo>
                  <a:close/>
                  <a:moveTo>
                    <a:pt x="7" y="26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7" y="27"/>
                    <a:pt x="23" y="5"/>
                    <a:pt x="15" y="20"/>
                  </a:cubicBezTo>
                  <a:cubicBezTo>
                    <a:pt x="13" y="24"/>
                    <a:pt x="11" y="29"/>
                    <a:pt x="8" y="33"/>
                  </a:cubicBezTo>
                  <a:cubicBezTo>
                    <a:pt x="8" y="31"/>
                    <a:pt x="8" y="28"/>
                    <a:pt x="7" y="26"/>
                  </a:cubicBezTo>
                  <a:close/>
                  <a:moveTo>
                    <a:pt x="11" y="36"/>
                  </a:moveTo>
                  <a:cubicBezTo>
                    <a:pt x="13" y="32"/>
                    <a:pt x="16" y="28"/>
                    <a:pt x="20" y="23"/>
                  </a:cubicBezTo>
                  <a:cubicBezTo>
                    <a:pt x="22" y="21"/>
                    <a:pt x="24" y="18"/>
                    <a:pt x="27" y="16"/>
                  </a:cubicBezTo>
                  <a:cubicBezTo>
                    <a:pt x="31" y="11"/>
                    <a:pt x="32" y="11"/>
                    <a:pt x="28" y="15"/>
                  </a:cubicBezTo>
                  <a:cubicBezTo>
                    <a:pt x="23" y="24"/>
                    <a:pt x="18" y="32"/>
                    <a:pt x="14" y="41"/>
                  </a:cubicBezTo>
                  <a:cubicBezTo>
                    <a:pt x="13" y="40"/>
                    <a:pt x="12" y="38"/>
                    <a:pt x="11" y="36"/>
                  </a:cubicBezTo>
                  <a:close/>
                  <a:moveTo>
                    <a:pt x="16" y="44"/>
                  </a:moveTo>
                  <a:cubicBezTo>
                    <a:pt x="16" y="44"/>
                    <a:pt x="16" y="44"/>
                    <a:pt x="17" y="44"/>
                  </a:cubicBezTo>
                  <a:cubicBezTo>
                    <a:pt x="24" y="35"/>
                    <a:pt x="30" y="25"/>
                    <a:pt x="38" y="16"/>
                  </a:cubicBezTo>
                  <a:cubicBezTo>
                    <a:pt x="32" y="28"/>
                    <a:pt x="26" y="39"/>
                    <a:pt x="20" y="50"/>
                  </a:cubicBezTo>
                  <a:cubicBezTo>
                    <a:pt x="18" y="48"/>
                    <a:pt x="17" y="46"/>
                    <a:pt x="16" y="44"/>
                  </a:cubicBezTo>
                  <a:close/>
                  <a:moveTo>
                    <a:pt x="28" y="64"/>
                  </a:moveTo>
                  <a:cubicBezTo>
                    <a:pt x="38" y="47"/>
                    <a:pt x="50" y="33"/>
                    <a:pt x="63" y="19"/>
                  </a:cubicBezTo>
                  <a:cubicBezTo>
                    <a:pt x="59" y="27"/>
                    <a:pt x="55" y="35"/>
                    <a:pt x="51" y="42"/>
                  </a:cubicBezTo>
                  <a:cubicBezTo>
                    <a:pt x="45" y="51"/>
                    <a:pt x="39" y="60"/>
                    <a:pt x="34" y="70"/>
                  </a:cubicBezTo>
                  <a:cubicBezTo>
                    <a:pt x="31" y="70"/>
                    <a:pt x="29" y="66"/>
                    <a:pt x="28" y="64"/>
                  </a:cubicBezTo>
                  <a:close/>
                  <a:moveTo>
                    <a:pt x="48" y="58"/>
                  </a:moveTo>
                  <a:cubicBezTo>
                    <a:pt x="46" y="60"/>
                    <a:pt x="44" y="62"/>
                    <a:pt x="42" y="65"/>
                  </a:cubicBezTo>
                  <a:cubicBezTo>
                    <a:pt x="46" y="58"/>
                    <a:pt x="50" y="52"/>
                    <a:pt x="54" y="45"/>
                  </a:cubicBezTo>
                  <a:cubicBezTo>
                    <a:pt x="57" y="40"/>
                    <a:pt x="61" y="34"/>
                    <a:pt x="66" y="30"/>
                  </a:cubicBezTo>
                  <a:cubicBezTo>
                    <a:pt x="62" y="37"/>
                    <a:pt x="57" y="44"/>
                    <a:pt x="54" y="51"/>
                  </a:cubicBezTo>
                  <a:cubicBezTo>
                    <a:pt x="53" y="52"/>
                    <a:pt x="53" y="52"/>
                    <a:pt x="54" y="53"/>
                  </a:cubicBezTo>
                  <a:cubicBezTo>
                    <a:pt x="52" y="54"/>
                    <a:pt x="50" y="56"/>
                    <a:pt x="48" y="58"/>
                  </a:cubicBezTo>
                  <a:close/>
                  <a:moveTo>
                    <a:pt x="81" y="33"/>
                  </a:moveTo>
                  <a:cubicBezTo>
                    <a:pt x="82" y="32"/>
                    <a:pt x="81" y="31"/>
                    <a:pt x="81" y="31"/>
                  </a:cubicBezTo>
                  <a:cubicBezTo>
                    <a:pt x="82" y="28"/>
                    <a:pt x="84" y="24"/>
                    <a:pt x="85" y="21"/>
                  </a:cubicBezTo>
                  <a:cubicBezTo>
                    <a:pt x="88" y="25"/>
                    <a:pt x="85" y="29"/>
                    <a:pt x="8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CF0153CD-3448-A9A5-46AD-2950DC32B6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6775" y="2820988"/>
              <a:ext cx="914400" cy="1193800"/>
            </a:xfrm>
            <a:custGeom>
              <a:avLst/>
              <a:gdLst>
                <a:gd name="T0" fmla="*/ 365 w 370"/>
                <a:gd name="T1" fmla="*/ 2 h 483"/>
                <a:gd name="T2" fmla="*/ 273 w 370"/>
                <a:gd name="T3" fmla="*/ 117 h 483"/>
                <a:gd name="T4" fmla="*/ 175 w 370"/>
                <a:gd name="T5" fmla="*/ 243 h 483"/>
                <a:gd name="T6" fmla="*/ 83 w 370"/>
                <a:gd name="T7" fmla="*/ 382 h 483"/>
                <a:gd name="T8" fmla="*/ 23 w 370"/>
                <a:gd name="T9" fmla="*/ 460 h 483"/>
                <a:gd name="T10" fmla="*/ 59 w 370"/>
                <a:gd name="T11" fmla="*/ 402 h 483"/>
                <a:gd name="T12" fmla="*/ 56 w 370"/>
                <a:gd name="T13" fmla="*/ 400 h 483"/>
                <a:gd name="T14" fmla="*/ 14 w 370"/>
                <a:gd name="T15" fmla="*/ 451 h 483"/>
                <a:gd name="T16" fmla="*/ 46 w 370"/>
                <a:gd name="T17" fmla="*/ 400 h 483"/>
                <a:gd name="T18" fmla="*/ 46 w 370"/>
                <a:gd name="T19" fmla="*/ 399 h 483"/>
                <a:gd name="T20" fmla="*/ 68 w 370"/>
                <a:gd name="T21" fmla="*/ 398 h 483"/>
                <a:gd name="T22" fmla="*/ 69 w 370"/>
                <a:gd name="T23" fmla="*/ 396 h 483"/>
                <a:gd name="T24" fmla="*/ 35 w 370"/>
                <a:gd name="T25" fmla="*/ 401 h 483"/>
                <a:gd name="T26" fmla="*/ 36 w 370"/>
                <a:gd name="T27" fmla="*/ 399 h 483"/>
                <a:gd name="T28" fmla="*/ 34 w 370"/>
                <a:gd name="T29" fmla="*/ 397 h 483"/>
                <a:gd name="T30" fmla="*/ 28 w 370"/>
                <a:gd name="T31" fmla="*/ 403 h 483"/>
                <a:gd name="T32" fmla="*/ 25 w 370"/>
                <a:gd name="T33" fmla="*/ 401 h 483"/>
                <a:gd name="T34" fmla="*/ 24 w 370"/>
                <a:gd name="T35" fmla="*/ 402 h 483"/>
                <a:gd name="T36" fmla="*/ 21 w 370"/>
                <a:gd name="T37" fmla="*/ 402 h 483"/>
                <a:gd name="T38" fmla="*/ 2 w 370"/>
                <a:gd name="T39" fmla="*/ 419 h 483"/>
                <a:gd name="T40" fmla="*/ 5 w 370"/>
                <a:gd name="T41" fmla="*/ 422 h 483"/>
                <a:gd name="T42" fmla="*/ 12 w 370"/>
                <a:gd name="T43" fmla="*/ 417 h 483"/>
                <a:gd name="T44" fmla="*/ 10 w 370"/>
                <a:gd name="T45" fmla="*/ 423 h 483"/>
                <a:gd name="T46" fmla="*/ 3 w 370"/>
                <a:gd name="T47" fmla="*/ 439 h 483"/>
                <a:gd name="T48" fmla="*/ 0 w 370"/>
                <a:gd name="T49" fmla="*/ 445 h 483"/>
                <a:gd name="T50" fmla="*/ 2 w 370"/>
                <a:gd name="T51" fmla="*/ 447 h 483"/>
                <a:gd name="T52" fmla="*/ 5 w 370"/>
                <a:gd name="T53" fmla="*/ 459 h 483"/>
                <a:gd name="T54" fmla="*/ 2 w 370"/>
                <a:gd name="T55" fmla="*/ 464 h 483"/>
                <a:gd name="T56" fmla="*/ 5 w 370"/>
                <a:gd name="T57" fmla="*/ 466 h 483"/>
                <a:gd name="T58" fmla="*/ 7 w 370"/>
                <a:gd name="T59" fmla="*/ 463 h 483"/>
                <a:gd name="T60" fmla="*/ 14 w 370"/>
                <a:gd name="T61" fmla="*/ 470 h 483"/>
                <a:gd name="T62" fmla="*/ 12 w 370"/>
                <a:gd name="T63" fmla="*/ 473 h 483"/>
                <a:gd name="T64" fmla="*/ 15 w 370"/>
                <a:gd name="T65" fmla="*/ 475 h 483"/>
                <a:gd name="T66" fmla="*/ 17 w 370"/>
                <a:gd name="T67" fmla="*/ 473 h 483"/>
                <a:gd name="T68" fmla="*/ 25 w 370"/>
                <a:gd name="T69" fmla="*/ 477 h 483"/>
                <a:gd name="T70" fmla="*/ 61 w 370"/>
                <a:gd name="T71" fmla="*/ 474 h 483"/>
                <a:gd name="T72" fmla="*/ 100 w 370"/>
                <a:gd name="T73" fmla="*/ 454 h 483"/>
                <a:gd name="T74" fmla="*/ 109 w 370"/>
                <a:gd name="T75" fmla="*/ 455 h 483"/>
                <a:gd name="T76" fmla="*/ 98 w 370"/>
                <a:gd name="T77" fmla="*/ 449 h 483"/>
                <a:gd name="T78" fmla="*/ 78 w 370"/>
                <a:gd name="T79" fmla="*/ 461 h 483"/>
                <a:gd name="T80" fmla="*/ 38 w 370"/>
                <a:gd name="T81" fmla="*/ 476 h 483"/>
                <a:gd name="T82" fmla="*/ 19 w 370"/>
                <a:gd name="T83" fmla="*/ 471 h 483"/>
                <a:gd name="T84" fmla="*/ 169 w 370"/>
                <a:gd name="T85" fmla="*/ 259 h 483"/>
                <a:gd name="T86" fmla="*/ 275 w 370"/>
                <a:gd name="T87" fmla="*/ 120 h 483"/>
                <a:gd name="T88" fmla="*/ 368 w 370"/>
                <a:gd name="T89" fmla="*/ 4 h 483"/>
                <a:gd name="T90" fmla="*/ 365 w 370"/>
                <a:gd name="T91" fmla="*/ 2 h 483"/>
                <a:gd name="T92" fmla="*/ 41 w 370"/>
                <a:gd name="T93" fmla="*/ 401 h 483"/>
                <a:gd name="T94" fmla="*/ 27 w 370"/>
                <a:gd name="T95" fmla="*/ 418 h 483"/>
                <a:gd name="T96" fmla="*/ 18 w 370"/>
                <a:gd name="T97" fmla="*/ 428 h 483"/>
                <a:gd name="T98" fmla="*/ 33 w 370"/>
                <a:gd name="T99" fmla="*/ 404 h 483"/>
                <a:gd name="T100" fmla="*/ 41 w 370"/>
                <a:gd name="T101" fmla="*/ 401 h 483"/>
                <a:gd name="T102" fmla="*/ 6 w 370"/>
                <a:gd name="T103" fmla="*/ 445 h 483"/>
                <a:gd name="T104" fmla="*/ 29 w 370"/>
                <a:gd name="T105" fmla="*/ 421 h 483"/>
                <a:gd name="T106" fmla="*/ 27 w 370"/>
                <a:gd name="T107" fmla="*/ 424 h 483"/>
                <a:gd name="T108" fmla="*/ 7 w 370"/>
                <a:gd name="T109" fmla="*/ 455 h 483"/>
                <a:gd name="T110" fmla="*/ 6 w 370"/>
                <a:gd name="T111" fmla="*/ 445 h 483"/>
                <a:gd name="T112" fmla="*/ 10 w 370"/>
                <a:gd name="T113" fmla="*/ 461 h 483"/>
                <a:gd name="T114" fmla="*/ 47 w 370"/>
                <a:gd name="T115" fmla="*/ 415 h 483"/>
                <a:gd name="T116" fmla="*/ 15 w 370"/>
                <a:gd name="T117" fmla="*/ 467 h 483"/>
                <a:gd name="T118" fmla="*/ 10 w 370"/>
                <a:gd name="T119" fmla="*/ 461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" h="483">
                  <a:moveTo>
                    <a:pt x="365" y="2"/>
                  </a:moveTo>
                  <a:cubicBezTo>
                    <a:pt x="330" y="35"/>
                    <a:pt x="303" y="79"/>
                    <a:pt x="273" y="117"/>
                  </a:cubicBezTo>
                  <a:cubicBezTo>
                    <a:pt x="239" y="158"/>
                    <a:pt x="205" y="200"/>
                    <a:pt x="175" y="243"/>
                  </a:cubicBezTo>
                  <a:cubicBezTo>
                    <a:pt x="143" y="289"/>
                    <a:pt x="114" y="337"/>
                    <a:pt x="83" y="382"/>
                  </a:cubicBezTo>
                  <a:cubicBezTo>
                    <a:pt x="65" y="410"/>
                    <a:pt x="45" y="435"/>
                    <a:pt x="23" y="460"/>
                  </a:cubicBezTo>
                  <a:cubicBezTo>
                    <a:pt x="37" y="444"/>
                    <a:pt x="47" y="421"/>
                    <a:pt x="59" y="402"/>
                  </a:cubicBezTo>
                  <a:cubicBezTo>
                    <a:pt x="60" y="401"/>
                    <a:pt x="57" y="399"/>
                    <a:pt x="56" y="400"/>
                  </a:cubicBezTo>
                  <a:cubicBezTo>
                    <a:pt x="40" y="417"/>
                    <a:pt x="28" y="434"/>
                    <a:pt x="14" y="451"/>
                  </a:cubicBezTo>
                  <a:cubicBezTo>
                    <a:pt x="24" y="438"/>
                    <a:pt x="36" y="417"/>
                    <a:pt x="46" y="400"/>
                  </a:cubicBezTo>
                  <a:cubicBezTo>
                    <a:pt x="46" y="400"/>
                    <a:pt x="46" y="400"/>
                    <a:pt x="46" y="399"/>
                  </a:cubicBezTo>
                  <a:cubicBezTo>
                    <a:pt x="54" y="397"/>
                    <a:pt x="61" y="397"/>
                    <a:pt x="68" y="398"/>
                  </a:cubicBezTo>
                  <a:cubicBezTo>
                    <a:pt x="69" y="398"/>
                    <a:pt x="70" y="397"/>
                    <a:pt x="69" y="396"/>
                  </a:cubicBezTo>
                  <a:cubicBezTo>
                    <a:pt x="57" y="394"/>
                    <a:pt x="46" y="396"/>
                    <a:pt x="35" y="401"/>
                  </a:cubicBezTo>
                  <a:cubicBezTo>
                    <a:pt x="36" y="400"/>
                    <a:pt x="36" y="400"/>
                    <a:pt x="36" y="399"/>
                  </a:cubicBezTo>
                  <a:cubicBezTo>
                    <a:pt x="37" y="397"/>
                    <a:pt x="35" y="396"/>
                    <a:pt x="34" y="397"/>
                  </a:cubicBezTo>
                  <a:cubicBezTo>
                    <a:pt x="31" y="399"/>
                    <a:pt x="29" y="401"/>
                    <a:pt x="28" y="403"/>
                  </a:cubicBezTo>
                  <a:cubicBezTo>
                    <a:pt x="28" y="401"/>
                    <a:pt x="26" y="400"/>
                    <a:pt x="25" y="401"/>
                  </a:cubicBezTo>
                  <a:cubicBezTo>
                    <a:pt x="25" y="401"/>
                    <a:pt x="24" y="402"/>
                    <a:pt x="24" y="402"/>
                  </a:cubicBezTo>
                  <a:cubicBezTo>
                    <a:pt x="23" y="402"/>
                    <a:pt x="22" y="402"/>
                    <a:pt x="21" y="402"/>
                  </a:cubicBezTo>
                  <a:cubicBezTo>
                    <a:pt x="15" y="408"/>
                    <a:pt x="9" y="414"/>
                    <a:pt x="2" y="419"/>
                  </a:cubicBezTo>
                  <a:cubicBezTo>
                    <a:pt x="1" y="420"/>
                    <a:pt x="3" y="423"/>
                    <a:pt x="5" y="422"/>
                  </a:cubicBezTo>
                  <a:cubicBezTo>
                    <a:pt x="8" y="420"/>
                    <a:pt x="11" y="418"/>
                    <a:pt x="12" y="417"/>
                  </a:cubicBezTo>
                  <a:cubicBezTo>
                    <a:pt x="12" y="419"/>
                    <a:pt x="11" y="421"/>
                    <a:pt x="10" y="423"/>
                  </a:cubicBezTo>
                  <a:cubicBezTo>
                    <a:pt x="7" y="428"/>
                    <a:pt x="4" y="433"/>
                    <a:pt x="3" y="439"/>
                  </a:cubicBezTo>
                  <a:cubicBezTo>
                    <a:pt x="2" y="441"/>
                    <a:pt x="1" y="443"/>
                    <a:pt x="0" y="445"/>
                  </a:cubicBezTo>
                  <a:cubicBezTo>
                    <a:pt x="0" y="446"/>
                    <a:pt x="1" y="448"/>
                    <a:pt x="2" y="447"/>
                  </a:cubicBezTo>
                  <a:cubicBezTo>
                    <a:pt x="3" y="451"/>
                    <a:pt x="3" y="455"/>
                    <a:pt x="5" y="459"/>
                  </a:cubicBezTo>
                  <a:cubicBezTo>
                    <a:pt x="4" y="461"/>
                    <a:pt x="3" y="462"/>
                    <a:pt x="2" y="464"/>
                  </a:cubicBezTo>
                  <a:cubicBezTo>
                    <a:pt x="1" y="465"/>
                    <a:pt x="4" y="467"/>
                    <a:pt x="5" y="466"/>
                  </a:cubicBezTo>
                  <a:cubicBezTo>
                    <a:pt x="6" y="465"/>
                    <a:pt x="7" y="464"/>
                    <a:pt x="7" y="463"/>
                  </a:cubicBezTo>
                  <a:cubicBezTo>
                    <a:pt x="9" y="466"/>
                    <a:pt x="11" y="468"/>
                    <a:pt x="14" y="470"/>
                  </a:cubicBezTo>
                  <a:cubicBezTo>
                    <a:pt x="13" y="471"/>
                    <a:pt x="13" y="472"/>
                    <a:pt x="12" y="473"/>
                  </a:cubicBezTo>
                  <a:cubicBezTo>
                    <a:pt x="11" y="474"/>
                    <a:pt x="14" y="476"/>
                    <a:pt x="15" y="475"/>
                  </a:cubicBezTo>
                  <a:cubicBezTo>
                    <a:pt x="16" y="474"/>
                    <a:pt x="16" y="473"/>
                    <a:pt x="17" y="473"/>
                  </a:cubicBezTo>
                  <a:cubicBezTo>
                    <a:pt x="19" y="474"/>
                    <a:pt x="22" y="476"/>
                    <a:pt x="25" y="477"/>
                  </a:cubicBezTo>
                  <a:cubicBezTo>
                    <a:pt x="36" y="483"/>
                    <a:pt x="50" y="478"/>
                    <a:pt x="61" y="474"/>
                  </a:cubicBezTo>
                  <a:cubicBezTo>
                    <a:pt x="68" y="471"/>
                    <a:pt x="93" y="450"/>
                    <a:pt x="100" y="454"/>
                  </a:cubicBezTo>
                  <a:cubicBezTo>
                    <a:pt x="103" y="456"/>
                    <a:pt x="106" y="456"/>
                    <a:pt x="109" y="455"/>
                  </a:cubicBezTo>
                  <a:cubicBezTo>
                    <a:pt x="105" y="454"/>
                    <a:pt x="100" y="449"/>
                    <a:pt x="98" y="449"/>
                  </a:cubicBezTo>
                  <a:cubicBezTo>
                    <a:pt x="90" y="449"/>
                    <a:pt x="84" y="458"/>
                    <a:pt x="78" y="461"/>
                  </a:cubicBezTo>
                  <a:cubicBezTo>
                    <a:pt x="65" y="469"/>
                    <a:pt x="52" y="475"/>
                    <a:pt x="38" y="476"/>
                  </a:cubicBezTo>
                  <a:cubicBezTo>
                    <a:pt x="30" y="477"/>
                    <a:pt x="24" y="475"/>
                    <a:pt x="19" y="471"/>
                  </a:cubicBezTo>
                  <a:cubicBezTo>
                    <a:pt x="77" y="406"/>
                    <a:pt x="121" y="331"/>
                    <a:pt x="169" y="259"/>
                  </a:cubicBezTo>
                  <a:cubicBezTo>
                    <a:pt x="201" y="210"/>
                    <a:pt x="239" y="165"/>
                    <a:pt x="275" y="120"/>
                  </a:cubicBezTo>
                  <a:cubicBezTo>
                    <a:pt x="305" y="83"/>
                    <a:pt x="333" y="37"/>
                    <a:pt x="368" y="4"/>
                  </a:cubicBezTo>
                  <a:cubicBezTo>
                    <a:pt x="370" y="3"/>
                    <a:pt x="367" y="0"/>
                    <a:pt x="365" y="2"/>
                  </a:cubicBezTo>
                  <a:close/>
                  <a:moveTo>
                    <a:pt x="41" y="401"/>
                  </a:moveTo>
                  <a:cubicBezTo>
                    <a:pt x="33" y="409"/>
                    <a:pt x="36" y="407"/>
                    <a:pt x="27" y="418"/>
                  </a:cubicBezTo>
                  <a:cubicBezTo>
                    <a:pt x="22" y="425"/>
                    <a:pt x="20" y="427"/>
                    <a:pt x="18" y="428"/>
                  </a:cubicBezTo>
                  <a:cubicBezTo>
                    <a:pt x="24" y="421"/>
                    <a:pt x="29" y="413"/>
                    <a:pt x="33" y="404"/>
                  </a:cubicBezTo>
                  <a:cubicBezTo>
                    <a:pt x="36" y="403"/>
                    <a:pt x="38" y="402"/>
                    <a:pt x="41" y="401"/>
                  </a:cubicBezTo>
                  <a:close/>
                  <a:moveTo>
                    <a:pt x="6" y="445"/>
                  </a:moveTo>
                  <a:cubicBezTo>
                    <a:pt x="15" y="438"/>
                    <a:pt x="22" y="431"/>
                    <a:pt x="29" y="421"/>
                  </a:cubicBezTo>
                  <a:cubicBezTo>
                    <a:pt x="29" y="422"/>
                    <a:pt x="28" y="423"/>
                    <a:pt x="27" y="424"/>
                  </a:cubicBezTo>
                  <a:cubicBezTo>
                    <a:pt x="20" y="435"/>
                    <a:pt x="14" y="445"/>
                    <a:pt x="7" y="455"/>
                  </a:cubicBezTo>
                  <a:cubicBezTo>
                    <a:pt x="6" y="452"/>
                    <a:pt x="6" y="448"/>
                    <a:pt x="6" y="445"/>
                  </a:cubicBezTo>
                  <a:close/>
                  <a:moveTo>
                    <a:pt x="10" y="461"/>
                  </a:moveTo>
                  <a:cubicBezTo>
                    <a:pt x="23" y="446"/>
                    <a:pt x="34" y="430"/>
                    <a:pt x="47" y="415"/>
                  </a:cubicBezTo>
                  <a:cubicBezTo>
                    <a:pt x="35" y="430"/>
                    <a:pt x="25" y="450"/>
                    <a:pt x="15" y="467"/>
                  </a:cubicBezTo>
                  <a:cubicBezTo>
                    <a:pt x="13" y="465"/>
                    <a:pt x="11" y="463"/>
                    <a:pt x="10" y="4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4BDAC2CA-3EE2-29AF-0D64-47BB73FBFC3D}"/>
                </a:ext>
              </a:extLst>
            </p:cNvPr>
            <p:cNvSpPr/>
            <p:nvPr/>
          </p:nvSpPr>
          <p:spPr bwMode="auto">
            <a:xfrm>
              <a:off x="4946650" y="3935413"/>
              <a:ext cx="9525" cy="12700"/>
            </a:xfrm>
            <a:custGeom>
              <a:avLst/>
              <a:gdLst>
                <a:gd name="T0" fmla="*/ 0 w 4"/>
                <a:gd name="T1" fmla="*/ 4 h 5"/>
                <a:gd name="T2" fmla="*/ 4 w 4"/>
                <a:gd name="T3" fmla="*/ 0 h 5"/>
                <a:gd name="T4" fmla="*/ 0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4"/>
                  </a:moveTo>
                  <a:cubicBezTo>
                    <a:pt x="3" y="5"/>
                    <a:pt x="4" y="4"/>
                    <a:pt x="4" y="0"/>
                  </a:cubicBezTo>
                  <a:cubicBezTo>
                    <a:pt x="3" y="2"/>
                    <a:pt x="2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6ED32573-3B07-891C-B863-F929A11FF555}"/>
                </a:ext>
              </a:extLst>
            </p:cNvPr>
            <p:cNvSpPr/>
            <p:nvPr/>
          </p:nvSpPr>
          <p:spPr bwMode="auto">
            <a:xfrm>
              <a:off x="4929188" y="3832225"/>
              <a:ext cx="61913" cy="103187"/>
            </a:xfrm>
            <a:custGeom>
              <a:avLst/>
              <a:gdLst>
                <a:gd name="T0" fmla="*/ 22 w 25"/>
                <a:gd name="T1" fmla="*/ 0 h 42"/>
                <a:gd name="T2" fmla="*/ 5 w 25"/>
                <a:gd name="T3" fmla="*/ 23 h 42"/>
                <a:gd name="T4" fmla="*/ 6 w 25"/>
                <a:gd name="T5" fmla="*/ 28 h 42"/>
                <a:gd name="T6" fmla="*/ 11 w 25"/>
                <a:gd name="T7" fmla="*/ 42 h 42"/>
                <a:gd name="T8" fmla="*/ 13 w 25"/>
                <a:gd name="T9" fmla="*/ 39 h 42"/>
                <a:gd name="T10" fmla="*/ 23 w 25"/>
                <a:gd name="T11" fmla="*/ 3 h 42"/>
                <a:gd name="T12" fmla="*/ 22 w 25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42">
                  <a:moveTo>
                    <a:pt x="22" y="0"/>
                  </a:moveTo>
                  <a:cubicBezTo>
                    <a:pt x="8" y="2"/>
                    <a:pt x="6" y="9"/>
                    <a:pt x="5" y="23"/>
                  </a:cubicBezTo>
                  <a:cubicBezTo>
                    <a:pt x="5" y="25"/>
                    <a:pt x="6" y="26"/>
                    <a:pt x="6" y="28"/>
                  </a:cubicBezTo>
                  <a:cubicBezTo>
                    <a:pt x="10" y="35"/>
                    <a:pt x="11" y="39"/>
                    <a:pt x="11" y="42"/>
                  </a:cubicBezTo>
                  <a:cubicBezTo>
                    <a:pt x="12" y="41"/>
                    <a:pt x="12" y="40"/>
                    <a:pt x="13" y="39"/>
                  </a:cubicBezTo>
                  <a:cubicBezTo>
                    <a:pt x="16" y="26"/>
                    <a:pt x="0" y="7"/>
                    <a:pt x="23" y="3"/>
                  </a:cubicBezTo>
                  <a:cubicBezTo>
                    <a:pt x="25" y="3"/>
                    <a:pt x="24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66" name="Freeform 42">
              <a:extLst>
                <a:ext uri="{FF2B5EF4-FFF2-40B4-BE49-F238E27FC236}">
                  <a16:creationId xmlns:a16="http://schemas.microsoft.com/office/drawing/2014/main" id="{DEEBD18F-113B-AB8F-0FCD-8C8CD0BB771A}"/>
                </a:ext>
              </a:extLst>
            </p:cNvPr>
            <p:cNvSpPr/>
            <p:nvPr/>
          </p:nvSpPr>
          <p:spPr bwMode="auto">
            <a:xfrm>
              <a:off x="5399088" y="41529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67" name="Freeform 43">
              <a:extLst>
                <a:ext uri="{FF2B5EF4-FFF2-40B4-BE49-F238E27FC236}">
                  <a16:creationId xmlns:a16="http://schemas.microsoft.com/office/drawing/2014/main" id="{596ED0CD-B5C8-21CA-B949-EC3A9341FB30}"/>
                </a:ext>
              </a:extLst>
            </p:cNvPr>
            <p:cNvSpPr/>
            <p:nvPr/>
          </p:nvSpPr>
          <p:spPr bwMode="auto">
            <a:xfrm>
              <a:off x="4926013" y="4264025"/>
              <a:ext cx="7938" cy="12700"/>
            </a:xfrm>
            <a:custGeom>
              <a:avLst/>
              <a:gdLst>
                <a:gd name="T0" fmla="*/ 3 w 3"/>
                <a:gd name="T1" fmla="*/ 0 h 5"/>
                <a:gd name="T2" fmla="*/ 0 w 3"/>
                <a:gd name="T3" fmla="*/ 5 h 5"/>
                <a:gd name="T4" fmla="*/ 1 w 3"/>
                <a:gd name="T5" fmla="*/ 3 h 5"/>
                <a:gd name="T6" fmla="*/ 3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2" y="2"/>
                    <a:pt x="1" y="4"/>
                    <a:pt x="0" y="5"/>
                  </a:cubicBezTo>
                  <a:cubicBezTo>
                    <a:pt x="0" y="5"/>
                    <a:pt x="1" y="4"/>
                    <a:pt x="1" y="3"/>
                  </a:cubicBezTo>
                  <a:cubicBezTo>
                    <a:pt x="2" y="2"/>
                    <a:pt x="2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68" name="Freeform 44">
              <a:extLst>
                <a:ext uri="{FF2B5EF4-FFF2-40B4-BE49-F238E27FC236}">
                  <a16:creationId xmlns:a16="http://schemas.microsoft.com/office/drawing/2014/main" id="{9D763137-89D2-8F3C-7A36-4FC752A539AD}"/>
                </a:ext>
              </a:extLst>
            </p:cNvPr>
            <p:cNvSpPr/>
            <p:nvPr/>
          </p:nvSpPr>
          <p:spPr bwMode="auto">
            <a:xfrm>
              <a:off x="5141913" y="4348163"/>
              <a:ext cx="61913" cy="80962"/>
            </a:xfrm>
            <a:custGeom>
              <a:avLst/>
              <a:gdLst>
                <a:gd name="T0" fmla="*/ 0 w 25"/>
                <a:gd name="T1" fmla="*/ 33 h 33"/>
                <a:gd name="T2" fmla="*/ 25 w 25"/>
                <a:gd name="T3" fmla="*/ 0 h 33"/>
                <a:gd name="T4" fmla="*/ 1 w 25"/>
                <a:gd name="T5" fmla="*/ 31 h 33"/>
                <a:gd name="T6" fmla="*/ 0 w 25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3">
                  <a:moveTo>
                    <a:pt x="0" y="33"/>
                  </a:moveTo>
                  <a:cubicBezTo>
                    <a:pt x="8" y="22"/>
                    <a:pt x="17" y="11"/>
                    <a:pt x="25" y="0"/>
                  </a:cubicBezTo>
                  <a:cubicBezTo>
                    <a:pt x="17" y="10"/>
                    <a:pt x="9" y="21"/>
                    <a:pt x="1" y="31"/>
                  </a:cubicBezTo>
                  <a:cubicBezTo>
                    <a:pt x="1" y="32"/>
                    <a:pt x="0" y="33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69" name="Freeform 45">
              <a:extLst>
                <a:ext uri="{FF2B5EF4-FFF2-40B4-BE49-F238E27FC236}">
                  <a16:creationId xmlns:a16="http://schemas.microsoft.com/office/drawing/2014/main" id="{8A1464D1-3BC2-179B-B257-1C0C1AF6F6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6913" y="3967163"/>
              <a:ext cx="1058863" cy="1079500"/>
            </a:xfrm>
            <a:custGeom>
              <a:avLst/>
              <a:gdLst>
                <a:gd name="T0" fmla="*/ 299 w 429"/>
                <a:gd name="T1" fmla="*/ 113 h 437"/>
                <a:gd name="T2" fmla="*/ 141 w 429"/>
                <a:gd name="T3" fmla="*/ 15 h 437"/>
                <a:gd name="T4" fmla="*/ 57 w 429"/>
                <a:gd name="T5" fmla="*/ 70 h 437"/>
                <a:gd name="T6" fmla="*/ 56 w 429"/>
                <a:gd name="T7" fmla="*/ 79 h 437"/>
                <a:gd name="T8" fmla="*/ 8 w 429"/>
                <a:gd name="T9" fmla="*/ 172 h 437"/>
                <a:gd name="T10" fmla="*/ 7 w 429"/>
                <a:gd name="T11" fmla="*/ 224 h 437"/>
                <a:gd name="T12" fmla="*/ 15 w 429"/>
                <a:gd name="T13" fmla="*/ 254 h 437"/>
                <a:gd name="T14" fmla="*/ 103 w 429"/>
                <a:gd name="T15" fmla="*/ 308 h 437"/>
                <a:gd name="T16" fmla="*/ 174 w 429"/>
                <a:gd name="T17" fmla="*/ 297 h 437"/>
                <a:gd name="T18" fmla="*/ 216 w 429"/>
                <a:gd name="T19" fmla="*/ 366 h 437"/>
                <a:gd name="T20" fmla="*/ 317 w 429"/>
                <a:gd name="T21" fmla="*/ 146 h 437"/>
                <a:gd name="T22" fmla="*/ 369 w 429"/>
                <a:gd name="T23" fmla="*/ 60 h 437"/>
                <a:gd name="T24" fmla="*/ 244 w 429"/>
                <a:gd name="T25" fmla="*/ 224 h 437"/>
                <a:gd name="T26" fmla="*/ 258 w 429"/>
                <a:gd name="T27" fmla="*/ 185 h 437"/>
                <a:gd name="T28" fmla="*/ 337 w 429"/>
                <a:gd name="T29" fmla="*/ 88 h 437"/>
                <a:gd name="T30" fmla="*/ 183 w 429"/>
                <a:gd name="T31" fmla="*/ 265 h 437"/>
                <a:gd name="T32" fmla="*/ 195 w 429"/>
                <a:gd name="T33" fmla="*/ 258 h 437"/>
                <a:gd name="T34" fmla="*/ 302 w 429"/>
                <a:gd name="T35" fmla="*/ 76 h 437"/>
                <a:gd name="T36" fmla="*/ 300 w 429"/>
                <a:gd name="T37" fmla="*/ 89 h 437"/>
                <a:gd name="T38" fmla="*/ 241 w 429"/>
                <a:gd name="T39" fmla="*/ 191 h 437"/>
                <a:gd name="T40" fmla="*/ 152 w 429"/>
                <a:gd name="T41" fmla="*/ 270 h 437"/>
                <a:gd name="T42" fmla="*/ 270 w 429"/>
                <a:gd name="T43" fmla="*/ 60 h 437"/>
                <a:gd name="T44" fmla="*/ 108 w 429"/>
                <a:gd name="T45" fmla="*/ 273 h 437"/>
                <a:gd name="T46" fmla="*/ 246 w 429"/>
                <a:gd name="T47" fmla="*/ 36 h 437"/>
                <a:gd name="T48" fmla="*/ 126 w 429"/>
                <a:gd name="T49" fmla="*/ 184 h 437"/>
                <a:gd name="T50" fmla="*/ 159 w 429"/>
                <a:gd name="T51" fmla="*/ 129 h 437"/>
                <a:gd name="T52" fmla="*/ 270 w 429"/>
                <a:gd name="T53" fmla="*/ 55 h 437"/>
                <a:gd name="T54" fmla="*/ 193 w 429"/>
                <a:gd name="T55" fmla="*/ 179 h 437"/>
                <a:gd name="T56" fmla="*/ 155 w 429"/>
                <a:gd name="T57" fmla="*/ 130 h 437"/>
                <a:gd name="T58" fmla="*/ 47 w 429"/>
                <a:gd name="T59" fmla="*/ 288 h 437"/>
                <a:gd name="T60" fmla="*/ 61 w 429"/>
                <a:gd name="T61" fmla="*/ 239 h 437"/>
                <a:gd name="T62" fmla="*/ 126 w 429"/>
                <a:gd name="T63" fmla="*/ 155 h 437"/>
                <a:gd name="T64" fmla="*/ 106 w 429"/>
                <a:gd name="T65" fmla="*/ 172 h 437"/>
                <a:gd name="T66" fmla="*/ 121 w 429"/>
                <a:gd name="T67" fmla="*/ 217 h 437"/>
                <a:gd name="T68" fmla="*/ 193 w 429"/>
                <a:gd name="T69" fmla="*/ 125 h 437"/>
                <a:gd name="T70" fmla="*/ 103 w 429"/>
                <a:gd name="T71" fmla="*/ 244 h 437"/>
                <a:gd name="T72" fmla="*/ 68 w 429"/>
                <a:gd name="T73" fmla="*/ 297 h 437"/>
                <a:gd name="T74" fmla="*/ 217 w 429"/>
                <a:gd name="T75" fmla="*/ 100 h 437"/>
                <a:gd name="T76" fmla="*/ 151 w 429"/>
                <a:gd name="T77" fmla="*/ 77 h 437"/>
                <a:gd name="T78" fmla="*/ 102 w 429"/>
                <a:gd name="T79" fmla="*/ 115 h 437"/>
                <a:gd name="T80" fmla="*/ 124 w 429"/>
                <a:gd name="T81" fmla="*/ 85 h 437"/>
                <a:gd name="T82" fmla="*/ 73 w 429"/>
                <a:gd name="T83" fmla="*/ 146 h 437"/>
                <a:gd name="T84" fmla="*/ 129 w 429"/>
                <a:gd name="T85" fmla="*/ 64 h 437"/>
                <a:gd name="T86" fmla="*/ 157 w 429"/>
                <a:gd name="T87" fmla="*/ 13 h 437"/>
                <a:gd name="T88" fmla="*/ 146 w 429"/>
                <a:gd name="T89" fmla="*/ 26 h 437"/>
                <a:gd name="T90" fmla="*/ 145 w 429"/>
                <a:gd name="T91" fmla="*/ 65 h 437"/>
                <a:gd name="T92" fmla="*/ 198 w 429"/>
                <a:gd name="T93" fmla="*/ 9 h 437"/>
                <a:gd name="T94" fmla="*/ 189 w 429"/>
                <a:gd name="T95" fmla="*/ 8 h 437"/>
                <a:gd name="T96" fmla="*/ 136 w 429"/>
                <a:gd name="T97" fmla="*/ 20 h 437"/>
                <a:gd name="T98" fmla="*/ 61 w 429"/>
                <a:gd name="T99" fmla="*/ 73 h 437"/>
                <a:gd name="T100" fmla="*/ 9 w 429"/>
                <a:gd name="T101" fmla="*/ 174 h 437"/>
                <a:gd name="T102" fmla="*/ 9 w 429"/>
                <a:gd name="T103" fmla="*/ 195 h 437"/>
                <a:gd name="T104" fmla="*/ 16 w 429"/>
                <a:gd name="T105" fmla="*/ 244 h 437"/>
                <a:gd name="T106" fmla="*/ 30 w 429"/>
                <a:gd name="T107" fmla="*/ 269 h 437"/>
                <a:gd name="T108" fmla="*/ 37 w 429"/>
                <a:gd name="T109" fmla="*/ 279 h 437"/>
                <a:gd name="T110" fmla="*/ 101 w 429"/>
                <a:gd name="T111" fmla="*/ 306 h 437"/>
                <a:gd name="T112" fmla="*/ 135 w 429"/>
                <a:gd name="T113" fmla="*/ 284 h 437"/>
                <a:gd name="T114" fmla="*/ 135 w 429"/>
                <a:gd name="T115" fmla="*/ 284 h 437"/>
                <a:gd name="T116" fmla="*/ 168 w 429"/>
                <a:gd name="T117" fmla="*/ 280 h 437"/>
                <a:gd name="T118" fmla="*/ 223 w 429"/>
                <a:gd name="T119" fmla="*/ 262 h 437"/>
                <a:gd name="T120" fmla="*/ 210 w 429"/>
                <a:gd name="T121" fmla="*/ 310 h 437"/>
                <a:gd name="T122" fmla="*/ 276 w 429"/>
                <a:gd name="T123" fmla="*/ 182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29" h="437">
                  <a:moveTo>
                    <a:pt x="427" y="54"/>
                  </a:moveTo>
                  <a:cubicBezTo>
                    <a:pt x="399" y="63"/>
                    <a:pt x="373" y="56"/>
                    <a:pt x="344" y="55"/>
                  </a:cubicBezTo>
                  <a:cubicBezTo>
                    <a:pt x="332" y="55"/>
                    <a:pt x="332" y="63"/>
                    <a:pt x="331" y="69"/>
                  </a:cubicBezTo>
                  <a:cubicBezTo>
                    <a:pt x="330" y="70"/>
                    <a:pt x="330" y="71"/>
                    <a:pt x="329" y="72"/>
                  </a:cubicBezTo>
                  <a:cubicBezTo>
                    <a:pt x="326" y="73"/>
                    <a:pt x="323" y="75"/>
                    <a:pt x="320" y="76"/>
                  </a:cubicBezTo>
                  <a:cubicBezTo>
                    <a:pt x="320" y="77"/>
                    <a:pt x="319" y="77"/>
                    <a:pt x="318" y="77"/>
                  </a:cubicBezTo>
                  <a:cubicBezTo>
                    <a:pt x="321" y="78"/>
                    <a:pt x="323" y="78"/>
                    <a:pt x="325" y="77"/>
                  </a:cubicBezTo>
                  <a:cubicBezTo>
                    <a:pt x="316" y="89"/>
                    <a:pt x="308" y="101"/>
                    <a:pt x="299" y="113"/>
                  </a:cubicBezTo>
                  <a:cubicBezTo>
                    <a:pt x="305" y="102"/>
                    <a:pt x="309" y="90"/>
                    <a:pt x="313" y="78"/>
                  </a:cubicBezTo>
                  <a:cubicBezTo>
                    <a:pt x="315" y="78"/>
                    <a:pt x="316" y="78"/>
                    <a:pt x="318" y="77"/>
                  </a:cubicBezTo>
                  <a:cubicBezTo>
                    <a:pt x="312" y="76"/>
                    <a:pt x="304" y="73"/>
                    <a:pt x="291" y="67"/>
                  </a:cubicBezTo>
                  <a:cubicBezTo>
                    <a:pt x="259" y="51"/>
                    <a:pt x="243" y="9"/>
                    <a:pt x="205" y="6"/>
                  </a:cubicBezTo>
                  <a:cubicBezTo>
                    <a:pt x="201" y="6"/>
                    <a:pt x="198" y="6"/>
                    <a:pt x="194" y="6"/>
                  </a:cubicBezTo>
                  <a:cubicBezTo>
                    <a:pt x="194" y="5"/>
                    <a:pt x="193" y="5"/>
                    <a:pt x="192" y="5"/>
                  </a:cubicBezTo>
                  <a:cubicBezTo>
                    <a:pt x="192" y="5"/>
                    <a:pt x="192" y="5"/>
                    <a:pt x="192" y="6"/>
                  </a:cubicBezTo>
                  <a:cubicBezTo>
                    <a:pt x="174" y="6"/>
                    <a:pt x="157" y="9"/>
                    <a:pt x="141" y="15"/>
                  </a:cubicBezTo>
                  <a:cubicBezTo>
                    <a:pt x="140" y="14"/>
                    <a:pt x="139" y="14"/>
                    <a:pt x="139" y="15"/>
                  </a:cubicBezTo>
                  <a:cubicBezTo>
                    <a:pt x="138" y="15"/>
                    <a:pt x="138" y="16"/>
                    <a:pt x="138" y="16"/>
                  </a:cubicBezTo>
                  <a:cubicBezTo>
                    <a:pt x="134" y="17"/>
                    <a:pt x="130" y="19"/>
                    <a:pt x="126" y="21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8" y="18"/>
                    <a:pt x="125" y="17"/>
                    <a:pt x="124" y="18"/>
                  </a:cubicBezTo>
                  <a:cubicBezTo>
                    <a:pt x="123" y="20"/>
                    <a:pt x="122" y="21"/>
                    <a:pt x="121" y="23"/>
                  </a:cubicBezTo>
                  <a:cubicBezTo>
                    <a:pt x="110" y="28"/>
                    <a:pt x="100" y="33"/>
                    <a:pt x="89" y="40"/>
                  </a:cubicBezTo>
                  <a:cubicBezTo>
                    <a:pt x="76" y="47"/>
                    <a:pt x="66" y="58"/>
                    <a:pt x="57" y="70"/>
                  </a:cubicBezTo>
                  <a:cubicBezTo>
                    <a:pt x="43" y="84"/>
                    <a:pt x="31" y="100"/>
                    <a:pt x="22" y="117"/>
                  </a:cubicBezTo>
                  <a:cubicBezTo>
                    <a:pt x="18" y="122"/>
                    <a:pt x="13" y="127"/>
                    <a:pt x="8" y="132"/>
                  </a:cubicBezTo>
                  <a:cubicBezTo>
                    <a:pt x="6" y="134"/>
                    <a:pt x="9" y="136"/>
                    <a:pt x="10" y="134"/>
                  </a:cubicBezTo>
                  <a:cubicBezTo>
                    <a:pt x="12" y="133"/>
                    <a:pt x="14" y="131"/>
                    <a:pt x="16" y="129"/>
                  </a:cubicBezTo>
                  <a:cubicBezTo>
                    <a:pt x="13" y="136"/>
                    <a:pt x="10" y="144"/>
                    <a:pt x="8" y="152"/>
                  </a:cubicBezTo>
                  <a:cubicBezTo>
                    <a:pt x="8" y="153"/>
                    <a:pt x="9" y="153"/>
                    <a:pt x="10" y="152"/>
                  </a:cubicBezTo>
                  <a:cubicBezTo>
                    <a:pt x="13" y="142"/>
                    <a:pt x="17" y="133"/>
                    <a:pt x="21" y="124"/>
                  </a:cubicBezTo>
                  <a:cubicBezTo>
                    <a:pt x="34" y="110"/>
                    <a:pt x="45" y="94"/>
                    <a:pt x="56" y="79"/>
                  </a:cubicBezTo>
                  <a:cubicBezTo>
                    <a:pt x="56" y="81"/>
                    <a:pt x="54" y="85"/>
                    <a:pt x="52" y="90"/>
                  </a:cubicBezTo>
                  <a:cubicBezTo>
                    <a:pt x="43" y="109"/>
                    <a:pt x="30" y="125"/>
                    <a:pt x="18" y="142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13" y="144"/>
                    <a:pt x="10" y="150"/>
                    <a:pt x="9" y="157"/>
                  </a:cubicBezTo>
                  <a:cubicBezTo>
                    <a:pt x="9" y="158"/>
                    <a:pt x="8" y="158"/>
                    <a:pt x="8" y="159"/>
                  </a:cubicBezTo>
                  <a:cubicBezTo>
                    <a:pt x="7" y="160"/>
                    <a:pt x="8" y="161"/>
                    <a:pt x="9" y="161"/>
                  </a:cubicBezTo>
                  <a:cubicBezTo>
                    <a:pt x="8" y="165"/>
                    <a:pt x="8" y="168"/>
                    <a:pt x="8" y="172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7" y="173"/>
                    <a:pt x="8" y="174"/>
                    <a:pt x="8" y="174"/>
                  </a:cubicBezTo>
                  <a:cubicBezTo>
                    <a:pt x="8" y="178"/>
                    <a:pt x="8" y="182"/>
                    <a:pt x="8" y="184"/>
                  </a:cubicBezTo>
                  <a:cubicBezTo>
                    <a:pt x="6" y="189"/>
                    <a:pt x="3" y="193"/>
                    <a:pt x="1" y="198"/>
                  </a:cubicBezTo>
                  <a:cubicBezTo>
                    <a:pt x="0" y="199"/>
                    <a:pt x="2" y="201"/>
                    <a:pt x="3" y="200"/>
                  </a:cubicBezTo>
                  <a:cubicBezTo>
                    <a:pt x="5" y="198"/>
                    <a:pt x="7" y="197"/>
                    <a:pt x="8" y="195"/>
                  </a:cubicBezTo>
                  <a:cubicBezTo>
                    <a:pt x="8" y="201"/>
                    <a:pt x="8" y="208"/>
                    <a:pt x="9" y="215"/>
                  </a:cubicBezTo>
                  <a:cubicBezTo>
                    <a:pt x="7" y="218"/>
                    <a:pt x="6" y="220"/>
                    <a:pt x="4" y="222"/>
                  </a:cubicBezTo>
                  <a:cubicBezTo>
                    <a:pt x="3" y="224"/>
                    <a:pt x="6" y="225"/>
                    <a:pt x="7" y="224"/>
                  </a:cubicBezTo>
                  <a:cubicBezTo>
                    <a:pt x="7" y="223"/>
                    <a:pt x="8" y="222"/>
                    <a:pt x="9" y="221"/>
                  </a:cubicBezTo>
                  <a:cubicBezTo>
                    <a:pt x="9" y="226"/>
                    <a:pt x="10" y="231"/>
                    <a:pt x="10" y="236"/>
                  </a:cubicBezTo>
                  <a:cubicBezTo>
                    <a:pt x="10" y="238"/>
                    <a:pt x="10" y="240"/>
                    <a:pt x="9" y="242"/>
                  </a:cubicBezTo>
                  <a:cubicBezTo>
                    <a:pt x="9" y="243"/>
                    <a:pt x="10" y="244"/>
                    <a:pt x="11" y="243"/>
                  </a:cubicBezTo>
                  <a:cubicBezTo>
                    <a:pt x="11" y="243"/>
                    <a:pt x="12" y="243"/>
                    <a:pt x="12" y="243"/>
                  </a:cubicBezTo>
                  <a:cubicBezTo>
                    <a:pt x="12" y="244"/>
                    <a:pt x="12" y="245"/>
                    <a:pt x="12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3" y="249"/>
                    <a:pt x="14" y="251"/>
                    <a:pt x="15" y="254"/>
                  </a:cubicBezTo>
                  <a:cubicBezTo>
                    <a:pt x="14" y="254"/>
                    <a:pt x="14" y="254"/>
                    <a:pt x="14" y="255"/>
                  </a:cubicBezTo>
                  <a:cubicBezTo>
                    <a:pt x="14" y="256"/>
                    <a:pt x="15" y="257"/>
                    <a:pt x="16" y="257"/>
                  </a:cubicBezTo>
                  <a:cubicBezTo>
                    <a:pt x="17" y="260"/>
                    <a:pt x="18" y="262"/>
                    <a:pt x="20" y="265"/>
                  </a:cubicBezTo>
                  <a:cubicBezTo>
                    <a:pt x="33" y="285"/>
                    <a:pt x="53" y="299"/>
                    <a:pt x="76" y="305"/>
                  </a:cubicBezTo>
                  <a:cubicBezTo>
                    <a:pt x="75" y="306"/>
                    <a:pt x="76" y="307"/>
                    <a:pt x="77" y="307"/>
                  </a:cubicBezTo>
                  <a:cubicBezTo>
                    <a:pt x="78" y="306"/>
                    <a:pt x="78" y="306"/>
                    <a:pt x="79" y="306"/>
                  </a:cubicBezTo>
                  <a:cubicBezTo>
                    <a:pt x="87" y="308"/>
                    <a:pt x="95" y="308"/>
                    <a:pt x="103" y="308"/>
                  </a:cubicBezTo>
                  <a:cubicBezTo>
                    <a:pt x="103" y="308"/>
                    <a:pt x="103" y="308"/>
                    <a:pt x="103" y="308"/>
                  </a:cubicBezTo>
                  <a:cubicBezTo>
                    <a:pt x="107" y="308"/>
                    <a:pt x="110" y="308"/>
                    <a:pt x="114" y="308"/>
                  </a:cubicBezTo>
                  <a:cubicBezTo>
                    <a:pt x="113" y="308"/>
                    <a:pt x="113" y="309"/>
                    <a:pt x="113" y="310"/>
                  </a:cubicBezTo>
                  <a:cubicBezTo>
                    <a:pt x="112" y="312"/>
                    <a:pt x="114" y="312"/>
                    <a:pt x="115" y="311"/>
                  </a:cubicBezTo>
                  <a:cubicBezTo>
                    <a:pt x="116" y="310"/>
                    <a:pt x="117" y="308"/>
                    <a:pt x="118" y="307"/>
                  </a:cubicBezTo>
                  <a:cubicBezTo>
                    <a:pt x="136" y="304"/>
                    <a:pt x="153" y="296"/>
                    <a:pt x="166" y="282"/>
                  </a:cubicBezTo>
                  <a:cubicBezTo>
                    <a:pt x="167" y="287"/>
                    <a:pt x="169" y="293"/>
                    <a:pt x="174" y="294"/>
                  </a:cubicBezTo>
                  <a:cubicBezTo>
                    <a:pt x="174" y="295"/>
                    <a:pt x="175" y="295"/>
                    <a:pt x="175" y="295"/>
                  </a:cubicBezTo>
                  <a:cubicBezTo>
                    <a:pt x="175" y="295"/>
                    <a:pt x="174" y="296"/>
                    <a:pt x="174" y="297"/>
                  </a:cubicBezTo>
                  <a:cubicBezTo>
                    <a:pt x="173" y="298"/>
                    <a:pt x="175" y="300"/>
                    <a:pt x="176" y="298"/>
                  </a:cubicBezTo>
                  <a:cubicBezTo>
                    <a:pt x="177" y="298"/>
                    <a:pt x="178" y="297"/>
                    <a:pt x="179" y="296"/>
                  </a:cubicBezTo>
                  <a:cubicBezTo>
                    <a:pt x="185" y="297"/>
                    <a:pt x="192" y="297"/>
                    <a:pt x="198" y="301"/>
                  </a:cubicBezTo>
                  <a:cubicBezTo>
                    <a:pt x="198" y="301"/>
                    <a:pt x="198" y="301"/>
                    <a:pt x="198" y="301"/>
                  </a:cubicBezTo>
                  <a:cubicBezTo>
                    <a:pt x="197" y="303"/>
                    <a:pt x="200" y="305"/>
                    <a:pt x="201" y="303"/>
                  </a:cubicBezTo>
                  <a:cubicBezTo>
                    <a:pt x="201" y="303"/>
                    <a:pt x="201" y="303"/>
                    <a:pt x="201" y="303"/>
                  </a:cubicBezTo>
                  <a:cubicBezTo>
                    <a:pt x="221" y="320"/>
                    <a:pt x="201" y="327"/>
                    <a:pt x="202" y="341"/>
                  </a:cubicBezTo>
                  <a:cubicBezTo>
                    <a:pt x="203" y="352"/>
                    <a:pt x="209" y="358"/>
                    <a:pt x="216" y="366"/>
                  </a:cubicBezTo>
                  <a:cubicBezTo>
                    <a:pt x="236" y="387"/>
                    <a:pt x="251" y="406"/>
                    <a:pt x="257" y="435"/>
                  </a:cubicBezTo>
                  <a:cubicBezTo>
                    <a:pt x="258" y="437"/>
                    <a:pt x="261" y="436"/>
                    <a:pt x="260" y="434"/>
                  </a:cubicBezTo>
                  <a:cubicBezTo>
                    <a:pt x="257" y="416"/>
                    <a:pt x="249" y="402"/>
                    <a:pt x="241" y="386"/>
                  </a:cubicBezTo>
                  <a:cubicBezTo>
                    <a:pt x="229" y="365"/>
                    <a:pt x="199" y="358"/>
                    <a:pt x="209" y="329"/>
                  </a:cubicBezTo>
                  <a:cubicBezTo>
                    <a:pt x="211" y="323"/>
                    <a:pt x="212" y="319"/>
                    <a:pt x="211" y="315"/>
                  </a:cubicBezTo>
                  <a:cubicBezTo>
                    <a:pt x="212" y="315"/>
                    <a:pt x="212" y="315"/>
                    <a:pt x="212" y="314"/>
                  </a:cubicBezTo>
                  <a:cubicBezTo>
                    <a:pt x="240" y="272"/>
                    <a:pt x="264" y="227"/>
                    <a:pt x="291" y="185"/>
                  </a:cubicBezTo>
                  <a:cubicBezTo>
                    <a:pt x="300" y="172"/>
                    <a:pt x="308" y="159"/>
                    <a:pt x="317" y="146"/>
                  </a:cubicBezTo>
                  <a:cubicBezTo>
                    <a:pt x="325" y="136"/>
                    <a:pt x="333" y="126"/>
                    <a:pt x="340" y="115"/>
                  </a:cubicBezTo>
                  <a:cubicBezTo>
                    <a:pt x="341" y="114"/>
                    <a:pt x="340" y="113"/>
                    <a:pt x="338" y="113"/>
                  </a:cubicBezTo>
                  <a:cubicBezTo>
                    <a:pt x="346" y="101"/>
                    <a:pt x="354" y="88"/>
                    <a:pt x="361" y="75"/>
                  </a:cubicBezTo>
                  <a:cubicBezTo>
                    <a:pt x="350" y="93"/>
                    <a:pt x="337" y="112"/>
                    <a:pt x="324" y="132"/>
                  </a:cubicBezTo>
                  <a:cubicBezTo>
                    <a:pt x="319" y="139"/>
                    <a:pt x="313" y="146"/>
                    <a:pt x="308" y="152"/>
                  </a:cubicBezTo>
                  <a:cubicBezTo>
                    <a:pt x="327" y="127"/>
                    <a:pt x="345" y="102"/>
                    <a:pt x="361" y="75"/>
                  </a:cubicBezTo>
                  <a:cubicBezTo>
                    <a:pt x="364" y="70"/>
                    <a:pt x="367" y="65"/>
                    <a:pt x="369" y="60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72" y="60"/>
                    <a:pt x="375" y="60"/>
                    <a:pt x="378" y="61"/>
                  </a:cubicBezTo>
                  <a:cubicBezTo>
                    <a:pt x="396" y="63"/>
                    <a:pt x="411" y="62"/>
                    <a:pt x="428" y="55"/>
                  </a:cubicBezTo>
                  <a:cubicBezTo>
                    <a:pt x="429" y="55"/>
                    <a:pt x="428" y="53"/>
                    <a:pt x="427" y="54"/>
                  </a:cubicBezTo>
                  <a:close/>
                  <a:moveTo>
                    <a:pt x="335" y="69"/>
                  </a:moveTo>
                  <a:cubicBezTo>
                    <a:pt x="339" y="67"/>
                    <a:pt x="344" y="65"/>
                    <a:pt x="348" y="64"/>
                  </a:cubicBezTo>
                  <a:cubicBezTo>
                    <a:pt x="326" y="99"/>
                    <a:pt x="303" y="133"/>
                    <a:pt x="281" y="168"/>
                  </a:cubicBezTo>
                  <a:cubicBezTo>
                    <a:pt x="275" y="177"/>
                    <a:pt x="269" y="187"/>
                    <a:pt x="263" y="196"/>
                  </a:cubicBezTo>
                  <a:cubicBezTo>
                    <a:pt x="256" y="205"/>
                    <a:pt x="250" y="215"/>
                    <a:pt x="244" y="224"/>
                  </a:cubicBezTo>
                  <a:cubicBezTo>
                    <a:pt x="242" y="227"/>
                    <a:pt x="240" y="231"/>
                    <a:pt x="238" y="235"/>
                  </a:cubicBezTo>
                  <a:cubicBezTo>
                    <a:pt x="235" y="239"/>
                    <a:pt x="232" y="243"/>
                    <a:pt x="228" y="248"/>
                  </a:cubicBezTo>
                  <a:cubicBezTo>
                    <a:pt x="236" y="237"/>
                    <a:pt x="183" y="312"/>
                    <a:pt x="202" y="271"/>
                  </a:cubicBezTo>
                  <a:cubicBezTo>
                    <a:pt x="204" y="268"/>
                    <a:pt x="205" y="265"/>
                    <a:pt x="207" y="262"/>
                  </a:cubicBezTo>
                  <a:cubicBezTo>
                    <a:pt x="222" y="241"/>
                    <a:pt x="237" y="220"/>
                    <a:pt x="250" y="198"/>
                  </a:cubicBezTo>
                  <a:cubicBezTo>
                    <a:pt x="252" y="194"/>
                    <a:pt x="255" y="191"/>
                    <a:pt x="257" y="187"/>
                  </a:cubicBezTo>
                  <a:cubicBezTo>
                    <a:pt x="251" y="194"/>
                    <a:pt x="245" y="202"/>
                    <a:pt x="240" y="209"/>
                  </a:cubicBezTo>
                  <a:cubicBezTo>
                    <a:pt x="246" y="201"/>
                    <a:pt x="252" y="193"/>
                    <a:pt x="258" y="185"/>
                  </a:cubicBezTo>
                  <a:cubicBezTo>
                    <a:pt x="266" y="172"/>
                    <a:pt x="274" y="158"/>
                    <a:pt x="283" y="145"/>
                  </a:cubicBezTo>
                  <a:cubicBezTo>
                    <a:pt x="293" y="128"/>
                    <a:pt x="315" y="106"/>
                    <a:pt x="321" y="92"/>
                  </a:cubicBezTo>
                  <a:cubicBezTo>
                    <a:pt x="311" y="114"/>
                    <a:pt x="297" y="135"/>
                    <a:pt x="282" y="154"/>
                  </a:cubicBezTo>
                  <a:cubicBezTo>
                    <a:pt x="303" y="128"/>
                    <a:pt x="322" y="100"/>
                    <a:pt x="335" y="69"/>
                  </a:cubicBezTo>
                  <a:close/>
                  <a:moveTo>
                    <a:pt x="333" y="96"/>
                  </a:moveTo>
                  <a:cubicBezTo>
                    <a:pt x="320" y="119"/>
                    <a:pt x="305" y="140"/>
                    <a:pt x="289" y="161"/>
                  </a:cubicBezTo>
                  <a:cubicBezTo>
                    <a:pt x="298" y="146"/>
                    <a:pt x="308" y="131"/>
                    <a:pt x="317" y="117"/>
                  </a:cubicBezTo>
                  <a:cubicBezTo>
                    <a:pt x="324" y="107"/>
                    <a:pt x="330" y="98"/>
                    <a:pt x="337" y="88"/>
                  </a:cubicBezTo>
                  <a:cubicBezTo>
                    <a:pt x="360" y="52"/>
                    <a:pt x="336" y="91"/>
                    <a:pt x="333" y="96"/>
                  </a:cubicBezTo>
                  <a:close/>
                  <a:moveTo>
                    <a:pt x="264" y="170"/>
                  </a:moveTo>
                  <a:cubicBezTo>
                    <a:pt x="255" y="184"/>
                    <a:pt x="247" y="198"/>
                    <a:pt x="238" y="211"/>
                  </a:cubicBezTo>
                  <a:cubicBezTo>
                    <a:pt x="231" y="221"/>
                    <a:pt x="223" y="231"/>
                    <a:pt x="217" y="241"/>
                  </a:cubicBezTo>
                  <a:cubicBezTo>
                    <a:pt x="204" y="257"/>
                    <a:pt x="189" y="273"/>
                    <a:pt x="184" y="283"/>
                  </a:cubicBezTo>
                  <a:cubicBezTo>
                    <a:pt x="204" y="241"/>
                    <a:pt x="237" y="205"/>
                    <a:pt x="265" y="167"/>
                  </a:cubicBezTo>
                  <a:cubicBezTo>
                    <a:pt x="265" y="168"/>
                    <a:pt x="264" y="169"/>
                    <a:pt x="264" y="170"/>
                  </a:cubicBezTo>
                  <a:close/>
                  <a:moveTo>
                    <a:pt x="183" y="265"/>
                  </a:moveTo>
                  <a:cubicBezTo>
                    <a:pt x="184" y="262"/>
                    <a:pt x="185" y="259"/>
                    <a:pt x="186" y="256"/>
                  </a:cubicBezTo>
                  <a:cubicBezTo>
                    <a:pt x="208" y="227"/>
                    <a:pt x="228" y="197"/>
                    <a:pt x="247" y="166"/>
                  </a:cubicBezTo>
                  <a:cubicBezTo>
                    <a:pt x="253" y="159"/>
                    <a:pt x="259" y="152"/>
                    <a:pt x="264" y="144"/>
                  </a:cubicBezTo>
                  <a:cubicBezTo>
                    <a:pt x="267" y="141"/>
                    <a:pt x="271" y="135"/>
                    <a:pt x="276" y="130"/>
                  </a:cubicBezTo>
                  <a:cubicBezTo>
                    <a:pt x="268" y="143"/>
                    <a:pt x="259" y="155"/>
                    <a:pt x="250" y="168"/>
                  </a:cubicBezTo>
                  <a:cubicBezTo>
                    <a:pt x="238" y="185"/>
                    <a:pt x="226" y="202"/>
                    <a:pt x="215" y="220"/>
                  </a:cubicBezTo>
                  <a:cubicBezTo>
                    <a:pt x="208" y="231"/>
                    <a:pt x="202" y="241"/>
                    <a:pt x="196" y="252"/>
                  </a:cubicBezTo>
                  <a:cubicBezTo>
                    <a:pt x="196" y="254"/>
                    <a:pt x="195" y="256"/>
                    <a:pt x="195" y="258"/>
                  </a:cubicBezTo>
                  <a:cubicBezTo>
                    <a:pt x="193" y="262"/>
                    <a:pt x="191" y="265"/>
                    <a:pt x="189" y="268"/>
                  </a:cubicBezTo>
                  <a:cubicBezTo>
                    <a:pt x="187" y="268"/>
                    <a:pt x="185" y="267"/>
                    <a:pt x="183" y="265"/>
                  </a:cubicBezTo>
                  <a:close/>
                  <a:moveTo>
                    <a:pt x="302" y="76"/>
                  </a:moveTo>
                  <a:cubicBezTo>
                    <a:pt x="302" y="76"/>
                    <a:pt x="302" y="76"/>
                    <a:pt x="302" y="77"/>
                  </a:cubicBezTo>
                  <a:cubicBezTo>
                    <a:pt x="283" y="103"/>
                    <a:pt x="266" y="130"/>
                    <a:pt x="249" y="157"/>
                  </a:cubicBezTo>
                  <a:cubicBezTo>
                    <a:pt x="239" y="171"/>
                    <a:pt x="229" y="184"/>
                    <a:pt x="219" y="198"/>
                  </a:cubicBezTo>
                  <a:cubicBezTo>
                    <a:pt x="243" y="155"/>
                    <a:pt x="265" y="110"/>
                    <a:pt x="291" y="71"/>
                  </a:cubicBezTo>
                  <a:cubicBezTo>
                    <a:pt x="295" y="73"/>
                    <a:pt x="298" y="75"/>
                    <a:pt x="302" y="76"/>
                  </a:cubicBezTo>
                  <a:close/>
                  <a:moveTo>
                    <a:pt x="274" y="124"/>
                  </a:moveTo>
                  <a:cubicBezTo>
                    <a:pt x="276" y="121"/>
                    <a:pt x="277" y="119"/>
                    <a:pt x="279" y="116"/>
                  </a:cubicBezTo>
                  <a:cubicBezTo>
                    <a:pt x="284" y="108"/>
                    <a:pt x="290" y="99"/>
                    <a:pt x="296" y="91"/>
                  </a:cubicBezTo>
                  <a:cubicBezTo>
                    <a:pt x="295" y="94"/>
                    <a:pt x="294" y="96"/>
                    <a:pt x="293" y="99"/>
                  </a:cubicBezTo>
                  <a:cubicBezTo>
                    <a:pt x="286" y="107"/>
                    <a:pt x="280" y="115"/>
                    <a:pt x="274" y="124"/>
                  </a:cubicBezTo>
                  <a:close/>
                  <a:moveTo>
                    <a:pt x="305" y="77"/>
                  </a:moveTo>
                  <a:cubicBezTo>
                    <a:pt x="306" y="78"/>
                    <a:pt x="308" y="78"/>
                    <a:pt x="309" y="78"/>
                  </a:cubicBezTo>
                  <a:cubicBezTo>
                    <a:pt x="306" y="82"/>
                    <a:pt x="303" y="85"/>
                    <a:pt x="300" y="89"/>
                  </a:cubicBezTo>
                  <a:cubicBezTo>
                    <a:pt x="302" y="85"/>
                    <a:pt x="303" y="82"/>
                    <a:pt x="305" y="78"/>
                  </a:cubicBezTo>
                  <a:cubicBezTo>
                    <a:pt x="305" y="78"/>
                    <a:pt x="305" y="77"/>
                    <a:pt x="305" y="77"/>
                  </a:cubicBezTo>
                  <a:close/>
                  <a:moveTo>
                    <a:pt x="193" y="239"/>
                  </a:moveTo>
                  <a:cubicBezTo>
                    <a:pt x="198" y="231"/>
                    <a:pt x="204" y="222"/>
                    <a:pt x="210" y="213"/>
                  </a:cubicBezTo>
                  <a:cubicBezTo>
                    <a:pt x="216" y="204"/>
                    <a:pt x="223" y="196"/>
                    <a:pt x="229" y="188"/>
                  </a:cubicBezTo>
                  <a:cubicBezTo>
                    <a:pt x="217" y="208"/>
                    <a:pt x="204" y="227"/>
                    <a:pt x="190" y="245"/>
                  </a:cubicBezTo>
                  <a:cubicBezTo>
                    <a:pt x="191" y="243"/>
                    <a:pt x="192" y="241"/>
                    <a:pt x="193" y="239"/>
                  </a:cubicBezTo>
                  <a:close/>
                  <a:moveTo>
                    <a:pt x="241" y="191"/>
                  </a:moveTo>
                  <a:cubicBezTo>
                    <a:pt x="231" y="204"/>
                    <a:pt x="221" y="218"/>
                    <a:pt x="212" y="232"/>
                  </a:cubicBezTo>
                  <a:cubicBezTo>
                    <a:pt x="225" y="211"/>
                    <a:pt x="238" y="190"/>
                    <a:pt x="253" y="169"/>
                  </a:cubicBezTo>
                  <a:cubicBezTo>
                    <a:pt x="264" y="153"/>
                    <a:pt x="276" y="137"/>
                    <a:pt x="286" y="119"/>
                  </a:cubicBezTo>
                  <a:cubicBezTo>
                    <a:pt x="295" y="108"/>
                    <a:pt x="305" y="96"/>
                    <a:pt x="307" y="88"/>
                  </a:cubicBezTo>
                  <a:cubicBezTo>
                    <a:pt x="297" y="126"/>
                    <a:pt x="264" y="160"/>
                    <a:pt x="241" y="191"/>
                  </a:cubicBezTo>
                  <a:close/>
                  <a:moveTo>
                    <a:pt x="270" y="55"/>
                  </a:moveTo>
                  <a:cubicBezTo>
                    <a:pt x="274" y="59"/>
                    <a:pt x="281" y="65"/>
                    <a:pt x="288" y="69"/>
                  </a:cubicBezTo>
                  <a:cubicBezTo>
                    <a:pt x="236" y="132"/>
                    <a:pt x="202" y="207"/>
                    <a:pt x="152" y="270"/>
                  </a:cubicBezTo>
                  <a:cubicBezTo>
                    <a:pt x="127" y="300"/>
                    <a:pt x="148" y="267"/>
                    <a:pt x="154" y="258"/>
                  </a:cubicBezTo>
                  <a:cubicBezTo>
                    <a:pt x="166" y="241"/>
                    <a:pt x="178" y="223"/>
                    <a:pt x="191" y="206"/>
                  </a:cubicBezTo>
                  <a:cubicBezTo>
                    <a:pt x="221" y="161"/>
                    <a:pt x="251" y="116"/>
                    <a:pt x="279" y="70"/>
                  </a:cubicBezTo>
                  <a:cubicBezTo>
                    <a:pt x="279" y="69"/>
                    <a:pt x="277" y="67"/>
                    <a:pt x="276" y="68"/>
                  </a:cubicBezTo>
                  <a:cubicBezTo>
                    <a:pt x="218" y="140"/>
                    <a:pt x="177" y="222"/>
                    <a:pt x="123" y="297"/>
                  </a:cubicBezTo>
                  <a:cubicBezTo>
                    <a:pt x="130" y="286"/>
                    <a:pt x="136" y="271"/>
                    <a:pt x="142" y="257"/>
                  </a:cubicBezTo>
                  <a:cubicBezTo>
                    <a:pt x="174" y="214"/>
                    <a:pt x="205" y="169"/>
                    <a:pt x="232" y="124"/>
                  </a:cubicBezTo>
                  <a:cubicBezTo>
                    <a:pt x="246" y="104"/>
                    <a:pt x="259" y="83"/>
                    <a:pt x="270" y="60"/>
                  </a:cubicBezTo>
                  <a:cubicBezTo>
                    <a:pt x="271" y="59"/>
                    <a:pt x="269" y="57"/>
                    <a:pt x="268" y="59"/>
                  </a:cubicBezTo>
                  <a:cubicBezTo>
                    <a:pt x="245" y="90"/>
                    <a:pt x="227" y="125"/>
                    <a:pt x="207" y="158"/>
                  </a:cubicBezTo>
                  <a:cubicBezTo>
                    <a:pt x="187" y="185"/>
                    <a:pt x="167" y="212"/>
                    <a:pt x="149" y="240"/>
                  </a:cubicBezTo>
                  <a:cubicBezTo>
                    <a:pt x="136" y="258"/>
                    <a:pt x="123" y="276"/>
                    <a:pt x="112" y="294"/>
                  </a:cubicBezTo>
                  <a:cubicBezTo>
                    <a:pt x="160" y="212"/>
                    <a:pt x="226" y="141"/>
                    <a:pt x="264" y="52"/>
                  </a:cubicBezTo>
                  <a:cubicBezTo>
                    <a:pt x="265" y="51"/>
                    <a:pt x="263" y="49"/>
                    <a:pt x="262" y="51"/>
                  </a:cubicBezTo>
                  <a:cubicBezTo>
                    <a:pt x="208" y="120"/>
                    <a:pt x="171" y="202"/>
                    <a:pt x="117" y="271"/>
                  </a:cubicBezTo>
                  <a:cubicBezTo>
                    <a:pt x="106" y="285"/>
                    <a:pt x="87" y="308"/>
                    <a:pt x="108" y="273"/>
                  </a:cubicBezTo>
                  <a:cubicBezTo>
                    <a:pt x="124" y="246"/>
                    <a:pt x="141" y="220"/>
                    <a:pt x="158" y="194"/>
                  </a:cubicBezTo>
                  <a:cubicBezTo>
                    <a:pt x="189" y="148"/>
                    <a:pt x="220" y="102"/>
                    <a:pt x="251" y="55"/>
                  </a:cubicBezTo>
                  <a:cubicBezTo>
                    <a:pt x="252" y="54"/>
                    <a:pt x="250" y="53"/>
                    <a:pt x="249" y="54"/>
                  </a:cubicBezTo>
                  <a:cubicBezTo>
                    <a:pt x="240" y="66"/>
                    <a:pt x="231" y="78"/>
                    <a:pt x="222" y="90"/>
                  </a:cubicBezTo>
                  <a:cubicBezTo>
                    <a:pt x="231" y="77"/>
                    <a:pt x="239" y="64"/>
                    <a:pt x="246" y="51"/>
                  </a:cubicBezTo>
                  <a:cubicBezTo>
                    <a:pt x="247" y="49"/>
                    <a:pt x="245" y="48"/>
                    <a:pt x="244" y="49"/>
                  </a:cubicBezTo>
                  <a:cubicBezTo>
                    <a:pt x="243" y="49"/>
                    <a:pt x="243" y="50"/>
                    <a:pt x="243" y="50"/>
                  </a:cubicBezTo>
                  <a:cubicBezTo>
                    <a:pt x="244" y="46"/>
                    <a:pt x="246" y="41"/>
                    <a:pt x="246" y="36"/>
                  </a:cubicBezTo>
                  <a:cubicBezTo>
                    <a:pt x="247" y="34"/>
                    <a:pt x="245" y="33"/>
                    <a:pt x="244" y="34"/>
                  </a:cubicBezTo>
                  <a:cubicBezTo>
                    <a:pt x="211" y="66"/>
                    <a:pt x="185" y="103"/>
                    <a:pt x="161" y="142"/>
                  </a:cubicBezTo>
                  <a:cubicBezTo>
                    <a:pt x="139" y="177"/>
                    <a:pt x="117" y="212"/>
                    <a:pt x="96" y="248"/>
                  </a:cubicBezTo>
                  <a:cubicBezTo>
                    <a:pt x="90" y="255"/>
                    <a:pt x="84" y="262"/>
                    <a:pt x="78" y="269"/>
                  </a:cubicBezTo>
                  <a:cubicBezTo>
                    <a:pt x="66" y="283"/>
                    <a:pt x="60" y="288"/>
                    <a:pt x="69" y="271"/>
                  </a:cubicBezTo>
                  <a:cubicBezTo>
                    <a:pt x="87" y="249"/>
                    <a:pt x="102" y="223"/>
                    <a:pt x="117" y="198"/>
                  </a:cubicBezTo>
                  <a:cubicBezTo>
                    <a:pt x="135" y="174"/>
                    <a:pt x="153" y="149"/>
                    <a:pt x="170" y="125"/>
                  </a:cubicBezTo>
                  <a:cubicBezTo>
                    <a:pt x="155" y="145"/>
                    <a:pt x="140" y="164"/>
                    <a:pt x="126" y="184"/>
                  </a:cubicBezTo>
                  <a:cubicBezTo>
                    <a:pt x="127" y="181"/>
                    <a:pt x="128" y="179"/>
                    <a:pt x="130" y="177"/>
                  </a:cubicBezTo>
                  <a:cubicBezTo>
                    <a:pt x="132" y="174"/>
                    <a:pt x="134" y="170"/>
                    <a:pt x="136" y="167"/>
                  </a:cubicBezTo>
                  <a:cubicBezTo>
                    <a:pt x="152" y="144"/>
                    <a:pt x="168" y="121"/>
                    <a:pt x="183" y="99"/>
                  </a:cubicBezTo>
                  <a:cubicBezTo>
                    <a:pt x="197" y="79"/>
                    <a:pt x="212" y="59"/>
                    <a:pt x="224" y="40"/>
                  </a:cubicBezTo>
                  <a:cubicBezTo>
                    <a:pt x="207" y="67"/>
                    <a:pt x="192" y="94"/>
                    <a:pt x="173" y="120"/>
                  </a:cubicBezTo>
                  <a:cubicBezTo>
                    <a:pt x="194" y="90"/>
                    <a:pt x="215" y="60"/>
                    <a:pt x="235" y="28"/>
                  </a:cubicBezTo>
                  <a:cubicBezTo>
                    <a:pt x="236" y="26"/>
                    <a:pt x="233" y="25"/>
                    <a:pt x="232" y="27"/>
                  </a:cubicBezTo>
                  <a:cubicBezTo>
                    <a:pt x="207" y="60"/>
                    <a:pt x="183" y="94"/>
                    <a:pt x="159" y="129"/>
                  </a:cubicBezTo>
                  <a:cubicBezTo>
                    <a:pt x="181" y="94"/>
                    <a:pt x="203" y="59"/>
                    <a:pt x="225" y="25"/>
                  </a:cubicBezTo>
                  <a:cubicBezTo>
                    <a:pt x="226" y="23"/>
                    <a:pt x="224" y="22"/>
                    <a:pt x="223" y="23"/>
                  </a:cubicBezTo>
                  <a:cubicBezTo>
                    <a:pt x="213" y="37"/>
                    <a:pt x="203" y="51"/>
                    <a:pt x="193" y="65"/>
                  </a:cubicBezTo>
                  <a:cubicBezTo>
                    <a:pt x="203" y="49"/>
                    <a:pt x="212" y="33"/>
                    <a:pt x="219" y="16"/>
                  </a:cubicBezTo>
                  <a:cubicBezTo>
                    <a:pt x="219" y="15"/>
                    <a:pt x="217" y="14"/>
                    <a:pt x="216" y="15"/>
                  </a:cubicBezTo>
                  <a:cubicBezTo>
                    <a:pt x="204" y="28"/>
                    <a:pt x="193" y="43"/>
                    <a:pt x="182" y="59"/>
                  </a:cubicBezTo>
                  <a:cubicBezTo>
                    <a:pt x="192" y="43"/>
                    <a:pt x="200" y="27"/>
                    <a:pt x="207" y="9"/>
                  </a:cubicBezTo>
                  <a:cubicBezTo>
                    <a:pt x="233" y="15"/>
                    <a:pt x="251" y="37"/>
                    <a:pt x="270" y="55"/>
                  </a:cubicBezTo>
                  <a:close/>
                  <a:moveTo>
                    <a:pt x="182" y="213"/>
                  </a:moveTo>
                  <a:cubicBezTo>
                    <a:pt x="209" y="168"/>
                    <a:pt x="236" y="124"/>
                    <a:pt x="268" y="83"/>
                  </a:cubicBezTo>
                  <a:cubicBezTo>
                    <a:pt x="243" y="116"/>
                    <a:pt x="222" y="155"/>
                    <a:pt x="198" y="189"/>
                  </a:cubicBezTo>
                  <a:cubicBezTo>
                    <a:pt x="193" y="197"/>
                    <a:pt x="187" y="205"/>
                    <a:pt x="182" y="213"/>
                  </a:cubicBezTo>
                  <a:close/>
                  <a:moveTo>
                    <a:pt x="163" y="222"/>
                  </a:moveTo>
                  <a:cubicBezTo>
                    <a:pt x="173" y="207"/>
                    <a:pt x="183" y="192"/>
                    <a:pt x="194" y="178"/>
                  </a:cubicBezTo>
                  <a:cubicBezTo>
                    <a:pt x="194" y="177"/>
                    <a:pt x="195" y="177"/>
                    <a:pt x="195" y="176"/>
                  </a:cubicBezTo>
                  <a:cubicBezTo>
                    <a:pt x="195" y="177"/>
                    <a:pt x="194" y="178"/>
                    <a:pt x="193" y="179"/>
                  </a:cubicBezTo>
                  <a:cubicBezTo>
                    <a:pt x="184" y="194"/>
                    <a:pt x="173" y="208"/>
                    <a:pt x="163" y="222"/>
                  </a:cubicBezTo>
                  <a:close/>
                  <a:moveTo>
                    <a:pt x="190" y="174"/>
                  </a:moveTo>
                  <a:cubicBezTo>
                    <a:pt x="180" y="190"/>
                    <a:pt x="169" y="205"/>
                    <a:pt x="158" y="221"/>
                  </a:cubicBezTo>
                  <a:cubicBezTo>
                    <a:pt x="189" y="175"/>
                    <a:pt x="216" y="125"/>
                    <a:pt x="245" y="79"/>
                  </a:cubicBezTo>
                  <a:cubicBezTo>
                    <a:pt x="269" y="40"/>
                    <a:pt x="238" y="100"/>
                    <a:pt x="234" y="107"/>
                  </a:cubicBezTo>
                  <a:cubicBezTo>
                    <a:pt x="221" y="131"/>
                    <a:pt x="205" y="153"/>
                    <a:pt x="190" y="174"/>
                  </a:cubicBezTo>
                  <a:close/>
                  <a:moveTo>
                    <a:pt x="47" y="288"/>
                  </a:moveTo>
                  <a:cubicBezTo>
                    <a:pt x="80" y="233"/>
                    <a:pt x="118" y="182"/>
                    <a:pt x="155" y="130"/>
                  </a:cubicBezTo>
                  <a:cubicBezTo>
                    <a:pt x="149" y="140"/>
                    <a:pt x="143" y="150"/>
                    <a:pt x="137" y="160"/>
                  </a:cubicBezTo>
                  <a:cubicBezTo>
                    <a:pt x="130" y="170"/>
                    <a:pt x="124" y="181"/>
                    <a:pt x="117" y="192"/>
                  </a:cubicBezTo>
                  <a:cubicBezTo>
                    <a:pt x="111" y="201"/>
                    <a:pt x="104" y="210"/>
                    <a:pt x="98" y="220"/>
                  </a:cubicBezTo>
                  <a:cubicBezTo>
                    <a:pt x="82" y="241"/>
                    <a:pt x="67" y="262"/>
                    <a:pt x="53" y="285"/>
                  </a:cubicBezTo>
                  <a:cubicBezTo>
                    <a:pt x="52" y="287"/>
                    <a:pt x="54" y="288"/>
                    <a:pt x="55" y="287"/>
                  </a:cubicBezTo>
                  <a:cubicBezTo>
                    <a:pt x="57" y="285"/>
                    <a:pt x="59" y="283"/>
                    <a:pt x="61" y="281"/>
                  </a:cubicBezTo>
                  <a:cubicBezTo>
                    <a:pt x="59" y="285"/>
                    <a:pt x="57" y="289"/>
                    <a:pt x="55" y="293"/>
                  </a:cubicBezTo>
                  <a:cubicBezTo>
                    <a:pt x="52" y="291"/>
                    <a:pt x="50" y="290"/>
                    <a:pt x="47" y="288"/>
                  </a:cubicBezTo>
                  <a:close/>
                  <a:moveTo>
                    <a:pt x="37" y="281"/>
                  </a:moveTo>
                  <a:cubicBezTo>
                    <a:pt x="38" y="281"/>
                    <a:pt x="38" y="281"/>
                    <a:pt x="39" y="281"/>
                  </a:cubicBezTo>
                  <a:cubicBezTo>
                    <a:pt x="61" y="252"/>
                    <a:pt x="78" y="220"/>
                    <a:pt x="96" y="189"/>
                  </a:cubicBezTo>
                  <a:cubicBezTo>
                    <a:pt x="100" y="184"/>
                    <a:pt x="103" y="180"/>
                    <a:pt x="107" y="175"/>
                  </a:cubicBezTo>
                  <a:cubicBezTo>
                    <a:pt x="111" y="169"/>
                    <a:pt x="116" y="164"/>
                    <a:pt x="120" y="159"/>
                  </a:cubicBezTo>
                  <a:cubicBezTo>
                    <a:pt x="94" y="201"/>
                    <a:pt x="70" y="244"/>
                    <a:pt x="45" y="287"/>
                  </a:cubicBezTo>
                  <a:cubicBezTo>
                    <a:pt x="42" y="285"/>
                    <a:pt x="40" y="283"/>
                    <a:pt x="37" y="281"/>
                  </a:cubicBezTo>
                  <a:close/>
                  <a:moveTo>
                    <a:pt x="61" y="239"/>
                  </a:moveTo>
                  <a:cubicBezTo>
                    <a:pt x="65" y="232"/>
                    <a:pt x="70" y="225"/>
                    <a:pt x="75" y="218"/>
                  </a:cubicBezTo>
                  <a:cubicBezTo>
                    <a:pt x="68" y="231"/>
                    <a:pt x="61" y="244"/>
                    <a:pt x="53" y="256"/>
                  </a:cubicBezTo>
                  <a:cubicBezTo>
                    <a:pt x="35" y="287"/>
                    <a:pt x="60" y="242"/>
                    <a:pt x="61" y="239"/>
                  </a:cubicBezTo>
                  <a:close/>
                  <a:moveTo>
                    <a:pt x="136" y="139"/>
                  </a:moveTo>
                  <a:cubicBezTo>
                    <a:pt x="152" y="120"/>
                    <a:pt x="168" y="101"/>
                    <a:pt x="183" y="80"/>
                  </a:cubicBezTo>
                  <a:cubicBezTo>
                    <a:pt x="156" y="120"/>
                    <a:pt x="130" y="161"/>
                    <a:pt x="102" y="199"/>
                  </a:cubicBezTo>
                  <a:cubicBezTo>
                    <a:pt x="99" y="203"/>
                    <a:pt x="96" y="207"/>
                    <a:pt x="93" y="211"/>
                  </a:cubicBezTo>
                  <a:cubicBezTo>
                    <a:pt x="104" y="193"/>
                    <a:pt x="115" y="174"/>
                    <a:pt x="126" y="155"/>
                  </a:cubicBezTo>
                  <a:cubicBezTo>
                    <a:pt x="129" y="150"/>
                    <a:pt x="133" y="145"/>
                    <a:pt x="136" y="139"/>
                  </a:cubicBezTo>
                  <a:close/>
                  <a:moveTo>
                    <a:pt x="151" y="116"/>
                  </a:moveTo>
                  <a:cubicBezTo>
                    <a:pt x="162" y="98"/>
                    <a:pt x="174" y="81"/>
                    <a:pt x="185" y="62"/>
                  </a:cubicBezTo>
                  <a:cubicBezTo>
                    <a:pt x="191" y="52"/>
                    <a:pt x="227" y="0"/>
                    <a:pt x="202" y="46"/>
                  </a:cubicBezTo>
                  <a:cubicBezTo>
                    <a:pt x="191" y="64"/>
                    <a:pt x="177" y="81"/>
                    <a:pt x="164" y="99"/>
                  </a:cubicBezTo>
                  <a:cubicBezTo>
                    <a:pt x="160" y="104"/>
                    <a:pt x="155" y="110"/>
                    <a:pt x="151" y="116"/>
                  </a:cubicBezTo>
                  <a:close/>
                  <a:moveTo>
                    <a:pt x="131" y="140"/>
                  </a:moveTo>
                  <a:cubicBezTo>
                    <a:pt x="123" y="151"/>
                    <a:pt x="115" y="162"/>
                    <a:pt x="106" y="172"/>
                  </a:cubicBezTo>
                  <a:cubicBezTo>
                    <a:pt x="110" y="167"/>
                    <a:pt x="113" y="161"/>
                    <a:pt x="117" y="156"/>
                  </a:cubicBezTo>
                  <a:cubicBezTo>
                    <a:pt x="132" y="135"/>
                    <a:pt x="147" y="114"/>
                    <a:pt x="161" y="92"/>
                  </a:cubicBezTo>
                  <a:cubicBezTo>
                    <a:pt x="155" y="104"/>
                    <a:pt x="148" y="115"/>
                    <a:pt x="141" y="125"/>
                  </a:cubicBezTo>
                  <a:cubicBezTo>
                    <a:pt x="138" y="130"/>
                    <a:pt x="135" y="135"/>
                    <a:pt x="131" y="140"/>
                  </a:cubicBezTo>
                  <a:close/>
                  <a:moveTo>
                    <a:pt x="239" y="55"/>
                  </a:moveTo>
                  <a:cubicBezTo>
                    <a:pt x="218" y="79"/>
                    <a:pt x="200" y="107"/>
                    <a:pt x="182" y="134"/>
                  </a:cubicBezTo>
                  <a:cubicBezTo>
                    <a:pt x="178" y="139"/>
                    <a:pt x="174" y="143"/>
                    <a:pt x="171" y="148"/>
                  </a:cubicBezTo>
                  <a:cubicBezTo>
                    <a:pt x="154" y="171"/>
                    <a:pt x="138" y="194"/>
                    <a:pt x="121" y="217"/>
                  </a:cubicBezTo>
                  <a:cubicBezTo>
                    <a:pt x="120" y="218"/>
                    <a:pt x="119" y="218"/>
                    <a:pt x="118" y="219"/>
                  </a:cubicBezTo>
                  <a:cubicBezTo>
                    <a:pt x="151" y="169"/>
                    <a:pt x="178" y="115"/>
                    <a:pt x="216" y="68"/>
                  </a:cubicBezTo>
                  <a:cubicBezTo>
                    <a:pt x="217" y="66"/>
                    <a:pt x="242" y="43"/>
                    <a:pt x="242" y="45"/>
                  </a:cubicBezTo>
                  <a:cubicBezTo>
                    <a:pt x="241" y="48"/>
                    <a:pt x="240" y="51"/>
                    <a:pt x="239" y="55"/>
                  </a:cubicBezTo>
                  <a:close/>
                  <a:moveTo>
                    <a:pt x="166" y="168"/>
                  </a:moveTo>
                  <a:cubicBezTo>
                    <a:pt x="162" y="173"/>
                    <a:pt x="158" y="178"/>
                    <a:pt x="154" y="183"/>
                  </a:cubicBezTo>
                  <a:cubicBezTo>
                    <a:pt x="148" y="192"/>
                    <a:pt x="141" y="201"/>
                    <a:pt x="135" y="209"/>
                  </a:cubicBezTo>
                  <a:cubicBezTo>
                    <a:pt x="154" y="182"/>
                    <a:pt x="174" y="153"/>
                    <a:pt x="193" y="125"/>
                  </a:cubicBezTo>
                  <a:cubicBezTo>
                    <a:pt x="197" y="120"/>
                    <a:pt x="202" y="115"/>
                    <a:pt x="206" y="109"/>
                  </a:cubicBezTo>
                  <a:cubicBezTo>
                    <a:pt x="195" y="127"/>
                    <a:pt x="183" y="143"/>
                    <a:pt x="171" y="160"/>
                  </a:cubicBezTo>
                  <a:cubicBezTo>
                    <a:pt x="169" y="163"/>
                    <a:pt x="167" y="165"/>
                    <a:pt x="166" y="168"/>
                  </a:cubicBezTo>
                  <a:close/>
                  <a:moveTo>
                    <a:pt x="156" y="173"/>
                  </a:moveTo>
                  <a:cubicBezTo>
                    <a:pt x="154" y="176"/>
                    <a:pt x="152" y="179"/>
                    <a:pt x="150" y="182"/>
                  </a:cubicBezTo>
                  <a:cubicBezTo>
                    <a:pt x="133" y="207"/>
                    <a:pt x="117" y="231"/>
                    <a:pt x="99" y="255"/>
                  </a:cubicBezTo>
                  <a:cubicBezTo>
                    <a:pt x="96" y="260"/>
                    <a:pt x="63" y="308"/>
                    <a:pt x="87" y="268"/>
                  </a:cubicBezTo>
                  <a:cubicBezTo>
                    <a:pt x="92" y="260"/>
                    <a:pt x="97" y="252"/>
                    <a:pt x="103" y="244"/>
                  </a:cubicBezTo>
                  <a:cubicBezTo>
                    <a:pt x="121" y="221"/>
                    <a:pt x="139" y="197"/>
                    <a:pt x="156" y="173"/>
                  </a:cubicBezTo>
                  <a:close/>
                  <a:moveTo>
                    <a:pt x="68" y="297"/>
                  </a:moveTo>
                  <a:cubicBezTo>
                    <a:pt x="67" y="298"/>
                    <a:pt x="69" y="300"/>
                    <a:pt x="70" y="298"/>
                  </a:cubicBezTo>
                  <a:cubicBezTo>
                    <a:pt x="82" y="282"/>
                    <a:pt x="94" y="266"/>
                    <a:pt x="106" y="249"/>
                  </a:cubicBezTo>
                  <a:cubicBezTo>
                    <a:pt x="95" y="266"/>
                    <a:pt x="85" y="284"/>
                    <a:pt x="76" y="303"/>
                  </a:cubicBezTo>
                  <a:cubicBezTo>
                    <a:pt x="70" y="301"/>
                    <a:pt x="64" y="298"/>
                    <a:pt x="57" y="294"/>
                  </a:cubicBezTo>
                  <a:cubicBezTo>
                    <a:pt x="68" y="284"/>
                    <a:pt x="78" y="273"/>
                    <a:pt x="88" y="262"/>
                  </a:cubicBezTo>
                  <a:cubicBezTo>
                    <a:pt x="81" y="273"/>
                    <a:pt x="74" y="285"/>
                    <a:pt x="68" y="297"/>
                  </a:cubicBezTo>
                  <a:close/>
                  <a:moveTo>
                    <a:pt x="91" y="278"/>
                  </a:moveTo>
                  <a:cubicBezTo>
                    <a:pt x="101" y="258"/>
                    <a:pt x="114" y="241"/>
                    <a:pt x="127" y="224"/>
                  </a:cubicBezTo>
                  <a:cubicBezTo>
                    <a:pt x="134" y="214"/>
                    <a:pt x="141" y="205"/>
                    <a:pt x="148" y="195"/>
                  </a:cubicBezTo>
                  <a:cubicBezTo>
                    <a:pt x="134" y="218"/>
                    <a:pt x="121" y="240"/>
                    <a:pt x="108" y="264"/>
                  </a:cubicBezTo>
                  <a:cubicBezTo>
                    <a:pt x="104" y="273"/>
                    <a:pt x="73" y="313"/>
                    <a:pt x="91" y="278"/>
                  </a:cubicBezTo>
                  <a:close/>
                  <a:moveTo>
                    <a:pt x="136" y="217"/>
                  </a:moveTo>
                  <a:cubicBezTo>
                    <a:pt x="151" y="193"/>
                    <a:pt x="168" y="169"/>
                    <a:pt x="184" y="146"/>
                  </a:cubicBezTo>
                  <a:cubicBezTo>
                    <a:pt x="195" y="131"/>
                    <a:pt x="206" y="115"/>
                    <a:pt x="217" y="100"/>
                  </a:cubicBezTo>
                  <a:cubicBezTo>
                    <a:pt x="222" y="93"/>
                    <a:pt x="255" y="44"/>
                    <a:pt x="228" y="85"/>
                  </a:cubicBezTo>
                  <a:cubicBezTo>
                    <a:pt x="211" y="111"/>
                    <a:pt x="193" y="136"/>
                    <a:pt x="176" y="162"/>
                  </a:cubicBezTo>
                  <a:cubicBezTo>
                    <a:pt x="157" y="190"/>
                    <a:pt x="139" y="219"/>
                    <a:pt x="120" y="248"/>
                  </a:cubicBezTo>
                  <a:cubicBezTo>
                    <a:pt x="125" y="237"/>
                    <a:pt x="130" y="227"/>
                    <a:pt x="136" y="217"/>
                  </a:cubicBezTo>
                  <a:close/>
                  <a:moveTo>
                    <a:pt x="115" y="133"/>
                  </a:moveTo>
                  <a:cubicBezTo>
                    <a:pt x="110" y="140"/>
                    <a:pt x="105" y="147"/>
                    <a:pt x="100" y="154"/>
                  </a:cubicBezTo>
                  <a:cubicBezTo>
                    <a:pt x="108" y="141"/>
                    <a:pt x="115" y="129"/>
                    <a:pt x="123" y="116"/>
                  </a:cubicBezTo>
                  <a:cubicBezTo>
                    <a:pt x="132" y="103"/>
                    <a:pt x="142" y="90"/>
                    <a:pt x="151" y="77"/>
                  </a:cubicBezTo>
                  <a:cubicBezTo>
                    <a:pt x="148" y="83"/>
                    <a:pt x="144" y="89"/>
                    <a:pt x="140" y="95"/>
                  </a:cubicBezTo>
                  <a:cubicBezTo>
                    <a:pt x="132" y="108"/>
                    <a:pt x="123" y="120"/>
                    <a:pt x="115" y="133"/>
                  </a:cubicBezTo>
                  <a:close/>
                  <a:moveTo>
                    <a:pt x="56" y="209"/>
                  </a:moveTo>
                  <a:cubicBezTo>
                    <a:pt x="70" y="192"/>
                    <a:pt x="83" y="173"/>
                    <a:pt x="96" y="155"/>
                  </a:cubicBezTo>
                  <a:cubicBezTo>
                    <a:pt x="82" y="177"/>
                    <a:pt x="68" y="199"/>
                    <a:pt x="52" y="221"/>
                  </a:cubicBezTo>
                  <a:cubicBezTo>
                    <a:pt x="11" y="279"/>
                    <a:pt x="45" y="225"/>
                    <a:pt x="53" y="213"/>
                  </a:cubicBezTo>
                  <a:cubicBezTo>
                    <a:pt x="54" y="212"/>
                    <a:pt x="55" y="211"/>
                    <a:pt x="56" y="209"/>
                  </a:cubicBezTo>
                  <a:close/>
                  <a:moveTo>
                    <a:pt x="102" y="115"/>
                  </a:moveTo>
                  <a:cubicBezTo>
                    <a:pt x="90" y="132"/>
                    <a:pt x="79" y="148"/>
                    <a:pt x="67" y="164"/>
                  </a:cubicBezTo>
                  <a:cubicBezTo>
                    <a:pt x="81" y="142"/>
                    <a:pt x="95" y="119"/>
                    <a:pt x="109" y="97"/>
                  </a:cubicBezTo>
                  <a:cubicBezTo>
                    <a:pt x="114" y="90"/>
                    <a:pt x="119" y="84"/>
                    <a:pt x="125" y="77"/>
                  </a:cubicBezTo>
                  <a:cubicBezTo>
                    <a:pt x="138" y="60"/>
                    <a:pt x="151" y="43"/>
                    <a:pt x="165" y="26"/>
                  </a:cubicBezTo>
                  <a:cubicBezTo>
                    <a:pt x="162" y="31"/>
                    <a:pt x="155" y="41"/>
                    <a:pt x="150" y="48"/>
                  </a:cubicBezTo>
                  <a:cubicBezTo>
                    <a:pt x="142" y="59"/>
                    <a:pt x="136" y="67"/>
                    <a:pt x="144" y="57"/>
                  </a:cubicBezTo>
                  <a:cubicBezTo>
                    <a:pt x="142" y="59"/>
                    <a:pt x="140" y="62"/>
                    <a:pt x="139" y="64"/>
                  </a:cubicBezTo>
                  <a:cubicBezTo>
                    <a:pt x="131" y="73"/>
                    <a:pt x="136" y="67"/>
                    <a:pt x="124" y="85"/>
                  </a:cubicBezTo>
                  <a:cubicBezTo>
                    <a:pt x="120" y="90"/>
                    <a:pt x="115" y="96"/>
                    <a:pt x="111" y="102"/>
                  </a:cubicBezTo>
                  <a:cubicBezTo>
                    <a:pt x="108" y="106"/>
                    <a:pt x="105" y="111"/>
                    <a:pt x="102" y="115"/>
                  </a:cubicBezTo>
                  <a:close/>
                  <a:moveTo>
                    <a:pt x="14" y="231"/>
                  </a:moveTo>
                  <a:cubicBezTo>
                    <a:pt x="15" y="222"/>
                    <a:pt x="19" y="212"/>
                    <a:pt x="24" y="203"/>
                  </a:cubicBezTo>
                  <a:cubicBezTo>
                    <a:pt x="35" y="190"/>
                    <a:pt x="45" y="175"/>
                    <a:pt x="55" y="161"/>
                  </a:cubicBezTo>
                  <a:cubicBezTo>
                    <a:pt x="62" y="153"/>
                    <a:pt x="69" y="146"/>
                    <a:pt x="75" y="139"/>
                  </a:cubicBezTo>
                  <a:cubicBezTo>
                    <a:pt x="78" y="135"/>
                    <a:pt x="81" y="131"/>
                    <a:pt x="84" y="128"/>
                  </a:cubicBezTo>
                  <a:cubicBezTo>
                    <a:pt x="80" y="134"/>
                    <a:pt x="76" y="140"/>
                    <a:pt x="73" y="146"/>
                  </a:cubicBezTo>
                  <a:cubicBezTo>
                    <a:pt x="65" y="159"/>
                    <a:pt x="58" y="171"/>
                    <a:pt x="50" y="184"/>
                  </a:cubicBezTo>
                  <a:cubicBezTo>
                    <a:pt x="44" y="194"/>
                    <a:pt x="17" y="221"/>
                    <a:pt x="14" y="231"/>
                  </a:cubicBezTo>
                  <a:cubicBezTo>
                    <a:pt x="14" y="231"/>
                    <a:pt x="14" y="231"/>
                    <a:pt x="14" y="231"/>
                  </a:cubicBezTo>
                  <a:close/>
                  <a:moveTo>
                    <a:pt x="153" y="14"/>
                  </a:moveTo>
                  <a:cubicBezTo>
                    <a:pt x="140" y="30"/>
                    <a:pt x="128" y="46"/>
                    <a:pt x="116" y="62"/>
                  </a:cubicBezTo>
                  <a:cubicBezTo>
                    <a:pt x="125" y="48"/>
                    <a:pt x="133" y="33"/>
                    <a:pt x="140" y="18"/>
                  </a:cubicBezTo>
                  <a:cubicBezTo>
                    <a:pt x="144" y="17"/>
                    <a:pt x="149" y="15"/>
                    <a:pt x="153" y="14"/>
                  </a:cubicBezTo>
                  <a:close/>
                  <a:moveTo>
                    <a:pt x="129" y="64"/>
                  </a:moveTo>
                  <a:cubicBezTo>
                    <a:pt x="137" y="52"/>
                    <a:pt x="146" y="41"/>
                    <a:pt x="156" y="31"/>
                  </a:cubicBezTo>
                  <a:cubicBezTo>
                    <a:pt x="160" y="26"/>
                    <a:pt x="163" y="24"/>
                    <a:pt x="165" y="22"/>
                  </a:cubicBezTo>
                  <a:cubicBezTo>
                    <a:pt x="150" y="41"/>
                    <a:pt x="135" y="59"/>
                    <a:pt x="120" y="78"/>
                  </a:cubicBezTo>
                  <a:cubicBezTo>
                    <a:pt x="123" y="73"/>
                    <a:pt x="126" y="69"/>
                    <a:pt x="129" y="64"/>
                  </a:cubicBezTo>
                  <a:close/>
                  <a:moveTo>
                    <a:pt x="174" y="10"/>
                  </a:moveTo>
                  <a:cubicBezTo>
                    <a:pt x="161" y="22"/>
                    <a:pt x="149" y="34"/>
                    <a:pt x="138" y="48"/>
                  </a:cubicBezTo>
                  <a:cubicBezTo>
                    <a:pt x="145" y="36"/>
                    <a:pt x="151" y="25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3" y="12"/>
                    <a:pt x="169" y="11"/>
                    <a:pt x="175" y="10"/>
                  </a:cubicBezTo>
                  <a:cubicBezTo>
                    <a:pt x="175" y="10"/>
                    <a:pt x="175" y="10"/>
                    <a:pt x="174" y="10"/>
                  </a:cubicBezTo>
                  <a:close/>
                  <a:moveTo>
                    <a:pt x="146" y="26"/>
                  </a:moveTo>
                  <a:cubicBezTo>
                    <a:pt x="133" y="42"/>
                    <a:pt x="123" y="63"/>
                    <a:pt x="112" y="83"/>
                  </a:cubicBezTo>
                  <a:cubicBezTo>
                    <a:pt x="105" y="93"/>
                    <a:pt x="99" y="102"/>
                    <a:pt x="93" y="113"/>
                  </a:cubicBezTo>
                  <a:cubicBezTo>
                    <a:pt x="86" y="121"/>
                    <a:pt x="80" y="129"/>
                    <a:pt x="73" y="137"/>
                  </a:cubicBezTo>
                  <a:cubicBezTo>
                    <a:pt x="71" y="139"/>
                    <a:pt x="68" y="142"/>
                    <a:pt x="66" y="144"/>
                  </a:cubicBezTo>
                  <a:cubicBezTo>
                    <a:pt x="92" y="104"/>
                    <a:pt x="117" y="63"/>
                    <a:pt x="146" y="26"/>
                  </a:cubicBezTo>
                  <a:close/>
                  <a:moveTo>
                    <a:pt x="121" y="96"/>
                  </a:moveTo>
                  <a:cubicBezTo>
                    <a:pt x="118" y="102"/>
                    <a:pt x="114" y="108"/>
                    <a:pt x="110" y="115"/>
                  </a:cubicBezTo>
                  <a:cubicBezTo>
                    <a:pt x="92" y="147"/>
                    <a:pt x="72" y="178"/>
                    <a:pt x="52" y="209"/>
                  </a:cubicBezTo>
                  <a:cubicBezTo>
                    <a:pt x="43" y="220"/>
                    <a:pt x="34" y="232"/>
                    <a:pt x="25" y="243"/>
                  </a:cubicBezTo>
                  <a:cubicBezTo>
                    <a:pt x="50" y="213"/>
                    <a:pt x="75" y="165"/>
                    <a:pt x="97" y="129"/>
                  </a:cubicBezTo>
                  <a:cubicBezTo>
                    <a:pt x="105" y="118"/>
                    <a:pt x="113" y="107"/>
                    <a:pt x="121" y="96"/>
                  </a:cubicBezTo>
                  <a:close/>
                  <a:moveTo>
                    <a:pt x="98" y="142"/>
                  </a:moveTo>
                  <a:cubicBezTo>
                    <a:pt x="113" y="116"/>
                    <a:pt x="128" y="90"/>
                    <a:pt x="145" y="65"/>
                  </a:cubicBezTo>
                  <a:cubicBezTo>
                    <a:pt x="148" y="61"/>
                    <a:pt x="151" y="57"/>
                    <a:pt x="154" y="53"/>
                  </a:cubicBezTo>
                  <a:cubicBezTo>
                    <a:pt x="163" y="40"/>
                    <a:pt x="172" y="28"/>
                    <a:pt x="183" y="17"/>
                  </a:cubicBezTo>
                  <a:cubicBezTo>
                    <a:pt x="181" y="20"/>
                    <a:pt x="176" y="29"/>
                    <a:pt x="171" y="38"/>
                  </a:cubicBezTo>
                  <a:cubicBezTo>
                    <a:pt x="157" y="58"/>
                    <a:pt x="143" y="78"/>
                    <a:pt x="131" y="99"/>
                  </a:cubicBezTo>
                  <a:cubicBezTo>
                    <a:pt x="127" y="103"/>
                    <a:pt x="124" y="108"/>
                    <a:pt x="121" y="112"/>
                  </a:cubicBezTo>
                  <a:cubicBezTo>
                    <a:pt x="107" y="133"/>
                    <a:pt x="92" y="154"/>
                    <a:pt x="77" y="175"/>
                  </a:cubicBezTo>
                  <a:cubicBezTo>
                    <a:pt x="84" y="164"/>
                    <a:pt x="91" y="153"/>
                    <a:pt x="98" y="142"/>
                  </a:cubicBezTo>
                  <a:close/>
                  <a:moveTo>
                    <a:pt x="198" y="9"/>
                  </a:moveTo>
                  <a:cubicBezTo>
                    <a:pt x="198" y="8"/>
                    <a:pt x="198" y="8"/>
                    <a:pt x="198" y="8"/>
                  </a:cubicBezTo>
                  <a:cubicBezTo>
                    <a:pt x="200" y="8"/>
                    <a:pt x="202" y="8"/>
                    <a:pt x="204" y="9"/>
                  </a:cubicBezTo>
                  <a:cubicBezTo>
                    <a:pt x="198" y="16"/>
                    <a:pt x="193" y="23"/>
                    <a:pt x="187" y="30"/>
                  </a:cubicBezTo>
                  <a:cubicBezTo>
                    <a:pt x="191" y="23"/>
                    <a:pt x="194" y="16"/>
                    <a:pt x="198" y="9"/>
                  </a:cubicBezTo>
                  <a:close/>
                  <a:moveTo>
                    <a:pt x="168" y="30"/>
                  </a:moveTo>
                  <a:cubicBezTo>
                    <a:pt x="172" y="23"/>
                    <a:pt x="175" y="17"/>
                    <a:pt x="178" y="10"/>
                  </a:cubicBezTo>
                  <a:cubicBezTo>
                    <a:pt x="178" y="10"/>
                    <a:pt x="178" y="10"/>
                    <a:pt x="178" y="9"/>
                  </a:cubicBezTo>
                  <a:cubicBezTo>
                    <a:pt x="182" y="9"/>
                    <a:pt x="185" y="9"/>
                    <a:pt x="189" y="8"/>
                  </a:cubicBezTo>
                  <a:cubicBezTo>
                    <a:pt x="182" y="15"/>
                    <a:pt x="175" y="22"/>
                    <a:pt x="168" y="30"/>
                  </a:cubicBezTo>
                  <a:close/>
                  <a:moveTo>
                    <a:pt x="136" y="20"/>
                  </a:moveTo>
                  <a:cubicBezTo>
                    <a:pt x="99" y="77"/>
                    <a:pt x="59" y="142"/>
                    <a:pt x="12" y="189"/>
                  </a:cubicBezTo>
                  <a:cubicBezTo>
                    <a:pt x="13" y="188"/>
                    <a:pt x="25" y="161"/>
                    <a:pt x="27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55" y="126"/>
                    <a:pt x="78" y="89"/>
                    <a:pt x="101" y="55"/>
                  </a:cubicBezTo>
                  <a:cubicBezTo>
                    <a:pt x="108" y="45"/>
                    <a:pt x="116" y="35"/>
                    <a:pt x="123" y="25"/>
                  </a:cubicBezTo>
                  <a:cubicBezTo>
                    <a:pt x="127" y="23"/>
                    <a:pt x="131" y="21"/>
                    <a:pt x="136" y="20"/>
                  </a:cubicBezTo>
                  <a:close/>
                  <a:moveTo>
                    <a:pt x="69" y="94"/>
                  </a:moveTo>
                  <a:cubicBezTo>
                    <a:pt x="53" y="115"/>
                    <a:pt x="37" y="137"/>
                    <a:pt x="23" y="160"/>
                  </a:cubicBezTo>
                  <a:cubicBezTo>
                    <a:pt x="12" y="173"/>
                    <a:pt x="30" y="141"/>
                    <a:pt x="41" y="124"/>
                  </a:cubicBezTo>
                  <a:cubicBezTo>
                    <a:pt x="54" y="106"/>
                    <a:pt x="67" y="87"/>
                    <a:pt x="79" y="69"/>
                  </a:cubicBezTo>
                  <a:cubicBezTo>
                    <a:pt x="88" y="58"/>
                    <a:pt x="96" y="47"/>
                    <a:pt x="103" y="35"/>
                  </a:cubicBezTo>
                  <a:cubicBezTo>
                    <a:pt x="108" y="33"/>
                    <a:pt x="113" y="30"/>
                    <a:pt x="117" y="28"/>
                  </a:cubicBezTo>
                  <a:cubicBezTo>
                    <a:pt x="101" y="50"/>
                    <a:pt x="85" y="72"/>
                    <a:pt x="69" y="94"/>
                  </a:cubicBezTo>
                  <a:close/>
                  <a:moveTo>
                    <a:pt x="61" y="73"/>
                  </a:moveTo>
                  <a:cubicBezTo>
                    <a:pt x="72" y="60"/>
                    <a:pt x="83" y="48"/>
                    <a:pt x="97" y="39"/>
                  </a:cubicBezTo>
                  <a:cubicBezTo>
                    <a:pt x="71" y="75"/>
                    <a:pt x="48" y="114"/>
                    <a:pt x="18" y="148"/>
                  </a:cubicBezTo>
                  <a:cubicBezTo>
                    <a:pt x="31" y="133"/>
                    <a:pt x="52" y="100"/>
                    <a:pt x="61" y="73"/>
                  </a:cubicBezTo>
                  <a:close/>
                  <a:moveTo>
                    <a:pt x="10" y="161"/>
                  </a:moveTo>
                  <a:cubicBezTo>
                    <a:pt x="15" y="155"/>
                    <a:pt x="20" y="150"/>
                    <a:pt x="25" y="144"/>
                  </a:cubicBezTo>
                  <a:cubicBezTo>
                    <a:pt x="19" y="153"/>
                    <a:pt x="14" y="161"/>
                    <a:pt x="9" y="170"/>
                  </a:cubicBezTo>
                  <a:cubicBezTo>
                    <a:pt x="9" y="167"/>
                    <a:pt x="9" y="164"/>
                    <a:pt x="10" y="161"/>
                  </a:cubicBezTo>
                  <a:close/>
                  <a:moveTo>
                    <a:pt x="9" y="174"/>
                  </a:moveTo>
                  <a:cubicBezTo>
                    <a:pt x="9" y="174"/>
                    <a:pt x="9" y="174"/>
                    <a:pt x="10" y="174"/>
                  </a:cubicBezTo>
                  <a:cubicBezTo>
                    <a:pt x="14" y="170"/>
                    <a:pt x="17" y="167"/>
                    <a:pt x="21" y="163"/>
                  </a:cubicBezTo>
                  <a:cubicBezTo>
                    <a:pt x="16" y="170"/>
                    <a:pt x="12" y="177"/>
                    <a:pt x="9" y="184"/>
                  </a:cubicBezTo>
                  <a:cubicBezTo>
                    <a:pt x="8" y="181"/>
                    <a:pt x="8" y="177"/>
                    <a:pt x="9" y="174"/>
                  </a:cubicBezTo>
                  <a:close/>
                  <a:moveTo>
                    <a:pt x="9" y="195"/>
                  </a:moveTo>
                  <a:cubicBezTo>
                    <a:pt x="26" y="180"/>
                    <a:pt x="41" y="163"/>
                    <a:pt x="55" y="144"/>
                  </a:cubicBezTo>
                  <a:cubicBezTo>
                    <a:pt x="40" y="167"/>
                    <a:pt x="25" y="190"/>
                    <a:pt x="11" y="212"/>
                  </a:cubicBezTo>
                  <a:cubicBezTo>
                    <a:pt x="10" y="206"/>
                    <a:pt x="9" y="201"/>
                    <a:pt x="9" y="195"/>
                  </a:cubicBezTo>
                  <a:close/>
                  <a:moveTo>
                    <a:pt x="12" y="218"/>
                  </a:moveTo>
                  <a:cubicBezTo>
                    <a:pt x="15" y="215"/>
                    <a:pt x="18" y="211"/>
                    <a:pt x="21" y="207"/>
                  </a:cubicBezTo>
                  <a:cubicBezTo>
                    <a:pt x="18" y="214"/>
                    <a:pt x="15" y="220"/>
                    <a:pt x="13" y="227"/>
                  </a:cubicBezTo>
                  <a:cubicBezTo>
                    <a:pt x="12" y="224"/>
                    <a:pt x="12" y="221"/>
                    <a:pt x="12" y="218"/>
                  </a:cubicBezTo>
                  <a:close/>
                  <a:moveTo>
                    <a:pt x="16" y="244"/>
                  </a:moveTo>
                  <a:cubicBezTo>
                    <a:pt x="24" y="232"/>
                    <a:pt x="33" y="219"/>
                    <a:pt x="41" y="206"/>
                  </a:cubicBezTo>
                  <a:cubicBezTo>
                    <a:pt x="33" y="220"/>
                    <a:pt x="25" y="235"/>
                    <a:pt x="17" y="249"/>
                  </a:cubicBezTo>
                  <a:cubicBezTo>
                    <a:pt x="17" y="248"/>
                    <a:pt x="17" y="246"/>
                    <a:pt x="16" y="244"/>
                  </a:cubicBezTo>
                  <a:close/>
                  <a:moveTo>
                    <a:pt x="19" y="257"/>
                  </a:moveTo>
                  <a:cubicBezTo>
                    <a:pt x="19" y="256"/>
                    <a:pt x="19" y="255"/>
                    <a:pt x="18" y="254"/>
                  </a:cubicBezTo>
                  <a:cubicBezTo>
                    <a:pt x="26" y="246"/>
                    <a:pt x="33" y="238"/>
                    <a:pt x="40" y="229"/>
                  </a:cubicBezTo>
                  <a:cubicBezTo>
                    <a:pt x="34" y="239"/>
                    <a:pt x="28" y="248"/>
                    <a:pt x="22" y="258"/>
                  </a:cubicBezTo>
                  <a:cubicBezTo>
                    <a:pt x="21" y="259"/>
                    <a:pt x="23" y="261"/>
                    <a:pt x="24" y="260"/>
                  </a:cubicBezTo>
                  <a:cubicBezTo>
                    <a:pt x="33" y="250"/>
                    <a:pt x="41" y="240"/>
                    <a:pt x="49" y="229"/>
                  </a:cubicBezTo>
                  <a:cubicBezTo>
                    <a:pt x="41" y="242"/>
                    <a:pt x="34" y="255"/>
                    <a:pt x="27" y="267"/>
                  </a:cubicBezTo>
                  <a:cubicBezTo>
                    <a:pt x="26" y="269"/>
                    <a:pt x="28" y="271"/>
                    <a:pt x="30" y="269"/>
                  </a:cubicBezTo>
                  <a:cubicBezTo>
                    <a:pt x="48" y="242"/>
                    <a:pt x="65" y="214"/>
                    <a:pt x="83" y="187"/>
                  </a:cubicBezTo>
                  <a:cubicBezTo>
                    <a:pt x="117" y="141"/>
                    <a:pt x="151" y="95"/>
                    <a:pt x="178" y="47"/>
                  </a:cubicBezTo>
                  <a:cubicBezTo>
                    <a:pt x="181" y="43"/>
                    <a:pt x="184" y="40"/>
                    <a:pt x="186" y="36"/>
                  </a:cubicBezTo>
                  <a:cubicBezTo>
                    <a:pt x="197" y="33"/>
                    <a:pt x="196" y="37"/>
                    <a:pt x="185" y="49"/>
                  </a:cubicBezTo>
                  <a:cubicBezTo>
                    <a:pt x="180" y="58"/>
                    <a:pt x="175" y="67"/>
                    <a:pt x="169" y="76"/>
                  </a:cubicBezTo>
                  <a:cubicBezTo>
                    <a:pt x="150" y="108"/>
                    <a:pt x="127" y="137"/>
                    <a:pt x="105" y="167"/>
                  </a:cubicBezTo>
                  <a:cubicBezTo>
                    <a:pt x="98" y="178"/>
                    <a:pt x="91" y="190"/>
                    <a:pt x="84" y="201"/>
                  </a:cubicBezTo>
                  <a:cubicBezTo>
                    <a:pt x="67" y="225"/>
                    <a:pt x="50" y="251"/>
                    <a:pt x="37" y="279"/>
                  </a:cubicBezTo>
                  <a:cubicBezTo>
                    <a:pt x="36" y="280"/>
                    <a:pt x="37" y="280"/>
                    <a:pt x="37" y="281"/>
                  </a:cubicBezTo>
                  <a:cubicBezTo>
                    <a:pt x="28" y="273"/>
                    <a:pt x="21" y="265"/>
                    <a:pt x="19" y="257"/>
                  </a:cubicBezTo>
                  <a:close/>
                  <a:moveTo>
                    <a:pt x="81" y="304"/>
                  </a:moveTo>
                  <a:cubicBezTo>
                    <a:pt x="85" y="301"/>
                    <a:pt x="89" y="298"/>
                    <a:pt x="92" y="294"/>
                  </a:cubicBezTo>
                  <a:cubicBezTo>
                    <a:pt x="90" y="297"/>
                    <a:pt x="89" y="300"/>
                    <a:pt x="87" y="303"/>
                  </a:cubicBezTo>
                  <a:cubicBezTo>
                    <a:pt x="86" y="304"/>
                    <a:pt x="88" y="306"/>
                    <a:pt x="89" y="305"/>
                  </a:cubicBezTo>
                  <a:cubicBezTo>
                    <a:pt x="109" y="286"/>
                    <a:pt x="127" y="264"/>
                    <a:pt x="143" y="241"/>
                  </a:cubicBezTo>
                  <a:cubicBezTo>
                    <a:pt x="129" y="263"/>
                    <a:pt x="114" y="284"/>
                    <a:pt x="101" y="306"/>
                  </a:cubicBezTo>
                  <a:cubicBezTo>
                    <a:pt x="101" y="307"/>
                    <a:pt x="101" y="307"/>
                    <a:pt x="101" y="307"/>
                  </a:cubicBezTo>
                  <a:cubicBezTo>
                    <a:pt x="101" y="307"/>
                    <a:pt x="101" y="307"/>
                    <a:pt x="101" y="307"/>
                  </a:cubicBezTo>
                  <a:cubicBezTo>
                    <a:pt x="96" y="308"/>
                    <a:pt x="88" y="307"/>
                    <a:pt x="81" y="304"/>
                  </a:cubicBezTo>
                  <a:close/>
                  <a:moveTo>
                    <a:pt x="105" y="307"/>
                  </a:moveTo>
                  <a:cubicBezTo>
                    <a:pt x="113" y="296"/>
                    <a:pt x="121" y="285"/>
                    <a:pt x="129" y="275"/>
                  </a:cubicBezTo>
                  <a:cubicBezTo>
                    <a:pt x="124" y="284"/>
                    <a:pt x="119" y="294"/>
                    <a:pt x="115" y="305"/>
                  </a:cubicBezTo>
                  <a:cubicBezTo>
                    <a:pt x="111" y="305"/>
                    <a:pt x="108" y="306"/>
                    <a:pt x="105" y="307"/>
                  </a:cubicBezTo>
                  <a:close/>
                  <a:moveTo>
                    <a:pt x="135" y="284"/>
                  </a:moveTo>
                  <a:cubicBezTo>
                    <a:pt x="134" y="287"/>
                    <a:pt x="132" y="290"/>
                    <a:pt x="130" y="293"/>
                  </a:cubicBezTo>
                  <a:cubicBezTo>
                    <a:pt x="130" y="295"/>
                    <a:pt x="132" y="297"/>
                    <a:pt x="133" y="295"/>
                  </a:cubicBezTo>
                  <a:cubicBezTo>
                    <a:pt x="187" y="239"/>
                    <a:pt x="220" y="169"/>
                    <a:pt x="264" y="106"/>
                  </a:cubicBezTo>
                  <a:cubicBezTo>
                    <a:pt x="302" y="50"/>
                    <a:pt x="268" y="101"/>
                    <a:pt x="261" y="113"/>
                  </a:cubicBezTo>
                  <a:cubicBezTo>
                    <a:pt x="248" y="133"/>
                    <a:pt x="236" y="153"/>
                    <a:pt x="224" y="173"/>
                  </a:cubicBezTo>
                  <a:cubicBezTo>
                    <a:pt x="201" y="212"/>
                    <a:pt x="177" y="251"/>
                    <a:pt x="152" y="289"/>
                  </a:cubicBezTo>
                  <a:cubicBezTo>
                    <a:pt x="142" y="295"/>
                    <a:pt x="132" y="300"/>
                    <a:pt x="121" y="303"/>
                  </a:cubicBezTo>
                  <a:cubicBezTo>
                    <a:pt x="126" y="296"/>
                    <a:pt x="131" y="290"/>
                    <a:pt x="135" y="284"/>
                  </a:cubicBezTo>
                  <a:close/>
                  <a:moveTo>
                    <a:pt x="168" y="280"/>
                  </a:moveTo>
                  <a:cubicBezTo>
                    <a:pt x="170" y="279"/>
                    <a:pt x="171" y="278"/>
                    <a:pt x="172" y="276"/>
                  </a:cubicBezTo>
                  <a:cubicBezTo>
                    <a:pt x="173" y="275"/>
                    <a:pt x="172" y="273"/>
                    <a:pt x="171" y="273"/>
                  </a:cubicBezTo>
                  <a:cubicBezTo>
                    <a:pt x="175" y="269"/>
                    <a:pt x="178" y="265"/>
                    <a:pt x="182" y="261"/>
                  </a:cubicBezTo>
                  <a:cubicBezTo>
                    <a:pt x="179" y="268"/>
                    <a:pt x="178" y="276"/>
                    <a:pt x="177" y="284"/>
                  </a:cubicBezTo>
                  <a:cubicBezTo>
                    <a:pt x="177" y="286"/>
                    <a:pt x="179" y="286"/>
                    <a:pt x="180" y="285"/>
                  </a:cubicBezTo>
                  <a:cubicBezTo>
                    <a:pt x="179" y="287"/>
                    <a:pt x="178" y="289"/>
                    <a:pt x="177" y="290"/>
                  </a:cubicBezTo>
                  <a:cubicBezTo>
                    <a:pt x="173" y="288"/>
                    <a:pt x="170" y="285"/>
                    <a:pt x="168" y="280"/>
                  </a:cubicBezTo>
                  <a:close/>
                  <a:moveTo>
                    <a:pt x="199" y="271"/>
                  </a:moveTo>
                  <a:cubicBezTo>
                    <a:pt x="195" y="279"/>
                    <a:pt x="192" y="287"/>
                    <a:pt x="188" y="295"/>
                  </a:cubicBezTo>
                  <a:cubicBezTo>
                    <a:pt x="188" y="295"/>
                    <a:pt x="188" y="295"/>
                    <a:pt x="188" y="295"/>
                  </a:cubicBezTo>
                  <a:cubicBezTo>
                    <a:pt x="186" y="295"/>
                    <a:pt x="184" y="294"/>
                    <a:pt x="181" y="293"/>
                  </a:cubicBezTo>
                  <a:cubicBezTo>
                    <a:pt x="188" y="286"/>
                    <a:pt x="194" y="279"/>
                    <a:pt x="199" y="271"/>
                  </a:cubicBezTo>
                  <a:close/>
                  <a:moveTo>
                    <a:pt x="191" y="297"/>
                  </a:moveTo>
                  <a:cubicBezTo>
                    <a:pt x="205" y="283"/>
                    <a:pt x="217" y="268"/>
                    <a:pt x="228" y="253"/>
                  </a:cubicBezTo>
                  <a:cubicBezTo>
                    <a:pt x="226" y="256"/>
                    <a:pt x="225" y="259"/>
                    <a:pt x="223" y="262"/>
                  </a:cubicBezTo>
                  <a:cubicBezTo>
                    <a:pt x="215" y="274"/>
                    <a:pt x="207" y="287"/>
                    <a:pt x="199" y="300"/>
                  </a:cubicBezTo>
                  <a:cubicBezTo>
                    <a:pt x="197" y="299"/>
                    <a:pt x="194" y="298"/>
                    <a:pt x="191" y="297"/>
                  </a:cubicBezTo>
                  <a:close/>
                  <a:moveTo>
                    <a:pt x="271" y="210"/>
                  </a:moveTo>
                  <a:cubicBezTo>
                    <a:pt x="256" y="234"/>
                    <a:pt x="243" y="259"/>
                    <a:pt x="228" y="284"/>
                  </a:cubicBezTo>
                  <a:cubicBezTo>
                    <a:pt x="201" y="330"/>
                    <a:pt x="236" y="260"/>
                    <a:pt x="242" y="249"/>
                  </a:cubicBezTo>
                  <a:cubicBezTo>
                    <a:pt x="258" y="222"/>
                    <a:pt x="277" y="197"/>
                    <a:pt x="296" y="173"/>
                  </a:cubicBezTo>
                  <a:cubicBezTo>
                    <a:pt x="287" y="186"/>
                    <a:pt x="279" y="198"/>
                    <a:pt x="271" y="210"/>
                  </a:cubicBezTo>
                  <a:close/>
                  <a:moveTo>
                    <a:pt x="210" y="310"/>
                  </a:moveTo>
                  <a:cubicBezTo>
                    <a:pt x="209" y="306"/>
                    <a:pt x="206" y="304"/>
                    <a:pt x="202" y="301"/>
                  </a:cubicBezTo>
                  <a:cubicBezTo>
                    <a:pt x="206" y="295"/>
                    <a:pt x="210" y="288"/>
                    <a:pt x="214" y="281"/>
                  </a:cubicBezTo>
                  <a:cubicBezTo>
                    <a:pt x="228" y="259"/>
                    <a:pt x="244" y="237"/>
                    <a:pt x="260" y="216"/>
                  </a:cubicBezTo>
                  <a:cubicBezTo>
                    <a:pt x="239" y="246"/>
                    <a:pt x="222" y="276"/>
                    <a:pt x="210" y="310"/>
                  </a:cubicBezTo>
                  <a:close/>
                  <a:moveTo>
                    <a:pt x="239" y="240"/>
                  </a:moveTo>
                  <a:cubicBezTo>
                    <a:pt x="241" y="236"/>
                    <a:pt x="244" y="231"/>
                    <a:pt x="247" y="226"/>
                  </a:cubicBezTo>
                  <a:cubicBezTo>
                    <a:pt x="257" y="212"/>
                    <a:pt x="266" y="198"/>
                    <a:pt x="275" y="183"/>
                  </a:cubicBezTo>
                  <a:cubicBezTo>
                    <a:pt x="275" y="182"/>
                    <a:pt x="276" y="182"/>
                    <a:pt x="276" y="182"/>
                  </a:cubicBezTo>
                  <a:cubicBezTo>
                    <a:pt x="278" y="179"/>
                    <a:pt x="280" y="176"/>
                    <a:pt x="282" y="173"/>
                  </a:cubicBezTo>
                  <a:cubicBezTo>
                    <a:pt x="308" y="137"/>
                    <a:pt x="335" y="103"/>
                    <a:pt x="353" y="62"/>
                  </a:cubicBezTo>
                  <a:cubicBezTo>
                    <a:pt x="357" y="61"/>
                    <a:pt x="361" y="61"/>
                    <a:pt x="366" y="60"/>
                  </a:cubicBezTo>
                  <a:cubicBezTo>
                    <a:pt x="329" y="125"/>
                    <a:pt x="281" y="180"/>
                    <a:pt x="239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0" name="Freeform 46">
              <a:extLst>
                <a:ext uri="{FF2B5EF4-FFF2-40B4-BE49-F238E27FC236}">
                  <a16:creationId xmlns:a16="http://schemas.microsoft.com/office/drawing/2014/main" id="{E3D34A71-3560-0C05-3004-0E9EC4F0EBA3}"/>
                </a:ext>
              </a:extLst>
            </p:cNvPr>
            <p:cNvSpPr/>
            <p:nvPr/>
          </p:nvSpPr>
          <p:spPr bwMode="auto">
            <a:xfrm>
              <a:off x="5253038" y="5524500"/>
              <a:ext cx="90488" cy="31750"/>
            </a:xfrm>
            <a:custGeom>
              <a:avLst/>
              <a:gdLst>
                <a:gd name="T0" fmla="*/ 0 w 37"/>
                <a:gd name="T1" fmla="*/ 0 h 13"/>
                <a:gd name="T2" fmla="*/ 37 w 37"/>
                <a:gd name="T3" fmla="*/ 7 h 13"/>
                <a:gd name="T4" fmla="*/ 0 w 37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13">
                  <a:moveTo>
                    <a:pt x="0" y="0"/>
                  </a:moveTo>
                  <a:cubicBezTo>
                    <a:pt x="9" y="8"/>
                    <a:pt x="20" y="13"/>
                    <a:pt x="37" y="7"/>
                  </a:cubicBezTo>
                  <a:cubicBezTo>
                    <a:pt x="21" y="11"/>
                    <a:pt x="9" y="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1" name="Freeform 47">
              <a:extLst>
                <a:ext uri="{FF2B5EF4-FFF2-40B4-BE49-F238E27FC236}">
                  <a16:creationId xmlns:a16="http://schemas.microsoft.com/office/drawing/2014/main" id="{19945165-B0D2-61E3-B0AD-968689210F51}"/>
                </a:ext>
              </a:extLst>
            </p:cNvPr>
            <p:cNvSpPr/>
            <p:nvPr/>
          </p:nvSpPr>
          <p:spPr bwMode="auto">
            <a:xfrm>
              <a:off x="5048250" y="5037138"/>
              <a:ext cx="204788" cy="487362"/>
            </a:xfrm>
            <a:custGeom>
              <a:avLst/>
              <a:gdLst>
                <a:gd name="T0" fmla="*/ 34 w 83"/>
                <a:gd name="T1" fmla="*/ 2 h 197"/>
                <a:gd name="T2" fmla="*/ 33 w 83"/>
                <a:gd name="T3" fmla="*/ 1 h 197"/>
                <a:gd name="T4" fmla="*/ 48 w 83"/>
                <a:gd name="T5" fmla="*/ 110 h 197"/>
                <a:gd name="T6" fmla="*/ 83 w 83"/>
                <a:gd name="T7" fmla="*/ 197 h 197"/>
                <a:gd name="T8" fmla="*/ 62 w 83"/>
                <a:gd name="T9" fmla="*/ 146 h 197"/>
                <a:gd name="T10" fmla="*/ 34 w 83"/>
                <a:gd name="T11" fmla="*/ 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97">
                  <a:moveTo>
                    <a:pt x="34" y="2"/>
                  </a:moveTo>
                  <a:cubicBezTo>
                    <a:pt x="34" y="2"/>
                    <a:pt x="33" y="0"/>
                    <a:pt x="33" y="1"/>
                  </a:cubicBezTo>
                  <a:cubicBezTo>
                    <a:pt x="0" y="24"/>
                    <a:pt x="37" y="84"/>
                    <a:pt x="48" y="110"/>
                  </a:cubicBezTo>
                  <a:cubicBezTo>
                    <a:pt x="58" y="134"/>
                    <a:pt x="62" y="178"/>
                    <a:pt x="83" y="197"/>
                  </a:cubicBezTo>
                  <a:cubicBezTo>
                    <a:pt x="71" y="184"/>
                    <a:pt x="66" y="161"/>
                    <a:pt x="62" y="146"/>
                  </a:cubicBezTo>
                  <a:cubicBezTo>
                    <a:pt x="55" y="114"/>
                    <a:pt x="2" y="30"/>
                    <a:pt x="3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2" name="Freeform 48">
              <a:extLst>
                <a:ext uri="{FF2B5EF4-FFF2-40B4-BE49-F238E27FC236}">
                  <a16:creationId xmlns:a16="http://schemas.microsoft.com/office/drawing/2014/main" id="{995B1C32-188E-5950-FF8D-7B5048F51C2B}"/>
                </a:ext>
              </a:extLst>
            </p:cNvPr>
            <p:cNvSpPr/>
            <p:nvPr/>
          </p:nvSpPr>
          <p:spPr bwMode="auto">
            <a:xfrm>
              <a:off x="5343525" y="4202113"/>
              <a:ext cx="830263" cy="1339850"/>
            </a:xfrm>
            <a:custGeom>
              <a:avLst/>
              <a:gdLst>
                <a:gd name="T0" fmla="*/ 114 w 336"/>
                <a:gd name="T1" fmla="*/ 31 h 542"/>
                <a:gd name="T2" fmla="*/ 144 w 336"/>
                <a:gd name="T3" fmla="*/ 72 h 542"/>
                <a:gd name="T4" fmla="*/ 183 w 336"/>
                <a:gd name="T5" fmla="*/ 113 h 542"/>
                <a:gd name="T6" fmla="*/ 285 w 336"/>
                <a:gd name="T7" fmla="*/ 39 h 542"/>
                <a:gd name="T8" fmla="*/ 283 w 336"/>
                <a:gd name="T9" fmla="*/ 42 h 542"/>
                <a:gd name="T10" fmla="*/ 244 w 336"/>
                <a:gd name="T11" fmla="*/ 109 h 542"/>
                <a:gd name="T12" fmla="*/ 167 w 336"/>
                <a:gd name="T13" fmla="*/ 97 h 542"/>
                <a:gd name="T14" fmla="*/ 91 w 336"/>
                <a:gd name="T15" fmla="*/ 8 h 542"/>
                <a:gd name="T16" fmla="*/ 89 w 336"/>
                <a:gd name="T17" fmla="*/ 9 h 542"/>
                <a:gd name="T18" fmla="*/ 119 w 336"/>
                <a:gd name="T19" fmla="*/ 93 h 542"/>
                <a:gd name="T20" fmla="*/ 208 w 336"/>
                <a:gd name="T21" fmla="*/ 173 h 542"/>
                <a:gd name="T22" fmla="*/ 183 w 336"/>
                <a:gd name="T23" fmla="*/ 208 h 542"/>
                <a:gd name="T24" fmla="*/ 135 w 336"/>
                <a:gd name="T25" fmla="*/ 259 h 542"/>
                <a:gd name="T26" fmla="*/ 127 w 336"/>
                <a:gd name="T27" fmla="*/ 299 h 542"/>
                <a:gd name="T28" fmla="*/ 134 w 336"/>
                <a:gd name="T29" fmla="*/ 343 h 542"/>
                <a:gd name="T30" fmla="*/ 115 w 336"/>
                <a:gd name="T31" fmla="*/ 417 h 542"/>
                <a:gd name="T32" fmla="*/ 74 w 336"/>
                <a:gd name="T33" fmla="*/ 484 h 542"/>
                <a:gd name="T34" fmla="*/ 25 w 336"/>
                <a:gd name="T35" fmla="*/ 530 h 542"/>
                <a:gd name="T36" fmla="*/ 0 w 336"/>
                <a:gd name="T37" fmla="*/ 542 h 542"/>
                <a:gd name="T38" fmla="*/ 2 w 336"/>
                <a:gd name="T39" fmla="*/ 542 h 542"/>
                <a:gd name="T40" fmla="*/ 125 w 336"/>
                <a:gd name="T41" fmla="*/ 403 h 542"/>
                <a:gd name="T42" fmla="*/ 137 w 336"/>
                <a:gd name="T43" fmla="*/ 357 h 542"/>
                <a:gd name="T44" fmla="*/ 138 w 336"/>
                <a:gd name="T45" fmla="*/ 261 h 542"/>
                <a:gd name="T46" fmla="*/ 185 w 336"/>
                <a:gd name="T47" fmla="*/ 211 h 542"/>
                <a:gd name="T48" fmla="*/ 218 w 336"/>
                <a:gd name="T49" fmla="*/ 168 h 542"/>
                <a:gd name="T50" fmla="*/ 216 w 336"/>
                <a:gd name="T51" fmla="*/ 166 h 542"/>
                <a:gd name="T52" fmla="*/ 209 w 336"/>
                <a:gd name="T53" fmla="*/ 172 h 542"/>
                <a:gd name="T54" fmla="*/ 142 w 336"/>
                <a:gd name="T55" fmla="*/ 121 h 542"/>
                <a:gd name="T56" fmla="*/ 93 w 336"/>
                <a:gd name="T57" fmla="*/ 31 h 542"/>
                <a:gd name="T58" fmla="*/ 114 w 336"/>
                <a:gd name="T59" fmla="*/ 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542">
                  <a:moveTo>
                    <a:pt x="114" y="31"/>
                  </a:moveTo>
                  <a:cubicBezTo>
                    <a:pt x="125" y="43"/>
                    <a:pt x="134" y="58"/>
                    <a:pt x="144" y="72"/>
                  </a:cubicBezTo>
                  <a:cubicBezTo>
                    <a:pt x="155" y="88"/>
                    <a:pt x="167" y="103"/>
                    <a:pt x="183" y="113"/>
                  </a:cubicBezTo>
                  <a:cubicBezTo>
                    <a:pt x="224" y="139"/>
                    <a:pt x="336" y="74"/>
                    <a:pt x="285" y="39"/>
                  </a:cubicBezTo>
                  <a:cubicBezTo>
                    <a:pt x="283" y="38"/>
                    <a:pt x="281" y="41"/>
                    <a:pt x="283" y="42"/>
                  </a:cubicBezTo>
                  <a:cubicBezTo>
                    <a:pt x="320" y="67"/>
                    <a:pt x="260" y="101"/>
                    <a:pt x="244" y="109"/>
                  </a:cubicBezTo>
                  <a:cubicBezTo>
                    <a:pt x="216" y="123"/>
                    <a:pt x="190" y="118"/>
                    <a:pt x="167" y="97"/>
                  </a:cubicBezTo>
                  <a:cubicBezTo>
                    <a:pt x="138" y="69"/>
                    <a:pt x="126" y="30"/>
                    <a:pt x="91" y="8"/>
                  </a:cubicBezTo>
                  <a:cubicBezTo>
                    <a:pt x="90" y="7"/>
                    <a:pt x="89" y="8"/>
                    <a:pt x="89" y="9"/>
                  </a:cubicBezTo>
                  <a:cubicBezTo>
                    <a:pt x="85" y="39"/>
                    <a:pt x="104" y="69"/>
                    <a:pt x="119" y="93"/>
                  </a:cubicBezTo>
                  <a:cubicBezTo>
                    <a:pt x="142" y="132"/>
                    <a:pt x="175" y="145"/>
                    <a:pt x="208" y="173"/>
                  </a:cubicBezTo>
                  <a:cubicBezTo>
                    <a:pt x="199" y="183"/>
                    <a:pt x="192" y="197"/>
                    <a:pt x="183" y="208"/>
                  </a:cubicBezTo>
                  <a:cubicBezTo>
                    <a:pt x="167" y="226"/>
                    <a:pt x="149" y="241"/>
                    <a:pt x="135" y="259"/>
                  </a:cubicBezTo>
                  <a:cubicBezTo>
                    <a:pt x="126" y="271"/>
                    <a:pt x="126" y="285"/>
                    <a:pt x="127" y="299"/>
                  </a:cubicBezTo>
                  <a:cubicBezTo>
                    <a:pt x="127" y="301"/>
                    <a:pt x="134" y="342"/>
                    <a:pt x="134" y="343"/>
                  </a:cubicBezTo>
                  <a:cubicBezTo>
                    <a:pt x="136" y="367"/>
                    <a:pt x="124" y="395"/>
                    <a:pt x="115" y="417"/>
                  </a:cubicBezTo>
                  <a:cubicBezTo>
                    <a:pt x="105" y="441"/>
                    <a:pt x="89" y="463"/>
                    <a:pt x="74" y="484"/>
                  </a:cubicBezTo>
                  <a:cubicBezTo>
                    <a:pt x="60" y="503"/>
                    <a:pt x="44" y="517"/>
                    <a:pt x="25" y="530"/>
                  </a:cubicBezTo>
                  <a:cubicBezTo>
                    <a:pt x="16" y="536"/>
                    <a:pt x="7" y="540"/>
                    <a:pt x="0" y="542"/>
                  </a:cubicBezTo>
                  <a:cubicBezTo>
                    <a:pt x="1" y="542"/>
                    <a:pt x="1" y="542"/>
                    <a:pt x="2" y="542"/>
                  </a:cubicBezTo>
                  <a:cubicBezTo>
                    <a:pt x="61" y="527"/>
                    <a:pt x="106" y="457"/>
                    <a:pt x="125" y="403"/>
                  </a:cubicBezTo>
                  <a:cubicBezTo>
                    <a:pt x="130" y="388"/>
                    <a:pt x="136" y="373"/>
                    <a:pt x="137" y="357"/>
                  </a:cubicBezTo>
                  <a:cubicBezTo>
                    <a:pt x="138" y="328"/>
                    <a:pt x="124" y="286"/>
                    <a:pt x="138" y="261"/>
                  </a:cubicBezTo>
                  <a:cubicBezTo>
                    <a:pt x="148" y="242"/>
                    <a:pt x="170" y="226"/>
                    <a:pt x="185" y="211"/>
                  </a:cubicBezTo>
                  <a:cubicBezTo>
                    <a:pt x="198" y="198"/>
                    <a:pt x="205" y="180"/>
                    <a:pt x="218" y="168"/>
                  </a:cubicBezTo>
                  <a:cubicBezTo>
                    <a:pt x="219" y="166"/>
                    <a:pt x="217" y="164"/>
                    <a:pt x="216" y="166"/>
                  </a:cubicBezTo>
                  <a:cubicBezTo>
                    <a:pt x="213" y="167"/>
                    <a:pt x="211" y="170"/>
                    <a:pt x="209" y="172"/>
                  </a:cubicBezTo>
                  <a:cubicBezTo>
                    <a:pt x="188" y="153"/>
                    <a:pt x="163" y="141"/>
                    <a:pt x="142" y="121"/>
                  </a:cubicBezTo>
                  <a:cubicBezTo>
                    <a:pt x="120" y="99"/>
                    <a:pt x="102" y="61"/>
                    <a:pt x="93" y="31"/>
                  </a:cubicBezTo>
                  <a:cubicBezTo>
                    <a:pt x="84" y="0"/>
                    <a:pt x="106" y="22"/>
                    <a:pt x="11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3" name="Freeform 49">
              <a:extLst>
                <a:ext uri="{FF2B5EF4-FFF2-40B4-BE49-F238E27FC236}">
                  <a16:creationId xmlns:a16="http://schemas.microsoft.com/office/drawing/2014/main" id="{369F9DFF-DF12-BACC-EABC-D6BA03A303A5}"/>
                </a:ext>
              </a:extLst>
            </p:cNvPr>
            <p:cNvSpPr/>
            <p:nvPr/>
          </p:nvSpPr>
          <p:spPr bwMode="auto">
            <a:xfrm>
              <a:off x="5065713" y="3265488"/>
              <a:ext cx="19050" cy="20637"/>
            </a:xfrm>
            <a:custGeom>
              <a:avLst/>
              <a:gdLst>
                <a:gd name="T0" fmla="*/ 8 w 8"/>
                <a:gd name="T1" fmla="*/ 0 h 8"/>
                <a:gd name="T2" fmla="*/ 4 w 8"/>
                <a:gd name="T3" fmla="*/ 4 h 8"/>
                <a:gd name="T4" fmla="*/ 0 w 8"/>
                <a:gd name="T5" fmla="*/ 8 h 8"/>
                <a:gd name="T6" fmla="*/ 8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7" y="1"/>
                    <a:pt x="5" y="3"/>
                    <a:pt x="4" y="4"/>
                  </a:cubicBezTo>
                  <a:cubicBezTo>
                    <a:pt x="3" y="6"/>
                    <a:pt x="2" y="7"/>
                    <a:pt x="0" y="8"/>
                  </a:cubicBezTo>
                  <a:cubicBezTo>
                    <a:pt x="3" y="6"/>
                    <a:pt x="6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4" name="Freeform 50">
              <a:extLst>
                <a:ext uri="{FF2B5EF4-FFF2-40B4-BE49-F238E27FC236}">
                  <a16:creationId xmlns:a16="http://schemas.microsoft.com/office/drawing/2014/main" id="{8D3CE490-30AA-1C78-8E80-1485B648137B}"/>
                </a:ext>
              </a:extLst>
            </p:cNvPr>
            <p:cNvSpPr/>
            <p:nvPr/>
          </p:nvSpPr>
          <p:spPr bwMode="auto">
            <a:xfrm>
              <a:off x="5084763" y="3243263"/>
              <a:ext cx="22225" cy="22225"/>
            </a:xfrm>
            <a:custGeom>
              <a:avLst/>
              <a:gdLst>
                <a:gd name="T0" fmla="*/ 0 w 9"/>
                <a:gd name="T1" fmla="*/ 9 h 9"/>
                <a:gd name="T2" fmla="*/ 9 w 9"/>
                <a:gd name="T3" fmla="*/ 0 h 9"/>
                <a:gd name="T4" fmla="*/ 0 w 9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0" y="9"/>
                  </a:moveTo>
                  <a:cubicBezTo>
                    <a:pt x="3" y="6"/>
                    <a:pt x="6" y="3"/>
                    <a:pt x="9" y="0"/>
                  </a:cubicBezTo>
                  <a:cubicBezTo>
                    <a:pt x="6" y="3"/>
                    <a:pt x="3" y="6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5" name="Freeform 51">
              <a:extLst>
                <a:ext uri="{FF2B5EF4-FFF2-40B4-BE49-F238E27FC236}">
                  <a16:creationId xmlns:a16="http://schemas.microsoft.com/office/drawing/2014/main" id="{22A40769-08C9-EB95-8CBA-93EA500D3605}"/>
                </a:ext>
              </a:extLst>
            </p:cNvPr>
            <p:cNvSpPr/>
            <p:nvPr/>
          </p:nvSpPr>
          <p:spPr bwMode="auto">
            <a:xfrm>
              <a:off x="5106988" y="3211513"/>
              <a:ext cx="30163" cy="31750"/>
            </a:xfrm>
            <a:custGeom>
              <a:avLst/>
              <a:gdLst>
                <a:gd name="T0" fmla="*/ 12 w 12"/>
                <a:gd name="T1" fmla="*/ 0 h 13"/>
                <a:gd name="T2" fmla="*/ 0 w 12"/>
                <a:gd name="T3" fmla="*/ 13 h 13"/>
                <a:gd name="T4" fmla="*/ 12 w 12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12" y="0"/>
                  </a:moveTo>
                  <a:cubicBezTo>
                    <a:pt x="8" y="4"/>
                    <a:pt x="4" y="8"/>
                    <a:pt x="0" y="13"/>
                  </a:cubicBezTo>
                  <a:cubicBezTo>
                    <a:pt x="4" y="8"/>
                    <a:pt x="8" y="4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6" name="Freeform 52">
              <a:extLst>
                <a:ext uri="{FF2B5EF4-FFF2-40B4-BE49-F238E27FC236}">
                  <a16:creationId xmlns:a16="http://schemas.microsoft.com/office/drawing/2014/main" id="{CD3375F7-29D7-17E8-F2BE-8CC3893777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1863" y="2727325"/>
              <a:ext cx="995363" cy="1287462"/>
            </a:xfrm>
            <a:custGeom>
              <a:avLst/>
              <a:gdLst>
                <a:gd name="T0" fmla="*/ 277 w 403"/>
                <a:gd name="T1" fmla="*/ 1 h 521"/>
                <a:gd name="T2" fmla="*/ 99 w 403"/>
                <a:gd name="T3" fmla="*/ 241 h 521"/>
                <a:gd name="T4" fmla="*/ 243 w 403"/>
                <a:gd name="T5" fmla="*/ 112 h 521"/>
                <a:gd name="T6" fmla="*/ 170 w 403"/>
                <a:gd name="T7" fmla="*/ 222 h 521"/>
                <a:gd name="T8" fmla="*/ 61 w 403"/>
                <a:gd name="T9" fmla="*/ 348 h 521"/>
                <a:gd name="T10" fmla="*/ 43 w 403"/>
                <a:gd name="T11" fmla="*/ 434 h 521"/>
                <a:gd name="T12" fmla="*/ 19 w 403"/>
                <a:gd name="T13" fmla="*/ 508 h 521"/>
                <a:gd name="T14" fmla="*/ 51 w 403"/>
                <a:gd name="T15" fmla="*/ 496 h 521"/>
                <a:gd name="T16" fmla="*/ 81 w 403"/>
                <a:gd name="T17" fmla="*/ 480 h 521"/>
                <a:gd name="T18" fmla="*/ 191 w 403"/>
                <a:gd name="T19" fmla="*/ 306 h 521"/>
                <a:gd name="T20" fmla="*/ 275 w 403"/>
                <a:gd name="T21" fmla="*/ 174 h 521"/>
                <a:gd name="T22" fmla="*/ 275 w 403"/>
                <a:gd name="T23" fmla="*/ 174 h 521"/>
                <a:gd name="T24" fmla="*/ 266 w 403"/>
                <a:gd name="T25" fmla="*/ 186 h 521"/>
                <a:gd name="T26" fmla="*/ 352 w 403"/>
                <a:gd name="T27" fmla="*/ 51 h 521"/>
                <a:gd name="T28" fmla="*/ 300 w 403"/>
                <a:gd name="T29" fmla="*/ 9 h 521"/>
                <a:gd name="T30" fmla="*/ 124 w 403"/>
                <a:gd name="T31" fmla="*/ 196 h 521"/>
                <a:gd name="T32" fmla="*/ 272 w 403"/>
                <a:gd name="T33" fmla="*/ 6 h 521"/>
                <a:gd name="T34" fmla="*/ 170 w 403"/>
                <a:gd name="T35" fmla="*/ 116 h 521"/>
                <a:gd name="T36" fmla="*/ 253 w 403"/>
                <a:gd name="T37" fmla="*/ 10 h 521"/>
                <a:gd name="T38" fmla="*/ 160 w 403"/>
                <a:gd name="T39" fmla="*/ 99 h 521"/>
                <a:gd name="T40" fmla="*/ 208 w 403"/>
                <a:gd name="T41" fmla="*/ 32 h 521"/>
                <a:gd name="T42" fmla="*/ 176 w 403"/>
                <a:gd name="T43" fmla="*/ 65 h 521"/>
                <a:gd name="T44" fmla="*/ 161 w 403"/>
                <a:gd name="T45" fmla="*/ 76 h 521"/>
                <a:gd name="T46" fmla="*/ 156 w 403"/>
                <a:gd name="T47" fmla="*/ 91 h 521"/>
                <a:gd name="T48" fmla="*/ 150 w 403"/>
                <a:gd name="T49" fmla="*/ 113 h 521"/>
                <a:gd name="T50" fmla="*/ 110 w 403"/>
                <a:gd name="T51" fmla="*/ 173 h 521"/>
                <a:gd name="T52" fmla="*/ 167 w 403"/>
                <a:gd name="T53" fmla="*/ 130 h 521"/>
                <a:gd name="T54" fmla="*/ 106 w 403"/>
                <a:gd name="T55" fmla="*/ 235 h 521"/>
                <a:gd name="T56" fmla="*/ 224 w 403"/>
                <a:gd name="T57" fmla="*/ 129 h 521"/>
                <a:gd name="T58" fmla="*/ 131 w 403"/>
                <a:gd name="T59" fmla="*/ 245 h 521"/>
                <a:gd name="T60" fmla="*/ 289 w 403"/>
                <a:gd name="T61" fmla="*/ 24 h 521"/>
                <a:gd name="T62" fmla="*/ 302 w 403"/>
                <a:gd name="T63" fmla="*/ 10 h 521"/>
                <a:gd name="T64" fmla="*/ 277 w 403"/>
                <a:gd name="T65" fmla="*/ 136 h 521"/>
                <a:gd name="T66" fmla="*/ 148 w 403"/>
                <a:gd name="T67" fmla="*/ 299 h 521"/>
                <a:gd name="T68" fmla="*/ 333 w 403"/>
                <a:gd name="T69" fmla="*/ 33 h 521"/>
                <a:gd name="T70" fmla="*/ 108 w 403"/>
                <a:gd name="T71" fmla="*/ 317 h 521"/>
                <a:gd name="T72" fmla="*/ 103 w 403"/>
                <a:gd name="T73" fmla="*/ 308 h 521"/>
                <a:gd name="T74" fmla="*/ 46 w 403"/>
                <a:gd name="T75" fmla="*/ 395 h 521"/>
                <a:gd name="T76" fmla="*/ 73 w 403"/>
                <a:gd name="T77" fmla="*/ 367 h 521"/>
                <a:gd name="T78" fmla="*/ 39 w 403"/>
                <a:gd name="T79" fmla="*/ 380 h 521"/>
                <a:gd name="T80" fmla="*/ 35 w 403"/>
                <a:gd name="T81" fmla="*/ 372 h 521"/>
                <a:gd name="T82" fmla="*/ 47 w 403"/>
                <a:gd name="T83" fmla="*/ 360 h 521"/>
                <a:gd name="T84" fmla="*/ 55 w 403"/>
                <a:gd name="T85" fmla="*/ 364 h 521"/>
                <a:gd name="T86" fmla="*/ 34 w 403"/>
                <a:gd name="T87" fmla="*/ 397 h 521"/>
                <a:gd name="T88" fmla="*/ 220 w 403"/>
                <a:gd name="T89" fmla="*/ 163 h 521"/>
                <a:gd name="T90" fmla="*/ 82 w 403"/>
                <a:gd name="T91" fmla="*/ 369 h 521"/>
                <a:gd name="T92" fmla="*/ 69 w 403"/>
                <a:gd name="T93" fmla="*/ 406 h 521"/>
                <a:gd name="T94" fmla="*/ 186 w 403"/>
                <a:gd name="T95" fmla="*/ 258 h 521"/>
                <a:gd name="T96" fmla="*/ 204 w 403"/>
                <a:gd name="T97" fmla="*/ 249 h 521"/>
                <a:gd name="T98" fmla="*/ 42 w 403"/>
                <a:gd name="T99" fmla="*/ 474 h 521"/>
                <a:gd name="T100" fmla="*/ 37 w 403"/>
                <a:gd name="T101" fmla="*/ 482 h 521"/>
                <a:gd name="T102" fmla="*/ 125 w 403"/>
                <a:gd name="T103" fmla="*/ 379 h 521"/>
                <a:gd name="T104" fmla="*/ 40 w 403"/>
                <a:gd name="T105" fmla="*/ 493 h 521"/>
                <a:gd name="T106" fmla="*/ 332 w 403"/>
                <a:gd name="T107" fmla="*/ 114 h 521"/>
                <a:gd name="T108" fmla="*/ 334 w 403"/>
                <a:gd name="T109" fmla="*/ 10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3" h="521">
                  <a:moveTo>
                    <a:pt x="401" y="105"/>
                  </a:moveTo>
                  <a:cubicBezTo>
                    <a:pt x="372" y="78"/>
                    <a:pt x="357" y="42"/>
                    <a:pt x="327" y="20"/>
                  </a:cubicBezTo>
                  <a:cubicBezTo>
                    <a:pt x="327" y="19"/>
                    <a:pt x="326" y="18"/>
                    <a:pt x="325" y="19"/>
                  </a:cubicBezTo>
                  <a:cubicBezTo>
                    <a:pt x="318" y="14"/>
                    <a:pt x="310" y="9"/>
                    <a:pt x="301" y="6"/>
                  </a:cubicBezTo>
                  <a:cubicBezTo>
                    <a:pt x="294" y="4"/>
                    <a:pt x="287" y="3"/>
                    <a:pt x="279" y="2"/>
                  </a:cubicBezTo>
                  <a:cubicBezTo>
                    <a:pt x="279" y="1"/>
                    <a:pt x="278" y="0"/>
                    <a:pt x="277" y="1"/>
                  </a:cubicBezTo>
                  <a:cubicBezTo>
                    <a:pt x="276" y="2"/>
                    <a:pt x="276" y="2"/>
                    <a:pt x="276" y="2"/>
                  </a:cubicBezTo>
                  <a:cubicBezTo>
                    <a:pt x="237" y="2"/>
                    <a:pt x="197" y="29"/>
                    <a:pt x="171" y="55"/>
                  </a:cubicBezTo>
                  <a:cubicBezTo>
                    <a:pt x="155" y="71"/>
                    <a:pt x="149" y="93"/>
                    <a:pt x="144" y="115"/>
                  </a:cubicBezTo>
                  <a:cubicBezTo>
                    <a:pt x="135" y="154"/>
                    <a:pt x="95" y="163"/>
                    <a:pt x="84" y="196"/>
                  </a:cubicBezTo>
                  <a:cubicBezTo>
                    <a:pt x="81" y="209"/>
                    <a:pt x="77" y="225"/>
                    <a:pt x="87" y="235"/>
                  </a:cubicBezTo>
                  <a:cubicBezTo>
                    <a:pt x="91" y="239"/>
                    <a:pt x="95" y="239"/>
                    <a:pt x="99" y="241"/>
                  </a:cubicBezTo>
                  <a:cubicBezTo>
                    <a:pt x="102" y="241"/>
                    <a:pt x="104" y="241"/>
                    <a:pt x="106" y="241"/>
                  </a:cubicBezTo>
                  <a:cubicBezTo>
                    <a:pt x="121" y="240"/>
                    <a:pt x="125" y="251"/>
                    <a:pt x="116" y="274"/>
                  </a:cubicBezTo>
                  <a:cubicBezTo>
                    <a:pt x="115" y="275"/>
                    <a:pt x="115" y="277"/>
                    <a:pt x="117" y="277"/>
                  </a:cubicBezTo>
                  <a:cubicBezTo>
                    <a:pt x="129" y="274"/>
                    <a:pt x="147" y="260"/>
                    <a:pt x="133" y="247"/>
                  </a:cubicBezTo>
                  <a:cubicBezTo>
                    <a:pt x="151" y="223"/>
                    <a:pt x="170" y="199"/>
                    <a:pt x="188" y="176"/>
                  </a:cubicBezTo>
                  <a:cubicBezTo>
                    <a:pt x="206" y="154"/>
                    <a:pt x="225" y="133"/>
                    <a:pt x="243" y="112"/>
                  </a:cubicBezTo>
                  <a:cubicBezTo>
                    <a:pt x="259" y="95"/>
                    <a:pt x="275" y="77"/>
                    <a:pt x="291" y="60"/>
                  </a:cubicBezTo>
                  <a:cubicBezTo>
                    <a:pt x="296" y="55"/>
                    <a:pt x="330" y="11"/>
                    <a:pt x="306" y="47"/>
                  </a:cubicBezTo>
                  <a:cubicBezTo>
                    <a:pt x="296" y="61"/>
                    <a:pt x="285" y="76"/>
                    <a:pt x="274" y="89"/>
                  </a:cubicBezTo>
                  <a:cubicBezTo>
                    <a:pt x="262" y="103"/>
                    <a:pt x="250" y="117"/>
                    <a:pt x="239" y="132"/>
                  </a:cubicBezTo>
                  <a:cubicBezTo>
                    <a:pt x="230" y="142"/>
                    <a:pt x="221" y="152"/>
                    <a:pt x="213" y="163"/>
                  </a:cubicBezTo>
                  <a:cubicBezTo>
                    <a:pt x="197" y="182"/>
                    <a:pt x="184" y="202"/>
                    <a:pt x="170" y="222"/>
                  </a:cubicBezTo>
                  <a:cubicBezTo>
                    <a:pt x="163" y="232"/>
                    <a:pt x="155" y="242"/>
                    <a:pt x="147" y="251"/>
                  </a:cubicBezTo>
                  <a:cubicBezTo>
                    <a:pt x="134" y="267"/>
                    <a:pt x="121" y="284"/>
                    <a:pt x="109" y="300"/>
                  </a:cubicBezTo>
                  <a:cubicBezTo>
                    <a:pt x="110" y="298"/>
                    <a:pt x="111" y="296"/>
                    <a:pt x="113" y="294"/>
                  </a:cubicBezTo>
                  <a:cubicBezTo>
                    <a:pt x="113" y="293"/>
                    <a:pt x="112" y="292"/>
                    <a:pt x="112" y="293"/>
                  </a:cubicBezTo>
                  <a:cubicBezTo>
                    <a:pt x="103" y="308"/>
                    <a:pt x="82" y="314"/>
                    <a:pt x="76" y="330"/>
                  </a:cubicBezTo>
                  <a:cubicBezTo>
                    <a:pt x="72" y="340"/>
                    <a:pt x="73" y="347"/>
                    <a:pt x="61" y="348"/>
                  </a:cubicBezTo>
                  <a:cubicBezTo>
                    <a:pt x="53" y="348"/>
                    <a:pt x="46" y="352"/>
                    <a:pt x="40" y="356"/>
                  </a:cubicBezTo>
                  <a:cubicBezTo>
                    <a:pt x="14" y="373"/>
                    <a:pt x="22" y="411"/>
                    <a:pt x="40" y="431"/>
                  </a:cubicBezTo>
                  <a:cubicBezTo>
                    <a:pt x="41" y="432"/>
                    <a:pt x="41" y="432"/>
                    <a:pt x="41" y="432"/>
                  </a:cubicBezTo>
                  <a:cubicBezTo>
                    <a:pt x="41" y="433"/>
                    <a:pt x="42" y="433"/>
                    <a:pt x="42" y="433"/>
                  </a:cubicBezTo>
                  <a:cubicBezTo>
                    <a:pt x="43" y="433"/>
                    <a:pt x="43" y="434"/>
                    <a:pt x="43" y="434"/>
                  </a:cubicBezTo>
                  <a:cubicBezTo>
                    <a:pt x="43" y="434"/>
                    <a:pt x="43" y="434"/>
                    <a:pt x="43" y="434"/>
                  </a:cubicBezTo>
                  <a:cubicBezTo>
                    <a:pt x="24" y="458"/>
                    <a:pt x="3" y="485"/>
                    <a:pt x="0" y="511"/>
                  </a:cubicBezTo>
                  <a:cubicBezTo>
                    <a:pt x="0" y="512"/>
                    <a:pt x="0" y="512"/>
                    <a:pt x="1" y="513"/>
                  </a:cubicBezTo>
                  <a:cubicBezTo>
                    <a:pt x="1" y="513"/>
                    <a:pt x="1" y="513"/>
                    <a:pt x="1" y="513"/>
                  </a:cubicBezTo>
                  <a:cubicBezTo>
                    <a:pt x="0" y="515"/>
                    <a:pt x="2" y="516"/>
                    <a:pt x="3" y="515"/>
                  </a:cubicBezTo>
                  <a:cubicBezTo>
                    <a:pt x="12" y="509"/>
                    <a:pt x="21" y="500"/>
                    <a:pt x="29" y="491"/>
                  </a:cubicBezTo>
                  <a:cubicBezTo>
                    <a:pt x="25" y="497"/>
                    <a:pt x="22" y="503"/>
                    <a:pt x="19" y="508"/>
                  </a:cubicBezTo>
                  <a:cubicBezTo>
                    <a:pt x="19" y="510"/>
                    <a:pt x="21" y="512"/>
                    <a:pt x="22" y="510"/>
                  </a:cubicBezTo>
                  <a:cubicBezTo>
                    <a:pt x="29" y="502"/>
                    <a:pt x="35" y="494"/>
                    <a:pt x="41" y="486"/>
                  </a:cubicBezTo>
                  <a:cubicBezTo>
                    <a:pt x="38" y="491"/>
                    <a:pt x="35" y="496"/>
                    <a:pt x="33" y="502"/>
                  </a:cubicBezTo>
                  <a:cubicBezTo>
                    <a:pt x="32" y="503"/>
                    <a:pt x="34" y="505"/>
                    <a:pt x="35" y="504"/>
                  </a:cubicBezTo>
                  <a:cubicBezTo>
                    <a:pt x="47" y="492"/>
                    <a:pt x="58" y="479"/>
                    <a:pt x="68" y="465"/>
                  </a:cubicBezTo>
                  <a:cubicBezTo>
                    <a:pt x="62" y="475"/>
                    <a:pt x="56" y="486"/>
                    <a:pt x="51" y="496"/>
                  </a:cubicBezTo>
                  <a:cubicBezTo>
                    <a:pt x="50" y="498"/>
                    <a:pt x="52" y="500"/>
                    <a:pt x="53" y="498"/>
                  </a:cubicBezTo>
                  <a:cubicBezTo>
                    <a:pt x="54" y="497"/>
                    <a:pt x="73" y="472"/>
                    <a:pt x="67" y="490"/>
                  </a:cubicBezTo>
                  <a:cubicBezTo>
                    <a:pt x="66" y="492"/>
                    <a:pt x="69" y="493"/>
                    <a:pt x="70" y="492"/>
                  </a:cubicBezTo>
                  <a:cubicBezTo>
                    <a:pt x="74" y="485"/>
                    <a:pt x="76" y="485"/>
                    <a:pt x="77" y="490"/>
                  </a:cubicBezTo>
                  <a:cubicBezTo>
                    <a:pt x="77" y="492"/>
                    <a:pt x="80" y="492"/>
                    <a:pt x="80" y="490"/>
                  </a:cubicBezTo>
                  <a:cubicBezTo>
                    <a:pt x="80" y="487"/>
                    <a:pt x="81" y="484"/>
                    <a:pt x="81" y="480"/>
                  </a:cubicBezTo>
                  <a:cubicBezTo>
                    <a:pt x="81" y="479"/>
                    <a:pt x="79" y="478"/>
                    <a:pt x="78" y="479"/>
                  </a:cubicBezTo>
                  <a:cubicBezTo>
                    <a:pt x="72" y="486"/>
                    <a:pt x="72" y="487"/>
                    <a:pt x="73" y="478"/>
                  </a:cubicBezTo>
                  <a:cubicBezTo>
                    <a:pt x="74" y="476"/>
                    <a:pt x="72" y="475"/>
                    <a:pt x="71" y="476"/>
                  </a:cubicBezTo>
                  <a:cubicBezTo>
                    <a:pt x="44" y="500"/>
                    <a:pt x="72" y="465"/>
                    <a:pt x="76" y="459"/>
                  </a:cubicBezTo>
                  <a:cubicBezTo>
                    <a:pt x="91" y="437"/>
                    <a:pt x="108" y="418"/>
                    <a:pt x="124" y="398"/>
                  </a:cubicBezTo>
                  <a:cubicBezTo>
                    <a:pt x="149" y="369"/>
                    <a:pt x="170" y="338"/>
                    <a:pt x="191" y="306"/>
                  </a:cubicBezTo>
                  <a:cubicBezTo>
                    <a:pt x="203" y="288"/>
                    <a:pt x="214" y="270"/>
                    <a:pt x="226" y="253"/>
                  </a:cubicBezTo>
                  <a:cubicBezTo>
                    <a:pt x="261" y="209"/>
                    <a:pt x="295" y="165"/>
                    <a:pt x="330" y="122"/>
                  </a:cubicBezTo>
                  <a:cubicBezTo>
                    <a:pt x="343" y="106"/>
                    <a:pt x="365" y="93"/>
                    <a:pt x="367" y="70"/>
                  </a:cubicBezTo>
                  <a:cubicBezTo>
                    <a:pt x="377" y="84"/>
                    <a:pt x="387" y="97"/>
                    <a:pt x="399" y="108"/>
                  </a:cubicBezTo>
                  <a:cubicBezTo>
                    <a:pt x="400" y="110"/>
                    <a:pt x="403" y="107"/>
                    <a:pt x="401" y="105"/>
                  </a:cubicBezTo>
                  <a:close/>
                  <a:moveTo>
                    <a:pt x="275" y="174"/>
                  </a:moveTo>
                  <a:cubicBezTo>
                    <a:pt x="265" y="186"/>
                    <a:pt x="255" y="197"/>
                    <a:pt x="244" y="208"/>
                  </a:cubicBezTo>
                  <a:cubicBezTo>
                    <a:pt x="251" y="198"/>
                    <a:pt x="258" y="187"/>
                    <a:pt x="265" y="177"/>
                  </a:cubicBezTo>
                  <a:cubicBezTo>
                    <a:pt x="281" y="154"/>
                    <a:pt x="297" y="132"/>
                    <a:pt x="314" y="110"/>
                  </a:cubicBezTo>
                  <a:cubicBezTo>
                    <a:pt x="323" y="98"/>
                    <a:pt x="341" y="84"/>
                    <a:pt x="347" y="72"/>
                  </a:cubicBezTo>
                  <a:cubicBezTo>
                    <a:pt x="340" y="86"/>
                    <a:pt x="332" y="99"/>
                    <a:pt x="323" y="112"/>
                  </a:cubicBezTo>
                  <a:cubicBezTo>
                    <a:pt x="306" y="132"/>
                    <a:pt x="290" y="153"/>
                    <a:pt x="275" y="174"/>
                  </a:cubicBezTo>
                  <a:close/>
                  <a:moveTo>
                    <a:pt x="201" y="280"/>
                  </a:moveTo>
                  <a:cubicBezTo>
                    <a:pt x="195" y="287"/>
                    <a:pt x="190" y="294"/>
                    <a:pt x="184" y="301"/>
                  </a:cubicBezTo>
                  <a:cubicBezTo>
                    <a:pt x="187" y="297"/>
                    <a:pt x="189" y="293"/>
                    <a:pt x="192" y="289"/>
                  </a:cubicBezTo>
                  <a:cubicBezTo>
                    <a:pt x="207" y="266"/>
                    <a:pt x="223" y="242"/>
                    <a:pt x="238" y="218"/>
                  </a:cubicBezTo>
                  <a:cubicBezTo>
                    <a:pt x="238" y="218"/>
                    <a:pt x="238" y="218"/>
                    <a:pt x="238" y="218"/>
                  </a:cubicBezTo>
                  <a:cubicBezTo>
                    <a:pt x="247" y="208"/>
                    <a:pt x="257" y="197"/>
                    <a:pt x="266" y="186"/>
                  </a:cubicBezTo>
                  <a:cubicBezTo>
                    <a:pt x="250" y="210"/>
                    <a:pt x="234" y="234"/>
                    <a:pt x="218" y="257"/>
                  </a:cubicBezTo>
                  <a:cubicBezTo>
                    <a:pt x="212" y="265"/>
                    <a:pt x="207" y="273"/>
                    <a:pt x="201" y="280"/>
                  </a:cubicBezTo>
                  <a:close/>
                  <a:moveTo>
                    <a:pt x="229" y="225"/>
                  </a:moveTo>
                  <a:cubicBezTo>
                    <a:pt x="222" y="233"/>
                    <a:pt x="215" y="241"/>
                    <a:pt x="208" y="249"/>
                  </a:cubicBezTo>
                  <a:cubicBezTo>
                    <a:pt x="228" y="216"/>
                    <a:pt x="249" y="184"/>
                    <a:pt x="274" y="154"/>
                  </a:cubicBezTo>
                  <a:cubicBezTo>
                    <a:pt x="301" y="120"/>
                    <a:pt x="329" y="88"/>
                    <a:pt x="352" y="51"/>
                  </a:cubicBezTo>
                  <a:cubicBezTo>
                    <a:pt x="354" y="53"/>
                    <a:pt x="355" y="55"/>
                    <a:pt x="357" y="57"/>
                  </a:cubicBezTo>
                  <a:cubicBezTo>
                    <a:pt x="356" y="57"/>
                    <a:pt x="356" y="57"/>
                    <a:pt x="355" y="58"/>
                  </a:cubicBezTo>
                  <a:cubicBezTo>
                    <a:pt x="307" y="109"/>
                    <a:pt x="267" y="167"/>
                    <a:pt x="229" y="225"/>
                  </a:cubicBezTo>
                  <a:close/>
                  <a:moveTo>
                    <a:pt x="292" y="7"/>
                  </a:moveTo>
                  <a:cubicBezTo>
                    <a:pt x="295" y="8"/>
                    <a:pt x="298" y="8"/>
                    <a:pt x="300" y="9"/>
                  </a:cubicBezTo>
                  <a:cubicBezTo>
                    <a:pt x="300" y="9"/>
                    <a:pt x="300" y="9"/>
                    <a:pt x="300" y="9"/>
                  </a:cubicBezTo>
                  <a:cubicBezTo>
                    <a:pt x="285" y="24"/>
                    <a:pt x="271" y="39"/>
                    <a:pt x="258" y="54"/>
                  </a:cubicBezTo>
                  <a:cubicBezTo>
                    <a:pt x="270" y="38"/>
                    <a:pt x="281" y="23"/>
                    <a:pt x="292" y="8"/>
                  </a:cubicBezTo>
                  <a:cubicBezTo>
                    <a:pt x="292" y="7"/>
                    <a:pt x="292" y="7"/>
                    <a:pt x="292" y="7"/>
                  </a:cubicBezTo>
                  <a:close/>
                  <a:moveTo>
                    <a:pt x="277" y="6"/>
                  </a:moveTo>
                  <a:cubicBezTo>
                    <a:pt x="281" y="6"/>
                    <a:pt x="285" y="6"/>
                    <a:pt x="289" y="6"/>
                  </a:cubicBezTo>
                  <a:cubicBezTo>
                    <a:pt x="235" y="71"/>
                    <a:pt x="177" y="131"/>
                    <a:pt x="124" y="196"/>
                  </a:cubicBezTo>
                  <a:cubicBezTo>
                    <a:pt x="125" y="194"/>
                    <a:pt x="127" y="193"/>
                    <a:pt x="127" y="192"/>
                  </a:cubicBezTo>
                  <a:cubicBezTo>
                    <a:pt x="141" y="172"/>
                    <a:pt x="155" y="152"/>
                    <a:pt x="168" y="133"/>
                  </a:cubicBezTo>
                  <a:cubicBezTo>
                    <a:pt x="176" y="122"/>
                    <a:pt x="184" y="112"/>
                    <a:pt x="193" y="102"/>
                  </a:cubicBezTo>
                  <a:cubicBezTo>
                    <a:pt x="222" y="71"/>
                    <a:pt x="252" y="41"/>
                    <a:pt x="277" y="6"/>
                  </a:cubicBezTo>
                  <a:close/>
                  <a:moveTo>
                    <a:pt x="253" y="10"/>
                  </a:moveTo>
                  <a:cubicBezTo>
                    <a:pt x="260" y="8"/>
                    <a:pt x="266" y="7"/>
                    <a:pt x="272" y="6"/>
                  </a:cubicBezTo>
                  <a:cubicBezTo>
                    <a:pt x="244" y="39"/>
                    <a:pt x="213" y="69"/>
                    <a:pt x="187" y="103"/>
                  </a:cubicBezTo>
                  <a:cubicBezTo>
                    <a:pt x="186" y="104"/>
                    <a:pt x="185" y="105"/>
                    <a:pt x="184" y="107"/>
                  </a:cubicBezTo>
                  <a:cubicBezTo>
                    <a:pt x="162" y="131"/>
                    <a:pt x="141" y="156"/>
                    <a:pt x="121" y="182"/>
                  </a:cubicBezTo>
                  <a:cubicBezTo>
                    <a:pt x="115" y="190"/>
                    <a:pt x="109" y="198"/>
                    <a:pt x="104" y="206"/>
                  </a:cubicBezTo>
                  <a:cubicBezTo>
                    <a:pt x="109" y="197"/>
                    <a:pt x="115" y="188"/>
                    <a:pt x="121" y="180"/>
                  </a:cubicBezTo>
                  <a:cubicBezTo>
                    <a:pt x="136" y="157"/>
                    <a:pt x="153" y="137"/>
                    <a:pt x="170" y="116"/>
                  </a:cubicBezTo>
                  <a:cubicBezTo>
                    <a:pt x="199" y="82"/>
                    <a:pt x="227" y="46"/>
                    <a:pt x="256" y="12"/>
                  </a:cubicBezTo>
                  <a:cubicBezTo>
                    <a:pt x="257" y="11"/>
                    <a:pt x="255" y="9"/>
                    <a:pt x="253" y="10"/>
                  </a:cubicBezTo>
                  <a:cubicBezTo>
                    <a:pt x="240" y="26"/>
                    <a:pt x="226" y="41"/>
                    <a:pt x="212" y="56"/>
                  </a:cubicBezTo>
                  <a:cubicBezTo>
                    <a:pt x="222" y="43"/>
                    <a:pt x="231" y="30"/>
                    <a:pt x="241" y="16"/>
                  </a:cubicBezTo>
                  <a:cubicBezTo>
                    <a:pt x="242" y="16"/>
                    <a:pt x="241" y="15"/>
                    <a:pt x="240" y="14"/>
                  </a:cubicBezTo>
                  <a:cubicBezTo>
                    <a:pt x="245" y="13"/>
                    <a:pt x="249" y="11"/>
                    <a:pt x="253" y="10"/>
                  </a:cubicBezTo>
                  <a:close/>
                  <a:moveTo>
                    <a:pt x="165" y="117"/>
                  </a:moveTo>
                  <a:cubicBezTo>
                    <a:pt x="172" y="109"/>
                    <a:pt x="179" y="100"/>
                    <a:pt x="185" y="91"/>
                  </a:cubicBezTo>
                  <a:cubicBezTo>
                    <a:pt x="192" y="83"/>
                    <a:pt x="199" y="76"/>
                    <a:pt x="206" y="68"/>
                  </a:cubicBezTo>
                  <a:cubicBezTo>
                    <a:pt x="193" y="85"/>
                    <a:pt x="179" y="101"/>
                    <a:pt x="165" y="117"/>
                  </a:cubicBezTo>
                  <a:close/>
                  <a:moveTo>
                    <a:pt x="239" y="15"/>
                  </a:moveTo>
                  <a:cubicBezTo>
                    <a:pt x="214" y="44"/>
                    <a:pt x="187" y="71"/>
                    <a:pt x="160" y="99"/>
                  </a:cubicBezTo>
                  <a:cubicBezTo>
                    <a:pt x="179" y="79"/>
                    <a:pt x="205" y="47"/>
                    <a:pt x="228" y="22"/>
                  </a:cubicBezTo>
                  <a:cubicBezTo>
                    <a:pt x="229" y="21"/>
                    <a:pt x="228" y="20"/>
                    <a:pt x="227" y="20"/>
                  </a:cubicBezTo>
                  <a:cubicBezTo>
                    <a:pt x="231" y="18"/>
                    <a:pt x="235" y="16"/>
                    <a:pt x="239" y="15"/>
                  </a:cubicBezTo>
                  <a:close/>
                  <a:moveTo>
                    <a:pt x="225" y="20"/>
                  </a:moveTo>
                  <a:cubicBezTo>
                    <a:pt x="209" y="35"/>
                    <a:pt x="193" y="50"/>
                    <a:pt x="178" y="66"/>
                  </a:cubicBezTo>
                  <a:cubicBezTo>
                    <a:pt x="189" y="55"/>
                    <a:pt x="199" y="44"/>
                    <a:pt x="208" y="32"/>
                  </a:cubicBezTo>
                  <a:cubicBezTo>
                    <a:pt x="209" y="31"/>
                    <a:pt x="208" y="30"/>
                    <a:pt x="207" y="30"/>
                  </a:cubicBezTo>
                  <a:cubicBezTo>
                    <a:pt x="213" y="26"/>
                    <a:pt x="219" y="23"/>
                    <a:pt x="225" y="20"/>
                  </a:cubicBezTo>
                  <a:close/>
                  <a:moveTo>
                    <a:pt x="176" y="65"/>
                  </a:moveTo>
                  <a:cubicBezTo>
                    <a:pt x="172" y="68"/>
                    <a:pt x="170" y="71"/>
                    <a:pt x="168" y="73"/>
                  </a:cubicBezTo>
                  <a:cubicBezTo>
                    <a:pt x="175" y="61"/>
                    <a:pt x="189" y="51"/>
                    <a:pt x="198" y="42"/>
                  </a:cubicBezTo>
                  <a:cubicBezTo>
                    <a:pt x="219" y="22"/>
                    <a:pt x="178" y="63"/>
                    <a:pt x="176" y="65"/>
                  </a:cubicBezTo>
                  <a:close/>
                  <a:moveTo>
                    <a:pt x="161" y="76"/>
                  </a:moveTo>
                  <a:cubicBezTo>
                    <a:pt x="169" y="58"/>
                    <a:pt x="185" y="43"/>
                    <a:pt x="204" y="32"/>
                  </a:cubicBezTo>
                  <a:cubicBezTo>
                    <a:pt x="191" y="44"/>
                    <a:pt x="174" y="56"/>
                    <a:pt x="166" y="71"/>
                  </a:cubicBezTo>
                  <a:cubicBezTo>
                    <a:pt x="165" y="73"/>
                    <a:pt x="167" y="75"/>
                    <a:pt x="168" y="73"/>
                  </a:cubicBezTo>
                  <a:cubicBezTo>
                    <a:pt x="164" y="77"/>
                    <a:pt x="162" y="81"/>
                    <a:pt x="157" y="88"/>
                  </a:cubicBezTo>
                  <a:cubicBezTo>
                    <a:pt x="158" y="84"/>
                    <a:pt x="159" y="80"/>
                    <a:pt x="161" y="76"/>
                  </a:cubicBezTo>
                  <a:close/>
                  <a:moveTo>
                    <a:pt x="156" y="91"/>
                  </a:moveTo>
                  <a:cubicBezTo>
                    <a:pt x="156" y="91"/>
                    <a:pt x="157" y="92"/>
                    <a:pt x="158" y="91"/>
                  </a:cubicBezTo>
                  <a:cubicBezTo>
                    <a:pt x="169" y="79"/>
                    <a:pt x="181" y="68"/>
                    <a:pt x="192" y="56"/>
                  </a:cubicBezTo>
                  <a:cubicBezTo>
                    <a:pt x="193" y="55"/>
                    <a:pt x="197" y="51"/>
                    <a:pt x="202" y="46"/>
                  </a:cubicBezTo>
                  <a:cubicBezTo>
                    <a:pt x="183" y="66"/>
                    <a:pt x="165" y="85"/>
                    <a:pt x="151" y="108"/>
                  </a:cubicBezTo>
                  <a:cubicBezTo>
                    <a:pt x="153" y="102"/>
                    <a:pt x="154" y="96"/>
                    <a:pt x="156" y="91"/>
                  </a:cubicBezTo>
                  <a:close/>
                  <a:moveTo>
                    <a:pt x="150" y="113"/>
                  </a:moveTo>
                  <a:cubicBezTo>
                    <a:pt x="150" y="114"/>
                    <a:pt x="151" y="114"/>
                    <a:pt x="152" y="113"/>
                  </a:cubicBezTo>
                  <a:cubicBezTo>
                    <a:pt x="171" y="91"/>
                    <a:pt x="193" y="70"/>
                    <a:pt x="213" y="48"/>
                  </a:cubicBezTo>
                  <a:cubicBezTo>
                    <a:pt x="206" y="57"/>
                    <a:pt x="200" y="66"/>
                    <a:pt x="193" y="75"/>
                  </a:cubicBezTo>
                  <a:cubicBezTo>
                    <a:pt x="177" y="92"/>
                    <a:pt x="160" y="110"/>
                    <a:pt x="145" y="127"/>
                  </a:cubicBezTo>
                  <a:cubicBezTo>
                    <a:pt x="147" y="123"/>
                    <a:pt x="148" y="118"/>
                    <a:pt x="150" y="113"/>
                  </a:cubicBezTo>
                  <a:close/>
                  <a:moveTo>
                    <a:pt x="154" y="125"/>
                  </a:moveTo>
                  <a:cubicBezTo>
                    <a:pt x="156" y="123"/>
                    <a:pt x="158" y="121"/>
                    <a:pt x="160" y="119"/>
                  </a:cubicBezTo>
                  <a:cubicBezTo>
                    <a:pt x="144" y="140"/>
                    <a:pt x="128" y="161"/>
                    <a:pt x="112" y="182"/>
                  </a:cubicBezTo>
                  <a:cubicBezTo>
                    <a:pt x="109" y="186"/>
                    <a:pt x="87" y="216"/>
                    <a:pt x="106" y="186"/>
                  </a:cubicBezTo>
                  <a:cubicBezTo>
                    <a:pt x="120" y="164"/>
                    <a:pt x="138" y="144"/>
                    <a:pt x="154" y="125"/>
                  </a:cubicBezTo>
                  <a:close/>
                  <a:moveTo>
                    <a:pt x="110" y="173"/>
                  </a:moveTo>
                  <a:cubicBezTo>
                    <a:pt x="103" y="185"/>
                    <a:pt x="95" y="197"/>
                    <a:pt x="89" y="210"/>
                  </a:cubicBezTo>
                  <a:cubicBezTo>
                    <a:pt x="89" y="211"/>
                    <a:pt x="91" y="213"/>
                    <a:pt x="92" y="212"/>
                  </a:cubicBezTo>
                  <a:cubicBezTo>
                    <a:pt x="101" y="200"/>
                    <a:pt x="110" y="189"/>
                    <a:pt x="119" y="178"/>
                  </a:cubicBezTo>
                  <a:cubicBezTo>
                    <a:pt x="110" y="191"/>
                    <a:pt x="101" y="204"/>
                    <a:pt x="94" y="218"/>
                  </a:cubicBezTo>
                  <a:cubicBezTo>
                    <a:pt x="93" y="220"/>
                    <a:pt x="95" y="222"/>
                    <a:pt x="96" y="220"/>
                  </a:cubicBezTo>
                  <a:cubicBezTo>
                    <a:pt x="120" y="190"/>
                    <a:pt x="142" y="159"/>
                    <a:pt x="167" y="130"/>
                  </a:cubicBezTo>
                  <a:cubicBezTo>
                    <a:pt x="142" y="164"/>
                    <a:pt x="119" y="199"/>
                    <a:pt x="95" y="232"/>
                  </a:cubicBezTo>
                  <a:cubicBezTo>
                    <a:pt x="77" y="220"/>
                    <a:pt x="93" y="194"/>
                    <a:pt x="110" y="173"/>
                  </a:cubicBezTo>
                  <a:close/>
                  <a:moveTo>
                    <a:pt x="106" y="237"/>
                  </a:moveTo>
                  <a:cubicBezTo>
                    <a:pt x="103" y="236"/>
                    <a:pt x="100" y="235"/>
                    <a:pt x="98" y="234"/>
                  </a:cubicBezTo>
                  <a:cubicBezTo>
                    <a:pt x="149" y="169"/>
                    <a:pt x="203" y="107"/>
                    <a:pt x="258" y="46"/>
                  </a:cubicBezTo>
                  <a:cubicBezTo>
                    <a:pt x="205" y="105"/>
                    <a:pt x="152" y="170"/>
                    <a:pt x="106" y="235"/>
                  </a:cubicBezTo>
                  <a:cubicBezTo>
                    <a:pt x="105" y="236"/>
                    <a:pt x="106" y="236"/>
                    <a:pt x="106" y="237"/>
                  </a:cubicBezTo>
                  <a:close/>
                  <a:moveTo>
                    <a:pt x="223" y="95"/>
                  </a:moveTo>
                  <a:cubicBezTo>
                    <a:pt x="203" y="120"/>
                    <a:pt x="182" y="146"/>
                    <a:pt x="162" y="172"/>
                  </a:cubicBezTo>
                  <a:cubicBezTo>
                    <a:pt x="169" y="162"/>
                    <a:pt x="176" y="152"/>
                    <a:pt x="184" y="142"/>
                  </a:cubicBezTo>
                  <a:cubicBezTo>
                    <a:pt x="196" y="126"/>
                    <a:pt x="210" y="111"/>
                    <a:pt x="223" y="95"/>
                  </a:cubicBezTo>
                  <a:close/>
                  <a:moveTo>
                    <a:pt x="224" y="129"/>
                  </a:moveTo>
                  <a:cubicBezTo>
                    <a:pt x="254" y="92"/>
                    <a:pt x="283" y="55"/>
                    <a:pt x="312" y="18"/>
                  </a:cubicBezTo>
                  <a:cubicBezTo>
                    <a:pt x="313" y="16"/>
                    <a:pt x="311" y="14"/>
                    <a:pt x="310" y="16"/>
                  </a:cubicBezTo>
                  <a:cubicBezTo>
                    <a:pt x="258" y="73"/>
                    <a:pt x="211" y="139"/>
                    <a:pt x="160" y="196"/>
                  </a:cubicBezTo>
                  <a:cubicBezTo>
                    <a:pt x="199" y="153"/>
                    <a:pt x="236" y="107"/>
                    <a:pt x="273" y="62"/>
                  </a:cubicBezTo>
                  <a:cubicBezTo>
                    <a:pt x="243" y="99"/>
                    <a:pt x="213" y="138"/>
                    <a:pt x="184" y="176"/>
                  </a:cubicBezTo>
                  <a:cubicBezTo>
                    <a:pt x="166" y="198"/>
                    <a:pt x="148" y="221"/>
                    <a:pt x="131" y="245"/>
                  </a:cubicBezTo>
                  <a:cubicBezTo>
                    <a:pt x="125" y="240"/>
                    <a:pt x="121" y="239"/>
                    <a:pt x="113" y="238"/>
                  </a:cubicBezTo>
                  <a:cubicBezTo>
                    <a:pt x="111" y="238"/>
                    <a:pt x="109" y="238"/>
                    <a:pt x="108" y="237"/>
                  </a:cubicBezTo>
                  <a:cubicBezTo>
                    <a:pt x="108" y="237"/>
                    <a:pt x="108" y="237"/>
                    <a:pt x="108" y="237"/>
                  </a:cubicBezTo>
                  <a:cubicBezTo>
                    <a:pt x="126" y="220"/>
                    <a:pt x="141" y="201"/>
                    <a:pt x="155" y="181"/>
                  </a:cubicBezTo>
                  <a:cubicBezTo>
                    <a:pt x="186" y="145"/>
                    <a:pt x="216" y="108"/>
                    <a:pt x="246" y="70"/>
                  </a:cubicBezTo>
                  <a:cubicBezTo>
                    <a:pt x="260" y="54"/>
                    <a:pt x="275" y="39"/>
                    <a:pt x="289" y="24"/>
                  </a:cubicBezTo>
                  <a:cubicBezTo>
                    <a:pt x="226" y="88"/>
                    <a:pt x="183" y="171"/>
                    <a:pt x="118" y="235"/>
                  </a:cubicBezTo>
                  <a:cubicBezTo>
                    <a:pt x="117" y="236"/>
                    <a:pt x="119" y="238"/>
                    <a:pt x="121" y="237"/>
                  </a:cubicBezTo>
                  <a:cubicBezTo>
                    <a:pt x="125" y="232"/>
                    <a:pt x="130" y="227"/>
                    <a:pt x="135" y="222"/>
                  </a:cubicBezTo>
                  <a:cubicBezTo>
                    <a:pt x="163" y="194"/>
                    <a:pt x="187" y="160"/>
                    <a:pt x="211" y="128"/>
                  </a:cubicBezTo>
                  <a:cubicBezTo>
                    <a:pt x="240" y="88"/>
                    <a:pt x="274" y="52"/>
                    <a:pt x="302" y="11"/>
                  </a:cubicBezTo>
                  <a:cubicBezTo>
                    <a:pt x="303" y="11"/>
                    <a:pt x="303" y="10"/>
                    <a:pt x="302" y="10"/>
                  </a:cubicBezTo>
                  <a:cubicBezTo>
                    <a:pt x="310" y="12"/>
                    <a:pt x="316" y="16"/>
                    <a:pt x="322" y="21"/>
                  </a:cubicBezTo>
                  <a:cubicBezTo>
                    <a:pt x="290" y="57"/>
                    <a:pt x="257" y="93"/>
                    <a:pt x="224" y="129"/>
                  </a:cubicBezTo>
                  <a:close/>
                  <a:moveTo>
                    <a:pt x="325" y="23"/>
                  </a:moveTo>
                  <a:cubicBezTo>
                    <a:pt x="334" y="30"/>
                    <a:pt x="342" y="39"/>
                    <a:pt x="349" y="48"/>
                  </a:cubicBezTo>
                  <a:cubicBezTo>
                    <a:pt x="325" y="78"/>
                    <a:pt x="300" y="107"/>
                    <a:pt x="276" y="137"/>
                  </a:cubicBezTo>
                  <a:cubicBezTo>
                    <a:pt x="276" y="137"/>
                    <a:pt x="276" y="137"/>
                    <a:pt x="277" y="136"/>
                  </a:cubicBezTo>
                  <a:cubicBezTo>
                    <a:pt x="281" y="130"/>
                    <a:pt x="286" y="124"/>
                    <a:pt x="290" y="118"/>
                  </a:cubicBezTo>
                  <a:cubicBezTo>
                    <a:pt x="307" y="96"/>
                    <a:pt x="334" y="73"/>
                    <a:pt x="340" y="45"/>
                  </a:cubicBezTo>
                  <a:cubicBezTo>
                    <a:pt x="341" y="43"/>
                    <a:pt x="338" y="42"/>
                    <a:pt x="337" y="43"/>
                  </a:cubicBezTo>
                  <a:cubicBezTo>
                    <a:pt x="293" y="99"/>
                    <a:pt x="254" y="159"/>
                    <a:pt x="212" y="217"/>
                  </a:cubicBezTo>
                  <a:cubicBezTo>
                    <a:pt x="205" y="226"/>
                    <a:pt x="197" y="236"/>
                    <a:pt x="190" y="245"/>
                  </a:cubicBezTo>
                  <a:cubicBezTo>
                    <a:pt x="177" y="263"/>
                    <a:pt x="162" y="282"/>
                    <a:pt x="148" y="299"/>
                  </a:cubicBezTo>
                  <a:cubicBezTo>
                    <a:pt x="119" y="333"/>
                    <a:pt x="92" y="367"/>
                    <a:pt x="67" y="404"/>
                  </a:cubicBezTo>
                  <a:cubicBezTo>
                    <a:pt x="64" y="408"/>
                    <a:pt x="61" y="412"/>
                    <a:pt x="57" y="416"/>
                  </a:cubicBezTo>
                  <a:cubicBezTo>
                    <a:pt x="68" y="402"/>
                    <a:pt x="76" y="384"/>
                    <a:pt x="85" y="370"/>
                  </a:cubicBezTo>
                  <a:cubicBezTo>
                    <a:pt x="108" y="335"/>
                    <a:pt x="131" y="300"/>
                    <a:pt x="155" y="266"/>
                  </a:cubicBezTo>
                  <a:cubicBezTo>
                    <a:pt x="212" y="187"/>
                    <a:pt x="274" y="111"/>
                    <a:pt x="335" y="36"/>
                  </a:cubicBezTo>
                  <a:cubicBezTo>
                    <a:pt x="337" y="34"/>
                    <a:pt x="335" y="32"/>
                    <a:pt x="333" y="33"/>
                  </a:cubicBezTo>
                  <a:cubicBezTo>
                    <a:pt x="320" y="44"/>
                    <a:pt x="307" y="55"/>
                    <a:pt x="295" y="67"/>
                  </a:cubicBezTo>
                  <a:cubicBezTo>
                    <a:pt x="306" y="53"/>
                    <a:pt x="316" y="38"/>
                    <a:pt x="325" y="23"/>
                  </a:cubicBezTo>
                  <a:close/>
                  <a:moveTo>
                    <a:pt x="114" y="298"/>
                  </a:moveTo>
                  <a:cubicBezTo>
                    <a:pt x="129" y="277"/>
                    <a:pt x="145" y="256"/>
                    <a:pt x="162" y="235"/>
                  </a:cubicBezTo>
                  <a:cubicBezTo>
                    <a:pt x="153" y="248"/>
                    <a:pt x="145" y="261"/>
                    <a:pt x="136" y="274"/>
                  </a:cubicBezTo>
                  <a:cubicBezTo>
                    <a:pt x="127" y="288"/>
                    <a:pt x="117" y="303"/>
                    <a:pt x="108" y="317"/>
                  </a:cubicBezTo>
                  <a:cubicBezTo>
                    <a:pt x="110" y="311"/>
                    <a:pt x="113" y="305"/>
                    <a:pt x="114" y="299"/>
                  </a:cubicBezTo>
                  <a:cubicBezTo>
                    <a:pt x="115" y="299"/>
                    <a:pt x="114" y="298"/>
                    <a:pt x="114" y="298"/>
                  </a:cubicBezTo>
                  <a:close/>
                  <a:moveTo>
                    <a:pt x="103" y="308"/>
                  </a:moveTo>
                  <a:cubicBezTo>
                    <a:pt x="100" y="312"/>
                    <a:pt x="97" y="316"/>
                    <a:pt x="94" y="320"/>
                  </a:cubicBezTo>
                  <a:cubicBezTo>
                    <a:pt x="88" y="328"/>
                    <a:pt x="82" y="336"/>
                    <a:pt x="77" y="344"/>
                  </a:cubicBezTo>
                  <a:cubicBezTo>
                    <a:pt x="80" y="327"/>
                    <a:pt x="92" y="319"/>
                    <a:pt x="103" y="308"/>
                  </a:cubicBezTo>
                  <a:close/>
                  <a:moveTo>
                    <a:pt x="83" y="344"/>
                  </a:moveTo>
                  <a:cubicBezTo>
                    <a:pt x="89" y="335"/>
                    <a:pt x="95" y="325"/>
                    <a:pt x="101" y="315"/>
                  </a:cubicBezTo>
                  <a:cubicBezTo>
                    <a:pt x="120" y="285"/>
                    <a:pt x="97" y="329"/>
                    <a:pt x="93" y="335"/>
                  </a:cubicBezTo>
                  <a:cubicBezTo>
                    <a:pt x="79" y="356"/>
                    <a:pt x="61" y="374"/>
                    <a:pt x="48" y="395"/>
                  </a:cubicBezTo>
                  <a:cubicBezTo>
                    <a:pt x="48" y="396"/>
                    <a:pt x="48" y="396"/>
                    <a:pt x="48" y="396"/>
                  </a:cubicBezTo>
                  <a:cubicBezTo>
                    <a:pt x="47" y="396"/>
                    <a:pt x="46" y="395"/>
                    <a:pt x="46" y="395"/>
                  </a:cubicBezTo>
                  <a:cubicBezTo>
                    <a:pt x="56" y="377"/>
                    <a:pt x="70" y="361"/>
                    <a:pt x="83" y="344"/>
                  </a:cubicBezTo>
                  <a:close/>
                  <a:moveTo>
                    <a:pt x="76" y="363"/>
                  </a:moveTo>
                  <a:cubicBezTo>
                    <a:pt x="73" y="368"/>
                    <a:pt x="70" y="373"/>
                    <a:pt x="66" y="378"/>
                  </a:cubicBezTo>
                  <a:cubicBezTo>
                    <a:pt x="63" y="384"/>
                    <a:pt x="59" y="390"/>
                    <a:pt x="56" y="396"/>
                  </a:cubicBezTo>
                  <a:cubicBezTo>
                    <a:pt x="55" y="396"/>
                    <a:pt x="54" y="396"/>
                    <a:pt x="54" y="396"/>
                  </a:cubicBezTo>
                  <a:cubicBezTo>
                    <a:pt x="61" y="386"/>
                    <a:pt x="67" y="374"/>
                    <a:pt x="73" y="367"/>
                  </a:cubicBezTo>
                  <a:cubicBezTo>
                    <a:pt x="74" y="365"/>
                    <a:pt x="75" y="364"/>
                    <a:pt x="76" y="363"/>
                  </a:cubicBezTo>
                  <a:close/>
                  <a:moveTo>
                    <a:pt x="52" y="355"/>
                  </a:moveTo>
                  <a:cubicBezTo>
                    <a:pt x="54" y="354"/>
                    <a:pt x="57" y="353"/>
                    <a:pt x="59" y="353"/>
                  </a:cubicBezTo>
                  <a:cubicBezTo>
                    <a:pt x="56" y="357"/>
                    <a:pt x="54" y="361"/>
                    <a:pt x="51" y="365"/>
                  </a:cubicBezTo>
                  <a:cubicBezTo>
                    <a:pt x="45" y="374"/>
                    <a:pt x="38" y="383"/>
                    <a:pt x="33" y="393"/>
                  </a:cubicBezTo>
                  <a:cubicBezTo>
                    <a:pt x="33" y="394"/>
                    <a:pt x="34" y="391"/>
                    <a:pt x="39" y="380"/>
                  </a:cubicBezTo>
                  <a:cubicBezTo>
                    <a:pt x="43" y="372"/>
                    <a:pt x="48" y="364"/>
                    <a:pt x="52" y="355"/>
                  </a:cubicBezTo>
                  <a:cubicBezTo>
                    <a:pt x="52" y="355"/>
                    <a:pt x="52" y="355"/>
                    <a:pt x="52" y="355"/>
                  </a:cubicBezTo>
                  <a:close/>
                  <a:moveTo>
                    <a:pt x="47" y="357"/>
                  </a:moveTo>
                  <a:cubicBezTo>
                    <a:pt x="45" y="360"/>
                    <a:pt x="43" y="363"/>
                    <a:pt x="41" y="366"/>
                  </a:cubicBezTo>
                  <a:cubicBezTo>
                    <a:pt x="40" y="367"/>
                    <a:pt x="38" y="369"/>
                    <a:pt x="37" y="372"/>
                  </a:cubicBezTo>
                  <a:cubicBezTo>
                    <a:pt x="36" y="372"/>
                    <a:pt x="36" y="372"/>
                    <a:pt x="35" y="372"/>
                  </a:cubicBezTo>
                  <a:cubicBezTo>
                    <a:pt x="33" y="374"/>
                    <a:pt x="32" y="376"/>
                    <a:pt x="30" y="378"/>
                  </a:cubicBezTo>
                  <a:cubicBezTo>
                    <a:pt x="33" y="369"/>
                    <a:pt x="39" y="362"/>
                    <a:pt x="47" y="357"/>
                  </a:cubicBezTo>
                  <a:close/>
                  <a:moveTo>
                    <a:pt x="30" y="406"/>
                  </a:moveTo>
                  <a:cubicBezTo>
                    <a:pt x="28" y="399"/>
                    <a:pt x="28" y="393"/>
                    <a:pt x="28" y="387"/>
                  </a:cubicBezTo>
                  <a:cubicBezTo>
                    <a:pt x="28" y="386"/>
                    <a:pt x="29" y="387"/>
                    <a:pt x="29" y="386"/>
                  </a:cubicBezTo>
                  <a:cubicBezTo>
                    <a:pt x="36" y="378"/>
                    <a:pt x="43" y="369"/>
                    <a:pt x="47" y="360"/>
                  </a:cubicBezTo>
                  <a:cubicBezTo>
                    <a:pt x="41" y="374"/>
                    <a:pt x="32" y="384"/>
                    <a:pt x="30" y="399"/>
                  </a:cubicBezTo>
                  <a:cubicBezTo>
                    <a:pt x="29" y="400"/>
                    <a:pt x="30" y="401"/>
                    <a:pt x="31" y="401"/>
                  </a:cubicBezTo>
                  <a:cubicBezTo>
                    <a:pt x="31" y="403"/>
                    <a:pt x="30" y="404"/>
                    <a:pt x="30" y="406"/>
                  </a:cubicBezTo>
                  <a:close/>
                  <a:moveTo>
                    <a:pt x="34" y="397"/>
                  </a:moveTo>
                  <a:cubicBezTo>
                    <a:pt x="41" y="388"/>
                    <a:pt x="47" y="378"/>
                    <a:pt x="52" y="369"/>
                  </a:cubicBezTo>
                  <a:cubicBezTo>
                    <a:pt x="53" y="367"/>
                    <a:pt x="54" y="366"/>
                    <a:pt x="55" y="364"/>
                  </a:cubicBezTo>
                  <a:cubicBezTo>
                    <a:pt x="58" y="360"/>
                    <a:pt x="60" y="356"/>
                    <a:pt x="63" y="352"/>
                  </a:cubicBezTo>
                  <a:cubicBezTo>
                    <a:pt x="65" y="352"/>
                    <a:pt x="68" y="351"/>
                    <a:pt x="71" y="351"/>
                  </a:cubicBezTo>
                  <a:cubicBezTo>
                    <a:pt x="67" y="357"/>
                    <a:pt x="63" y="362"/>
                    <a:pt x="59" y="368"/>
                  </a:cubicBezTo>
                  <a:cubicBezTo>
                    <a:pt x="51" y="379"/>
                    <a:pt x="41" y="390"/>
                    <a:pt x="37" y="403"/>
                  </a:cubicBezTo>
                  <a:cubicBezTo>
                    <a:pt x="36" y="403"/>
                    <a:pt x="34" y="403"/>
                    <a:pt x="33" y="403"/>
                  </a:cubicBezTo>
                  <a:cubicBezTo>
                    <a:pt x="33" y="401"/>
                    <a:pt x="34" y="399"/>
                    <a:pt x="34" y="397"/>
                  </a:cubicBezTo>
                  <a:close/>
                  <a:moveTo>
                    <a:pt x="40" y="426"/>
                  </a:moveTo>
                  <a:cubicBezTo>
                    <a:pt x="39" y="424"/>
                    <a:pt x="37" y="422"/>
                    <a:pt x="36" y="420"/>
                  </a:cubicBezTo>
                  <a:cubicBezTo>
                    <a:pt x="37" y="421"/>
                    <a:pt x="38" y="421"/>
                    <a:pt x="38" y="421"/>
                  </a:cubicBezTo>
                  <a:cubicBezTo>
                    <a:pt x="56" y="408"/>
                    <a:pt x="65" y="385"/>
                    <a:pt x="77" y="367"/>
                  </a:cubicBezTo>
                  <a:cubicBezTo>
                    <a:pt x="104" y="328"/>
                    <a:pt x="131" y="287"/>
                    <a:pt x="157" y="247"/>
                  </a:cubicBezTo>
                  <a:cubicBezTo>
                    <a:pt x="177" y="218"/>
                    <a:pt x="198" y="190"/>
                    <a:pt x="220" y="163"/>
                  </a:cubicBezTo>
                  <a:cubicBezTo>
                    <a:pt x="240" y="139"/>
                    <a:pt x="260" y="115"/>
                    <a:pt x="279" y="91"/>
                  </a:cubicBezTo>
                  <a:cubicBezTo>
                    <a:pt x="293" y="74"/>
                    <a:pt x="308" y="59"/>
                    <a:pt x="324" y="45"/>
                  </a:cubicBezTo>
                  <a:cubicBezTo>
                    <a:pt x="309" y="58"/>
                    <a:pt x="298" y="76"/>
                    <a:pt x="286" y="91"/>
                  </a:cubicBezTo>
                  <a:cubicBezTo>
                    <a:pt x="256" y="129"/>
                    <a:pt x="226" y="168"/>
                    <a:pt x="196" y="206"/>
                  </a:cubicBezTo>
                  <a:cubicBezTo>
                    <a:pt x="170" y="239"/>
                    <a:pt x="145" y="273"/>
                    <a:pt x="121" y="308"/>
                  </a:cubicBezTo>
                  <a:cubicBezTo>
                    <a:pt x="108" y="328"/>
                    <a:pt x="95" y="348"/>
                    <a:pt x="82" y="369"/>
                  </a:cubicBezTo>
                  <a:cubicBezTo>
                    <a:pt x="81" y="370"/>
                    <a:pt x="45" y="428"/>
                    <a:pt x="40" y="426"/>
                  </a:cubicBezTo>
                  <a:close/>
                  <a:moveTo>
                    <a:pt x="69" y="406"/>
                  </a:moveTo>
                  <a:cubicBezTo>
                    <a:pt x="94" y="371"/>
                    <a:pt x="120" y="338"/>
                    <a:pt x="147" y="306"/>
                  </a:cubicBezTo>
                  <a:cubicBezTo>
                    <a:pt x="119" y="344"/>
                    <a:pt x="91" y="382"/>
                    <a:pt x="63" y="420"/>
                  </a:cubicBezTo>
                  <a:cubicBezTo>
                    <a:pt x="42" y="448"/>
                    <a:pt x="17" y="475"/>
                    <a:pt x="3" y="507"/>
                  </a:cubicBezTo>
                  <a:cubicBezTo>
                    <a:pt x="11" y="472"/>
                    <a:pt x="50" y="434"/>
                    <a:pt x="69" y="406"/>
                  </a:cubicBezTo>
                  <a:close/>
                  <a:moveTo>
                    <a:pt x="22" y="479"/>
                  </a:moveTo>
                  <a:cubicBezTo>
                    <a:pt x="64" y="418"/>
                    <a:pt x="109" y="358"/>
                    <a:pt x="154" y="299"/>
                  </a:cubicBezTo>
                  <a:cubicBezTo>
                    <a:pt x="131" y="333"/>
                    <a:pt x="107" y="366"/>
                    <a:pt x="84" y="400"/>
                  </a:cubicBezTo>
                  <a:cubicBezTo>
                    <a:pt x="72" y="418"/>
                    <a:pt x="60" y="436"/>
                    <a:pt x="48" y="455"/>
                  </a:cubicBezTo>
                  <a:cubicBezTo>
                    <a:pt x="43" y="462"/>
                    <a:pt x="2" y="510"/>
                    <a:pt x="22" y="479"/>
                  </a:cubicBezTo>
                  <a:close/>
                  <a:moveTo>
                    <a:pt x="186" y="258"/>
                  </a:moveTo>
                  <a:cubicBezTo>
                    <a:pt x="206" y="233"/>
                    <a:pt x="225" y="207"/>
                    <a:pt x="244" y="181"/>
                  </a:cubicBezTo>
                  <a:cubicBezTo>
                    <a:pt x="262" y="159"/>
                    <a:pt x="279" y="138"/>
                    <a:pt x="297" y="116"/>
                  </a:cubicBezTo>
                  <a:cubicBezTo>
                    <a:pt x="309" y="103"/>
                    <a:pt x="320" y="89"/>
                    <a:pt x="331" y="76"/>
                  </a:cubicBezTo>
                  <a:cubicBezTo>
                    <a:pt x="335" y="71"/>
                    <a:pt x="338" y="66"/>
                    <a:pt x="340" y="64"/>
                  </a:cubicBezTo>
                  <a:cubicBezTo>
                    <a:pt x="339" y="66"/>
                    <a:pt x="337" y="69"/>
                    <a:pt x="333" y="75"/>
                  </a:cubicBezTo>
                  <a:cubicBezTo>
                    <a:pt x="293" y="135"/>
                    <a:pt x="242" y="187"/>
                    <a:pt x="204" y="249"/>
                  </a:cubicBezTo>
                  <a:cubicBezTo>
                    <a:pt x="200" y="255"/>
                    <a:pt x="195" y="262"/>
                    <a:pt x="191" y="268"/>
                  </a:cubicBezTo>
                  <a:cubicBezTo>
                    <a:pt x="183" y="277"/>
                    <a:pt x="175" y="287"/>
                    <a:pt x="167" y="296"/>
                  </a:cubicBezTo>
                  <a:cubicBezTo>
                    <a:pt x="145" y="325"/>
                    <a:pt x="121" y="354"/>
                    <a:pt x="98" y="384"/>
                  </a:cubicBezTo>
                  <a:cubicBezTo>
                    <a:pt x="127" y="342"/>
                    <a:pt x="156" y="299"/>
                    <a:pt x="186" y="258"/>
                  </a:cubicBezTo>
                  <a:close/>
                  <a:moveTo>
                    <a:pt x="37" y="482"/>
                  </a:moveTo>
                  <a:cubicBezTo>
                    <a:pt x="39" y="479"/>
                    <a:pt x="40" y="476"/>
                    <a:pt x="42" y="474"/>
                  </a:cubicBezTo>
                  <a:cubicBezTo>
                    <a:pt x="48" y="464"/>
                    <a:pt x="54" y="455"/>
                    <a:pt x="60" y="445"/>
                  </a:cubicBezTo>
                  <a:cubicBezTo>
                    <a:pt x="73" y="427"/>
                    <a:pt x="87" y="409"/>
                    <a:pt x="100" y="391"/>
                  </a:cubicBezTo>
                  <a:cubicBezTo>
                    <a:pt x="122" y="363"/>
                    <a:pt x="143" y="335"/>
                    <a:pt x="165" y="307"/>
                  </a:cubicBezTo>
                  <a:cubicBezTo>
                    <a:pt x="139" y="346"/>
                    <a:pt x="111" y="383"/>
                    <a:pt x="84" y="421"/>
                  </a:cubicBezTo>
                  <a:cubicBezTo>
                    <a:pt x="73" y="436"/>
                    <a:pt x="63" y="450"/>
                    <a:pt x="52" y="465"/>
                  </a:cubicBezTo>
                  <a:cubicBezTo>
                    <a:pt x="49" y="470"/>
                    <a:pt x="16" y="521"/>
                    <a:pt x="37" y="482"/>
                  </a:cubicBezTo>
                  <a:close/>
                  <a:moveTo>
                    <a:pt x="189" y="279"/>
                  </a:moveTo>
                  <a:cubicBezTo>
                    <a:pt x="191" y="276"/>
                    <a:pt x="193" y="273"/>
                    <a:pt x="195" y="270"/>
                  </a:cubicBezTo>
                  <a:cubicBezTo>
                    <a:pt x="203" y="260"/>
                    <a:pt x="211" y="250"/>
                    <a:pt x="220" y="240"/>
                  </a:cubicBezTo>
                  <a:cubicBezTo>
                    <a:pt x="213" y="251"/>
                    <a:pt x="205" y="262"/>
                    <a:pt x="198" y="273"/>
                  </a:cubicBezTo>
                  <a:cubicBezTo>
                    <a:pt x="183" y="297"/>
                    <a:pt x="168" y="321"/>
                    <a:pt x="152" y="344"/>
                  </a:cubicBezTo>
                  <a:cubicBezTo>
                    <a:pt x="143" y="356"/>
                    <a:pt x="134" y="367"/>
                    <a:pt x="125" y="379"/>
                  </a:cubicBezTo>
                  <a:cubicBezTo>
                    <a:pt x="117" y="390"/>
                    <a:pt x="109" y="401"/>
                    <a:pt x="101" y="413"/>
                  </a:cubicBezTo>
                  <a:cubicBezTo>
                    <a:pt x="92" y="424"/>
                    <a:pt x="81" y="435"/>
                    <a:pt x="71" y="447"/>
                  </a:cubicBezTo>
                  <a:cubicBezTo>
                    <a:pt x="112" y="392"/>
                    <a:pt x="153" y="337"/>
                    <a:pt x="189" y="279"/>
                  </a:cubicBezTo>
                  <a:close/>
                  <a:moveTo>
                    <a:pt x="90" y="430"/>
                  </a:moveTo>
                  <a:cubicBezTo>
                    <a:pt x="88" y="432"/>
                    <a:pt x="87" y="434"/>
                    <a:pt x="86" y="436"/>
                  </a:cubicBezTo>
                  <a:cubicBezTo>
                    <a:pt x="73" y="454"/>
                    <a:pt x="49" y="473"/>
                    <a:pt x="40" y="493"/>
                  </a:cubicBezTo>
                  <a:cubicBezTo>
                    <a:pt x="50" y="471"/>
                    <a:pt x="71" y="450"/>
                    <a:pt x="90" y="430"/>
                  </a:cubicBezTo>
                  <a:close/>
                  <a:moveTo>
                    <a:pt x="145" y="360"/>
                  </a:moveTo>
                  <a:cubicBezTo>
                    <a:pt x="150" y="353"/>
                    <a:pt x="155" y="345"/>
                    <a:pt x="160" y="338"/>
                  </a:cubicBezTo>
                  <a:cubicBezTo>
                    <a:pt x="172" y="323"/>
                    <a:pt x="183" y="308"/>
                    <a:pt x="195" y="293"/>
                  </a:cubicBezTo>
                  <a:cubicBezTo>
                    <a:pt x="179" y="316"/>
                    <a:pt x="162" y="338"/>
                    <a:pt x="145" y="360"/>
                  </a:cubicBezTo>
                  <a:close/>
                  <a:moveTo>
                    <a:pt x="332" y="114"/>
                  </a:moveTo>
                  <a:cubicBezTo>
                    <a:pt x="317" y="129"/>
                    <a:pt x="305" y="147"/>
                    <a:pt x="292" y="164"/>
                  </a:cubicBezTo>
                  <a:cubicBezTo>
                    <a:pt x="282" y="176"/>
                    <a:pt x="272" y="188"/>
                    <a:pt x="263" y="200"/>
                  </a:cubicBezTo>
                  <a:cubicBezTo>
                    <a:pt x="292" y="159"/>
                    <a:pt x="323" y="118"/>
                    <a:pt x="356" y="80"/>
                  </a:cubicBezTo>
                  <a:cubicBezTo>
                    <a:pt x="356" y="81"/>
                    <a:pt x="340" y="106"/>
                    <a:pt x="332" y="114"/>
                  </a:cubicBezTo>
                  <a:close/>
                  <a:moveTo>
                    <a:pt x="364" y="68"/>
                  </a:moveTo>
                  <a:cubicBezTo>
                    <a:pt x="353" y="78"/>
                    <a:pt x="343" y="89"/>
                    <a:pt x="334" y="100"/>
                  </a:cubicBezTo>
                  <a:cubicBezTo>
                    <a:pt x="342" y="87"/>
                    <a:pt x="350" y="74"/>
                    <a:pt x="358" y="60"/>
                  </a:cubicBezTo>
                  <a:cubicBezTo>
                    <a:pt x="358" y="59"/>
                    <a:pt x="358" y="59"/>
                    <a:pt x="358" y="59"/>
                  </a:cubicBezTo>
                  <a:cubicBezTo>
                    <a:pt x="360" y="62"/>
                    <a:pt x="362" y="64"/>
                    <a:pt x="364" y="67"/>
                  </a:cubicBezTo>
                  <a:cubicBezTo>
                    <a:pt x="364" y="67"/>
                    <a:pt x="364" y="67"/>
                    <a:pt x="36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7" name="Freeform 53">
              <a:extLst>
                <a:ext uri="{FF2B5EF4-FFF2-40B4-BE49-F238E27FC236}">
                  <a16:creationId xmlns:a16="http://schemas.microsoft.com/office/drawing/2014/main" id="{E4F1032B-B558-6908-3D81-2CB89AF29D7D}"/>
                </a:ext>
              </a:extLst>
            </p:cNvPr>
            <p:cNvSpPr/>
            <p:nvPr/>
          </p:nvSpPr>
          <p:spPr bwMode="auto">
            <a:xfrm>
              <a:off x="5919788" y="3033713"/>
              <a:ext cx="22225" cy="22225"/>
            </a:xfrm>
            <a:custGeom>
              <a:avLst/>
              <a:gdLst>
                <a:gd name="T0" fmla="*/ 0 w 9"/>
                <a:gd name="T1" fmla="*/ 9 h 9"/>
                <a:gd name="T2" fmla="*/ 9 w 9"/>
                <a:gd name="T3" fmla="*/ 0 h 9"/>
                <a:gd name="T4" fmla="*/ 6 w 9"/>
                <a:gd name="T5" fmla="*/ 2 h 9"/>
                <a:gd name="T6" fmla="*/ 0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0" y="9"/>
                  </a:moveTo>
                  <a:cubicBezTo>
                    <a:pt x="3" y="6"/>
                    <a:pt x="6" y="3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4" y="5"/>
                    <a:pt x="2" y="7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8" name="Freeform 54">
              <a:extLst>
                <a:ext uri="{FF2B5EF4-FFF2-40B4-BE49-F238E27FC236}">
                  <a16:creationId xmlns:a16="http://schemas.microsoft.com/office/drawing/2014/main" id="{96747DA3-2873-E76A-51F7-9E6476CAB597}"/>
                </a:ext>
              </a:extLst>
            </p:cNvPr>
            <p:cNvSpPr/>
            <p:nvPr/>
          </p:nvSpPr>
          <p:spPr bwMode="auto">
            <a:xfrm>
              <a:off x="5338763" y="3527425"/>
              <a:ext cx="136525" cy="133350"/>
            </a:xfrm>
            <a:custGeom>
              <a:avLst/>
              <a:gdLst>
                <a:gd name="T0" fmla="*/ 0 w 55"/>
                <a:gd name="T1" fmla="*/ 54 h 54"/>
                <a:gd name="T2" fmla="*/ 7 w 55"/>
                <a:gd name="T3" fmla="*/ 47 h 54"/>
                <a:gd name="T4" fmla="*/ 55 w 55"/>
                <a:gd name="T5" fmla="*/ 0 h 54"/>
                <a:gd name="T6" fmla="*/ 0 w 55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4">
                  <a:moveTo>
                    <a:pt x="0" y="54"/>
                  </a:moveTo>
                  <a:cubicBezTo>
                    <a:pt x="2" y="52"/>
                    <a:pt x="5" y="49"/>
                    <a:pt x="7" y="47"/>
                  </a:cubicBezTo>
                  <a:cubicBezTo>
                    <a:pt x="24" y="32"/>
                    <a:pt x="39" y="16"/>
                    <a:pt x="55" y="0"/>
                  </a:cubicBezTo>
                  <a:cubicBezTo>
                    <a:pt x="36" y="18"/>
                    <a:pt x="17" y="36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9" name="Freeform 55">
              <a:extLst>
                <a:ext uri="{FF2B5EF4-FFF2-40B4-BE49-F238E27FC236}">
                  <a16:creationId xmlns:a16="http://schemas.microsoft.com/office/drawing/2014/main" id="{30970E23-E73A-E5BA-1CA4-C36923C102BD}"/>
                </a:ext>
              </a:extLst>
            </p:cNvPr>
            <p:cNvSpPr/>
            <p:nvPr/>
          </p:nvSpPr>
          <p:spPr bwMode="auto">
            <a:xfrm>
              <a:off x="5768975" y="3040063"/>
              <a:ext cx="103188" cy="117475"/>
            </a:xfrm>
            <a:custGeom>
              <a:avLst/>
              <a:gdLst>
                <a:gd name="T0" fmla="*/ 42 w 42"/>
                <a:gd name="T1" fmla="*/ 0 h 47"/>
                <a:gd name="T2" fmla="*/ 0 w 42"/>
                <a:gd name="T3" fmla="*/ 47 h 47"/>
                <a:gd name="T4" fmla="*/ 15 w 42"/>
                <a:gd name="T5" fmla="*/ 31 h 47"/>
                <a:gd name="T6" fmla="*/ 42 w 42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7">
                  <a:moveTo>
                    <a:pt x="42" y="0"/>
                  </a:moveTo>
                  <a:cubicBezTo>
                    <a:pt x="28" y="15"/>
                    <a:pt x="14" y="31"/>
                    <a:pt x="0" y="47"/>
                  </a:cubicBezTo>
                  <a:cubicBezTo>
                    <a:pt x="5" y="42"/>
                    <a:pt x="10" y="36"/>
                    <a:pt x="15" y="31"/>
                  </a:cubicBezTo>
                  <a:cubicBezTo>
                    <a:pt x="24" y="21"/>
                    <a:pt x="33" y="1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0" name="Freeform 56">
              <a:extLst>
                <a:ext uri="{FF2B5EF4-FFF2-40B4-BE49-F238E27FC236}">
                  <a16:creationId xmlns:a16="http://schemas.microsoft.com/office/drawing/2014/main" id="{71F6BB81-0B6A-8406-B96F-58433AE82555}"/>
                </a:ext>
              </a:extLst>
            </p:cNvPr>
            <p:cNvSpPr/>
            <p:nvPr/>
          </p:nvSpPr>
          <p:spPr bwMode="auto">
            <a:xfrm>
              <a:off x="5257800" y="3836988"/>
              <a:ext cx="12700" cy="11112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5 h 5"/>
                <a:gd name="T4" fmla="*/ 5 w 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3" y="1"/>
                    <a:pt x="1" y="3"/>
                    <a:pt x="0" y="5"/>
                  </a:cubicBezTo>
                  <a:cubicBezTo>
                    <a:pt x="1" y="4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1" name="Freeform 57">
              <a:extLst>
                <a:ext uri="{FF2B5EF4-FFF2-40B4-BE49-F238E27FC236}">
                  <a16:creationId xmlns:a16="http://schemas.microsoft.com/office/drawing/2014/main" id="{9A324D4A-4C8E-A8D0-1303-0921341F7081}"/>
                </a:ext>
              </a:extLst>
            </p:cNvPr>
            <p:cNvSpPr/>
            <p:nvPr/>
          </p:nvSpPr>
          <p:spPr bwMode="auto">
            <a:xfrm>
              <a:off x="5381625" y="3586163"/>
              <a:ext cx="295275" cy="390525"/>
            </a:xfrm>
            <a:custGeom>
              <a:avLst/>
              <a:gdLst>
                <a:gd name="T0" fmla="*/ 95 w 120"/>
                <a:gd name="T1" fmla="*/ 29 h 158"/>
                <a:gd name="T2" fmla="*/ 51 w 120"/>
                <a:gd name="T3" fmla="*/ 92 h 158"/>
                <a:gd name="T4" fmla="*/ 12 w 120"/>
                <a:gd name="T5" fmla="*/ 143 h 158"/>
                <a:gd name="T6" fmla="*/ 36 w 120"/>
                <a:gd name="T7" fmla="*/ 103 h 158"/>
                <a:gd name="T8" fmla="*/ 82 w 120"/>
                <a:gd name="T9" fmla="*/ 43 h 158"/>
                <a:gd name="T10" fmla="*/ 1 w 120"/>
                <a:gd name="T11" fmla="*/ 155 h 158"/>
                <a:gd name="T12" fmla="*/ 3 w 120"/>
                <a:gd name="T13" fmla="*/ 157 h 158"/>
                <a:gd name="T14" fmla="*/ 84 w 120"/>
                <a:gd name="T15" fmla="*/ 49 h 158"/>
                <a:gd name="T16" fmla="*/ 120 w 120"/>
                <a:gd name="T17" fmla="*/ 0 h 158"/>
                <a:gd name="T18" fmla="*/ 95 w 120"/>
                <a:gd name="T19" fmla="*/ 28 h 158"/>
                <a:gd name="T20" fmla="*/ 95 w 120"/>
                <a:gd name="T21" fmla="*/ 2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58">
                  <a:moveTo>
                    <a:pt x="95" y="29"/>
                  </a:moveTo>
                  <a:cubicBezTo>
                    <a:pt x="80" y="49"/>
                    <a:pt x="65" y="71"/>
                    <a:pt x="51" y="92"/>
                  </a:cubicBezTo>
                  <a:cubicBezTo>
                    <a:pt x="39" y="110"/>
                    <a:pt x="26" y="126"/>
                    <a:pt x="12" y="143"/>
                  </a:cubicBezTo>
                  <a:cubicBezTo>
                    <a:pt x="17" y="137"/>
                    <a:pt x="28" y="113"/>
                    <a:pt x="36" y="103"/>
                  </a:cubicBezTo>
                  <a:cubicBezTo>
                    <a:pt x="50" y="82"/>
                    <a:pt x="66" y="63"/>
                    <a:pt x="82" y="43"/>
                  </a:cubicBezTo>
                  <a:cubicBezTo>
                    <a:pt x="51" y="78"/>
                    <a:pt x="22" y="113"/>
                    <a:pt x="1" y="155"/>
                  </a:cubicBezTo>
                  <a:cubicBezTo>
                    <a:pt x="0" y="156"/>
                    <a:pt x="2" y="158"/>
                    <a:pt x="3" y="157"/>
                  </a:cubicBezTo>
                  <a:cubicBezTo>
                    <a:pt x="34" y="124"/>
                    <a:pt x="58" y="86"/>
                    <a:pt x="84" y="49"/>
                  </a:cubicBezTo>
                  <a:cubicBezTo>
                    <a:pt x="95" y="33"/>
                    <a:pt x="108" y="16"/>
                    <a:pt x="120" y="0"/>
                  </a:cubicBezTo>
                  <a:cubicBezTo>
                    <a:pt x="112" y="9"/>
                    <a:pt x="104" y="19"/>
                    <a:pt x="95" y="28"/>
                  </a:cubicBezTo>
                  <a:cubicBezTo>
                    <a:pt x="95" y="28"/>
                    <a:pt x="95" y="28"/>
                    <a:pt x="9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2" name="Freeform 58">
              <a:extLst>
                <a:ext uri="{FF2B5EF4-FFF2-40B4-BE49-F238E27FC236}">
                  <a16:creationId xmlns:a16="http://schemas.microsoft.com/office/drawing/2014/main" id="{4ADF322F-2504-4484-B8D0-B6818D47B103}"/>
                </a:ext>
              </a:extLst>
            </p:cNvPr>
            <p:cNvSpPr/>
            <p:nvPr/>
          </p:nvSpPr>
          <p:spPr bwMode="auto">
            <a:xfrm>
              <a:off x="5676900" y="3536950"/>
              <a:ext cx="42863" cy="49212"/>
            </a:xfrm>
            <a:custGeom>
              <a:avLst/>
              <a:gdLst>
                <a:gd name="T0" fmla="*/ 17 w 17"/>
                <a:gd name="T1" fmla="*/ 0 h 20"/>
                <a:gd name="T2" fmla="*/ 6 w 17"/>
                <a:gd name="T3" fmla="*/ 12 h 20"/>
                <a:gd name="T4" fmla="*/ 0 w 17"/>
                <a:gd name="T5" fmla="*/ 20 h 20"/>
                <a:gd name="T6" fmla="*/ 17 w 17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0">
                  <a:moveTo>
                    <a:pt x="17" y="0"/>
                  </a:moveTo>
                  <a:cubicBezTo>
                    <a:pt x="13" y="4"/>
                    <a:pt x="10" y="8"/>
                    <a:pt x="6" y="12"/>
                  </a:cubicBezTo>
                  <a:cubicBezTo>
                    <a:pt x="4" y="14"/>
                    <a:pt x="2" y="17"/>
                    <a:pt x="0" y="20"/>
                  </a:cubicBezTo>
                  <a:cubicBezTo>
                    <a:pt x="6" y="13"/>
                    <a:pt x="11" y="6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3" name="Freeform 59">
              <a:extLst>
                <a:ext uri="{FF2B5EF4-FFF2-40B4-BE49-F238E27FC236}">
                  <a16:creationId xmlns:a16="http://schemas.microsoft.com/office/drawing/2014/main" id="{3496B591-248A-E626-6E07-661425E84C0D}"/>
                </a:ext>
              </a:extLst>
            </p:cNvPr>
            <p:cNvSpPr/>
            <p:nvPr/>
          </p:nvSpPr>
          <p:spPr bwMode="auto">
            <a:xfrm>
              <a:off x="5583238" y="3641725"/>
              <a:ext cx="44450" cy="50800"/>
            </a:xfrm>
            <a:custGeom>
              <a:avLst/>
              <a:gdLst>
                <a:gd name="T0" fmla="*/ 13 w 18"/>
                <a:gd name="T1" fmla="*/ 7 h 21"/>
                <a:gd name="T2" fmla="*/ 18 w 18"/>
                <a:gd name="T3" fmla="*/ 0 h 21"/>
                <a:gd name="T4" fmla="*/ 0 w 18"/>
                <a:gd name="T5" fmla="*/ 21 h 21"/>
                <a:gd name="T6" fmla="*/ 13 w 18"/>
                <a:gd name="T7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1">
                  <a:moveTo>
                    <a:pt x="13" y="7"/>
                  </a:moveTo>
                  <a:cubicBezTo>
                    <a:pt x="15" y="4"/>
                    <a:pt x="17" y="2"/>
                    <a:pt x="18" y="0"/>
                  </a:cubicBezTo>
                  <a:cubicBezTo>
                    <a:pt x="12" y="7"/>
                    <a:pt x="6" y="14"/>
                    <a:pt x="0" y="21"/>
                  </a:cubicBezTo>
                  <a:cubicBezTo>
                    <a:pt x="5" y="16"/>
                    <a:pt x="9" y="11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4" name="Freeform 60">
              <a:extLst>
                <a:ext uri="{FF2B5EF4-FFF2-40B4-BE49-F238E27FC236}">
                  <a16:creationId xmlns:a16="http://schemas.microsoft.com/office/drawing/2014/main" id="{E6C8E7EA-4933-1992-F4BB-39119FD886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3475" y="2297113"/>
              <a:ext cx="1635125" cy="1820862"/>
            </a:xfrm>
            <a:custGeom>
              <a:avLst/>
              <a:gdLst>
                <a:gd name="T0" fmla="*/ 565 w 662"/>
                <a:gd name="T1" fmla="*/ 144 h 737"/>
                <a:gd name="T2" fmla="*/ 551 w 662"/>
                <a:gd name="T3" fmla="*/ 154 h 737"/>
                <a:gd name="T4" fmla="*/ 465 w 662"/>
                <a:gd name="T5" fmla="*/ 188 h 737"/>
                <a:gd name="T6" fmla="*/ 529 w 662"/>
                <a:gd name="T7" fmla="*/ 0 h 737"/>
                <a:gd name="T8" fmla="*/ 441 w 662"/>
                <a:gd name="T9" fmla="*/ 214 h 737"/>
                <a:gd name="T10" fmla="*/ 289 w 662"/>
                <a:gd name="T11" fmla="*/ 407 h 737"/>
                <a:gd name="T12" fmla="*/ 403 w 662"/>
                <a:gd name="T13" fmla="*/ 246 h 737"/>
                <a:gd name="T14" fmla="*/ 375 w 662"/>
                <a:gd name="T15" fmla="*/ 223 h 737"/>
                <a:gd name="T16" fmla="*/ 325 w 662"/>
                <a:gd name="T17" fmla="*/ 267 h 737"/>
                <a:gd name="T18" fmla="*/ 178 w 662"/>
                <a:gd name="T19" fmla="*/ 428 h 737"/>
                <a:gd name="T20" fmla="*/ 92 w 662"/>
                <a:gd name="T21" fmla="*/ 508 h 737"/>
                <a:gd name="T22" fmla="*/ 137 w 662"/>
                <a:gd name="T23" fmla="*/ 477 h 737"/>
                <a:gd name="T24" fmla="*/ 76 w 662"/>
                <a:gd name="T25" fmla="*/ 645 h 737"/>
                <a:gd name="T26" fmla="*/ 116 w 662"/>
                <a:gd name="T27" fmla="*/ 638 h 737"/>
                <a:gd name="T28" fmla="*/ 254 w 662"/>
                <a:gd name="T29" fmla="*/ 736 h 737"/>
                <a:gd name="T30" fmla="*/ 427 w 662"/>
                <a:gd name="T31" fmla="*/ 167 h 737"/>
                <a:gd name="T32" fmla="*/ 461 w 662"/>
                <a:gd name="T33" fmla="*/ 73 h 737"/>
                <a:gd name="T34" fmla="*/ 512 w 662"/>
                <a:gd name="T35" fmla="*/ 11 h 737"/>
                <a:gd name="T36" fmla="*/ 482 w 662"/>
                <a:gd name="T37" fmla="*/ 23 h 737"/>
                <a:gd name="T38" fmla="*/ 479 w 662"/>
                <a:gd name="T39" fmla="*/ 22 h 737"/>
                <a:gd name="T40" fmla="*/ 399 w 662"/>
                <a:gd name="T41" fmla="*/ 109 h 737"/>
                <a:gd name="T42" fmla="*/ 422 w 662"/>
                <a:gd name="T43" fmla="*/ 112 h 737"/>
                <a:gd name="T44" fmla="*/ 421 w 662"/>
                <a:gd name="T45" fmla="*/ 193 h 737"/>
                <a:gd name="T46" fmla="*/ 455 w 662"/>
                <a:gd name="T47" fmla="*/ 187 h 737"/>
                <a:gd name="T48" fmla="*/ 76 w 662"/>
                <a:gd name="T49" fmla="*/ 554 h 737"/>
                <a:gd name="T50" fmla="*/ 573 w 662"/>
                <a:gd name="T51" fmla="*/ 173 h 737"/>
                <a:gd name="T52" fmla="*/ 168 w 662"/>
                <a:gd name="T53" fmla="*/ 605 h 737"/>
                <a:gd name="T54" fmla="*/ 453 w 662"/>
                <a:gd name="T55" fmla="*/ 281 h 737"/>
                <a:gd name="T56" fmla="*/ 340 w 662"/>
                <a:gd name="T57" fmla="*/ 410 h 737"/>
                <a:gd name="T58" fmla="*/ 333 w 662"/>
                <a:gd name="T59" fmla="*/ 397 h 737"/>
                <a:gd name="T60" fmla="*/ 533 w 662"/>
                <a:gd name="T61" fmla="*/ 136 h 737"/>
                <a:gd name="T62" fmla="*/ 558 w 662"/>
                <a:gd name="T63" fmla="*/ 137 h 737"/>
                <a:gd name="T64" fmla="*/ 493 w 662"/>
                <a:gd name="T65" fmla="*/ 219 h 737"/>
                <a:gd name="T66" fmla="*/ 395 w 662"/>
                <a:gd name="T67" fmla="*/ 307 h 737"/>
                <a:gd name="T68" fmla="*/ 215 w 662"/>
                <a:gd name="T69" fmla="*/ 498 h 737"/>
                <a:gd name="T70" fmla="*/ 150 w 662"/>
                <a:gd name="T71" fmla="*/ 556 h 737"/>
                <a:gd name="T72" fmla="*/ 92 w 662"/>
                <a:gd name="T73" fmla="*/ 622 h 737"/>
                <a:gd name="T74" fmla="*/ 250 w 662"/>
                <a:gd name="T75" fmla="*/ 426 h 737"/>
                <a:gd name="T76" fmla="*/ 268 w 662"/>
                <a:gd name="T77" fmla="*/ 378 h 737"/>
                <a:gd name="T78" fmla="*/ 364 w 662"/>
                <a:gd name="T79" fmla="*/ 233 h 737"/>
                <a:gd name="T80" fmla="*/ 296 w 662"/>
                <a:gd name="T81" fmla="*/ 322 h 737"/>
                <a:gd name="T82" fmla="*/ 26 w 662"/>
                <a:gd name="T83" fmla="*/ 636 h 737"/>
                <a:gd name="T84" fmla="*/ 29 w 662"/>
                <a:gd name="T85" fmla="*/ 650 h 737"/>
                <a:gd name="T86" fmla="*/ 32 w 662"/>
                <a:gd name="T87" fmla="*/ 659 h 737"/>
                <a:gd name="T88" fmla="*/ 119 w 662"/>
                <a:gd name="T89" fmla="*/ 564 h 737"/>
                <a:gd name="T90" fmla="*/ 78 w 662"/>
                <a:gd name="T91" fmla="*/ 644 h 737"/>
                <a:gd name="T92" fmla="*/ 78 w 662"/>
                <a:gd name="T93" fmla="*/ 644 h 737"/>
                <a:gd name="T94" fmla="*/ 107 w 662"/>
                <a:gd name="T95" fmla="*/ 663 h 737"/>
                <a:gd name="T96" fmla="*/ 115 w 662"/>
                <a:gd name="T97" fmla="*/ 670 h 737"/>
                <a:gd name="T98" fmla="*/ 88 w 662"/>
                <a:gd name="T99" fmla="*/ 682 h 737"/>
                <a:gd name="T100" fmla="*/ 106 w 662"/>
                <a:gd name="T101" fmla="*/ 639 h 737"/>
                <a:gd name="T102" fmla="*/ 116 w 662"/>
                <a:gd name="T103" fmla="*/ 632 h 737"/>
                <a:gd name="T104" fmla="*/ 125 w 662"/>
                <a:gd name="T105" fmla="*/ 626 h 737"/>
                <a:gd name="T106" fmla="*/ 119 w 662"/>
                <a:gd name="T107" fmla="*/ 636 h 737"/>
                <a:gd name="T108" fmla="*/ 359 w 662"/>
                <a:gd name="T109" fmla="*/ 414 h 737"/>
                <a:gd name="T110" fmla="*/ 179 w 662"/>
                <a:gd name="T111" fmla="*/ 624 h 737"/>
                <a:gd name="T112" fmla="*/ 442 w 662"/>
                <a:gd name="T113" fmla="*/ 346 h 737"/>
                <a:gd name="T114" fmla="*/ 452 w 662"/>
                <a:gd name="T115" fmla="*/ 361 h 737"/>
                <a:gd name="T116" fmla="*/ 602 w 662"/>
                <a:gd name="T117" fmla="*/ 144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2" h="737">
                  <a:moveTo>
                    <a:pt x="656" y="116"/>
                  </a:moveTo>
                  <a:cubicBezTo>
                    <a:pt x="653" y="119"/>
                    <a:pt x="619" y="149"/>
                    <a:pt x="640" y="128"/>
                  </a:cubicBezTo>
                  <a:cubicBezTo>
                    <a:pt x="642" y="126"/>
                    <a:pt x="640" y="124"/>
                    <a:pt x="638" y="126"/>
                  </a:cubicBezTo>
                  <a:cubicBezTo>
                    <a:pt x="633" y="130"/>
                    <a:pt x="628" y="135"/>
                    <a:pt x="624" y="141"/>
                  </a:cubicBezTo>
                  <a:cubicBezTo>
                    <a:pt x="623" y="142"/>
                    <a:pt x="624" y="144"/>
                    <a:pt x="626" y="143"/>
                  </a:cubicBezTo>
                  <a:cubicBezTo>
                    <a:pt x="629" y="141"/>
                    <a:pt x="633" y="138"/>
                    <a:pt x="637" y="135"/>
                  </a:cubicBezTo>
                  <a:cubicBezTo>
                    <a:pt x="662" y="114"/>
                    <a:pt x="624" y="153"/>
                    <a:pt x="623" y="154"/>
                  </a:cubicBezTo>
                  <a:cubicBezTo>
                    <a:pt x="623" y="155"/>
                    <a:pt x="622" y="156"/>
                    <a:pt x="621" y="157"/>
                  </a:cubicBezTo>
                  <a:cubicBezTo>
                    <a:pt x="621" y="157"/>
                    <a:pt x="621" y="157"/>
                    <a:pt x="621" y="157"/>
                  </a:cubicBezTo>
                  <a:cubicBezTo>
                    <a:pt x="616" y="143"/>
                    <a:pt x="606" y="130"/>
                    <a:pt x="590" y="137"/>
                  </a:cubicBezTo>
                  <a:cubicBezTo>
                    <a:pt x="585" y="139"/>
                    <a:pt x="581" y="142"/>
                    <a:pt x="577" y="145"/>
                  </a:cubicBezTo>
                  <a:cubicBezTo>
                    <a:pt x="571" y="148"/>
                    <a:pt x="567" y="158"/>
                    <a:pt x="565" y="144"/>
                  </a:cubicBezTo>
                  <a:cubicBezTo>
                    <a:pt x="564" y="135"/>
                    <a:pt x="564" y="126"/>
                    <a:pt x="562" y="117"/>
                  </a:cubicBezTo>
                  <a:cubicBezTo>
                    <a:pt x="563" y="116"/>
                    <a:pt x="562" y="115"/>
                    <a:pt x="562" y="114"/>
                  </a:cubicBezTo>
                  <a:cubicBezTo>
                    <a:pt x="561" y="111"/>
                    <a:pt x="560" y="108"/>
                    <a:pt x="558" y="104"/>
                  </a:cubicBezTo>
                  <a:cubicBezTo>
                    <a:pt x="558" y="103"/>
                    <a:pt x="556" y="103"/>
                    <a:pt x="555" y="104"/>
                  </a:cubicBezTo>
                  <a:cubicBezTo>
                    <a:pt x="531" y="119"/>
                    <a:pt x="503" y="158"/>
                    <a:pt x="501" y="191"/>
                  </a:cubicBezTo>
                  <a:cubicBezTo>
                    <a:pt x="499" y="192"/>
                    <a:pt x="497" y="194"/>
                    <a:pt x="496" y="195"/>
                  </a:cubicBezTo>
                  <a:cubicBezTo>
                    <a:pt x="494" y="197"/>
                    <a:pt x="496" y="198"/>
                    <a:pt x="498" y="197"/>
                  </a:cubicBezTo>
                  <a:cubicBezTo>
                    <a:pt x="499" y="196"/>
                    <a:pt x="500" y="195"/>
                    <a:pt x="501" y="194"/>
                  </a:cubicBezTo>
                  <a:cubicBezTo>
                    <a:pt x="501" y="198"/>
                    <a:pt x="501" y="201"/>
                    <a:pt x="502" y="204"/>
                  </a:cubicBezTo>
                  <a:cubicBezTo>
                    <a:pt x="502" y="205"/>
                    <a:pt x="503" y="205"/>
                    <a:pt x="503" y="204"/>
                  </a:cubicBezTo>
                  <a:cubicBezTo>
                    <a:pt x="505" y="199"/>
                    <a:pt x="506" y="194"/>
                    <a:pt x="507" y="189"/>
                  </a:cubicBezTo>
                  <a:cubicBezTo>
                    <a:pt x="521" y="177"/>
                    <a:pt x="535" y="164"/>
                    <a:pt x="551" y="154"/>
                  </a:cubicBezTo>
                  <a:cubicBezTo>
                    <a:pt x="547" y="157"/>
                    <a:pt x="539" y="165"/>
                    <a:pt x="531" y="175"/>
                  </a:cubicBezTo>
                  <a:cubicBezTo>
                    <a:pt x="523" y="183"/>
                    <a:pt x="515" y="192"/>
                    <a:pt x="508" y="201"/>
                  </a:cubicBezTo>
                  <a:cubicBezTo>
                    <a:pt x="498" y="210"/>
                    <a:pt x="488" y="219"/>
                    <a:pt x="478" y="228"/>
                  </a:cubicBezTo>
                  <a:cubicBezTo>
                    <a:pt x="484" y="222"/>
                    <a:pt x="489" y="216"/>
                    <a:pt x="493" y="209"/>
                  </a:cubicBezTo>
                  <a:cubicBezTo>
                    <a:pt x="494" y="208"/>
                    <a:pt x="492" y="206"/>
                    <a:pt x="491" y="208"/>
                  </a:cubicBezTo>
                  <a:cubicBezTo>
                    <a:pt x="482" y="217"/>
                    <a:pt x="472" y="226"/>
                    <a:pt x="463" y="235"/>
                  </a:cubicBezTo>
                  <a:cubicBezTo>
                    <a:pt x="471" y="225"/>
                    <a:pt x="479" y="214"/>
                    <a:pt x="485" y="203"/>
                  </a:cubicBezTo>
                  <a:cubicBezTo>
                    <a:pt x="485" y="202"/>
                    <a:pt x="485" y="202"/>
                    <a:pt x="485" y="202"/>
                  </a:cubicBezTo>
                  <a:cubicBezTo>
                    <a:pt x="488" y="204"/>
                    <a:pt x="492" y="205"/>
                    <a:pt x="495" y="206"/>
                  </a:cubicBezTo>
                  <a:cubicBezTo>
                    <a:pt x="497" y="207"/>
                    <a:pt x="498" y="203"/>
                    <a:pt x="496" y="202"/>
                  </a:cubicBezTo>
                  <a:cubicBezTo>
                    <a:pt x="488" y="200"/>
                    <a:pt x="478" y="196"/>
                    <a:pt x="467" y="190"/>
                  </a:cubicBezTo>
                  <a:cubicBezTo>
                    <a:pt x="467" y="189"/>
                    <a:pt x="466" y="187"/>
                    <a:pt x="465" y="188"/>
                  </a:cubicBezTo>
                  <a:cubicBezTo>
                    <a:pt x="465" y="188"/>
                    <a:pt x="465" y="189"/>
                    <a:pt x="464" y="189"/>
                  </a:cubicBezTo>
                  <a:cubicBezTo>
                    <a:pt x="458" y="185"/>
                    <a:pt x="452" y="181"/>
                    <a:pt x="446" y="177"/>
                  </a:cubicBezTo>
                  <a:cubicBezTo>
                    <a:pt x="446" y="177"/>
                    <a:pt x="446" y="176"/>
                    <a:pt x="445" y="176"/>
                  </a:cubicBezTo>
                  <a:cubicBezTo>
                    <a:pt x="430" y="165"/>
                    <a:pt x="419" y="151"/>
                    <a:pt x="420" y="134"/>
                  </a:cubicBezTo>
                  <a:cubicBezTo>
                    <a:pt x="420" y="134"/>
                    <a:pt x="420" y="133"/>
                    <a:pt x="420" y="133"/>
                  </a:cubicBezTo>
                  <a:cubicBezTo>
                    <a:pt x="421" y="132"/>
                    <a:pt x="421" y="131"/>
                    <a:pt x="420" y="131"/>
                  </a:cubicBezTo>
                  <a:cubicBezTo>
                    <a:pt x="420" y="130"/>
                    <a:pt x="420" y="130"/>
                    <a:pt x="420" y="129"/>
                  </a:cubicBezTo>
                  <a:cubicBezTo>
                    <a:pt x="421" y="121"/>
                    <a:pt x="425" y="114"/>
                    <a:pt x="429" y="107"/>
                  </a:cubicBezTo>
                  <a:cubicBezTo>
                    <a:pt x="434" y="102"/>
                    <a:pt x="439" y="97"/>
                    <a:pt x="444" y="92"/>
                  </a:cubicBezTo>
                  <a:cubicBezTo>
                    <a:pt x="454" y="83"/>
                    <a:pt x="465" y="75"/>
                    <a:pt x="474" y="68"/>
                  </a:cubicBezTo>
                  <a:cubicBezTo>
                    <a:pt x="498" y="51"/>
                    <a:pt x="526" y="34"/>
                    <a:pt x="531" y="2"/>
                  </a:cubicBezTo>
                  <a:cubicBezTo>
                    <a:pt x="531" y="1"/>
                    <a:pt x="530" y="0"/>
                    <a:pt x="529" y="0"/>
                  </a:cubicBezTo>
                  <a:cubicBezTo>
                    <a:pt x="469" y="9"/>
                    <a:pt x="420" y="49"/>
                    <a:pt x="396" y="104"/>
                  </a:cubicBezTo>
                  <a:cubicBezTo>
                    <a:pt x="388" y="123"/>
                    <a:pt x="387" y="138"/>
                    <a:pt x="390" y="151"/>
                  </a:cubicBezTo>
                  <a:cubicBezTo>
                    <a:pt x="389" y="151"/>
                    <a:pt x="389" y="152"/>
                    <a:pt x="388" y="152"/>
                  </a:cubicBezTo>
                  <a:cubicBezTo>
                    <a:pt x="387" y="153"/>
                    <a:pt x="389" y="155"/>
                    <a:pt x="390" y="154"/>
                  </a:cubicBezTo>
                  <a:cubicBezTo>
                    <a:pt x="390" y="154"/>
                    <a:pt x="390" y="154"/>
                    <a:pt x="390" y="154"/>
                  </a:cubicBezTo>
                  <a:cubicBezTo>
                    <a:pt x="395" y="169"/>
                    <a:pt x="406" y="181"/>
                    <a:pt x="420" y="194"/>
                  </a:cubicBezTo>
                  <a:cubicBezTo>
                    <a:pt x="420" y="195"/>
                    <a:pt x="421" y="196"/>
                    <a:pt x="421" y="196"/>
                  </a:cubicBezTo>
                  <a:cubicBezTo>
                    <a:pt x="423" y="197"/>
                    <a:pt x="424" y="198"/>
                    <a:pt x="426" y="200"/>
                  </a:cubicBezTo>
                  <a:cubicBezTo>
                    <a:pt x="426" y="200"/>
                    <a:pt x="426" y="200"/>
                    <a:pt x="426" y="200"/>
                  </a:cubicBezTo>
                  <a:cubicBezTo>
                    <a:pt x="424" y="201"/>
                    <a:pt x="426" y="203"/>
                    <a:pt x="428" y="202"/>
                  </a:cubicBezTo>
                  <a:cubicBezTo>
                    <a:pt x="428" y="202"/>
                    <a:pt x="428" y="202"/>
                    <a:pt x="428" y="202"/>
                  </a:cubicBezTo>
                  <a:cubicBezTo>
                    <a:pt x="432" y="206"/>
                    <a:pt x="437" y="210"/>
                    <a:pt x="441" y="214"/>
                  </a:cubicBezTo>
                  <a:cubicBezTo>
                    <a:pt x="442" y="215"/>
                    <a:pt x="443" y="213"/>
                    <a:pt x="442" y="213"/>
                  </a:cubicBezTo>
                  <a:cubicBezTo>
                    <a:pt x="438" y="209"/>
                    <a:pt x="434" y="205"/>
                    <a:pt x="430" y="201"/>
                  </a:cubicBezTo>
                  <a:cubicBezTo>
                    <a:pt x="443" y="193"/>
                    <a:pt x="450" y="185"/>
                    <a:pt x="438" y="205"/>
                  </a:cubicBezTo>
                  <a:cubicBezTo>
                    <a:pt x="437" y="207"/>
                    <a:pt x="439" y="208"/>
                    <a:pt x="440" y="208"/>
                  </a:cubicBezTo>
                  <a:cubicBezTo>
                    <a:pt x="464" y="197"/>
                    <a:pt x="458" y="196"/>
                    <a:pt x="442" y="216"/>
                  </a:cubicBezTo>
                  <a:cubicBezTo>
                    <a:pt x="441" y="217"/>
                    <a:pt x="442" y="218"/>
                    <a:pt x="443" y="217"/>
                  </a:cubicBezTo>
                  <a:cubicBezTo>
                    <a:pt x="450" y="209"/>
                    <a:pt x="458" y="201"/>
                    <a:pt x="465" y="193"/>
                  </a:cubicBezTo>
                  <a:cubicBezTo>
                    <a:pt x="467" y="194"/>
                    <a:pt x="469" y="195"/>
                    <a:pt x="470" y="196"/>
                  </a:cubicBezTo>
                  <a:cubicBezTo>
                    <a:pt x="435" y="227"/>
                    <a:pt x="406" y="264"/>
                    <a:pt x="376" y="301"/>
                  </a:cubicBezTo>
                  <a:cubicBezTo>
                    <a:pt x="388" y="287"/>
                    <a:pt x="400" y="274"/>
                    <a:pt x="412" y="260"/>
                  </a:cubicBezTo>
                  <a:cubicBezTo>
                    <a:pt x="404" y="269"/>
                    <a:pt x="397" y="277"/>
                    <a:pt x="390" y="286"/>
                  </a:cubicBezTo>
                  <a:cubicBezTo>
                    <a:pt x="355" y="326"/>
                    <a:pt x="322" y="367"/>
                    <a:pt x="289" y="407"/>
                  </a:cubicBezTo>
                  <a:cubicBezTo>
                    <a:pt x="255" y="448"/>
                    <a:pt x="217" y="483"/>
                    <a:pt x="180" y="520"/>
                  </a:cubicBezTo>
                  <a:cubicBezTo>
                    <a:pt x="205" y="493"/>
                    <a:pt x="230" y="464"/>
                    <a:pt x="255" y="438"/>
                  </a:cubicBezTo>
                  <a:cubicBezTo>
                    <a:pt x="282" y="408"/>
                    <a:pt x="308" y="378"/>
                    <a:pt x="334" y="348"/>
                  </a:cubicBezTo>
                  <a:cubicBezTo>
                    <a:pt x="291" y="395"/>
                    <a:pt x="247" y="442"/>
                    <a:pt x="203" y="489"/>
                  </a:cubicBezTo>
                  <a:cubicBezTo>
                    <a:pt x="177" y="517"/>
                    <a:pt x="151" y="543"/>
                    <a:pt x="124" y="569"/>
                  </a:cubicBezTo>
                  <a:cubicBezTo>
                    <a:pt x="131" y="560"/>
                    <a:pt x="139" y="552"/>
                    <a:pt x="146" y="543"/>
                  </a:cubicBezTo>
                  <a:cubicBezTo>
                    <a:pt x="186" y="500"/>
                    <a:pt x="225" y="458"/>
                    <a:pt x="264" y="415"/>
                  </a:cubicBezTo>
                  <a:cubicBezTo>
                    <a:pt x="286" y="391"/>
                    <a:pt x="305" y="366"/>
                    <a:pt x="325" y="341"/>
                  </a:cubicBezTo>
                  <a:cubicBezTo>
                    <a:pt x="335" y="330"/>
                    <a:pt x="346" y="319"/>
                    <a:pt x="356" y="308"/>
                  </a:cubicBezTo>
                  <a:cubicBezTo>
                    <a:pt x="380" y="284"/>
                    <a:pt x="402" y="259"/>
                    <a:pt x="422" y="232"/>
                  </a:cubicBezTo>
                  <a:cubicBezTo>
                    <a:pt x="423" y="231"/>
                    <a:pt x="420" y="230"/>
                    <a:pt x="419" y="231"/>
                  </a:cubicBezTo>
                  <a:cubicBezTo>
                    <a:pt x="414" y="236"/>
                    <a:pt x="408" y="241"/>
                    <a:pt x="403" y="246"/>
                  </a:cubicBezTo>
                  <a:cubicBezTo>
                    <a:pt x="406" y="241"/>
                    <a:pt x="409" y="236"/>
                    <a:pt x="412" y="231"/>
                  </a:cubicBezTo>
                  <a:cubicBezTo>
                    <a:pt x="413" y="230"/>
                    <a:pt x="411" y="228"/>
                    <a:pt x="409" y="230"/>
                  </a:cubicBezTo>
                  <a:cubicBezTo>
                    <a:pt x="402" y="236"/>
                    <a:pt x="395" y="242"/>
                    <a:pt x="387" y="249"/>
                  </a:cubicBezTo>
                  <a:cubicBezTo>
                    <a:pt x="393" y="242"/>
                    <a:pt x="398" y="236"/>
                    <a:pt x="404" y="230"/>
                  </a:cubicBezTo>
                  <a:cubicBezTo>
                    <a:pt x="405" y="228"/>
                    <a:pt x="403" y="226"/>
                    <a:pt x="401" y="227"/>
                  </a:cubicBezTo>
                  <a:cubicBezTo>
                    <a:pt x="387" y="241"/>
                    <a:pt x="373" y="254"/>
                    <a:pt x="359" y="267"/>
                  </a:cubicBezTo>
                  <a:cubicBezTo>
                    <a:pt x="371" y="255"/>
                    <a:pt x="383" y="242"/>
                    <a:pt x="395" y="230"/>
                  </a:cubicBezTo>
                  <a:cubicBezTo>
                    <a:pt x="396" y="228"/>
                    <a:pt x="394" y="226"/>
                    <a:pt x="393" y="227"/>
                  </a:cubicBezTo>
                  <a:cubicBezTo>
                    <a:pt x="373" y="247"/>
                    <a:pt x="354" y="267"/>
                    <a:pt x="335" y="287"/>
                  </a:cubicBezTo>
                  <a:cubicBezTo>
                    <a:pt x="353" y="267"/>
                    <a:pt x="370" y="247"/>
                    <a:pt x="387" y="227"/>
                  </a:cubicBezTo>
                  <a:cubicBezTo>
                    <a:pt x="388" y="226"/>
                    <a:pt x="387" y="224"/>
                    <a:pt x="386" y="225"/>
                  </a:cubicBezTo>
                  <a:cubicBezTo>
                    <a:pt x="378" y="226"/>
                    <a:pt x="369" y="231"/>
                    <a:pt x="375" y="223"/>
                  </a:cubicBezTo>
                  <a:cubicBezTo>
                    <a:pt x="385" y="222"/>
                    <a:pt x="398" y="226"/>
                    <a:pt x="408" y="228"/>
                  </a:cubicBezTo>
                  <a:cubicBezTo>
                    <a:pt x="419" y="229"/>
                    <a:pt x="434" y="230"/>
                    <a:pt x="443" y="221"/>
                  </a:cubicBezTo>
                  <a:cubicBezTo>
                    <a:pt x="444" y="220"/>
                    <a:pt x="442" y="218"/>
                    <a:pt x="441" y="219"/>
                  </a:cubicBezTo>
                  <a:cubicBezTo>
                    <a:pt x="420" y="230"/>
                    <a:pt x="399" y="221"/>
                    <a:pt x="377" y="218"/>
                  </a:cubicBezTo>
                  <a:cubicBezTo>
                    <a:pt x="369" y="217"/>
                    <a:pt x="360" y="217"/>
                    <a:pt x="357" y="226"/>
                  </a:cubicBezTo>
                  <a:cubicBezTo>
                    <a:pt x="356" y="229"/>
                    <a:pt x="358" y="242"/>
                    <a:pt x="358" y="242"/>
                  </a:cubicBezTo>
                  <a:cubicBezTo>
                    <a:pt x="351" y="238"/>
                    <a:pt x="344" y="238"/>
                    <a:pt x="336" y="239"/>
                  </a:cubicBezTo>
                  <a:cubicBezTo>
                    <a:pt x="318" y="241"/>
                    <a:pt x="318" y="265"/>
                    <a:pt x="322" y="279"/>
                  </a:cubicBezTo>
                  <a:cubicBezTo>
                    <a:pt x="322" y="280"/>
                    <a:pt x="324" y="279"/>
                    <a:pt x="323" y="278"/>
                  </a:cubicBezTo>
                  <a:cubicBezTo>
                    <a:pt x="321" y="269"/>
                    <a:pt x="323" y="260"/>
                    <a:pt x="326" y="254"/>
                  </a:cubicBezTo>
                  <a:cubicBezTo>
                    <a:pt x="326" y="255"/>
                    <a:pt x="327" y="256"/>
                    <a:pt x="328" y="255"/>
                  </a:cubicBezTo>
                  <a:cubicBezTo>
                    <a:pt x="346" y="244"/>
                    <a:pt x="329" y="261"/>
                    <a:pt x="325" y="267"/>
                  </a:cubicBezTo>
                  <a:cubicBezTo>
                    <a:pt x="324" y="269"/>
                    <a:pt x="326" y="271"/>
                    <a:pt x="327" y="270"/>
                  </a:cubicBezTo>
                  <a:cubicBezTo>
                    <a:pt x="328" y="269"/>
                    <a:pt x="350" y="252"/>
                    <a:pt x="332" y="273"/>
                  </a:cubicBezTo>
                  <a:cubicBezTo>
                    <a:pt x="317" y="290"/>
                    <a:pt x="300" y="306"/>
                    <a:pt x="284" y="322"/>
                  </a:cubicBezTo>
                  <a:cubicBezTo>
                    <a:pt x="255" y="351"/>
                    <a:pt x="229" y="382"/>
                    <a:pt x="202" y="413"/>
                  </a:cubicBezTo>
                  <a:cubicBezTo>
                    <a:pt x="149" y="476"/>
                    <a:pt x="99" y="543"/>
                    <a:pt x="46" y="607"/>
                  </a:cubicBezTo>
                  <a:cubicBezTo>
                    <a:pt x="45" y="608"/>
                    <a:pt x="44" y="610"/>
                    <a:pt x="43" y="611"/>
                  </a:cubicBezTo>
                  <a:cubicBezTo>
                    <a:pt x="44" y="610"/>
                    <a:pt x="44" y="609"/>
                    <a:pt x="45" y="608"/>
                  </a:cubicBezTo>
                  <a:cubicBezTo>
                    <a:pt x="62" y="584"/>
                    <a:pt x="80" y="562"/>
                    <a:pt x="98" y="540"/>
                  </a:cubicBezTo>
                  <a:cubicBezTo>
                    <a:pt x="121" y="513"/>
                    <a:pt x="143" y="486"/>
                    <a:pt x="164" y="458"/>
                  </a:cubicBezTo>
                  <a:cubicBezTo>
                    <a:pt x="211" y="397"/>
                    <a:pt x="266" y="341"/>
                    <a:pt x="309" y="277"/>
                  </a:cubicBezTo>
                  <a:cubicBezTo>
                    <a:pt x="310" y="275"/>
                    <a:pt x="308" y="273"/>
                    <a:pt x="306" y="275"/>
                  </a:cubicBezTo>
                  <a:cubicBezTo>
                    <a:pt x="261" y="323"/>
                    <a:pt x="219" y="376"/>
                    <a:pt x="178" y="428"/>
                  </a:cubicBezTo>
                  <a:cubicBezTo>
                    <a:pt x="217" y="374"/>
                    <a:pt x="263" y="323"/>
                    <a:pt x="301" y="268"/>
                  </a:cubicBezTo>
                  <a:cubicBezTo>
                    <a:pt x="302" y="266"/>
                    <a:pt x="300" y="265"/>
                    <a:pt x="299" y="266"/>
                  </a:cubicBezTo>
                  <a:cubicBezTo>
                    <a:pt x="255" y="322"/>
                    <a:pt x="210" y="377"/>
                    <a:pt x="164" y="431"/>
                  </a:cubicBezTo>
                  <a:cubicBezTo>
                    <a:pt x="165" y="431"/>
                    <a:pt x="165" y="430"/>
                    <a:pt x="165" y="430"/>
                  </a:cubicBezTo>
                  <a:cubicBezTo>
                    <a:pt x="190" y="395"/>
                    <a:pt x="213" y="360"/>
                    <a:pt x="242" y="329"/>
                  </a:cubicBezTo>
                  <a:cubicBezTo>
                    <a:pt x="262" y="308"/>
                    <a:pt x="281" y="288"/>
                    <a:pt x="291" y="261"/>
                  </a:cubicBezTo>
                  <a:cubicBezTo>
                    <a:pt x="292" y="259"/>
                    <a:pt x="290" y="258"/>
                    <a:pt x="289" y="259"/>
                  </a:cubicBezTo>
                  <a:cubicBezTo>
                    <a:pt x="240" y="318"/>
                    <a:pt x="189" y="375"/>
                    <a:pt x="142" y="435"/>
                  </a:cubicBezTo>
                  <a:cubicBezTo>
                    <a:pt x="114" y="472"/>
                    <a:pt x="88" y="510"/>
                    <a:pt x="59" y="545"/>
                  </a:cubicBezTo>
                  <a:cubicBezTo>
                    <a:pt x="37" y="570"/>
                    <a:pt x="16" y="593"/>
                    <a:pt x="0" y="622"/>
                  </a:cubicBezTo>
                  <a:cubicBezTo>
                    <a:pt x="0" y="623"/>
                    <a:pt x="1" y="624"/>
                    <a:pt x="2" y="623"/>
                  </a:cubicBezTo>
                  <a:cubicBezTo>
                    <a:pt x="26" y="581"/>
                    <a:pt x="62" y="547"/>
                    <a:pt x="92" y="508"/>
                  </a:cubicBezTo>
                  <a:cubicBezTo>
                    <a:pt x="131" y="457"/>
                    <a:pt x="171" y="406"/>
                    <a:pt x="213" y="356"/>
                  </a:cubicBezTo>
                  <a:cubicBezTo>
                    <a:pt x="228" y="338"/>
                    <a:pt x="243" y="320"/>
                    <a:pt x="257" y="302"/>
                  </a:cubicBezTo>
                  <a:cubicBezTo>
                    <a:pt x="265" y="293"/>
                    <a:pt x="272" y="284"/>
                    <a:pt x="280" y="275"/>
                  </a:cubicBezTo>
                  <a:cubicBezTo>
                    <a:pt x="270" y="287"/>
                    <a:pt x="261" y="303"/>
                    <a:pt x="250" y="316"/>
                  </a:cubicBezTo>
                  <a:cubicBezTo>
                    <a:pt x="217" y="352"/>
                    <a:pt x="190" y="389"/>
                    <a:pt x="162" y="428"/>
                  </a:cubicBezTo>
                  <a:cubicBezTo>
                    <a:pt x="154" y="440"/>
                    <a:pt x="145" y="452"/>
                    <a:pt x="137" y="463"/>
                  </a:cubicBezTo>
                  <a:cubicBezTo>
                    <a:pt x="110" y="494"/>
                    <a:pt x="83" y="524"/>
                    <a:pt x="57" y="555"/>
                  </a:cubicBezTo>
                  <a:cubicBezTo>
                    <a:pt x="41" y="574"/>
                    <a:pt x="18" y="596"/>
                    <a:pt x="12" y="621"/>
                  </a:cubicBezTo>
                  <a:cubicBezTo>
                    <a:pt x="11" y="622"/>
                    <a:pt x="13" y="624"/>
                    <a:pt x="14" y="622"/>
                  </a:cubicBezTo>
                  <a:cubicBezTo>
                    <a:pt x="55" y="572"/>
                    <a:pt x="96" y="522"/>
                    <a:pt x="136" y="470"/>
                  </a:cubicBezTo>
                  <a:cubicBezTo>
                    <a:pt x="154" y="449"/>
                    <a:pt x="172" y="428"/>
                    <a:pt x="189" y="407"/>
                  </a:cubicBezTo>
                  <a:cubicBezTo>
                    <a:pt x="172" y="431"/>
                    <a:pt x="155" y="454"/>
                    <a:pt x="137" y="477"/>
                  </a:cubicBezTo>
                  <a:cubicBezTo>
                    <a:pt x="96" y="525"/>
                    <a:pt x="50" y="571"/>
                    <a:pt x="22" y="626"/>
                  </a:cubicBezTo>
                  <a:cubicBezTo>
                    <a:pt x="21" y="628"/>
                    <a:pt x="23" y="629"/>
                    <a:pt x="24" y="628"/>
                  </a:cubicBezTo>
                  <a:cubicBezTo>
                    <a:pt x="34" y="615"/>
                    <a:pt x="44" y="602"/>
                    <a:pt x="54" y="589"/>
                  </a:cubicBezTo>
                  <a:cubicBezTo>
                    <a:pt x="44" y="604"/>
                    <a:pt x="34" y="618"/>
                    <a:pt x="24" y="633"/>
                  </a:cubicBezTo>
                  <a:cubicBezTo>
                    <a:pt x="23" y="630"/>
                    <a:pt x="21" y="628"/>
                    <a:pt x="19" y="627"/>
                  </a:cubicBezTo>
                  <a:cubicBezTo>
                    <a:pt x="18" y="626"/>
                    <a:pt x="18" y="627"/>
                    <a:pt x="18" y="628"/>
                  </a:cubicBezTo>
                  <a:cubicBezTo>
                    <a:pt x="20" y="630"/>
                    <a:pt x="22" y="632"/>
                    <a:pt x="23" y="635"/>
                  </a:cubicBezTo>
                  <a:cubicBezTo>
                    <a:pt x="23" y="636"/>
                    <a:pt x="23" y="636"/>
                    <a:pt x="23" y="637"/>
                  </a:cubicBezTo>
                  <a:cubicBezTo>
                    <a:pt x="26" y="649"/>
                    <a:pt x="24" y="667"/>
                    <a:pt x="41" y="666"/>
                  </a:cubicBezTo>
                  <a:cubicBezTo>
                    <a:pt x="55" y="665"/>
                    <a:pt x="43" y="632"/>
                    <a:pt x="62" y="636"/>
                  </a:cubicBezTo>
                  <a:cubicBezTo>
                    <a:pt x="68" y="638"/>
                    <a:pt x="72" y="640"/>
                    <a:pt x="75" y="643"/>
                  </a:cubicBezTo>
                  <a:cubicBezTo>
                    <a:pt x="74" y="644"/>
                    <a:pt x="75" y="645"/>
                    <a:pt x="76" y="645"/>
                  </a:cubicBezTo>
                  <a:cubicBezTo>
                    <a:pt x="86" y="659"/>
                    <a:pt x="63" y="686"/>
                    <a:pt x="81" y="694"/>
                  </a:cubicBezTo>
                  <a:cubicBezTo>
                    <a:pt x="102" y="703"/>
                    <a:pt x="100" y="666"/>
                    <a:pt x="121" y="678"/>
                  </a:cubicBezTo>
                  <a:cubicBezTo>
                    <a:pt x="122" y="679"/>
                    <a:pt x="123" y="678"/>
                    <a:pt x="124" y="677"/>
                  </a:cubicBezTo>
                  <a:cubicBezTo>
                    <a:pt x="130" y="661"/>
                    <a:pt x="119" y="651"/>
                    <a:pt x="109" y="640"/>
                  </a:cubicBezTo>
                  <a:cubicBezTo>
                    <a:pt x="110" y="638"/>
                    <a:pt x="109" y="637"/>
                    <a:pt x="108" y="638"/>
                  </a:cubicBezTo>
                  <a:cubicBezTo>
                    <a:pt x="106" y="636"/>
                    <a:pt x="105" y="634"/>
                    <a:pt x="104" y="632"/>
                  </a:cubicBezTo>
                  <a:cubicBezTo>
                    <a:pt x="104" y="632"/>
                    <a:pt x="104" y="632"/>
                    <a:pt x="104" y="632"/>
                  </a:cubicBezTo>
                  <a:cubicBezTo>
                    <a:pt x="106" y="630"/>
                    <a:pt x="107" y="629"/>
                    <a:pt x="109" y="627"/>
                  </a:cubicBezTo>
                  <a:cubicBezTo>
                    <a:pt x="111" y="629"/>
                    <a:pt x="113" y="631"/>
                    <a:pt x="115" y="634"/>
                  </a:cubicBezTo>
                  <a:cubicBezTo>
                    <a:pt x="114" y="635"/>
                    <a:pt x="113" y="636"/>
                    <a:pt x="113" y="637"/>
                  </a:cubicBezTo>
                  <a:cubicBezTo>
                    <a:pt x="112" y="639"/>
                    <a:pt x="114" y="640"/>
                    <a:pt x="115" y="639"/>
                  </a:cubicBezTo>
                  <a:cubicBezTo>
                    <a:pt x="115" y="638"/>
                    <a:pt x="116" y="638"/>
                    <a:pt x="116" y="638"/>
                  </a:cubicBezTo>
                  <a:cubicBezTo>
                    <a:pt x="116" y="639"/>
                    <a:pt x="115" y="640"/>
                    <a:pt x="115" y="641"/>
                  </a:cubicBezTo>
                  <a:cubicBezTo>
                    <a:pt x="115" y="642"/>
                    <a:pt x="117" y="643"/>
                    <a:pt x="117" y="641"/>
                  </a:cubicBezTo>
                  <a:cubicBezTo>
                    <a:pt x="117" y="640"/>
                    <a:pt x="118" y="639"/>
                    <a:pt x="118" y="638"/>
                  </a:cubicBezTo>
                  <a:cubicBezTo>
                    <a:pt x="127" y="651"/>
                    <a:pt x="133" y="668"/>
                    <a:pt x="141" y="678"/>
                  </a:cubicBezTo>
                  <a:cubicBezTo>
                    <a:pt x="146" y="685"/>
                    <a:pt x="153" y="687"/>
                    <a:pt x="158" y="679"/>
                  </a:cubicBezTo>
                  <a:cubicBezTo>
                    <a:pt x="159" y="677"/>
                    <a:pt x="160" y="676"/>
                    <a:pt x="160" y="675"/>
                  </a:cubicBezTo>
                  <a:cubicBezTo>
                    <a:pt x="161" y="675"/>
                    <a:pt x="161" y="675"/>
                    <a:pt x="161" y="674"/>
                  </a:cubicBezTo>
                  <a:cubicBezTo>
                    <a:pt x="162" y="673"/>
                    <a:pt x="163" y="673"/>
                    <a:pt x="163" y="672"/>
                  </a:cubicBezTo>
                  <a:cubicBezTo>
                    <a:pt x="173" y="666"/>
                    <a:pt x="174" y="700"/>
                    <a:pt x="190" y="691"/>
                  </a:cubicBezTo>
                  <a:cubicBezTo>
                    <a:pt x="202" y="684"/>
                    <a:pt x="203" y="691"/>
                    <a:pt x="214" y="697"/>
                  </a:cubicBezTo>
                  <a:cubicBezTo>
                    <a:pt x="227" y="704"/>
                    <a:pt x="268" y="705"/>
                    <a:pt x="252" y="734"/>
                  </a:cubicBezTo>
                  <a:cubicBezTo>
                    <a:pt x="251" y="736"/>
                    <a:pt x="253" y="737"/>
                    <a:pt x="254" y="736"/>
                  </a:cubicBezTo>
                  <a:cubicBezTo>
                    <a:pt x="263" y="722"/>
                    <a:pt x="258" y="710"/>
                    <a:pt x="246" y="699"/>
                  </a:cubicBezTo>
                  <a:cubicBezTo>
                    <a:pt x="244" y="698"/>
                    <a:pt x="241" y="697"/>
                    <a:pt x="239" y="697"/>
                  </a:cubicBezTo>
                  <a:cubicBezTo>
                    <a:pt x="220" y="702"/>
                    <a:pt x="211" y="689"/>
                    <a:pt x="200" y="675"/>
                  </a:cubicBezTo>
                  <a:cubicBezTo>
                    <a:pt x="200" y="675"/>
                    <a:pt x="199" y="675"/>
                    <a:pt x="199" y="675"/>
                  </a:cubicBezTo>
                  <a:cubicBezTo>
                    <a:pt x="277" y="581"/>
                    <a:pt x="353" y="486"/>
                    <a:pt x="431" y="392"/>
                  </a:cubicBezTo>
                  <a:cubicBezTo>
                    <a:pt x="506" y="301"/>
                    <a:pt x="586" y="212"/>
                    <a:pt x="658" y="119"/>
                  </a:cubicBezTo>
                  <a:cubicBezTo>
                    <a:pt x="659" y="117"/>
                    <a:pt x="658" y="116"/>
                    <a:pt x="656" y="116"/>
                  </a:cubicBezTo>
                  <a:close/>
                  <a:moveTo>
                    <a:pt x="423" y="157"/>
                  </a:moveTo>
                  <a:cubicBezTo>
                    <a:pt x="428" y="165"/>
                    <a:pt x="434" y="172"/>
                    <a:pt x="442" y="178"/>
                  </a:cubicBezTo>
                  <a:cubicBezTo>
                    <a:pt x="434" y="184"/>
                    <a:pt x="424" y="192"/>
                    <a:pt x="435" y="174"/>
                  </a:cubicBezTo>
                  <a:cubicBezTo>
                    <a:pt x="436" y="173"/>
                    <a:pt x="434" y="171"/>
                    <a:pt x="433" y="172"/>
                  </a:cubicBezTo>
                  <a:cubicBezTo>
                    <a:pt x="422" y="180"/>
                    <a:pt x="419" y="182"/>
                    <a:pt x="427" y="167"/>
                  </a:cubicBezTo>
                  <a:cubicBezTo>
                    <a:pt x="428" y="166"/>
                    <a:pt x="426" y="165"/>
                    <a:pt x="425" y="165"/>
                  </a:cubicBezTo>
                  <a:cubicBezTo>
                    <a:pt x="411" y="172"/>
                    <a:pt x="415" y="168"/>
                    <a:pt x="423" y="157"/>
                  </a:cubicBezTo>
                  <a:cubicBezTo>
                    <a:pt x="423" y="157"/>
                    <a:pt x="423" y="157"/>
                    <a:pt x="423" y="157"/>
                  </a:cubicBezTo>
                  <a:close/>
                  <a:moveTo>
                    <a:pt x="422" y="155"/>
                  </a:moveTo>
                  <a:cubicBezTo>
                    <a:pt x="421" y="155"/>
                    <a:pt x="421" y="155"/>
                    <a:pt x="420" y="155"/>
                  </a:cubicBezTo>
                  <a:cubicBezTo>
                    <a:pt x="397" y="175"/>
                    <a:pt x="413" y="156"/>
                    <a:pt x="418" y="149"/>
                  </a:cubicBezTo>
                  <a:cubicBezTo>
                    <a:pt x="419" y="151"/>
                    <a:pt x="420" y="153"/>
                    <a:pt x="422" y="155"/>
                  </a:cubicBezTo>
                  <a:close/>
                  <a:moveTo>
                    <a:pt x="414" y="135"/>
                  </a:moveTo>
                  <a:cubicBezTo>
                    <a:pt x="382" y="163"/>
                    <a:pt x="407" y="133"/>
                    <a:pt x="417" y="122"/>
                  </a:cubicBezTo>
                  <a:cubicBezTo>
                    <a:pt x="415" y="126"/>
                    <a:pt x="414" y="130"/>
                    <a:pt x="414" y="135"/>
                  </a:cubicBezTo>
                  <a:close/>
                  <a:moveTo>
                    <a:pt x="521" y="21"/>
                  </a:moveTo>
                  <a:cubicBezTo>
                    <a:pt x="509" y="44"/>
                    <a:pt x="482" y="59"/>
                    <a:pt x="461" y="73"/>
                  </a:cubicBezTo>
                  <a:cubicBezTo>
                    <a:pt x="474" y="60"/>
                    <a:pt x="487" y="47"/>
                    <a:pt x="501" y="34"/>
                  </a:cubicBezTo>
                  <a:cubicBezTo>
                    <a:pt x="528" y="7"/>
                    <a:pt x="494" y="45"/>
                    <a:pt x="489" y="50"/>
                  </a:cubicBezTo>
                  <a:cubicBezTo>
                    <a:pt x="488" y="52"/>
                    <a:pt x="490" y="53"/>
                    <a:pt x="491" y="52"/>
                  </a:cubicBezTo>
                  <a:cubicBezTo>
                    <a:pt x="504" y="40"/>
                    <a:pt x="516" y="30"/>
                    <a:pt x="522" y="13"/>
                  </a:cubicBezTo>
                  <a:cubicBezTo>
                    <a:pt x="523" y="12"/>
                    <a:pt x="521" y="11"/>
                    <a:pt x="520" y="12"/>
                  </a:cubicBezTo>
                  <a:cubicBezTo>
                    <a:pt x="514" y="18"/>
                    <a:pt x="507" y="24"/>
                    <a:pt x="501" y="30"/>
                  </a:cubicBezTo>
                  <a:cubicBezTo>
                    <a:pt x="507" y="23"/>
                    <a:pt x="513" y="16"/>
                    <a:pt x="517" y="7"/>
                  </a:cubicBezTo>
                  <a:cubicBezTo>
                    <a:pt x="524" y="7"/>
                    <a:pt x="526" y="11"/>
                    <a:pt x="521" y="21"/>
                  </a:cubicBezTo>
                  <a:close/>
                  <a:moveTo>
                    <a:pt x="500" y="27"/>
                  </a:moveTo>
                  <a:cubicBezTo>
                    <a:pt x="491" y="37"/>
                    <a:pt x="480" y="45"/>
                    <a:pt x="470" y="53"/>
                  </a:cubicBezTo>
                  <a:cubicBezTo>
                    <a:pt x="468" y="55"/>
                    <a:pt x="465" y="57"/>
                    <a:pt x="463" y="59"/>
                  </a:cubicBezTo>
                  <a:cubicBezTo>
                    <a:pt x="478" y="42"/>
                    <a:pt x="495" y="26"/>
                    <a:pt x="512" y="11"/>
                  </a:cubicBezTo>
                  <a:cubicBezTo>
                    <a:pt x="519" y="4"/>
                    <a:pt x="501" y="26"/>
                    <a:pt x="500" y="27"/>
                  </a:cubicBezTo>
                  <a:close/>
                  <a:moveTo>
                    <a:pt x="507" y="9"/>
                  </a:moveTo>
                  <a:cubicBezTo>
                    <a:pt x="508" y="9"/>
                    <a:pt x="509" y="9"/>
                    <a:pt x="510" y="9"/>
                  </a:cubicBezTo>
                  <a:cubicBezTo>
                    <a:pt x="486" y="28"/>
                    <a:pt x="465" y="52"/>
                    <a:pt x="444" y="76"/>
                  </a:cubicBezTo>
                  <a:cubicBezTo>
                    <a:pt x="431" y="88"/>
                    <a:pt x="417" y="101"/>
                    <a:pt x="404" y="115"/>
                  </a:cubicBezTo>
                  <a:cubicBezTo>
                    <a:pt x="383" y="136"/>
                    <a:pt x="409" y="106"/>
                    <a:pt x="411" y="103"/>
                  </a:cubicBezTo>
                  <a:cubicBezTo>
                    <a:pt x="416" y="96"/>
                    <a:pt x="422" y="89"/>
                    <a:pt x="428" y="83"/>
                  </a:cubicBezTo>
                  <a:cubicBezTo>
                    <a:pt x="438" y="74"/>
                    <a:pt x="447" y="65"/>
                    <a:pt x="456" y="56"/>
                  </a:cubicBezTo>
                  <a:cubicBezTo>
                    <a:pt x="464" y="48"/>
                    <a:pt x="473" y="40"/>
                    <a:pt x="481" y="32"/>
                  </a:cubicBezTo>
                  <a:cubicBezTo>
                    <a:pt x="489" y="25"/>
                    <a:pt x="498" y="18"/>
                    <a:pt x="506" y="10"/>
                  </a:cubicBezTo>
                  <a:cubicBezTo>
                    <a:pt x="507" y="10"/>
                    <a:pt x="507" y="10"/>
                    <a:pt x="507" y="9"/>
                  </a:cubicBezTo>
                  <a:close/>
                  <a:moveTo>
                    <a:pt x="482" y="23"/>
                  </a:moveTo>
                  <a:cubicBezTo>
                    <a:pt x="482" y="23"/>
                    <a:pt x="482" y="23"/>
                    <a:pt x="482" y="23"/>
                  </a:cubicBezTo>
                  <a:cubicBezTo>
                    <a:pt x="484" y="21"/>
                    <a:pt x="486" y="19"/>
                    <a:pt x="488" y="17"/>
                  </a:cubicBezTo>
                  <a:cubicBezTo>
                    <a:pt x="493" y="15"/>
                    <a:pt x="497" y="13"/>
                    <a:pt x="501" y="12"/>
                  </a:cubicBezTo>
                  <a:cubicBezTo>
                    <a:pt x="496" y="16"/>
                    <a:pt x="491" y="20"/>
                    <a:pt x="486" y="24"/>
                  </a:cubicBezTo>
                  <a:cubicBezTo>
                    <a:pt x="486" y="25"/>
                    <a:pt x="485" y="25"/>
                    <a:pt x="485" y="25"/>
                  </a:cubicBezTo>
                  <a:cubicBezTo>
                    <a:pt x="465" y="42"/>
                    <a:pt x="446" y="60"/>
                    <a:pt x="428" y="80"/>
                  </a:cubicBezTo>
                  <a:cubicBezTo>
                    <a:pt x="420" y="87"/>
                    <a:pt x="413" y="94"/>
                    <a:pt x="405" y="101"/>
                  </a:cubicBezTo>
                  <a:cubicBezTo>
                    <a:pt x="416" y="91"/>
                    <a:pt x="430" y="70"/>
                    <a:pt x="444" y="57"/>
                  </a:cubicBezTo>
                  <a:cubicBezTo>
                    <a:pt x="457" y="45"/>
                    <a:pt x="469" y="34"/>
                    <a:pt x="482" y="23"/>
                  </a:cubicBezTo>
                  <a:cubicBezTo>
                    <a:pt x="482" y="23"/>
                    <a:pt x="482" y="23"/>
                    <a:pt x="482" y="23"/>
                  </a:cubicBezTo>
                  <a:close/>
                  <a:moveTo>
                    <a:pt x="470" y="27"/>
                  </a:moveTo>
                  <a:cubicBezTo>
                    <a:pt x="473" y="25"/>
                    <a:pt x="476" y="23"/>
                    <a:pt x="479" y="22"/>
                  </a:cubicBezTo>
                  <a:cubicBezTo>
                    <a:pt x="466" y="33"/>
                    <a:pt x="452" y="43"/>
                    <a:pt x="439" y="54"/>
                  </a:cubicBezTo>
                  <a:cubicBezTo>
                    <a:pt x="433" y="60"/>
                    <a:pt x="413" y="82"/>
                    <a:pt x="437" y="54"/>
                  </a:cubicBezTo>
                  <a:cubicBezTo>
                    <a:pt x="446" y="44"/>
                    <a:pt x="458" y="35"/>
                    <a:pt x="470" y="27"/>
                  </a:cubicBezTo>
                  <a:cubicBezTo>
                    <a:pt x="470" y="27"/>
                    <a:pt x="470" y="27"/>
                    <a:pt x="470" y="27"/>
                  </a:cubicBezTo>
                  <a:close/>
                  <a:moveTo>
                    <a:pt x="390" y="150"/>
                  </a:moveTo>
                  <a:cubicBezTo>
                    <a:pt x="381" y="115"/>
                    <a:pt x="419" y="66"/>
                    <a:pt x="441" y="46"/>
                  </a:cubicBezTo>
                  <a:cubicBezTo>
                    <a:pt x="442" y="44"/>
                    <a:pt x="446" y="42"/>
                    <a:pt x="450" y="39"/>
                  </a:cubicBezTo>
                  <a:cubicBezTo>
                    <a:pt x="439" y="49"/>
                    <a:pt x="428" y="60"/>
                    <a:pt x="420" y="73"/>
                  </a:cubicBezTo>
                  <a:cubicBezTo>
                    <a:pt x="420" y="74"/>
                    <a:pt x="421" y="75"/>
                    <a:pt x="422" y="74"/>
                  </a:cubicBezTo>
                  <a:cubicBezTo>
                    <a:pt x="431" y="65"/>
                    <a:pt x="440" y="57"/>
                    <a:pt x="449" y="50"/>
                  </a:cubicBezTo>
                  <a:cubicBezTo>
                    <a:pt x="430" y="67"/>
                    <a:pt x="411" y="85"/>
                    <a:pt x="397" y="107"/>
                  </a:cubicBezTo>
                  <a:cubicBezTo>
                    <a:pt x="396" y="108"/>
                    <a:pt x="398" y="109"/>
                    <a:pt x="399" y="109"/>
                  </a:cubicBezTo>
                  <a:cubicBezTo>
                    <a:pt x="404" y="104"/>
                    <a:pt x="409" y="100"/>
                    <a:pt x="414" y="95"/>
                  </a:cubicBezTo>
                  <a:cubicBezTo>
                    <a:pt x="405" y="106"/>
                    <a:pt x="397" y="117"/>
                    <a:pt x="389" y="129"/>
                  </a:cubicBezTo>
                  <a:cubicBezTo>
                    <a:pt x="389" y="131"/>
                    <a:pt x="390" y="132"/>
                    <a:pt x="391" y="131"/>
                  </a:cubicBezTo>
                  <a:cubicBezTo>
                    <a:pt x="398" y="124"/>
                    <a:pt x="405" y="117"/>
                    <a:pt x="412" y="110"/>
                  </a:cubicBezTo>
                  <a:cubicBezTo>
                    <a:pt x="400" y="123"/>
                    <a:pt x="390" y="137"/>
                    <a:pt x="392" y="143"/>
                  </a:cubicBezTo>
                  <a:cubicBezTo>
                    <a:pt x="392" y="144"/>
                    <a:pt x="394" y="144"/>
                    <a:pt x="393" y="143"/>
                  </a:cubicBezTo>
                  <a:cubicBezTo>
                    <a:pt x="389" y="131"/>
                    <a:pt x="435" y="89"/>
                    <a:pt x="443" y="81"/>
                  </a:cubicBezTo>
                  <a:cubicBezTo>
                    <a:pt x="445" y="79"/>
                    <a:pt x="447" y="77"/>
                    <a:pt x="449" y="75"/>
                  </a:cubicBezTo>
                  <a:cubicBezTo>
                    <a:pt x="454" y="70"/>
                    <a:pt x="460" y="65"/>
                    <a:pt x="466" y="60"/>
                  </a:cubicBezTo>
                  <a:cubicBezTo>
                    <a:pt x="475" y="53"/>
                    <a:pt x="484" y="46"/>
                    <a:pt x="493" y="38"/>
                  </a:cubicBezTo>
                  <a:cubicBezTo>
                    <a:pt x="477" y="53"/>
                    <a:pt x="462" y="69"/>
                    <a:pt x="447" y="84"/>
                  </a:cubicBezTo>
                  <a:cubicBezTo>
                    <a:pt x="438" y="92"/>
                    <a:pt x="429" y="101"/>
                    <a:pt x="422" y="112"/>
                  </a:cubicBezTo>
                  <a:cubicBezTo>
                    <a:pt x="411" y="124"/>
                    <a:pt x="400" y="137"/>
                    <a:pt x="390" y="150"/>
                  </a:cubicBezTo>
                  <a:close/>
                  <a:moveTo>
                    <a:pt x="415" y="186"/>
                  </a:moveTo>
                  <a:cubicBezTo>
                    <a:pt x="414" y="186"/>
                    <a:pt x="414" y="186"/>
                    <a:pt x="415" y="187"/>
                  </a:cubicBezTo>
                  <a:cubicBezTo>
                    <a:pt x="405" y="177"/>
                    <a:pt x="396" y="166"/>
                    <a:pt x="391" y="154"/>
                  </a:cubicBezTo>
                  <a:cubicBezTo>
                    <a:pt x="414" y="142"/>
                    <a:pt x="412" y="138"/>
                    <a:pt x="398" y="159"/>
                  </a:cubicBezTo>
                  <a:cubicBezTo>
                    <a:pt x="397" y="160"/>
                    <a:pt x="399" y="162"/>
                    <a:pt x="400" y="161"/>
                  </a:cubicBezTo>
                  <a:cubicBezTo>
                    <a:pt x="419" y="150"/>
                    <a:pt x="408" y="157"/>
                    <a:pt x="401" y="169"/>
                  </a:cubicBezTo>
                  <a:cubicBezTo>
                    <a:pt x="401" y="170"/>
                    <a:pt x="402" y="172"/>
                    <a:pt x="403" y="171"/>
                  </a:cubicBezTo>
                  <a:cubicBezTo>
                    <a:pt x="417" y="163"/>
                    <a:pt x="415" y="162"/>
                    <a:pt x="407" y="175"/>
                  </a:cubicBezTo>
                  <a:cubicBezTo>
                    <a:pt x="406" y="176"/>
                    <a:pt x="408" y="177"/>
                    <a:pt x="409" y="177"/>
                  </a:cubicBezTo>
                  <a:cubicBezTo>
                    <a:pt x="423" y="169"/>
                    <a:pt x="420" y="174"/>
                    <a:pt x="415" y="186"/>
                  </a:cubicBezTo>
                  <a:close/>
                  <a:moveTo>
                    <a:pt x="421" y="193"/>
                  </a:moveTo>
                  <a:cubicBezTo>
                    <a:pt x="419" y="191"/>
                    <a:pt x="417" y="189"/>
                    <a:pt x="416" y="188"/>
                  </a:cubicBezTo>
                  <a:cubicBezTo>
                    <a:pt x="416" y="188"/>
                    <a:pt x="416" y="188"/>
                    <a:pt x="417" y="187"/>
                  </a:cubicBezTo>
                  <a:cubicBezTo>
                    <a:pt x="428" y="179"/>
                    <a:pt x="429" y="181"/>
                    <a:pt x="421" y="193"/>
                  </a:cubicBezTo>
                  <a:close/>
                  <a:moveTo>
                    <a:pt x="427" y="198"/>
                  </a:moveTo>
                  <a:cubicBezTo>
                    <a:pt x="426" y="197"/>
                    <a:pt x="424" y="196"/>
                    <a:pt x="423" y="195"/>
                  </a:cubicBezTo>
                  <a:cubicBezTo>
                    <a:pt x="438" y="186"/>
                    <a:pt x="441" y="180"/>
                    <a:pt x="427" y="198"/>
                  </a:cubicBezTo>
                  <a:close/>
                  <a:moveTo>
                    <a:pt x="445" y="180"/>
                  </a:moveTo>
                  <a:cubicBezTo>
                    <a:pt x="447" y="182"/>
                    <a:pt x="449" y="183"/>
                    <a:pt x="452" y="185"/>
                  </a:cubicBezTo>
                  <a:cubicBezTo>
                    <a:pt x="438" y="193"/>
                    <a:pt x="430" y="199"/>
                    <a:pt x="445" y="180"/>
                  </a:cubicBezTo>
                  <a:close/>
                  <a:moveTo>
                    <a:pt x="455" y="187"/>
                  </a:moveTo>
                  <a:cubicBezTo>
                    <a:pt x="457" y="189"/>
                    <a:pt x="459" y="190"/>
                    <a:pt x="461" y="191"/>
                  </a:cubicBezTo>
                  <a:cubicBezTo>
                    <a:pt x="452" y="198"/>
                    <a:pt x="436" y="210"/>
                    <a:pt x="455" y="187"/>
                  </a:cubicBezTo>
                  <a:close/>
                  <a:moveTo>
                    <a:pt x="276" y="314"/>
                  </a:moveTo>
                  <a:cubicBezTo>
                    <a:pt x="311" y="270"/>
                    <a:pt x="290" y="299"/>
                    <a:pt x="268" y="325"/>
                  </a:cubicBezTo>
                  <a:cubicBezTo>
                    <a:pt x="259" y="336"/>
                    <a:pt x="250" y="347"/>
                    <a:pt x="240" y="358"/>
                  </a:cubicBezTo>
                  <a:cubicBezTo>
                    <a:pt x="252" y="343"/>
                    <a:pt x="265" y="329"/>
                    <a:pt x="276" y="314"/>
                  </a:cubicBezTo>
                  <a:close/>
                  <a:moveTo>
                    <a:pt x="56" y="565"/>
                  </a:moveTo>
                  <a:cubicBezTo>
                    <a:pt x="53" y="570"/>
                    <a:pt x="7" y="624"/>
                    <a:pt x="29" y="595"/>
                  </a:cubicBezTo>
                  <a:cubicBezTo>
                    <a:pt x="49" y="569"/>
                    <a:pt x="70" y="544"/>
                    <a:pt x="92" y="520"/>
                  </a:cubicBezTo>
                  <a:cubicBezTo>
                    <a:pt x="94" y="518"/>
                    <a:pt x="95" y="516"/>
                    <a:pt x="97" y="514"/>
                  </a:cubicBezTo>
                  <a:cubicBezTo>
                    <a:pt x="83" y="531"/>
                    <a:pt x="70" y="548"/>
                    <a:pt x="56" y="565"/>
                  </a:cubicBezTo>
                  <a:close/>
                  <a:moveTo>
                    <a:pt x="35" y="609"/>
                  </a:moveTo>
                  <a:cubicBezTo>
                    <a:pt x="36" y="607"/>
                    <a:pt x="37" y="605"/>
                    <a:pt x="39" y="602"/>
                  </a:cubicBezTo>
                  <a:cubicBezTo>
                    <a:pt x="49" y="585"/>
                    <a:pt x="63" y="570"/>
                    <a:pt x="76" y="554"/>
                  </a:cubicBezTo>
                  <a:cubicBezTo>
                    <a:pt x="85" y="544"/>
                    <a:pt x="93" y="534"/>
                    <a:pt x="102" y="524"/>
                  </a:cubicBezTo>
                  <a:cubicBezTo>
                    <a:pt x="91" y="538"/>
                    <a:pt x="79" y="553"/>
                    <a:pt x="68" y="567"/>
                  </a:cubicBezTo>
                  <a:cubicBezTo>
                    <a:pt x="57" y="581"/>
                    <a:pt x="46" y="595"/>
                    <a:pt x="35" y="609"/>
                  </a:cubicBezTo>
                  <a:close/>
                  <a:moveTo>
                    <a:pt x="594" y="141"/>
                  </a:moveTo>
                  <a:cubicBezTo>
                    <a:pt x="583" y="153"/>
                    <a:pt x="572" y="165"/>
                    <a:pt x="560" y="177"/>
                  </a:cubicBezTo>
                  <a:cubicBezTo>
                    <a:pt x="542" y="194"/>
                    <a:pt x="524" y="212"/>
                    <a:pt x="507" y="230"/>
                  </a:cubicBezTo>
                  <a:cubicBezTo>
                    <a:pt x="514" y="222"/>
                    <a:pt x="521" y="214"/>
                    <a:pt x="528" y="205"/>
                  </a:cubicBezTo>
                  <a:cubicBezTo>
                    <a:pt x="542" y="190"/>
                    <a:pt x="556" y="175"/>
                    <a:pt x="569" y="159"/>
                  </a:cubicBezTo>
                  <a:cubicBezTo>
                    <a:pt x="569" y="158"/>
                    <a:pt x="569" y="157"/>
                    <a:pt x="568" y="157"/>
                  </a:cubicBezTo>
                  <a:cubicBezTo>
                    <a:pt x="577" y="149"/>
                    <a:pt x="586" y="142"/>
                    <a:pt x="594" y="141"/>
                  </a:cubicBezTo>
                  <a:close/>
                  <a:moveTo>
                    <a:pt x="577" y="165"/>
                  </a:moveTo>
                  <a:cubicBezTo>
                    <a:pt x="607" y="138"/>
                    <a:pt x="577" y="169"/>
                    <a:pt x="573" y="173"/>
                  </a:cubicBezTo>
                  <a:cubicBezTo>
                    <a:pt x="563" y="183"/>
                    <a:pt x="552" y="194"/>
                    <a:pt x="542" y="204"/>
                  </a:cubicBezTo>
                  <a:cubicBezTo>
                    <a:pt x="532" y="214"/>
                    <a:pt x="523" y="224"/>
                    <a:pt x="513" y="235"/>
                  </a:cubicBezTo>
                  <a:cubicBezTo>
                    <a:pt x="534" y="212"/>
                    <a:pt x="554" y="189"/>
                    <a:pt x="575" y="167"/>
                  </a:cubicBezTo>
                  <a:cubicBezTo>
                    <a:pt x="575" y="166"/>
                    <a:pt x="576" y="166"/>
                    <a:pt x="577" y="165"/>
                  </a:cubicBezTo>
                  <a:close/>
                  <a:moveTo>
                    <a:pt x="354" y="443"/>
                  </a:moveTo>
                  <a:cubicBezTo>
                    <a:pt x="323" y="480"/>
                    <a:pt x="292" y="518"/>
                    <a:pt x="260" y="556"/>
                  </a:cubicBezTo>
                  <a:cubicBezTo>
                    <a:pt x="244" y="575"/>
                    <a:pt x="227" y="593"/>
                    <a:pt x="210" y="611"/>
                  </a:cubicBezTo>
                  <a:cubicBezTo>
                    <a:pt x="268" y="537"/>
                    <a:pt x="325" y="462"/>
                    <a:pt x="384" y="389"/>
                  </a:cubicBezTo>
                  <a:cubicBezTo>
                    <a:pt x="421" y="343"/>
                    <a:pt x="458" y="299"/>
                    <a:pt x="497" y="256"/>
                  </a:cubicBezTo>
                  <a:cubicBezTo>
                    <a:pt x="517" y="234"/>
                    <a:pt x="539" y="214"/>
                    <a:pt x="560" y="193"/>
                  </a:cubicBezTo>
                  <a:cubicBezTo>
                    <a:pt x="487" y="273"/>
                    <a:pt x="420" y="357"/>
                    <a:pt x="354" y="443"/>
                  </a:cubicBezTo>
                  <a:close/>
                  <a:moveTo>
                    <a:pt x="168" y="605"/>
                  </a:moveTo>
                  <a:cubicBezTo>
                    <a:pt x="161" y="612"/>
                    <a:pt x="136" y="627"/>
                    <a:pt x="133" y="634"/>
                  </a:cubicBezTo>
                  <a:cubicBezTo>
                    <a:pt x="153" y="599"/>
                    <a:pt x="193" y="567"/>
                    <a:pt x="224" y="537"/>
                  </a:cubicBezTo>
                  <a:cubicBezTo>
                    <a:pt x="210" y="554"/>
                    <a:pt x="196" y="571"/>
                    <a:pt x="182" y="589"/>
                  </a:cubicBezTo>
                  <a:cubicBezTo>
                    <a:pt x="177" y="594"/>
                    <a:pt x="172" y="599"/>
                    <a:pt x="168" y="605"/>
                  </a:cubicBezTo>
                  <a:close/>
                  <a:moveTo>
                    <a:pt x="174" y="606"/>
                  </a:moveTo>
                  <a:cubicBezTo>
                    <a:pt x="205" y="576"/>
                    <a:pt x="231" y="540"/>
                    <a:pt x="256" y="504"/>
                  </a:cubicBezTo>
                  <a:cubicBezTo>
                    <a:pt x="277" y="482"/>
                    <a:pt x="298" y="460"/>
                    <a:pt x="318" y="439"/>
                  </a:cubicBezTo>
                  <a:cubicBezTo>
                    <a:pt x="325" y="432"/>
                    <a:pt x="332" y="425"/>
                    <a:pt x="338" y="418"/>
                  </a:cubicBezTo>
                  <a:cubicBezTo>
                    <a:pt x="274" y="493"/>
                    <a:pt x="212" y="570"/>
                    <a:pt x="144" y="642"/>
                  </a:cubicBezTo>
                  <a:cubicBezTo>
                    <a:pt x="154" y="632"/>
                    <a:pt x="164" y="619"/>
                    <a:pt x="174" y="606"/>
                  </a:cubicBezTo>
                  <a:close/>
                  <a:moveTo>
                    <a:pt x="364" y="385"/>
                  </a:moveTo>
                  <a:cubicBezTo>
                    <a:pt x="393" y="350"/>
                    <a:pt x="421" y="314"/>
                    <a:pt x="453" y="281"/>
                  </a:cubicBezTo>
                  <a:cubicBezTo>
                    <a:pt x="469" y="265"/>
                    <a:pt x="485" y="249"/>
                    <a:pt x="501" y="233"/>
                  </a:cubicBezTo>
                  <a:cubicBezTo>
                    <a:pt x="456" y="284"/>
                    <a:pt x="411" y="335"/>
                    <a:pt x="364" y="385"/>
                  </a:cubicBezTo>
                  <a:close/>
                  <a:moveTo>
                    <a:pt x="509" y="235"/>
                  </a:moveTo>
                  <a:cubicBezTo>
                    <a:pt x="502" y="243"/>
                    <a:pt x="494" y="251"/>
                    <a:pt x="486" y="260"/>
                  </a:cubicBezTo>
                  <a:cubicBezTo>
                    <a:pt x="470" y="278"/>
                    <a:pt x="454" y="296"/>
                    <a:pt x="438" y="315"/>
                  </a:cubicBezTo>
                  <a:cubicBezTo>
                    <a:pt x="451" y="300"/>
                    <a:pt x="463" y="284"/>
                    <a:pt x="476" y="270"/>
                  </a:cubicBezTo>
                  <a:cubicBezTo>
                    <a:pt x="487" y="258"/>
                    <a:pt x="498" y="246"/>
                    <a:pt x="509" y="235"/>
                  </a:cubicBezTo>
                  <a:close/>
                  <a:moveTo>
                    <a:pt x="563" y="158"/>
                  </a:moveTo>
                  <a:cubicBezTo>
                    <a:pt x="564" y="158"/>
                    <a:pt x="564" y="159"/>
                    <a:pt x="565" y="159"/>
                  </a:cubicBezTo>
                  <a:cubicBezTo>
                    <a:pt x="549" y="177"/>
                    <a:pt x="534" y="195"/>
                    <a:pt x="518" y="213"/>
                  </a:cubicBezTo>
                  <a:cubicBezTo>
                    <a:pt x="496" y="235"/>
                    <a:pt x="473" y="257"/>
                    <a:pt x="451" y="279"/>
                  </a:cubicBezTo>
                  <a:cubicBezTo>
                    <a:pt x="411" y="319"/>
                    <a:pt x="377" y="366"/>
                    <a:pt x="340" y="410"/>
                  </a:cubicBezTo>
                  <a:cubicBezTo>
                    <a:pt x="333" y="418"/>
                    <a:pt x="326" y="426"/>
                    <a:pt x="320" y="433"/>
                  </a:cubicBezTo>
                  <a:cubicBezTo>
                    <a:pt x="302" y="451"/>
                    <a:pt x="285" y="469"/>
                    <a:pt x="268" y="487"/>
                  </a:cubicBezTo>
                  <a:cubicBezTo>
                    <a:pt x="275" y="477"/>
                    <a:pt x="283" y="466"/>
                    <a:pt x="290" y="455"/>
                  </a:cubicBezTo>
                  <a:cubicBezTo>
                    <a:pt x="306" y="438"/>
                    <a:pt x="322" y="422"/>
                    <a:pt x="337" y="406"/>
                  </a:cubicBezTo>
                  <a:cubicBezTo>
                    <a:pt x="378" y="363"/>
                    <a:pt x="414" y="316"/>
                    <a:pt x="451" y="270"/>
                  </a:cubicBezTo>
                  <a:cubicBezTo>
                    <a:pt x="451" y="270"/>
                    <a:pt x="451" y="270"/>
                    <a:pt x="451" y="270"/>
                  </a:cubicBezTo>
                  <a:cubicBezTo>
                    <a:pt x="487" y="234"/>
                    <a:pt x="530" y="199"/>
                    <a:pt x="559" y="157"/>
                  </a:cubicBezTo>
                  <a:cubicBezTo>
                    <a:pt x="560" y="156"/>
                    <a:pt x="559" y="155"/>
                    <a:pt x="558" y="155"/>
                  </a:cubicBezTo>
                  <a:cubicBezTo>
                    <a:pt x="559" y="153"/>
                    <a:pt x="561" y="151"/>
                    <a:pt x="562" y="150"/>
                  </a:cubicBezTo>
                  <a:cubicBezTo>
                    <a:pt x="563" y="152"/>
                    <a:pt x="563" y="155"/>
                    <a:pt x="563" y="158"/>
                  </a:cubicBezTo>
                  <a:close/>
                  <a:moveTo>
                    <a:pt x="301" y="439"/>
                  </a:moveTo>
                  <a:cubicBezTo>
                    <a:pt x="311" y="425"/>
                    <a:pt x="322" y="410"/>
                    <a:pt x="333" y="397"/>
                  </a:cubicBezTo>
                  <a:cubicBezTo>
                    <a:pt x="366" y="356"/>
                    <a:pt x="404" y="318"/>
                    <a:pt x="441" y="280"/>
                  </a:cubicBezTo>
                  <a:cubicBezTo>
                    <a:pt x="406" y="322"/>
                    <a:pt x="372" y="364"/>
                    <a:pt x="335" y="403"/>
                  </a:cubicBezTo>
                  <a:cubicBezTo>
                    <a:pt x="324" y="415"/>
                    <a:pt x="312" y="427"/>
                    <a:pt x="301" y="439"/>
                  </a:cubicBezTo>
                  <a:close/>
                  <a:moveTo>
                    <a:pt x="560" y="123"/>
                  </a:moveTo>
                  <a:cubicBezTo>
                    <a:pt x="560" y="123"/>
                    <a:pt x="559" y="123"/>
                    <a:pt x="559" y="123"/>
                  </a:cubicBezTo>
                  <a:cubicBezTo>
                    <a:pt x="535" y="147"/>
                    <a:pt x="547" y="131"/>
                    <a:pt x="559" y="119"/>
                  </a:cubicBezTo>
                  <a:cubicBezTo>
                    <a:pt x="560" y="120"/>
                    <a:pt x="560" y="122"/>
                    <a:pt x="560" y="123"/>
                  </a:cubicBezTo>
                  <a:close/>
                  <a:moveTo>
                    <a:pt x="527" y="139"/>
                  </a:moveTo>
                  <a:cubicBezTo>
                    <a:pt x="531" y="132"/>
                    <a:pt x="551" y="100"/>
                    <a:pt x="558" y="116"/>
                  </a:cubicBezTo>
                  <a:cubicBezTo>
                    <a:pt x="548" y="124"/>
                    <a:pt x="537" y="135"/>
                    <a:pt x="553" y="116"/>
                  </a:cubicBezTo>
                  <a:cubicBezTo>
                    <a:pt x="554" y="114"/>
                    <a:pt x="552" y="112"/>
                    <a:pt x="551" y="113"/>
                  </a:cubicBezTo>
                  <a:cubicBezTo>
                    <a:pt x="545" y="121"/>
                    <a:pt x="539" y="128"/>
                    <a:pt x="533" y="136"/>
                  </a:cubicBezTo>
                  <a:cubicBezTo>
                    <a:pt x="532" y="137"/>
                    <a:pt x="534" y="139"/>
                    <a:pt x="535" y="138"/>
                  </a:cubicBezTo>
                  <a:cubicBezTo>
                    <a:pt x="570" y="110"/>
                    <a:pt x="531" y="141"/>
                    <a:pt x="522" y="155"/>
                  </a:cubicBezTo>
                  <a:cubicBezTo>
                    <a:pt x="521" y="156"/>
                    <a:pt x="523" y="158"/>
                    <a:pt x="524" y="157"/>
                  </a:cubicBezTo>
                  <a:cubicBezTo>
                    <a:pt x="541" y="144"/>
                    <a:pt x="534" y="150"/>
                    <a:pt x="550" y="136"/>
                  </a:cubicBezTo>
                  <a:cubicBezTo>
                    <a:pt x="544" y="141"/>
                    <a:pt x="527" y="156"/>
                    <a:pt x="518" y="165"/>
                  </a:cubicBezTo>
                  <a:cubicBezTo>
                    <a:pt x="517" y="167"/>
                    <a:pt x="518" y="169"/>
                    <a:pt x="520" y="168"/>
                  </a:cubicBezTo>
                  <a:cubicBezTo>
                    <a:pt x="521" y="167"/>
                    <a:pt x="548" y="147"/>
                    <a:pt x="546" y="149"/>
                  </a:cubicBezTo>
                  <a:cubicBezTo>
                    <a:pt x="534" y="161"/>
                    <a:pt x="521" y="172"/>
                    <a:pt x="509" y="183"/>
                  </a:cubicBezTo>
                  <a:cubicBezTo>
                    <a:pt x="513" y="168"/>
                    <a:pt x="518" y="154"/>
                    <a:pt x="527" y="139"/>
                  </a:cubicBezTo>
                  <a:close/>
                  <a:moveTo>
                    <a:pt x="539" y="159"/>
                  </a:moveTo>
                  <a:cubicBezTo>
                    <a:pt x="546" y="152"/>
                    <a:pt x="553" y="146"/>
                    <a:pt x="560" y="139"/>
                  </a:cubicBezTo>
                  <a:cubicBezTo>
                    <a:pt x="561" y="137"/>
                    <a:pt x="559" y="136"/>
                    <a:pt x="558" y="137"/>
                  </a:cubicBezTo>
                  <a:cubicBezTo>
                    <a:pt x="500" y="182"/>
                    <a:pt x="548" y="140"/>
                    <a:pt x="560" y="126"/>
                  </a:cubicBezTo>
                  <a:cubicBezTo>
                    <a:pt x="561" y="132"/>
                    <a:pt x="562" y="139"/>
                    <a:pt x="562" y="145"/>
                  </a:cubicBezTo>
                  <a:cubicBezTo>
                    <a:pt x="554" y="149"/>
                    <a:pt x="546" y="154"/>
                    <a:pt x="539" y="159"/>
                  </a:cubicBezTo>
                  <a:close/>
                  <a:moveTo>
                    <a:pt x="493" y="219"/>
                  </a:moveTo>
                  <a:cubicBezTo>
                    <a:pt x="489" y="224"/>
                    <a:pt x="485" y="229"/>
                    <a:pt x="481" y="234"/>
                  </a:cubicBezTo>
                  <a:cubicBezTo>
                    <a:pt x="471" y="246"/>
                    <a:pt x="460" y="258"/>
                    <a:pt x="449" y="268"/>
                  </a:cubicBezTo>
                  <a:cubicBezTo>
                    <a:pt x="408" y="309"/>
                    <a:pt x="368" y="350"/>
                    <a:pt x="331" y="395"/>
                  </a:cubicBezTo>
                  <a:cubicBezTo>
                    <a:pt x="313" y="416"/>
                    <a:pt x="297" y="438"/>
                    <a:pt x="282" y="460"/>
                  </a:cubicBezTo>
                  <a:cubicBezTo>
                    <a:pt x="267" y="475"/>
                    <a:pt x="252" y="491"/>
                    <a:pt x="237" y="507"/>
                  </a:cubicBezTo>
                  <a:cubicBezTo>
                    <a:pt x="268" y="470"/>
                    <a:pt x="298" y="432"/>
                    <a:pt x="328" y="395"/>
                  </a:cubicBezTo>
                  <a:cubicBezTo>
                    <a:pt x="368" y="348"/>
                    <a:pt x="409" y="303"/>
                    <a:pt x="452" y="259"/>
                  </a:cubicBezTo>
                  <a:cubicBezTo>
                    <a:pt x="465" y="245"/>
                    <a:pt x="479" y="232"/>
                    <a:pt x="493" y="219"/>
                  </a:cubicBezTo>
                  <a:close/>
                  <a:moveTo>
                    <a:pt x="473" y="197"/>
                  </a:moveTo>
                  <a:cubicBezTo>
                    <a:pt x="476" y="199"/>
                    <a:pt x="479" y="200"/>
                    <a:pt x="482" y="201"/>
                  </a:cubicBezTo>
                  <a:cubicBezTo>
                    <a:pt x="458" y="219"/>
                    <a:pt x="436" y="239"/>
                    <a:pt x="415" y="261"/>
                  </a:cubicBezTo>
                  <a:cubicBezTo>
                    <a:pt x="434" y="239"/>
                    <a:pt x="453" y="218"/>
                    <a:pt x="473" y="197"/>
                  </a:cubicBezTo>
                  <a:close/>
                  <a:moveTo>
                    <a:pt x="418" y="266"/>
                  </a:moveTo>
                  <a:cubicBezTo>
                    <a:pt x="428" y="254"/>
                    <a:pt x="438" y="243"/>
                    <a:pt x="449" y="232"/>
                  </a:cubicBezTo>
                  <a:cubicBezTo>
                    <a:pt x="460" y="221"/>
                    <a:pt x="497" y="190"/>
                    <a:pt x="458" y="236"/>
                  </a:cubicBezTo>
                  <a:cubicBezTo>
                    <a:pt x="448" y="249"/>
                    <a:pt x="437" y="261"/>
                    <a:pt x="427" y="273"/>
                  </a:cubicBezTo>
                  <a:cubicBezTo>
                    <a:pt x="419" y="281"/>
                    <a:pt x="411" y="289"/>
                    <a:pt x="404" y="298"/>
                  </a:cubicBezTo>
                  <a:cubicBezTo>
                    <a:pt x="408" y="293"/>
                    <a:pt x="413" y="288"/>
                    <a:pt x="417" y="283"/>
                  </a:cubicBezTo>
                  <a:cubicBezTo>
                    <a:pt x="403" y="299"/>
                    <a:pt x="388" y="315"/>
                    <a:pt x="373" y="331"/>
                  </a:cubicBezTo>
                  <a:cubicBezTo>
                    <a:pt x="380" y="323"/>
                    <a:pt x="388" y="315"/>
                    <a:pt x="395" y="307"/>
                  </a:cubicBezTo>
                  <a:cubicBezTo>
                    <a:pt x="385" y="318"/>
                    <a:pt x="376" y="328"/>
                    <a:pt x="366" y="339"/>
                  </a:cubicBezTo>
                  <a:cubicBezTo>
                    <a:pt x="350" y="355"/>
                    <a:pt x="335" y="371"/>
                    <a:pt x="319" y="387"/>
                  </a:cubicBezTo>
                  <a:cubicBezTo>
                    <a:pt x="331" y="371"/>
                    <a:pt x="344" y="356"/>
                    <a:pt x="356" y="340"/>
                  </a:cubicBezTo>
                  <a:cubicBezTo>
                    <a:pt x="376" y="315"/>
                    <a:pt x="397" y="291"/>
                    <a:pt x="418" y="266"/>
                  </a:cubicBezTo>
                  <a:close/>
                  <a:moveTo>
                    <a:pt x="341" y="349"/>
                  </a:moveTo>
                  <a:cubicBezTo>
                    <a:pt x="324" y="372"/>
                    <a:pt x="307" y="394"/>
                    <a:pt x="290" y="416"/>
                  </a:cubicBezTo>
                  <a:cubicBezTo>
                    <a:pt x="273" y="433"/>
                    <a:pt x="257" y="449"/>
                    <a:pt x="240" y="466"/>
                  </a:cubicBezTo>
                  <a:cubicBezTo>
                    <a:pt x="275" y="428"/>
                    <a:pt x="308" y="389"/>
                    <a:pt x="341" y="349"/>
                  </a:cubicBezTo>
                  <a:close/>
                  <a:moveTo>
                    <a:pt x="277" y="433"/>
                  </a:moveTo>
                  <a:cubicBezTo>
                    <a:pt x="276" y="434"/>
                    <a:pt x="275" y="436"/>
                    <a:pt x="273" y="437"/>
                  </a:cubicBezTo>
                  <a:cubicBezTo>
                    <a:pt x="271" y="439"/>
                    <a:pt x="269" y="442"/>
                    <a:pt x="267" y="444"/>
                  </a:cubicBezTo>
                  <a:cubicBezTo>
                    <a:pt x="250" y="461"/>
                    <a:pt x="232" y="480"/>
                    <a:pt x="215" y="498"/>
                  </a:cubicBezTo>
                  <a:cubicBezTo>
                    <a:pt x="229" y="484"/>
                    <a:pt x="243" y="471"/>
                    <a:pt x="257" y="457"/>
                  </a:cubicBezTo>
                  <a:cubicBezTo>
                    <a:pt x="246" y="472"/>
                    <a:pt x="234" y="486"/>
                    <a:pt x="221" y="499"/>
                  </a:cubicBezTo>
                  <a:cubicBezTo>
                    <a:pt x="198" y="523"/>
                    <a:pt x="173" y="545"/>
                    <a:pt x="152" y="570"/>
                  </a:cubicBezTo>
                  <a:cubicBezTo>
                    <a:pt x="148" y="576"/>
                    <a:pt x="141" y="586"/>
                    <a:pt x="137" y="592"/>
                  </a:cubicBezTo>
                  <a:cubicBezTo>
                    <a:pt x="129" y="603"/>
                    <a:pt x="121" y="613"/>
                    <a:pt x="111" y="623"/>
                  </a:cubicBezTo>
                  <a:cubicBezTo>
                    <a:pt x="111" y="609"/>
                    <a:pt x="117" y="597"/>
                    <a:pt x="129" y="588"/>
                  </a:cubicBezTo>
                  <a:cubicBezTo>
                    <a:pt x="139" y="575"/>
                    <a:pt x="149" y="564"/>
                    <a:pt x="160" y="552"/>
                  </a:cubicBezTo>
                  <a:cubicBezTo>
                    <a:pt x="158" y="554"/>
                    <a:pt x="156" y="556"/>
                    <a:pt x="154" y="558"/>
                  </a:cubicBezTo>
                  <a:cubicBezTo>
                    <a:pt x="162" y="549"/>
                    <a:pt x="170" y="540"/>
                    <a:pt x="178" y="532"/>
                  </a:cubicBezTo>
                  <a:cubicBezTo>
                    <a:pt x="210" y="498"/>
                    <a:pt x="244" y="465"/>
                    <a:pt x="277" y="433"/>
                  </a:cubicBezTo>
                  <a:close/>
                  <a:moveTo>
                    <a:pt x="183" y="523"/>
                  </a:moveTo>
                  <a:cubicBezTo>
                    <a:pt x="172" y="534"/>
                    <a:pt x="161" y="545"/>
                    <a:pt x="150" y="556"/>
                  </a:cubicBezTo>
                  <a:cubicBezTo>
                    <a:pt x="141" y="566"/>
                    <a:pt x="132" y="577"/>
                    <a:pt x="122" y="587"/>
                  </a:cubicBezTo>
                  <a:cubicBezTo>
                    <a:pt x="118" y="592"/>
                    <a:pt x="87" y="622"/>
                    <a:pt x="114" y="591"/>
                  </a:cubicBezTo>
                  <a:cubicBezTo>
                    <a:pt x="135" y="567"/>
                    <a:pt x="159" y="545"/>
                    <a:pt x="183" y="523"/>
                  </a:cubicBezTo>
                  <a:close/>
                  <a:moveTo>
                    <a:pt x="142" y="557"/>
                  </a:moveTo>
                  <a:cubicBezTo>
                    <a:pt x="143" y="556"/>
                    <a:pt x="144" y="556"/>
                    <a:pt x="145" y="555"/>
                  </a:cubicBezTo>
                  <a:cubicBezTo>
                    <a:pt x="126" y="574"/>
                    <a:pt x="108" y="593"/>
                    <a:pt x="91" y="614"/>
                  </a:cubicBezTo>
                  <a:cubicBezTo>
                    <a:pt x="91" y="611"/>
                    <a:pt x="93" y="607"/>
                    <a:pt x="95" y="603"/>
                  </a:cubicBezTo>
                  <a:cubicBezTo>
                    <a:pt x="100" y="597"/>
                    <a:pt x="105" y="591"/>
                    <a:pt x="110" y="585"/>
                  </a:cubicBezTo>
                  <a:cubicBezTo>
                    <a:pt x="123" y="573"/>
                    <a:pt x="137" y="561"/>
                    <a:pt x="142" y="557"/>
                  </a:cubicBezTo>
                  <a:close/>
                  <a:moveTo>
                    <a:pt x="96" y="622"/>
                  </a:moveTo>
                  <a:cubicBezTo>
                    <a:pt x="91" y="627"/>
                    <a:pt x="82" y="637"/>
                    <a:pt x="80" y="639"/>
                  </a:cubicBezTo>
                  <a:cubicBezTo>
                    <a:pt x="84" y="634"/>
                    <a:pt x="88" y="628"/>
                    <a:pt x="92" y="622"/>
                  </a:cubicBezTo>
                  <a:cubicBezTo>
                    <a:pt x="92" y="623"/>
                    <a:pt x="92" y="623"/>
                    <a:pt x="92" y="623"/>
                  </a:cubicBezTo>
                  <a:cubicBezTo>
                    <a:pt x="93" y="624"/>
                    <a:pt x="94" y="623"/>
                    <a:pt x="93" y="622"/>
                  </a:cubicBezTo>
                  <a:cubicBezTo>
                    <a:pt x="93" y="621"/>
                    <a:pt x="93" y="621"/>
                    <a:pt x="93" y="621"/>
                  </a:cubicBezTo>
                  <a:cubicBezTo>
                    <a:pt x="93" y="620"/>
                    <a:pt x="93" y="620"/>
                    <a:pt x="94" y="619"/>
                  </a:cubicBezTo>
                  <a:cubicBezTo>
                    <a:pt x="95" y="620"/>
                    <a:pt x="95" y="620"/>
                    <a:pt x="96" y="620"/>
                  </a:cubicBezTo>
                  <a:cubicBezTo>
                    <a:pt x="96" y="620"/>
                    <a:pt x="96" y="620"/>
                    <a:pt x="96" y="620"/>
                  </a:cubicBezTo>
                  <a:cubicBezTo>
                    <a:pt x="96" y="621"/>
                    <a:pt x="96" y="622"/>
                    <a:pt x="96" y="622"/>
                  </a:cubicBezTo>
                  <a:close/>
                  <a:moveTo>
                    <a:pt x="250" y="426"/>
                  </a:moveTo>
                  <a:cubicBezTo>
                    <a:pt x="224" y="455"/>
                    <a:pt x="197" y="483"/>
                    <a:pt x="171" y="511"/>
                  </a:cubicBezTo>
                  <a:cubicBezTo>
                    <a:pt x="195" y="480"/>
                    <a:pt x="220" y="449"/>
                    <a:pt x="246" y="419"/>
                  </a:cubicBezTo>
                  <a:cubicBezTo>
                    <a:pt x="264" y="401"/>
                    <a:pt x="282" y="383"/>
                    <a:pt x="301" y="365"/>
                  </a:cubicBezTo>
                  <a:cubicBezTo>
                    <a:pt x="284" y="386"/>
                    <a:pt x="268" y="406"/>
                    <a:pt x="250" y="426"/>
                  </a:cubicBezTo>
                  <a:close/>
                  <a:moveTo>
                    <a:pt x="393" y="254"/>
                  </a:moveTo>
                  <a:cubicBezTo>
                    <a:pt x="389" y="259"/>
                    <a:pt x="385" y="264"/>
                    <a:pt x="381" y="269"/>
                  </a:cubicBezTo>
                  <a:cubicBezTo>
                    <a:pt x="374" y="276"/>
                    <a:pt x="367" y="284"/>
                    <a:pt x="360" y="292"/>
                  </a:cubicBezTo>
                  <a:cubicBezTo>
                    <a:pt x="341" y="311"/>
                    <a:pt x="323" y="332"/>
                    <a:pt x="305" y="351"/>
                  </a:cubicBezTo>
                  <a:cubicBezTo>
                    <a:pt x="286" y="371"/>
                    <a:pt x="267" y="392"/>
                    <a:pt x="249" y="412"/>
                  </a:cubicBezTo>
                  <a:cubicBezTo>
                    <a:pt x="246" y="415"/>
                    <a:pt x="244" y="418"/>
                    <a:pt x="241" y="420"/>
                  </a:cubicBezTo>
                  <a:cubicBezTo>
                    <a:pt x="256" y="401"/>
                    <a:pt x="271" y="382"/>
                    <a:pt x="286" y="363"/>
                  </a:cubicBezTo>
                  <a:cubicBezTo>
                    <a:pt x="315" y="331"/>
                    <a:pt x="344" y="299"/>
                    <a:pt x="372" y="267"/>
                  </a:cubicBezTo>
                  <a:cubicBezTo>
                    <a:pt x="386" y="253"/>
                    <a:pt x="411" y="231"/>
                    <a:pt x="393" y="254"/>
                  </a:cubicBezTo>
                  <a:close/>
                  <a:moveTo>
                    <a:pt x="379" y="252"/>
                  </a:moveTo>
                  <a:cubicBezTo>
                    <a:pt x="410" y="224"/>
                    <a:pt x="375" y="259"/>
                    <a:pt x="367" y="268"/>
                  </a:cubicBezTo>
                  <a:cubicBezTo>
                    <a:pt x="332" y="302"/>
                    <a:pt x="300" y="340"/>
                    <a:pt x="268" y="378"/>
                  </a:cubicBezTo>
                  <a:cubicBezTo>
                    <a:pt x="241" y="409"/>
                    <a:pt x="213" y="439"/>
                    <a:pt x="185" y="470"/>
                  </a:cubicBezTo>
                  <a:cubicBezTo>
                    <a:pt x="155" y="505"/>
                    <a:pt x="124" y="539"/>
                    <a:pt x="94" y="575"/>
                  </a:cubicBezTo>
                  <a:cubicBezTo>
                    <a:pt x="83" y="588"/>
                    <a:pt x="71" y="600"/>
                    <a:pt x="59" y="612"/>
                  </a:cubicBezTo>
                  <a:cubicBezTo>
                    <a:pt x="64" y="606"/>
                    <a:pt x="68" y="600"/>
                    <a:pt x="72" y="595"/>
                  </a:cubicBezTo>
                  <a:cubicBezTo>
                    <a:pt x="72" y="595"/>
                    <a:pt x="74" y="595"/>
                    <a:pt x="74" y="594"/>
                  </a:cubicBezTo>
                  <a:cubicBezTo>
                    <a:pt x="86" y="577"/>
                    <a:pt x="98" y="560"/>
                    <a:pt x="111" y="543"/>
                  </a:cubicBezTo>
                  <a:cubicBezTo>
                    <a:pt x="133" y="517"/>
                    <a:pt x="155" y="492"/>
                    <a:pt x="177" y="467"/>
                  </a:cubicBezTo>
                  <a:cubicBezTo>
                    <a:pt x="225" y="412"/>
                    <a:pt x="273" y="357"/>
                    <a:pt x="323" y="304"/>
                  </a:cubicBezTo>
                  <a:cubicBezTo>
                    <a:pt x="325" y="302"/>
                    <a:pt x="327" y="300"/>
                    <a:pt x="329" y="299"/>
                  </a:cubicBezTo>
                  <a:cubicBezTo>
                    <a:pt x="346" y="283"/>
                    <a:pt x="362" y="268"/>
                    <a:pt x="379" y="252"/>
                  </a:cubicBezTo>
                  <a:close/>
                  <a:moveTo>
                    <a:pt x="371" y="223"/>
                  </a:moveTo>
                  <a:cubicBezTo>
                    <a:pt x="369" y="226"/>
                    <a:pt x="366" y="230"/>
                    <a:pt x="364" y="233"/>
                  </a:cubicBezTo>
                  <a:cubicBezTo>
                    <a:pt x="363" y="235"/>
                    <a:pt x="365" y="236"/>
                    <a:pt x="366" y="235"/>
                  </a:cubicBezTo>
                  <a:cubicBezTo>
                    <a:pt x="374" y="231"/>
                    <a:pt x="371" y="237"/>
                    <a:pt x="365" y="246"/>
                  </a:cubicBezTo>
                  <a:cubicBezTo>
                    <a:pt x="359" y="231"/>
                    <a:pt x="363" y="225"/>
                    <a:pt x="371" y="223"/>
                  </a:cubicBezTo>
                  <a:close/>
                  <a:moveTo>
                    <a:pt x="194" y="429"/>
                  </a:moveTo>
                  <a:cubicBezTo>
                    <a:pt x="245" y="367"/>
                    <a:pt x="307" y="313"/>
                    <a:pt x="355" y="249"/>
                  </a:cubicBezTo>
                  <a:cubicBezTo>
                    <a:pt x="356" y="248"/>
                    <a:pt x="354" y="246"/>
                    <a:pt x="353" y="247"/>
                  </a:cubicBezTo>
                  <a:cubicBezTo>
                    <a:pt x="344" y="253"/>
                    <a:pt x="329" y="268"/>
                    <a:pt x="345" y="244"/>
                  </a:cubicBezTo>
                  <a:cubicBezTo>
                    <a:pt x="345" y="244"/>
                    <a:pt x="345" y="243"/>
                    <a:pt x="345" y="243"/>
                  </a:cubicBezTo>
                  <a:cubicBezTo>
                    <a:pt x="350" y="243"/>
                    <a:pt x="356" y="245"/>
                    <a:pt x="362" y="249"/>
                  </a:cubicBezTo>
                  <a:cubicBezTo>
                    <a:pt x="362" y="249"/>
                    <a:pt x="362" y="249"/>
                    <a:pt x="362" y="249"/>
                  </a:cubicBezTo>
                  <a:cubicBezTo>
                    <a:pt x="354" y="259"/>
                    <a:pt x="343" y="272"/>
                    <a:pt x="341" y="274"/>
                  </a:cubicBezTo>
                  <a:cubicBezTo>
                    <a:pt x="326" y="290"/>
                    <a:pt x="311" y="306"/>
                    <a:pt x="296" y="322"/>
                  </a:cubicBezTo>
                  <a:cubicBezTo>
                    <a:pt x="279" y="340"/>
                    <a:pt x="262" y="359"/>
                    <a:pt x="246" y="379"/>
                  </a:cubicBezTo>
                  <a:cubicBezTo>
                    <a:pt x="238" y="388"/>
                    <a:pt x="229" y="397"/>
                    <a:pt x="221" y="407"/>
                  </a:cubicBezTo>
                  <a:cubicBezTo>
                    <a:pt x="211" y="418"/>
                    <a:pt x="201" y="430"/>
                    <a:pt x="191" y="442"/>
                  </a:cubicBezTo>
                  <a:cubicBezTo>
                    <a:pt x="169" y="466"/>
                    <a:pt x="147" y="490"/>
                    <a:pt x="124" y="515"/>
                  </a:cubicBezTo>
                  <a:cubicBezTo>
                    <a:pt x="147" y="486"/>
                    <a:pt x="170" y="457"/>
                    <a:pt x="194" y="429"/>
                  </a:cubicBezTo>
                  <a:close/>
                  <a:moveTo>
                    <a:pt x="69" y="584"/>
                  </a:moveTo>
                  <a:cubicBezTo>
                    <a:pt x="69" y="583"/>
                    <a:pt x="70" y="583"/>
                    <a:pt x="71" y="582"/>
                  </a:cubicBezTo>
                  <a:cubicBezTo>
                    <a:pt x="91" y="557"/>
                    <a:pt x="113" y="532"/>
                    <a:pt x="135" y="508"/>
                  </a:cubicBezTo>
                  <a:cubicBezTo>
                    <a:pt x="123" y="522"/>
                    <a:pt x="111" y="535"/>
                    <a:pt x="100" y="550"/>
                  </a:cubicBezTo>
                  <a:cubicBezTo>
                    <a:pt x="79" y="577"/>
                    <a:pt x="61" y="616"/>
                    <a:pt x="31" y="635"/>
                  </a:cubicBezTo>
                  <a:cubicBezTo>
                    <a:pt x="43" y="618"/>
                    <a:pt x="56" y="601"/>
                    <a:pt x="69" y="584"/>
                  </a:cubicBezTo>
                  <a:close/>
                  <a:moveTo>
                    <a:pt x="26" y="636"/>
                  </a:moveTo>
                  <a:cubicBezTo>
                    <a:pt x="31" y="631"/>
                    <a:pt x="35" y="625"/>
                    <a:pt x="40" y="619"/>
                  </a:cubicBezTo>
                  <a:cubicBezTo>
                    <a:pt x="36" y="625"/>
                    <a:pt x="32" y="631"/>
                    <a:pt x="28" y="637"/>
                  </a:cubicBezTo>
                  <a:cubicBezTo>
                    <a:pt x="28" y="637"/>
                    <a:pt x="28" y="638"/>
                    <a:pt x="28" y="638"/>
                  </a:cubicBezTo>
                  <a:cubicBezTo>
                    <a:pt x="27" y="638"/>
                    <a:pt x="27" y="638"/>
                    <a:pt x="26" y="638"/>
                  </a:cubicBezTo>
                  <a:cubicBezTo>
                    <a:pt x="26" y="638"/>
                    <a:pt x="26" y="637"/>
                    <a:pt x="26" y="636"/>
                  </a:cubicBezTo>
                  <a:close/>
                  <a:moveTo>
                    <a:pt x="37" y="661"/>
                  </a:moveTo>
                  <a:cubicBezTo>
                    <a:pt x="40" y="656"/>
                    <a:pt x="44" y="652"/>
                    <a:pt x="47" y="647"/>
                  </a:cubicBezTo>
                  <a:cubicBezTo>
                    <a:pt x="47" y="647"/>
                    <a:pt x="47" y="648"/>
                    <a:pt x="47" y="648"/>
                  </a:cubicBezTo>
                  <a:cubicBezTo>
                    <a:pt x="45" y="655"/>
                    <a:pt x="35" y="674"/>
                    <a:pt x="29" y="656"/>
                  </a:cubicBezTo>
                  <a:cubicBezTo>
                    <a:pt x="28" y="651"/>
                    <a:pt x="28" y="645"/>
                    <a:pt x="27" y="640"/>
                  </a:cubicBezTo>
                  <a:cubicBezTo>
                    <a:pt x="34" y="637"/>
                    <a:pt x="40" y="632"/>
                    <a:pt x="46" y="626"/>
                  </a:cubicBezTo>
                  <a:cubicBezTo>
                    <a:pt x="40" y="633"/>
                    <a:pt x="34" y="641"/>
                    <a:pt x="29" y="650"/>
                  </a:cubicBezTo>
                  <a:cubicBezTo>
                    <a:pt x="28" y="651"/>
                    <a:pt x="30" y="652"/>
                    <a:pt x="31" y="651"/>
                  </a:cubicBezTo>
                  <a:cubicBezTo>
                    <a:pt x="56" y="614"/>
                    <a:pt x="90" y="584"/>
                    <a:pt x="119" y="551"/>
                  </a:cubicBezTo>
                  <a:cubicBezTo>
                    <a:pt x="149" y="516"/>
                    <a:pt x="180" y="481"/>
                    <a:pt x="211" y="446"/>
                  </a:cubicBezTo>
                  <a:cubicBezTo>
                    <a:pt x="220" y="436"/>
                    <a:pt x="230" y="425"/>
                    <a:pt x="239" y="415"/>
                  </a:cubicBezTo>
                  <a:cubicBezTo>
                    <a:pt x="228" y="429"/>
                    <a:pt x="216" y="444"/>
                    <a:pt x="204" y="459"/>
                  </a:cubicBezTo>
                  <a:cubicBezTo>
                    <a:pt x="204" y="460"/>
                    <a:pt x="204" y="460"/>
                    <a:pt x="203" y="460"/>
                  </a:cubicBezTo>
                  <a:cubicBezTo>
                    <a:pt x="170" y="495"/>
                    <a:pt x="138" y="531"/>
                    <a:pt x="106" y="567"/>
                  </a:cubicBezTo>
                  <a:cubicBezTo>
                    <a:pt x="81" y="594"/>
                    <a:pt x="50" y="621"/>
                    <a:pt x="33" y="653"/>
                  </a:cubicBezTo>
                  <a:cubicBezTo>
                    <a:pt x="32" y="654"/>
                    <a:pt x="33" y="654"/>
                    <a:pt x="34" y="654"/>
                  </a:cubicBezTo>
                  <a:cubicBezTo>
                    <a:pt x="34" y="652"/>
                    <a:pt x="36" y="651"/>
                    <a:pt x="36" y="649"/>
                  </a:cubicBezTo>
                  <a:cubicBezTo>
                    <a:pt x="35" y="652"/>
                    <a:pt x="33" y="655"/>
                    <a:pt x="31" y="659"/>
                  </a:cubicBezTo>
                  <a:cubicBezTo>
                    <a:pt x="31" y="659"/>
                    <a:pt x="32" y="660"/>
                    <a:pt x="32" y="659"/>
                  </a:cubicBezTo>
                  <a:cubicBezTo>
                    <a:pt x="38" y="649"/>
                    <a:pt x="45" y="640"/>
                    <a:pt x="53" y="631"/>
                  </a:cubicBezTo>
                  <a:cubicBezTo>
                    <a:pt x="48" y="641"/>
                    <a:pt x="40" y="649"/>
                    <a:pt x="35" y="660"/>
                  </a:cubicBezTo>
                  <a:cubicBezTo>
                    <a:pt x="35" y="661"/>
                    <a:pt x="36" y="661"/>
                    <a:pt x="37" y="661"/>
                  </a:cubicBezTo>
                  <a:close/>
                  <a:moveTo>
                    <a:pt x="76" y="641"/>
                  </a:moveTo>
                  <a:cubicBezTo>
                    <a:pt x="70" y="635"/>
                    <a:pt x="61" y="630"/>
                    <a:pt x="55" y="633"/>
                  </a:cubicBezTo>
                  <a:cubicBezTo>
                    <a:pt x="56" y="630"/>
                    <a:pt x="58" y="626"/>
                    <a:pt x="59" y="623"/>
                  </a:cubicBezTo>
                  <a:cubicBezTo>
                    <a:pt x="59" y="621"/>
                    <a:pt x="57" y="621"/>
                    <a:pt x="56" y="622"/>
                  </a:cubicBezTo>
                  <a:cubicBezTo>
                    <a:pt x="51" y="631"/>
                    <a:pt x="43" y="639"/>
                    <a:pt x="37" y="649"/>
                  </a:cubicBezTo>
                  <a:cubicBezTo>
                    <a:pt x="61" y="610"/>
                    <a:pt x="102" y="574"/>
                    <a:pt x="133" y="541"/>
                  </a:cubicBezTo>
                  <a:cubicBezTo>
                    <a:pt x="147" y="526"/>
                    <a:pt x="161" y="511"/>
                    <a:pt x="174" y="496"/>
                  </a:cubicBezTo>
                  <a:cubicBezTo>
                    <a:pt x="167" y="506"/>
                    <a:pt x="159" y="515"/>
                    <a:pt x="151" y="524"/>
                  </a:cubicBezTo>
                  <a:cubicBezTo>
                    <a:pt x="140" y="537"/>
                    <a:pt x="129" y="550"/>
                    <a:pt x="119" y="564"/>
                  </a:cubicBezTo>
                  <a:cubicBezTo>
                    <a:pt x="98" y="584"/>
                    <a:pt x="76" y="605"/>
                    <a:pt x="65" y="628"/>
                  </a:cubicBezTo>
                  <a:cubicBezTo>
                    <a:pt x="64" y="630"/>
                    <a:pt x="66" y="631"/>
                    <a:pt x="67" y="630"/>
                  </a:cubicBezTo>
                  <a:cubicBezTo>
                    <a:pt x="72" y="625"/>
                    <a:pt x="77" y="620"/>
                    <a:pt x="82" y="614"/>
                  </a:cubicBezTo>
                  <a:cubicBezTo>
                    <a:pt x="78" y="621"/>
                    <a:pt x="73" y="627"/>
                    <a:pt x="69" y="634"/>
                  </a:cubicBezTo>
                  <a:cubicBezTo>
                    <a:pt x="68" y="635"/>
                    <a:pt x="71" y="637"/>
                    <a:pt x="72" y="635"/>
                  </a:cubicBezTo>
                  <a:cubicBezTo>
                    <a:pt x="77" y="627"/>
                    <a:pt x="83" y="619"/>
                    <a:pt x="89" y="611"/>
                  </a:cubicBezTo>
                  <a:cubicBezTo>
                    <a:pt x="89" y="613"/>
                    <a:pt x="89" y="616"/>
                    <a:pt x="89" y="618"/>
                  </a:cubicBezTo>
                  <a:cubicBezTo>
                    <a:pt x="85" y="623"/>
                    <a:pt x="80" y="629"/>
                    <a:pt x="76" y="635"/>
                  </a:cubicBezTo>
                  <a:cubicBezTo>
                    <a:pt x="75" y="637"/>
                    <a:pt x="78" y="638"/>
                    <a:pt x="79" y="636"/>
                  </a:cubicBezTo>
                  <a:cubicBezTo>
                    <a:pt x="79" y="636"/>
                    <a:pt x="80" y="635"/>
                    <a:pt x="80" y="634"/>
                  </a:cubicBezTo>
                  <a:cubicBezTo>
                    <a:pt x="79" y="637"/>
                    <a:pt x="77" y="639"/>
                    <a:pt x="76" y="641"/>
                  </a:cubicBezTo>
                  <a:close/>
                  <a:moveTo>
                    <a:pt x="78" y="644"/>
                  </a:moveTo>
                  <a:cubicBezTo>
                    <a:pt x="84" y="639"/>
                    <a:pt x="90" y="633"/>
                    <a:pt x="96" y="627"/>
                  </a:cubicBezTo>
                  <a:cubicBezTo>
                    <a:pt x="92" y="631"/>
                    <a:pt x="85" y="640"/>
                    <a:pt x="82" y="647"/>
                  </a:cubicBezTo>
                  <a:cubicBezTo>
                    <a:pt x="81" y="648"/>
                    <a:pt x="82" y="650"/>
                    <a:pt x="84" y="649"/>
                  </a:cubicBezTo>
                  <a:cubicBezTo>
                    <a:pt x="87" y="647"/>
                    <a:pt x="89" y="645"/>
                    <a:pt x="92" y="643"/>
                  </a:cubicBezTo>
                  <a:cubicBezTo>
                    <a:pt x="93" y="642"/>
                    <a:pt x="95" y="640"/>
                    <a:pt x="96" y="639"/>
                  </a:cubicBezTo>
                  <a:cubicBezTo>
                    <a:pt x="91" y="646"/>
                    <a:pt x="86" y="652"/>
                    <a:pt x="83" y="660"/>
                  </a:cubicBezTo>
                  <a:cubicBezTo>
                    <a:pt x="82" y="662"/>
                    <a:pt x="84" y="663"/>
                    <a:pt x="85" y="662"/>
                  </a:cubicBezTo>
                  <a:cubicBezTo>
                    <a:pt x="89" y="659"/>
                    <a:pt x="92" y="656"/>
                    <a:pt x="96" y="653"/>
                  </a:cubicBezTo>
                  <a:cubicBezTo>
                    <a:pt x="90" y="660"/>
                    <a:pt x="85" y="668"/>
                    <a:pt x="79" y="676"/>
                  </a:cubicBezTo>
                  <a:cubicBezTo>
                    <a:pt x="80" y="673"/>
                    <a:pt x="80" y="670"/>
                    <a:pt x="81" y="667"/>
                  </a:cubicBezTo>
                  <a:cubicBezTo>
                    <a:pt x="82" y="662"/>
                    <a:pt x="83" y="656"/>
                    <a:pt x="82" y="651"/>
                  </a:cubicBezTo>
                  <a:cubicBezTo>
                    <a:pt x="81" y="649"/>
                    <a:pt x="80" y="646"/>
                    <a:pt x="78" y="644"/>
                  </a:cubicBezTo>
                  <a:close/>
                  <a:moveTo>
                    <a:pt x="97" y="627"/>
                  </a:moveTo>
                  <a:cubicBezTo>
                    <a:pt x="98" y="628"/>
                    <a:pt x="99" y="630"/>
                    <a:pt x="100" y="631"/>
                  </a:cubicBezTo>
                  <a:cubicBezTo>
                    <a:pt x="95" y="635"/>
                    <a:pt x="89" y="639"/>
                    <a:pt x="86" y="644"/>
                  </a:cubicBezTo>
                  <a:cubicBezTo>
                    <a:pt x="90" y="638"/>
                    <a:pt x="94" y="632"/>
                    <a:pt x="97" y="627"/>
                  </a:cubicBezTo>
                  <a:close/>
                  <a:moveTo>
                    <a:pt x="79" y="682"/>
                  </a:moveTo>
                  <a:cubicBezTo>
                    <a:pt x="79" y="682"/>
                    <a:pt x="79" y="682"/>
                    <a:pt x="79" y="682"/>
                  </a:cubicBezTo>
                  <a:cubicBezTo>
                    <a:pt x="89" y="671"/>
                    <a:pt x="99" y="660"/>
                    <a:pt x="109" y="649"/>
                  </a:cubicBezTo>
                  <a:cubicBezTo>
                    <a:pt x="99" y="659"/>
                    <a:pt x="90" y="674"/>
                    <a:pt x="82" y="687"/>
                  </a:cubicBezTo>
                  <a:cubicBezTo>
                    <a:pt x="81" y="685"/>
                    <a:pt x="80" y="684"/>
                    <a:pt x="79" y="682"/>
                  </a:cubicBezTo>
                  <a:close/>
                  <a:moveTo>
                    <a:pt x="96" y="687"/>
                  </a:moveTo>
                  <a:cubicBezTo>
                    <a:pt x="92" y="693"/>
                    <a:pt x="88" y="694"/>
                    <a:pt x="84" y="689"/>
                  </a:cubicBezTo>
                  <a:cubicBezTo>
                    <a:pt x="93" y="682"/>
                    <a:pt x="100" y="672"/>
                    <a:pt x="107" y="663"/>
                  </a:cubicBezTo>
                  <a:cubicBezTo>
                    <a:pt x="109" y="661"/>
                    <a:pt x="118" y="650"/>
                    <a:pt x="110" y="660"/>
                  </a:cubicBezTo>
                  <a:cubicBezTo>
                    <a:pt x="106" y="666"/>
                    <a:pt x="102" y="671"/>
                    <a:pt x="99" y="677"/>
                  </a:cubicBezTo>
                  <a:cubicBezTo>
                    <a:pt x="98" y="678"/>
                    <a:pt x="99" y="679"/>
                    <a:pt x="100" y="678"/>
                  </a:cubicBezTo>
                  <a:cubicBezTo>
                    <a:pt x="101" y="678"/>
                    <a:pt x="102" y="677"/>
                    <a:pt x="103" y="676"/>
                  </a:cubicBezTo>
                  <a:cubicBezTo>
                    <a:pt x="100" y="680"/>
                    <a:pt x="98" y="684"/>
                    <a:pt x="96" y="687"/>
                  </a:cubicBezTo>
                  <a:close/>
                  <a:moveTo>
                    <a:pt x="114" y="670"/>
                  </a:moveTo>
                  <a:cubicBezTo>
                    <a:pt x="114" y="670"/>
                    <a:pt x="114" y="671"/>
                    <a:pt x="114" y="671"/>
                  </a:cubicBezTo>
                  <a:cubicBezTo>
                    <a:pt x="114" y="671"/>
                    <a:pt x="114" y="672"/>
                    <a:pt x="114" y="672"/>
                  </a:cubicBezTo>
                  <a:cubicBezTo>
                    <a:pt x="112" y="671"/>
                    <a:pt x="111" y="672"/>
                    <a:pt x="109" y="672"/>
                  </a:cubicBezTo>
                  <a:cubicBezTo>
                    <a:pt x="108" y="672"/>
                    <a:pt x="107" y="672"/>
                    <a:pt x="107" y="673"/>
                  </a:cubicBezTo>
                  <a:cubicBezTo>
                    <a:pt x="110" y="670"/>
                    <a:pt x="112" y="668"/>
                    <a:pt x="115" y="665"/>
                  </a:cubicBezTo>
                  <a:cubicBezTo>
                    <a:pt x="125" y="656"/>
                    <a:pt x="116" y="668"/>
                    <a:pt x="115" y="670"/>
                  </a:cubicBezTo>
                  <a:cubicBezTo>
                    <a:pt x="115" y="669"/>
                    <a:pt x="115" y="669"/>
                    <a:pt x="114" y="670"/>
                  </a:cubicBezTo>
                  <a:close/>
                  <a:moveTo>
                    <a:pt x="119" y="673"/>
                  </a:moveTo>
                  <a:cubicBezTo>
                    <a:pt x="118" y="672"/>
                    <a:pt x="117" y="672"/>
                    <a:pt x="115" y="672"/>
                  </a:cubicBezTo>
                  <a:cubicBezTo>
                    <a:pt x="118" y="671"/>
                    <a:pt x="120" y="667"/>
                    <a:pt x="122" y="664"/>
                  </a:cubicBezTo>
                  <a:cubicBezTo>
                    <a:pt x="123" y="669"/>
                    <a:pt x="123" y="675"/>
                    <a:pt x="119" y="673"/>
                  </a:cubicBezTo>
                  <a:close/>
                  <a:moveTo>
                    <a:pt x="118" y="654"/>
                  </a:moveTo>
                  <a:cubicBezTo>
                    <a:pt x="119" y="655"/>
                    <a:pt x="120" y="657"/>
                    <a:pt x="120" y="659"/>
                  </a:cubicBezTo>
                  <a:cubicBezTo>
                    <a:pt x="114" y="664"/>
                    <a:pt x="108" y="669"/>
                    <a:pt x="103" y="674"/>
                  </a:cubicBezTo>
                  <a:cubicBezTo>
                    <a:pt x="108" y="669"/>
                    <a:pt x="113" y="661"/>
                    <a:pt x="117" y="654"/>
                  </a:cubicBezTo>
                  <a:cubicBezTo>
                    <a:pt x="118" y="654"/>
                    <a:pt x="118" y="654"/>
                    <a:pt x="118" y="654"/>
                  </a:cubicBezTo>
                  <a:close/>
                  <a:moveTo>
                    <a:pt x="116" y="652"/>
                  </a:moveTo>
                  <a:cubicBezTo>
                    <a:pt x="105" y="661"/>
                    <a:pt x="97" y="672"/>
                    <a:pt x="88" y="682"/>
                  </a:cubicBezTo>
                  <a:cubicBezTo>
                    <a:pt x="90" y="679"/>
                    <a:pt x="93" y="675"/>
                    <a:pt x="96" y="671"/>
                  </a:cubicBezTo>
                  <a:cubicBezTo>
                    <a:pt x="101" y="663"/>
                    <a:pt x="106" y="655"/>
                    <a:pt x="112" y="647"/>
                  </a:cubicBezTo>
                  <a:cubicBezTo>
                    <a:pt x="113" y="648"/>
                    <a:pt x="115" y="650"/>
                    <a:pt x="116" y="652"/>
                  </a:cubicBezTo>
                  <a:close/>
                  <a:moveTo>
                    <a:pt x="110" y="644"/>
                  </a:moveTo>
                  <a:cubicBezTo>
                    <a:pt x="103" y="651"/>
                    <a:pt x="96" y="658"/>
                    <a:pt x="90" y="666"/>
                  </a:cubicBezTo>
                  <a:cubicBezTo>
                    <a:pt x="90" y="665"/>
                    <a:pt x="91" y="664"/>
                    <a:pt x="92" y="663"/>
                  </a:cubicBezTo>
                  <a:cubicBezTo>
                    <a:pt x="97" y="656"/>
                    <a:pt x="102" y="649"/>
                    <a:pt x="108" y="642"/>
                  </a:cubicBezTo>
                  <a:cubicBezTo>
                    <a:pt x="108" y="643"/>
                    <a:pt x="109" y="644"/>
                    <a:pt x="110" y="644"/>
                  </a:cubicBezTo>
                  <a:close/>
                  <a:moveTo>
                    <a:pt x="106" y="639"/>
                  </a:moveTo>
                  <a:cubicBezTo>
                    <a:pt x="100" y="645"/>
                    <a:pt x="90" y="651"/>
                    <a:pt x="87" y="657"/>
                  </a:cubicBezTo>
                  <a:cubicBezTo>
                    <a:pt x="91" y="649"/>
                    <a:pt x="97" y="642"/>
                    <a:pt x="102" y="635"/>
                  </a:cubicBezTo>
                  <a:cubicBezTo>
                    <a:pt x="103" y="636"/>
                    <a:pt x="104" y="638"/>
                    <a:pt x="106" y="639"/>
                  </a:cubicBezTo>
                  <a:close/>
                  <a:moveTo>
                    <a:pt x="105" y="622"/>
                  </a:moveTo>
                  <a:cubicBezTo>
                    <a:pt x="102" y="620"/>
                    <a:pt x="99" y="618"/>
                    <a:pt x="95" y="618"/>
                  </a:cubicBezTo>
                  <a:cubicBezTo>
                    <a:pt x="96" y="616"/>
                    <a:pt x="98" y="614"/>
                    <a:pt x="99" y="612"/>
                  </a:cubicBezTo>
                  <a:cubicBezTo>
                    <a:pt x="108" y="605"/>
                    <a:pt x="117" y="597"/>
                    <a:pt x="125" y="589"/>
                  </a:cubicBezTo>
                  <a:cubicBezTo>
                    <a:pt x="117" y="599"/>
                    <a:pt x="110" y="610"/>
                    <a:pt x="105" y="622"/>
                  </a:cubicBezTo>
                  <a:close/>
                  <a:moveTo>
                    <a:pt x="111" y="626"/>
                  </a:moveTo>
                  <a:cubicBezTo>
                    <a:pt x="125" y="613"/>
                    <a:pt x="136" y="598"/>
                    <a:pt x="147" y="583"/>
                  </a:cubicBezTo>
                  <a:cubicBezTo>
                    <a:pt x="168" y="552"/>
                    <a:pt x="197" y="527"/>
                    <a:pt x="223" y="501"/>
                  </a:cubicBezTo>
                  <a:cubicBezTo>
                    <a:pt x="245" y="478"/>
                    <a:pt x="265" y="454"/>
                    <a:pt x="285" y="429"/>
                  </a:cubicBezTo>
                  <a:cubicBezTo>
                    <a:pt x="300" y="414"/>
                    <a:pt x="315" y="399"/>
                    <a:pt x="330" y="384"/>
                  </a:cubicBezTo>
                  <a:cubicBezTo>
                    <a:pt x="303" y="416"/>
                    <a:pt x="275" y="448"/>
                    <a:pt x="247" y="479"/>
                  </a:cubicBezTo>
                  <a:cubicBezTo>
                    <a:pt x="202" y="529"/>
                    <a:pt x="152" y="574"/>
                    <a:pt x="116" y="632"/>
                  </a:cubicBezTo>
                  <a:cubicBezTo>
                    <a:pt x="114" y="630"/>
                    <a:pt x="113" y="628"/>
                    <a:pt x="111" y="626"/>
                  </a:cubicBezTo>
                  <a:close/>
                  <a:moveTo>
                    <a:pt x="165" y="570"/>
                  </a:moveTo>
                  <a:cubicBezTo>
                    <a:pt x="202" y="527"/>
                    <a:pt x="243" y="488"/>
                    <a:pt x="280" y="446"/>
                  </a:cubicBezTo>
                  <a:cubicBezTo>
                    <a:pt x="247" y="486"/>
                    <a:pt x="213" y="527"/>
                    <a:pt x="180" y="567"/>
                  </a:cubicBezTo>
                  <a:cubicBezTo>
                    <a:pt x="176" y="571"/>
                    <a:pt x="173" y="574"/>
                    <a:pt x="170" y="578"/>
                  </a:cubicBezTo>
                  <a:cubicBezTo>
                    <a:pt x="161" y="587"/>
                    <a:pt x="152" y="597"/>
                    <a:pt x="143" y="605"/>
                  </a:cubicBezTo>
                  <a:cubicBezTo>
                    <a:pt x="137" y="611"/>
                    <a:pt x="130" y="616"/>
                    <a:pt x="126" y="622"/>
                  </a:cubicBezTo>
                  <a:cubicBezTo>
                    <a:pt x="137" y="603"/>
                    <a:pt x="151" y="587"/>
                    <a:pt x="165" y="570"/>
                  </a:cubicBezTo>
                  <a:close/>
                  <a:moveTo>
                    <a:pt x="119" y="636"/>
                  </a:moveTo>
                  <a:cubicBezTo>
                    <a:pt x="119" y="635"/>
                    <a:pt x="119" y="635"/>
                    <a:pt x="120" y="634"/>
                  </a:cubicBezTo>
                  <a:cubicBezTo>
                    <a:pt x="122" y="632"/>
                    <a:pt x="124" y="630"/>
                    <a:pt x="127" y="628"/>
                  </a:cubicBezTo>
                  <a:cubicBezTo>
                    <a:pt x="126" y="628"/>
                    <a:pt x="125" y="627"/>
                    <a:pt x="125" y="626"/>
                  </a:cubicBezTo>
                  <a:cubicBezTo>
                    <a:pt x="130" y="618"/>
                    <a:pt x="138" y="611"/>
                    <a:pt x="146" y="604"/>
                  </a:cubicBezTo>
                  <a:cubicBezTo>
                    <a:pt x="143" y="608"/>
                    <a:pt x="139" y="611"/>
                    <a:pt x="136" y="615"/>
                  </a:cubicBezTo>
                  <a:cubicBezTo>
                    <a:pt x="134" y="618"/>
                    <a:pt x="133" y="621"/>
                    <a:pt x="132" y="623"/>
                  </a:cubicBezTo>
                  <a:cubicBezTo>
                    <a:pt x="158" y="597"/>
                    <a:pt x="184" y="569"/>
                    <a:pt x="208" y="541"/>
                  </a:cubicBezTo>
                  <a:cubicBezTo>
                    <a:pt x="213" y="536"/>
                    <a:pt x="218" y="531"/>
                    <a:pt x="223" y="525"/>
                  </a:cubicBezTo>
                  <a:cubicBezTo>
                    <a:pt x="239" y="508"/>
                    <a:pt x="255" y="492"/>
                    <a:pt x="271" y="475"/>
                  </a:cubicBezTo>
                  <a:cubicBezTo>
                    <a:pt x="264" y="485"/>
                    <a:pt x="257" y="495"/>
                    <a:pt x="250" y="505"/>
                  </a:cubicBezTo>
                  <a:cubicBezTo>
                    <a:pt x="249" y="506"/>
                    <a:pt x="248" y="508"/>
                    <a:pt x="247" y="509"/>
                  </a:cubicBezTo>
                  <a:cubicBezTo>
                    <a:pt x="235" y="522"/>
                    <a:pt x="223" y="534"/>
                    <a:pt x="211" y="547"/>
                  </a:cubicBezTo>
                  <a:cubicBezTo>
                    <a:pt x="181" y="578"/>
                    <a:pt x="145" y="607"/>
                    <a:pt x="124" y="643"/>
                  </a:cubicBezTo>
                  <a:cubicBezTo>
                    <a:pt x="123" y="642"/>
                    <a:pt x="123" y="641"/>
                    <a:pt x="122" y="641"/>
                  </a:cubicBezTo>
                  <a:cubicBezTo>
                    <a:pt x="121" y="639"/>
                    <a:pt x="120" y="637"/>
                    <a:pt x="119" y="636"/>
                  </a:cubicBezTo>
                  <a:close/>
                  <a:moveTo>
                    <a:pt x="125" y="646"/>
                  </a:moveTo>
                  <a:cubicBezTo>
                    <a:pt x="125" y="646"/>
                    <a:pt x="125" y="646"/>
                    <a:pt x="126" y="646"/>
                  </a:cubicBezTo>
                  <a:cubicBezTo>
                    <a:pt x="137" y="639"/>
                    <a:pt x="147" y="631"/>
                    <a:pt x="157" y="622"/>
                  </a:cubicBezTo>
                  <a:cubicBezTo>
                    <a:pt x="149" y="633"/>
                    <a:pt x="140" y="644"/>
                    <a:pt x="132" y="655"/>
                  </a:cubicBezTo>
                  <a:cubicBezTo>
                    <a:pt x="131" y="656"/>
                    <a:pt x="132" y="658"/>
                    <a:pt x="134" y="657"/>
                  </a:cubicBezTo>
                  <a:cubicBezTo>
                    <a:pt x="228" y="558"/>
                    <a:pt x="311" y="450"/>
                    <a:pt x="403" y="349"/>
                  </a:cubicBezTo>
                  <a:cubicBezTo>
                    <a:pt x="413" y="337"/>
                    <a:pt x="424" y="326"/>
                    <a:pt x="434" y="314"/>
                  </a:cubicBezTo>
                  <a:cubicBezTo>
                    <a:pt x="410" y="344"/>
                    <a:pt x="386" y="373"/>
                    <a:pt x="361" y="402"/>
                  </a:cubicBezTo>
                  <a:cubicBezTo>
                    <a:pt x="319" y="450"/>
                    <a:pt x="280" y="500"/>
                    <a:pt x="239" y="549"/>
                  </a:cubicBezTo>
                  <a:cubicBezTo>
                    <a:pt x="210" y="584"/>
                    <a:pt x="170" y="618"/>
                    <a:pt x="153" y="661"/>
                  </a:cubicBezTo>
                  <a:cubicBezTo>
                    <a:pt x="153" y="662"/>
                    <a:pt x="155" y="663"/>
                    <a:pt x="156" y="662"/>
                  </a:cubicBezTo>
                  <a:cubicBezTo>
                    <a:pt x="231" y="589"/>
                    <a:pt x="293" y="497"/>
                    <a:pt x="359" y="414"/>
                  </a:cubicBezTo>
                  <a:cubicBezTo>
                    <a:pt x="388" y="377"/>
                    <a:pt x="419" y="341"/>
                    <a:pt x="450" y="305"/>
                  </a:cubicBezTo>
                  <a:cubicBezTo>
                    <a:pt x="389" y="377"/>
                    <a:pt x="331" y="453"/>
                    <a:pt x="273" y="528"/>
                  </a:cubicBezTo>
                  <a:cubicBezTo>
                    <a:pt x="250" y="557"/>
                    <a:pt x="227" y="585"/>
                    <a:pt x="205" y="614"/>
                  </a:cubicBezTo>
                  <a:cubicBezTo>
                    <a:pt x="195" y="626"/>
                    <a:pt x="186" y="638"/>
                    <a:pt x="176" y="650"/>
                  </a:cubicBezTo>
                  <a:cubicBezTo>
                    <a:pt x="173" y="655"/>
                    <a:pt x="169" y="659"/>
                    <a:pt x="165" y="664"/>
                  </a:cubicBezTo>
                  <a:cubicBezTo>
                    <a:pt x="165" y="663"/>
                    <a:pt x="165" y="663"/>
                    <a:pt x="164" y="662"/>
                  </a:cubicBezTo>
                  <a:cubicBezTo>
                    <a:pt x="163" y="661"/>
                    <a:pt x="162" y="661"/>
                    <a:pt x="161" y="663"/>
                  </a:cubicBezTo>
                  <a:cubicBezTo>
                    <a:pt x="149" y="696"/>
                    <a:pt x="135" y="664"/>
                    <a:pt x="125" y="646"/>
                  </a:cubicBezTo>
                  <a:close/>
                  <a:moveTo>
                    <a:pt x="340" y="432"/>
                  </a:moveTo>
                  <a:cubicBezTo>
                    <a:pt x="301" y="479"/>
                    <a:pt x="263" y="526"/>
                    <a:pt x="226" y="574"/>
                  </a:cubicBezTo>
                  <a:cubicBezTo>
                    <a:pt x="213" y="591"/>
                    <a:pt x="200" y="608"/>
                    <a:pt x="187" y="625"/>
                  </a:cubicBezTo>
                  <a:cubicBezTo>
                    <a:pt x="179" y="635"/>
                    <a:pt x="139" y="675"/>
                    <a:pt x="179" y="624"/>
                  </a:cubicBezTo>
                  <a:cubicBezTo>
                    <a:pt x="199" y="599"/>
                    <a:pt x="221" y="575"/>
                    <a:pt x="241" y="551"/>
                  </a:cubicBezTo>
                  <a:cubicBezTo>
                    <a:pt x="274" y="511"/>
                    <a:pt x="307" y="471"/>
                    <a:pt x="340" y="432"/>
                  </a:cubicBezTo>
                  <a:close/>
                  <a:moveTo>
                    <a:pt x="167" y="667"/>
                  </a:moveTo>
                  <a:cubicBezTo>
                    <a:pt x="176" y="655"/>
                    <a:pt x="185" y="644"/>
                    <a:pt x="194" y="632"/>
                  </a:cubicBezTo>
                  <a:cubicBezTo>
                    <a:pt x="198" y="628"/>
                    <a:pt x="201" y="625"/>
                    <a:pt x="204" y="621"/>
                  </a:cubicBezTo>
                  <a:cubicBezTo>
                    <a:pt x="239" y="582"/>
                    <a:pt x="274" y="543"/>
                    <a:pt x="308" y="503"/>
                  </a:cubicBezTo>
                  <a:cubicBezTo>
                    <a:pt x="305" y="506"/>
                    <a:pt x="303" y="509"/>
                    <a:pt x="300" y="513"/>
                  </a:cubicBezTo>
                  <a:cubicBezTo>
                    <a:pt x="292" y="523"/>
                    <a:pt x="285" y="533"/>
                    <a:pt x="277" y="544"/>
                  </a:cubicBezTo>
                  <a:cubicBezTo>
                    <a:pt x="286" y="534"/>
                    <a:pt x="295" y="524"/>
                    <a:pt x="303" y="514"/>
                  </a:cubicBezTo>
                  <a:cubicBezTo>
                    <a:pt x="328" y="481"/>
                    <a:pt x="354" y="449"/>
                    <a:pt x="380" y="417"/>
                  </a:cubicBezTo>
                  <a:cubicBezTo>
                    <a:pt x="380" y="417"/>
                    <a:pt x="380" y="416"/>
                    <a:pt x="381" y="416"/>
                  </a:cubicBezTo>
                  <a:cubicBezTo>
                    <a:pt x="401" y="392"/>
                    <a:pt x="421" y="369"/>
                    <a:pt x="442" y="346"/>
                  </a:cubicBezTo>
                  <a:cubicBezTo>
                    <a:pt x="421" y="370"/>
                    <a:pt x="401" y="395"/>
                    <a:pt x="381" y="420"/>
                  </a:cubicBezTo>
                  <a:cubicBezTo>
                    <a:pt x="358" y="447"/>
                    <a:pt x="336" y="474"/>
                    <a:pt x="314" y="502"/>
                  </a:cubicBezTo>
                  <a:cubicBezTo>
                    <a:pt x="337" y="475"/>
                    <a:pt x="361" y="449"/>
                    <a:pt x="383" y="422"/>
                  </a:cubicBezTo>
                  <a:cubicBezTo>
                    <a:pt x="435" y="357"/>
                    <a:pt x="489" y="294"/>
                    <a:pt x="543" y="232"/>
                  </a:cubicBezTo>
                  <a:cubicBezTo>
                    <a:pt x="555" y="219"/>
                    <a:pt x="567" y="205"/>
                    <a:pt x="578" y="192"/>
                  </a:cubicBezTo>
                  <a:cubicBezTo>
                    <a:pt x="588" y="181"/>
                    <a:pt x="629" y="135"/>
                    <a:pt x="587" y="188"/>
                  </a:cubicBezTo>
                  <a:cubicBezTo>
                    <a:pt x="558" y="225"/>
                    <a:pt x="526" y="259"/>
                    <a:pt x="496" y="294"/>
                  </a:cubicBezTo>
                  <a:cubicBezTo>
                    <a:pt x="442" y="358"/>
                    <a:pt x="390" y="423"/>
                    <a:pt x="339" y="488"/>
                  </a:cubicBezTo>
                  <a:cubicBezTo>
                    <a:pt x="289" y="550"/>
                    <a:pt x="235" y="607"/>
                    <a:pt x="194" y="676"/>
                  </a:cubicBezTo>
                  <a:cubicBezTo>
                    <a:pt x="194" y="677"/>
                    <a:pt x="195" y="678"/>
                    <a:pt x="196" y="678"/>
                  </a:cubicBezTo>
                  <a:cubicBezTo>
                    <a:pt x="186" y="692"/>
                    <a:pt x="174" y="676"/>
                    <a:pt x="167" y="667"/>
                  </a:cubicBezTo>
                  <a:close/>
                  <a:moveTo>
                    <a:pt x="452" y="361"/>
                  </a:moveTo>
                  <a:cubicBezTo>
                    <a:pt x="373" y="456"/>
                    <a:pt x="296" y="552"/>
                    <a:pt x="218" y="647"/>
                  </a:cubicBezTo>
                  <a:cubicBezTo>
                    <a:pt x="185" y="687"/>
                    <a:pt x="228" y="630"/>
                    <a:pt x="233" y="621"/>
                  </a:cubicBezTo>
                  <a:cubicBezTo>
                    <a:pt x="253" y="594"/>
                    <a:pt x="275" y="569"/>
                    <a:pt x="297" y="543"/>
                  </a:cubicBezTo>
                  <a:cubicBezTo>
                    <a:pt x="334" y="499"/>
                    <a:pt x="370" y="453"/>
                    <a:pt x="406" y="408"/>
                  </a:cubicBezTo>
                  <a:cubicBezTo>
                    <a:pt x="443" y="360"/>
                    <a:pt x="483" y="314"/>
                    <a:pt x="522" y="268"/>
                  </a:cubicBezTo>
                  <a:cubicBezTo>
                    <a:pt x="554" y="231"/>
                    <a:pt x="590" y="195"/>
                    <a:pt x="614" y="153"/>
                  </a:cubicBezTo>
                  <a:cubicBezTo>
                    <a:pt x="615" y="151"/>
                    <a:pt x="613" y="150"/>
                    <a:pt x="612" y="151"/>
                  </a:cubicBezTo>
                  <a:cubicBezTo>
                    <a:pt x="591" y="174"/>
                    <a:pt x="570" y="197"/>
                    <a:pt x="549" y="220"/>
                  </a:cubicBezTo>
                  <a:cubicBezTo>
                    <a:pt x="569" y="196"/>
                    <a:pt x="588" y="172"/>
                    <a:pt x="607" y="147"/>
                  </a:cubicBezTo>
                  <a:cubicBezTo>
                    <a:pt x="608" y="146"/>
                    <a:pt x="605" y="144"/>
                    <a:pt x="604" y="145"/>
                  </a:cubicBezTo>
                  <a:cubicBezTo>
                    <a:pt x="596" y="153"/>
                    <a:pt x="589" y="161"/>
                    <a:pt x="582" y="169"/>
                  </a:cubicBezTo>
                  <a:cubicBezTo>
                    <a:pt x="589" y="161"/>
                    <a:pt x="596" y="153"/>
                    <a:pt x="602" y="144"/>
                  </a:cubicBezTo>
                  <a:cubicBezTo>
                    <a:pt x="603" y="142"/>
                    <a:pt x="601" y="141"/>
                    <a:pt x="600" y="142"/>
                  </a:cubicBezTo>
                  <a:cubicBezTo>
                    <a:pt x="596" y="145"/>
                    <a:pt x="593" y="148"/>
                    <a:pt x="589" y="151"/>
                  </a:cubicBezTo>
                  <a:cubicBezTo>
                    <a:pt x="592" y="148"/>
                    <a:pt x="595" y="144"/>
                    <a:pt x="598" y="141"/>
                  </a:cubicBezTo>
                  <a:cubicBezTo>
                    <a:pt x="599" y="141"/>
                    <a:pt x="599" y="141"/>
                    <a:pt x="599" y="141"/>
                  </a:cubicBezTo>
                  <a:cubicBezTo>
                    <a:pt x="606" y="141"/>
                    <a:pt x="612" y="146"/>
                    <a:pt x="618" y="158"/>
                  </a:cubicBezTo>
                  <a:cubicBezTo>
                    <a:pt x="618" y="158"/>
                    <a:pt x="619" y="159"/>
                    <a:pt x="619" y="159"/>
                  </a:cubicBezTo>
                  <a:cubicBezTo>
                    <a:pt x="605" y="174"/>
                    <a:pt x="591" y="190"/>
                    <a:pt x="578" y="207"/>
                  </a:cubicBezTo>
                  <a:cubicBezTo>
                    <a:pt x="538" y="260"/>
                    <a:pt x="495" y="310"/>
                    <a:pt x="452" y="3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5" name="Freeform 61">
              <a:extLst>
                <a:ext uri="{FF2B5EF4-FFF2-40B4-BE49-F238E27FC236}">
                  <a16:creationId xmlns:a16="http://schemas.microsoft.com/office/drawing/2014/main" id="{1CD5C906-4E97-99D2-E760-975437FE4630}"/>
                </a:ext>
              </a:extLst>
            </p:cNvPr>
            <p:cNvSpPr/>
            <p:nvPr/>
          </p:nvSpPr>
          <p:spPr bwMode="auto">
            <a:xfrm>
              <a:off x="6467475" y="2536825"/>
              <a:ext cx="165100" cy="141287"/>
            </a:xfrm>
            <a:custGeom>
              <a:avLst/>
              <a:gdLst>
                <a:gd name="T0" fmla="*/ 64 w 67"/>
                <a:gd name="T1" fmla="*/ 1 h 57"/>
                <a:gd name="T2" fmla="*/ 21 w 67"/>
                <a:gd name="T3" fmla="*/ 22 h 57"/>
                <a:gd name="T4" fmla="*/ 4 w 67"/>
                <a:gd name="T5" fmla="*/ 56 h 57"/>
                <a:gd name="T6" fmla="*/ 6 w 67"/>
                <a:gd name="T7" fmla="*/ 55 h 57"/>
                <a:gd name="T8" fmla="*/ 36 w 67"/>
                <a:gd name="T9" fmla="*/ 20 h 57"/>
                <a:gd name="T10" fmla="*/ 67 w 67"/>
                <a:gd name="T11" fmla="*/ 2 h 57"/>
                <a:gd name="T12" fmla="*/ 64 w 67"/>
                <a:gd name="T13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57">
                  <a:moveTo>
                    <a:pt x="64" y="1"/>
                  </a:moveTo>
                  <a:cubicBezTo>
                    <a:pt x="52" y="13"/>
                    <a:pt x="36" y="15"/>
                    <a:pt x="21" y="22"/>
                  </a:cubicBezTo>
                  <a:cubicBezTo>
                    <a:pt x="6" y="29"/>
                    <a:pt x="0" y="40"/>
                    <a:pt x="4" y="56"/>
                  </a:cubicBezTo>
                  <a:cubicBezTo>
                    <a:pt x="4" y="57"/>
                    <a:pt x="6" y="57"/>
                    <a:pt x="6" y="55"/>
                  </a:cubicBezTo>
                  <a:cubicBezTo>
                    <a:pt x="2" y="33"/>
                    <a:pt x="19" y="26"/>
                    <a:pt x="36" y="20"/>
                  </a:cubicBezTo>
                  <a:cubicBezTo>
                    <a:pt x="46" y="17"/>
                    <a:pt x="62" y="13"/>
                    <a:pt x="67" y="2"/>
                  </a:cubicBezTo>
                  <a:cubicBezTo>
                    <a:pt x="67" y="1"/>
                    <a:pt x="65" y="0"/>
                    <a:pt x="6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6" name="Freeform 62">
              <a:extLst>
                <a:ext uri="{FF2B5EF4-FFF2-40B4-BE49-F238E27FC236}">
                  <a16:creationId xmlns:a16="http://schemas.microsoft.com/office/drawing/2014/main" id="{7923E68B-2205-3307-3FA5-E2120517AFC2}"/>
                </a:ext>
              </a:extLst>
            </p:cNvPr>
            <p:cNvSpPr/>
            <p:nvPr/>
          </p:nvSpPr>
          <p:spPr bwMode="auto">
            <a:xfrm>
              <a:off x="5475288" y="4167188"/>
              <a:ext cx="63500" cy="92075"/>
            </a:xfrm>
            <a:custGeom>
              <a:avLst/>
              <a:gdLst>
                <a:gd name="T0" fmla="*/ 26 w 26"/>
                <a:gd name="T1" fmla="*/ 0 h 37"/>
                <a:gd name="T2" fmla="*/ 0 w 26"/>
                <a:gd name="T3" fmla="*/ 37 h 37"/>
                <a:gd name="T4" fmla="*/ 26 w 26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37">
                  <a:moveTo>
                    <a:pt x="26" y="0"/>
                  </a:moveTo>
                  <a:cubicBezTo>
                    <a:pt x="17" y="12"/>
                    <a:pt x="8" y="24"/>
                    <a:pt x="0" y="37"/>
                  </a:cubicBezTo>
                  <a:cubicBezTo>
                    <a:pt x="8" y="24"/>
                    <a:pt x="17" y="1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7" name="Freeform 63">
              <a:extLst>
                <a:ext uri="{FF2B5EF4-FFF2-40B4-BE49-F238E27FC236}">
                  <a16:creationId xmlns:a16="http://schemas.microsoft.com/office/drawing/2014/main" id="{BCAB6228-193F-CC7E-28C9-92BF988C7707}"/>
                </a:ext>
              </a:extLst>
            </p:cNvPr>
            <p:cNvSpPr/>
            <p:nvPr/>
          </p:nvSpPr>
          <p:spPr bwMode="auto">
            <a:xfrm>
              <a:off x="5448300" y="4259263"/>
              <a:ext cx="26988" cy="36512"/>
            </a:xfrm>
            <a:custGeom>
              <a:avLst/>
              <a:gdLst>
                <a:gd name="T0" fmla="*/ 3 w 11"/>
                <a:gd name="T1" fmla="*/ 11 h 15"/>
                <a:gd name="T2" fmla="*/ 0 w 11"/>
                <a:gd name="T3" fmla="*/ 15 h 15"/>
                <a:gd name="T4" fmla="*/ 11 w 11"/>
                <a:gd name="T5" fmla="*/ 0 h 15"/>
                <a:gd name="T6" fmla="*/ 3 w 11"/>
                <a:gd name="T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5">
                  <a:moveTo>
                    <a:pt x="3" y="11"/>
                  </a:moveTo>
                  <a:cubicBezTo>
                    <a:pt x="2" y="12"/>
                    <a:pt x="1" y="13"/>
                    <a:pt x="0" y="15"/>
                  </a:cubicBezTo>
                  <a:cubicBezTo>
                    <a:pt x="4" y="10"/>
                    <a:pt x="7" y="5"/>
                    <a:pt x="11" y="0"/>
                  </a:cubicBezTo>
                  <a:cubicBezTo>
                    <a:pt x="8" y="3"/>
                    <a:pt x="5" y="7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8" name="Freeform 64">
              <a:extLst>
                <a:ext uri="{FF2B5EF4-FFF2-40B4-BE49-F238E27FC236}">
                  <a16:creationId xmlns:a16="http://schemas.microsoft.com/office/drawing/2014/main" id="{32F42667-C85F-212B-0127-0AAC56DE8E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2225" y="4303713"/>
              <a:ext cx="746125" cy="1247775"/>
            </a:xfrm>
            <a:custGeom>
              <a:avLst/>
              <a:gdLst>
                <a:gd name="T0" fmla="*/ 291 w 302"/>
                <a:gd name="T1" fmla="*/ 122 h 505"/>
                <a:gd name="T2" fmla="*/ 279 w 302"/>
                <a:gd name="T3" fmla="*/ 113 h 505"/>
                <a:gd name="T4" fmla="*/ 243 w 302"/>
                <a:gd name="T5" fmla="*/ 129 h 505"/>
                <a:gd name="T6" fmla="*/ 142 w 302"/>
                <a:gd name="T7" fmla="*/ 240 h 505"/>
                <a:gd name="T8" fmla="*/ 232 w 302"/>
                <a:gd name="T9" fmla="*/ 78 h 505"/>
                <a:gd name="T10" fmla="*/ 88 w 302"/>
                <a:gd name="T11" fmla="*/ 262 h 505"/>
                <a:gd name="T12" fmla="*/ 216 w 302"/>
                <a:gd name="T13" fmla="*/ 62 h 505"/>
                <a:gd name="T14" fmla="*/ 19 w 302"/>
                <a:gd name="T15" fmla="*/ 320 h 505"/>
                <a:gd name="T16" fmla="*/ 214 w 302"/>
                <a:gd name="T17" fmla="*/ 30 h 505"/>
                <a:gd name="T18" fmla="*/ 160 w 302"/>
                <a:gd name="T19" fmla="*/ 75 h 505"/>
                <a:gd name="T20" fmla="*/ 3 w 302"/>
                <a:gd name="T21" fmla="*/ 267 h 505"/>
                <a:gd name="T22" fmla="*/ 180 w 302"/>
                <a:gd name="T23" fmla="*/ 33 h 505"/>
                <a:gd name="T24" fmla="*/ 140 w 302"/>
                <a:gd name="T25" fmla="*/ 107 h 505"/>
                <a:gd name="T26" fmla="*/ 3 w 302"/>
                <a:gd name="T27" fmla="*/ 308 h 505"/>
                <a:gd name="T28" fmla="*/ 165 w 302"/>
                <a:gd name="T29" fmla="*/ 106 h 505"/>
                <a:gd name="T30" fmla="*/ 52 w 302"/>
                <a:gd name="T31" fmla="*/ 291 h 505"/>
                <a:gd name="T32" fmla="*/ 15 w 302"/>
                <a:gd name="T33" fmla="*/ 371 h 505"/>
                <a:gd name="T34" fmla="*/ 183 w 302"/>
                <a:gd name="T35" fmla="*/ 172 h 505"/>
                <a:gd name="T36" fmla="*/ 23 w 302"/>
                <a:gd name="T37" fmla="*/ 413 h 505"/>
                <a:gd name="T38" fmla="*/ 60 w 302"/>
                <a:gd name="T39" fmla="*/ 387 h 505"/>
                <a:gd name="T40" fmla="*/ 39 w 302"/>
                <a:gd name="T41" fmla="*/ 436 h 505"/>
                <a:gd name="T42" fmla="*/ 43 w 302"/>
                <a:gd name="T43" fmla="*/ 450 h 505"/>
                <a:gd name="T44" fmla="*/ 250 w 302"/>
                <a:gd name="T45" fmla="*/ 185 h 505"/>
                <a:gd name="T46" fmla="*/ 85 w 302"/>
                <a:gd name="T47" fmla="*/ 427 h 505"/>
                <a:gd name="T48" fmla="*/ 58 w 302"/>
                <a:gd name="T49" fmla="*/ 491 h 505"/>
                <a:gd name="T50" fmla="*/ 160 w 302"/>
                <a:gd name="T51" fmla="*/ 374 h 505"/>
                <a:gd name="T52" fmla="*/ 75 w 302"/>
                <a:gd name="T53" fmla="*/ 503 h 505"/>
                <a:gd name="T54" fmla="*/ 89 w 302"/>
                <a:gd name="T55" fmla="*/ 500 h 505"/>
                <a:gd name="T56" fmla="*/ 128 w 302"/>
                <a:gd name="T57" fmla="*/ 473 h 505"/>
                <a:gd name="T58" fmla="*/ 212 w 302"/>
                <a:gd name="T59" fmla="*/ 382 h 505"/>
                <a:gd name="T60" fmla="*/ 219 w 302"/>
                <a:gd name="T61" fmla="*/ 351 h 505"/>
                <a:gd name="T62" fmla="*/ 219 w 302"/>
                <a:gd name="T63" fmla="*/ 349 h 505"/>
                <a:gd name="T64" fmla="*/ 111 w 302"/>
                <a:gd name="T65" fmla="*/ 487 h 505"/>
                <a:gd name="T66" fmla="*/ 213 w 302"/>
                <a:gd name="T67" fmla="*/ 306 h 505"/>
                <a:gd name="T68" fmla="*/ 229 w 302"/>
                <a:gd name="T69" fmla="*/ 257 h 505"/>
                <a:gd name="T70" fmla="*/ 125 w 302"/>
                <a:gd name="T71" fmla="*/ 371 h 505"/>
                <a:gd name="T72" fmla="*/ 11 w 302"/>
                <a:gd name="T73" fmla="*/ 318 h 505"/>
                <a:gd name="T74" fmla="*/ 87 w 302"/>
                <a:gd name="T75" fmla="*/ 208 h 505"/>
                <a:gd name="T76" fmla="*/ 169 w 302"/>
                <a:gd name="T77" fmla="*/ 83 h 505"/>
                <a:gd name="T78" fmla="*/ 172 w 302"/>
                <a:gd name="T79" fmla="*/ 141 h 505"/>
                <a:gd name="T80" fmla="*/ 132 w 302"/>
                <a:gd name="T81" fmla="*/ 185 h 505"/>
                <a:gd name="T82" fmla="*/ 113 w 302"/>
                <a:gd name="T83" fmla="*/ 214 h 505"/>
                <a:gd name="T84" fmla="*/ 50 w 302"/>
                <a:gd name="T85" fmla="*/ 336 h 505"/>
                <a:gd name="T86" fmla="*/ 158 w 302"/>
                <a:gd name="T87" fmla="*/ 199 h 505"/>
                <a:gd name="T88" fmla="*/ 261 w 302"/>
                <a:gd name="T89" fmla="*/ 118 h 505"/>
                <a:gd name="T90" fmla="*/ 137 w 302"/>
                <a:gd name="T91" fmla="*/ 276 h 505"/>
                <a:gd name="T92" fmla="*/ 261 w 302"/>
                <a:gd name="T93" fmla="*/ 118 h 505"/>
                <a:gd name="T94" fmla="*/ 152 w 302"/>
                <a:gd name="T95" fmla="*/ 248 h 505"/>
                <a:gd name="T96" fmla="*/ 128 w 302"/>
                <a:gd name="T97" fmla="*/ 284 h 505"/>
                <a:gd name="T98" fmla="*/ 53 w 302"/>
                <a:gd name="T99" fmla="*/ 401 h 505"/>
                <a:gd name="T100" fmla="*/ 120 w 302"/>
                <a:gd name="T101" fmla="*/ 330 h 505"/>
                <a:gd name="T102" fmla="*/ 54 w 302"/>
                <a:gd name="T103" fmla="*/ 436 h 505"/>
                <a:gd name="T104" fmla="*/ 207 w 302"/>
                <a:gd name="T105" fmla="*/ 219 h 505"/>
                <a:gd name="T106" fmla="*/ 257 w 302"/>
                <a:gd name="T107" fmla="*/ 135 h 505"/>
                <a:gd name="T108" fmla="*/ 158 w 302"/>
                <a:gd name="T109" fmla="*/ 347 h 505"/>
                <a:gd name="T110" fmla="*/ 113 w 302"/>
                <a:gd name="T111" fmla="*/ 458 h 505"/>
                <a:gd name="T112" fmla="*/ 216 w 302"/>
                <a:gd name="T113" fmla="*/ 322 h 505"/>
                <a:gd name="T114" fmla="*/ 212 w 302"/>
                <a:gd name="T115" fmla="*/ 311 h 505"/>
                <a:gd name="T116" fmla="*/ 204 w 302"/>
                <a:gd name="T117" fmla="*/ 269 h 505"/>
                <a:gd name="T118" fmla="*/ 58 w 302"/>
                <a:gd name="T119" fmla="*/ 453 h 505"/>
                <a:gd name="T120" fmla="*/ 58 w 302"/>
                <a:gd name="T121" fmla="*/ 453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2" h="505">
                  <a:moveTo>
                    <a:pt x="301" y="133"/>
                  </a:moveTo>
                  <a:cubicBezTo>
                    <a:pt x="302" y="132"/>
                    <a:pt x="300" y="130"/>
                    <a:pt x="299" y="131"/>
                  </a:cubicBezTo>
                  <a:cubicBezTo>
                    <a:pt x="290" y="141"/>
                    <a:pt x="282" y="151"/>
                    <a:pt x="273" y="161"/>
                  </a:cubicBezTo>
                  <a:cubicBezTo>
                    <a:pt x="281" y="149"/>
                    <a:pt x="288" y="136"/>
                    <a:pt x="293" y="123"/>
                  </a:cubicBezTo>
                  <a:cubicBezTo>
                    <a:pt x="294" y="121"/>
                    <a:pt x="292" y="121"/>
                    <a:pt x="291" y="122"/>
                  </a:cubicBezTo>
                  <a:cubicBezTo>
                    <a:pt x="282" y="129"/>
                    <a:pt x="274" y="137"/>
                    <a:pt x="266" y="146"/>
                  </a:cubicBezTo>
                  <a:cubicBezTo>
                    <a:pt x="271" y="139"/>
                    <a:pt x="276" y="131"/>
                    <a:pt x="280" y="123"/>
                  </a:cubicBezTo>
                  <a:cubicBezTo>
                    <a:pt x="281" y="122"/>
                    <a:pt x="279" y="120"/>
                    <a:pt x="278" y="122"/>
                  </a:cubicBezTo>
                  <a:cubicBezTo>
                    <a:pt x="275" y="126"/>
                    <a:pt x="272" y="130"/>
                    <a:pt x="270" y="133"/>
                  </a:cubicBezTo>
                  <a:cubicBezTo>
                    <a:pt x="273" y="127"/>
                    <a:pt x="276" y="120"/>
                    <a:pt x="279" y="113"/>
                  </a:cubicBezTo>
                  <a:cubicBezTo>
                    <a:pt x="279" y="112"/>
                    <a:pt x="277" y="111"/>
                    <a:pt x="276" y="112"/>
                  </a:cubicBezTo>
                  <a:cubicBezTo>
                    <a:pt x="268" y="120"/>
                    <a:pt x="260" y="129"/>
                    <a:pt x="252" y="138"/>
                  </a:cubicBezTo>
                  <a:cubicBezTo>
                    <a:pt x="259" y="127"/>
                    <a:pt x="265" y="116"/>
                    <a:pt x="270" y="105"/>
                  </a:cubicBezTo>
                  <a:cubicBezTo>
                    <a:pt x="271" y="104"/>
                    <a:pt x="269" y="103"/>
                    <a:pt x="268" y="104"/>
                  </a:cubicBezTo>
                  <a:cubicBezTo>
                    <a:pt x="259" y="111"/>
                    <a:pt x="251" y="120"/>
                    <a:pt x="243" y="129"/>
                  </a:cubicBezTo>
                  <a:cubicBezTo>
                    <a:pt x="251" y="117"/>
                    <a:pt x="259" y="106"/>
                    <a:pt x="266" y="94"/>
                  </a:cubicBezTo>
                  <a:cubicBezTo>
                    <a:pt x="267" y="92"/>
                    <a:pt x="264" y="91"/>
                    <a:pt x="263" y="93"/>
                  </a:cubicBezTo>
                  <a:cubicBezTo>
                    <a:pt x="230" y="141"/>
                    <a:pt x="187" y="181"/>
                    <a:pt x="153" y="228"/>
                  </a:cubicBezTo>
                  <a:cubicBezTo>
                    <a:pt x="115" y="279"/>
                    <a:pt x="84" y="333"/>
                    <a:pt x="44" y="382"/>
                  </a:cubicBezTo>
                  <a:cubicBezTo>
                    <a:pt x="75" y="334"/>
                    <a:pt x="109" y="287"/>
                    <a:pt x="142" y="240"/>
                  </a:cubicBezTo>
                  <a:cubicBezTo>
                    <a:pt x="176" y="193"/>
                    <a:pt x="223" y="147"/>
                    <a:pt x="242" y="92"/>
                  </a:cubicBezTo>
                  <a:cubicBezTo>
                    <a:pt x="242" y="91"/>
                    <a:pt x="240" y="90"/>
                    <a:pt x="239" y="91"/>
                  </a:cubicBezTo>
                  <a:cubicBezTo>
                    <a:pt x="229" y="100"/>
                    <a:pt x="220" y="110"/>
                    <a:pt x="212" y="121"/>
                  </a:cubicBezTo>
                  <a:cubicBezTo>
                    <a:pt x="220" y="108"/>
                    <a:pt x="228" y="94"/>
                    <a:pt x="235" y="80"/>
                  </a:cubicBezTo>
                  <a:cubicBezTo>
                    <a:pt x="236" y="78"/>
                    <a:pt x="234" y="76"/>
                    <a:pt x="232" y="78"/>
                  </a:cubicBezTo>
                  <a:cubicBezTo>
                    <a:pt x="172" y="139"/>
                    <a:pt x="132" y="215"/>
                    <a:pt x="84" y="286"/>
                  </a:cubicBezTo>
                  <a:cubicBezTo>
                    <a:pt x="74" y="298"/>
                    <a:pt x="64" y="311"/>
                    <a:pt x="56" y="324"/>
                  </a:cubicBezTo>
                  <a:cubicBezTo>
                    <a:pt x="52" y="329"/>
                    <a:pt x="48" y="333"/>
                    <a:pt x="44" y="338"/>
                  </a:cubicBezTo>
                  <a:cubicBezTo>
                    <a:pt x="20" y="366"/>
                    <a:pt x="19" y="361"/>
                    <a:pt x="38" y="332"/>
                  </a:cubicBezTo>
                  <a:cubicBezTo>
                    <a:pt x="55" y="309"/>
                    <a:pt x="72" y="286"/>
                    <a:pt x="88" y="262"/>
                  </a:cubicBezTo>
                  <a:cubicBezTo>
                    <a:pt x="106" y="238"/>
                    <a:pt x="124" y="214"/>
                    <a:pt x="141" y="189"/>
                  </a:cubicBezTo>
                  <a:cubicBezTo>
                    <a:pt x="170" y="150"/>
                    <a:pt x="200" y="112"/>
                    <a:pt x="230" y="73"/>
                  </a:cubicBezTo>
                  <a:cubicBezTo>
                    <a:pt x="231" y="72"/>
                    <a:pt x="229" y="70"/>
                    <a:pt x="228" y="71"/>
                  </a:cubicBezTo>
                  <a:cubicBezTo>
                    <a:pt x="215" y="81"/>
                    <a:pt x="204" y="92"/>
                    <a:pt x="194" y="104"/>
                  </a:cubicBezTo>
                  <a:cubicBezTo>
                    <a:pt x="202" y="90"/>
                    <a:pt x="209" y="76"/>
                    <a:pt x="216" y="62"/>
                  </a:cubicBezTo>
                  <a:cubicBezTo>
                    <a:pt x="216" y="60"/>
                    <a:pt x="214" y="59"/>
                    <a:pt x="213" y="60"/>
                  </a:cubicBezTo>
                  <a:cubicBezTo>
                    <a:pt x="178" y="109"/>
                    <a:pt x="140" y="155"/>
                    <a:pt x="107" y="205"/>
                  </a:cubicBezTo>
                  <a:cubicBezTo>
                    <a:pt x="93" y="227"/>
                    <a:pt x="78" y="250"/>
                    <a:pt x="63" y="272"/>
                  </a:cubicBezTo>
                  <a:cubicBezTo>
                    <a:pt x="50" y="289"/>
                    <a:pt x="37" y="305"/>
                    <a:pt x="23" y="321"/>
                  </a:cubicBezTo>
                  <a:cubicBezTo>
                    <a:pt x="10" y="337"/>
                    <a:pt x="7" y="338"/>
                    <a:pt x="19" y="320"/>
                  </a:cubicBezTo>
                  <a:cubicBezTo>
                    <a:pt x="49" y="270"/>
                    <a:pt x="89" y="225"/>
                    <a:pt x="122" y="177"/>
                  </a:cubicBezTo>
                  <a:cubicBezTo>
                    <a:pt x="152" y="135"/>
                    <a:pt x="192" y="98"/>
                    <a:pt x="212" y="51"/>
                  </a:cubicBezTo>
                  <a:cubicBezTo>
                    <a:pt x="213" y="49"/>
                    <a:pt x="211" y="47"/>
                    <a:pt x="210" y="49"/>
                  </a:cubicBezTo>
                  <a:cubicBezTo>
                    <a:pt x="201" y="57"/>
                    <a:pt x="193" y="66"/>
                    <a:pt x="185" y="76"/>
                  </a:cubicBezTo>
                  <a:cubicBezTo>
                    <a:pt x="195" y="61"/>
                    <a:pt x="205" y="45"/>
                    <a:pt x="214" y="30"/>
                  </a:cubicBezTo>
                  <a:cubicBezTo>
                    <a:pt x="215" y="28"/>
                    <a:pt x="213" y="26"/>
                    <a:pt x="211" y="28"/>
                  </a:cubicBezTo>
                  <a:cubicBezTo>
                    <a:pt x="192" y="50"/>
                    <a:pt x="174" y="72"/>
                    <a:pt x="156" y="95"/>
                  </a:cubicBezTo>
                  <a:cubicBezTo>
                    <a:pt x="172" y="72"/>
                    <a:pt x="187" y="48"/>
                    <a:pt x="201" y="25"/>
                  </a:cubicBezTo>
                  <a:cubicBezTo>
                    <a:pt x="202" y="23"/>
                    <a:pt x="199" y="22"/>
                    <a:pt x="198" y="23"/>
                  </a:cubicBezTo>
                  <a:cubicBezTo>
                    <a:pt x="186" y="41"/>
                    <a:pt x="173" y="58"/>
                    <a:pt x="160" y="75"/>
                  </a:cubicBezTo>
                  <a:cubicBezTo>
                    <a:pt x="174" y="53"/>
                    <a:pt x="185" y="30"/>
                    <a:pt x="195" y="6"/>
                  </a:cubicBezTo>
                  <a:cubicBezTo>
                    <a:pt x="195" y="5"/>
                    <a:pt x="193" y="4"/>
                    <a:pt x="192" y="5"/>
                  </a:cubicBezTo>
                  <a:cubicBezTo>
                    <a:pt x="132" y="88"/>
                    <a:pt x="71" y="169"/>
                    <a:pt x="13" y="253"/>
                  </a:cubicBezTo>
                  <a:cubicBezTo>
                    <a:pt x="28" y="231"/>
                    <a:pt x="44" y="208"/>
                    <a:pt x="59" y="185"/>
                  </a:cubicBezTo>
                  <a:cubicBezTo>
                    <a:pt x="40" y="212"/>
                    <a:pt x="19" y="238"/>
                    <a:pt x="3" y="267"/>
                  </a:cubicBezTo>
                  <a:cubicBezTo>
                    <a:pt x="2" y="269"/>
                    <a:pt x="4" y="270"/>
                    <a:pt x="5" y="269"/>
                  </a:cubicBezTo>
                  <a:cubicBezTo>
                    <a:pt x="35" y="224"/>
                    <a:pt x="67" y="181"/>
                    <a:pt x="99" y="137"/>
                  </a:cubicBezTo>
                  <a:cubicBezTo>
                    <a:pt x="113" y="118"/>
                    <a:pt x="127" y="99"/>
                    <a:pt x="141" y="79"/>
                  </a:cubicBezTo>
                  <a:cubicBezTo>
                    <a:pt x="148" y="70"/>
                    <a:pt x="156" y="60"/>
                    <a:pt x="163" y="50"/>
                  </a:cubicBezTo>
                  <a:cubicBezTo>
                    <a:pt x="164" y="48"/>
                    <a:pt x="195" y="0"/>
                    <a:pt x="180" y="33"/>
                  </a:cubicBezTo>
                  <a:cubicBezTo>
                    <a:pt x="159" y="78"/>
                    <a:pt x="126" y="117"/>
                    <a:pt x="96" y="155"/>
                  </a:cubicBezTo>
                  <a:cubicBezTo>
                    <a:pt x="83" y="172"/>
                    <a:pt x="70" y="192"/>
                    <a:pt x="57" y="212"/>
                  </a:cubicBezTo>
                  <a:cubicBezTo>
                    <a:pt x="39" y="236"/>
                    <a:pt x="22" y="260"/>
                    <a:pt x="6" y="285"/>
                  </a:cubicBezTo>
                  <a:cubicBezTo>
                    <a:pt x="5" y="287"/>
                    <a:pt x="7" y="288"/>
                    <a:pt x="9" y="287"/>
                  </a:cubicBezTo>
                  <a:cubicBezTo>
                    <a:pt x="48" y="226"/>
                    <a:pt x="99" y="168"/>
                    <a:pt x="140" y="107"/>
                  </a:cubicBezTo>
                  <a:cubicBezTo>
                    <a:pt x="147" y="98"/>
                    <a:pt x="154" y="89"/>
                    <a:pt x="161" y="80"/>
                  </a:cubicBezTo>
                  <a:cubicBezTo>
                    <a:pt x="166" y="73"/>
                    <a:pt x="206" y="12"/>
                    <a:pt x="181" y="52"/>
                  </a:cubicBezTo>
                  <a:cubicBezTo>
                    <a:pt x="167" y="76"/>
                    <a:pt x="152" y="98"/>
                    <a:pt x="136" y="121"/>
                  </a:cubicBezTo>
                  <a:cubicBezTo>
                    <a:pt x="113" y="150"/>
                    <a:pt x="92" y="180"/>
                    <a:pt x="70" y="210"/>
                  </a:cubicBezTo>
                  <a:cubicBezTo>
                    <a:pt x="45" y="241"/>
                    <a:pt x="19" y="272"/>
                    <a:pt x="3" y="308"/>
                  </a:cubicBezTo>
                  <a:cubicBezTo>
                    <a:pt x="2" y="310"/>
                    <a:pt x="4" y="311"/>
                    <a:pt x="5" y="309"/>
                  </a:cubicBezTo>
                  <a:cubicBezTo>
                    <a:pt x="8" y="306"/>
                    <a:pt x="10" y="303"/>
                    <a:pt x="12" y="300"/>
                  </a:cubicBezTo>
                  <a:cubicBezTo>
                    <a:pt x="8" y="310"/>
                    <a:pt x="4" y="321"/>
                    <a:pt x="2" y="332"/>
                  </a:cubicBezTo>
                  <a:cubicBezTo>
                    <a:pt x="2" y="334"/>
                    <a:pt x="4" y="335"/>
                    <a:pt x="5" y="334"/>
                  </a:cubicBezTo>
                  <a:cubicBezTo>
                    <a:pt x="53" y="254"/>
                    <a:pt x="112" y="182"/>
                    <a:pt x="165" y="106"/>
                  </a:cubicBezTo>
                  <a:cubicBezTo>
                    <a:pt x="182" y="84"/>
                    <a:pt x="212" y="47"/>
                    <a:pt x="198" y="73"/>
                  </a:cubicBezTo>
                  <a:cubicBezTo>
                    <a:pt x="173" y="118"/>
                    <a:pt x="131" y="161"/>
                    <a:pt x="100" y="203"/>
                  </a:cubicBezTo>
                  <a:cubicBezTo>
                    <a:pt x="67" y="249"/>
                    <a:pt x="27" y="294"/>
                    <a:pt x="1" y="345"/>
                  </a:cubicBezTo>
                  <a:cubicBezTo>
                    <a:pt x="0" y="346"/>
                    <a:pt x="2" y="348"/>
                    <a:pt x="3" y="347"/>
                  </a:cubicBezTo>
                  <a:cubicBezTo>
                    <a:pt x="21" y="329"/>
                    <a:pt x="37" y="311"/>
                    <a:pt x="52" y="291"/>
                  </a:cubicBezTo>
                  <a:cubicBezTo>
                    <a:pt x="37" y="312"/>
                    <a:pt x="23" y="333"/>
                    <a:pt x="9" y="355"/>
                  </a:cubicBezTo>
                  <a:cubicBezTo>
                    <a:pt x="8" y="356"/>
                    <a:pt x="10" y="358"/>
                    <a:pt x="12" y="357"/>
                  </a:cubicBezTo>
                  <a:cubicBezTo>
                    <a:pt x="21" y="346"/>
                    <a:pt x="30" y="335"/>
                    <a:pt x="39" y="324"/>
                  </a:cubicBezTo>
                  <a:cubicBezTo>
                    <a:pt x="29" y="339"/>
                    <a:pt x="20" y="354"/>
                    <a:pt x="12" y="369"/>
                  </a:cubicBezTo>
                  <a:cubicBezTo>
                    <a:pt x="12" y="371"/>
                    <a:pt x="13" y="372"/>
                    <a:pt x="15" y="371"/>
                  </a:cubicBezTo>
                  <a:cubicBezTo>
                    <a:pt x="25" y="362"/>
                    <a:pt x="35" y="353"/>
                    <a:pt x="44" y="343"/>
                  </a:cubicBezTo>
                  <a:cubicBezTo>
                    <a:pt x="34" y="360"/>
                    <a:pt x="25" y="378"/>
                    <a:pt x="19" y="397"/>
                  </a:cubicBezTo>
                  <a:cubicBezTo>
                    <a:pt x="18" y="399"/>
                    <a:pt x="21" y="400"/>
                    <a:pt x="22" y="398"/>
                  </a:cubicBezTo>
                  <a:cubicBezTo>
                    <a:pt x="62" y="331"/>
                    <a:pt x="111" y="270"/>
                    <a:pt x="156" y="207"/>
                  </a:cubicBezTo>
                  <a:cubicBezTo>
                    <a:pt x="166" y="196"/>
                    <a:pt x="175" y="184"/>
                    <a:pt x="183" y="172"/>
                  </a:cubicBezTo>
                  <a:cubicBezTo>
                    <a:pt x="191" y="160"/>
                    <a:pt x="198" y="148"/>
                    <a:pt x="206" y="136"/>
                  </a:cubicBezTo>
                  <a:cubicBezTo>
                    <a:pt x="211" y="128"/>
                    <a:pt x="245" y="80"/>
                    <a:pt x="229" y="116"/>
                  </a:cubicBezTo>
                  <a:cubicBezTo>
                    <a:pt x="206" y="163"/>
                    <a:pt x="160" y="209"/>
                    <a:pt x="130" y="252"/>
                  </a:cubicBezTo>
                  <a:cubicBezTo>
                    <a:pt x="92" y="305"/>
                    <a:pt x="55" y="357"/>
                    <a:pt x="20" y="411"/>
                  </a:cubicBezTo>
                  <a:cubicBezTo>
                    <a:pt x="19" y="413"/>
                    <a:pt x="22" y="415"/>
                    <a:pt x="23" y="413"/>
                  </a:cubicBezTo>
                  <a:cubicBezTo>
                    <a:pt x="28" y="406"/>
                    <a:pt x="32" y="399"/>
                    <a:pt x="37" y="392"/>
                  </a:cubicBezTo>
                  <a:cubicBezTo>
                    <a:pt x="45" y="383"/>
                    <a:pt x="54" y="373"/>
                    <a:pt x="62" y="362"/>
                  </a:cubicBezTo>
                  <a:cubicBezTo>
                    <a:pt x="50" y="380"/>
                    <a:pt x="39" y="397"/>
                    <a:pt x="30" y="416"/>
                  </a:cubicBezTo>
                  <a:cubicBezTo>
                    <a:pt x="30" y="418"/>
                    <a:pt x="31" y="419"/>
                    <a:pt x="32" y="418"/>
                  </a:cubicBezTo>
                  <a:cubicBezTo>
                    <a:pt x="42" y="408"/>
                    <a:pt x="51" y="398"/>
                    <a:pt x="60" y="387"/>
                  </a:cubicBezTo>
                  <a:cubicBezTo>
                    <a:pt x="51" y="401"/>
                    <a:pt x="41" y="414"/>
                    <a:pt x="32" y="428"/>
                  </a:cubicBezTo>
                  <a:cubicBezTo>
                    <a:pt x="31" y="429"/>
                    <a:pt x="33" y="430"/>
                    <a:pt x="34" y="429"/>
                  </a:cubicBezTo>
                  <a:cubicBezTo>
                    <a:pt x="63" y="392"/>
                    <a:pt x="94" y="356"/>
                    <a:pt x="124" y="320"/>
                  </a:cubicBezTo>
                  <a:cubicBezTo>
                    <a:pt x="117" y="332"/>
                    <a:pt x="109" y="343"/>
                    <a:pt x="101" y="355"/>
                  </a:cubicBezTo>
                  <a:cubicBezTo>
                    <a:pt x="79" y="381"/>
                    <a:pt x="59" y="408"/>
                    <a:pt x="39" y="436"/>
                  </a:cubicBezTo>
                  <a:cubicBezTo>
                    <a:pt x="38" y="437"/>
                    <a:pt x="40" y="438"/>
                    <a:pt x="40" y="437"/>
                  </a:cubicBezTo>
                  <a:cubicBezTo>
                    <a:pt x="62" y="411"/>
                    <a:pt x="82" y="385"/>
                    <a:pt x="101" y="358"/>
                  </a:cubicBezTo>
                  <a:cubicBezTo>
                    <a:pt x="121" y="332"/>
                    <a:pt x="142" y="307"/>
                    <a:pt x="162" y="282"/>
                  </a:cubicBezTo>
                  <a:cubicBezTo>
                    <a:pt x="165" y="278"/>
                    <a:pt x="167" y="275"/>
                    <a:pt x="170" y="271"/>
                  </a:cubicBezTo>
                  <a:cubicBezTo>
                    <a:pt x="127" y="330"/>
                    <a:pt x="87" y="391"/>
                    <a:pt x="43" y="450"/>
                  </a:cubicBezTo>
                  <a:cubicBezTo>
                    <a:pt x="42" y="452"/>
                    <a:pt x="45" y="453"/>
                    <a:pt x="46" y="452"/>
                  </a:cubicBezTo>
                  <a:cubicBezTo>
                    <a:pt x="86" y="399"/>
                    <a:pt x="126" y="348"/>
                    <a:pt x="166" y="295"/>
                  </a:cubicBezTo>
                  <a:cubicBezTo>
                    <a:pt x="206" y="243"/>
                    <a:pt x="237" y="178"/>
                    <a:pt x="283" y="131"/>
                  </a:cubicBezTo>
                  <a:cubicBezTo>
                    <a:pt x="281" y="137"/>
                    <a:pt x="280" y="142"/>
                    <a:pt x="278" y="148"/>
                  </a:cubicBezTo>
                  <a:cubicBezTo>
                    <a:pt x="270" y="161"/>
                    <a:pt x="261" y="173"/>
                    <a:pt x="250" y="185"/>
                  </a:cubicBezTo>
                  <a:cubicBezTo>
                    <a:pt x="241" y="197"/>
                    <a:pt x="231" y="208"/>
                    <a:pt x="221" y="220"/>
                  </a:cubicBezTo>
                  <a:cubicBezTo>
                    <a:pt x="202" y="245"/>
                    <a:pt x="185" y="270"/>
                    <a:pt x="167" y="295"/>
                  </a:cubicBezTo>
                  <a:cubicBezTo>
                    <a:pt x="127" y="352"/>
                    <a:pt x="83" y="407"/>
                    <a:pt x="46" y="466"/>
                  </a:cubicBezTo>
                  <a:cubicBezTo>
                    <a:pt x="46" y="468"/>
                    <a:pt x="48" y="469"/>
                    <a:pt x="49" y="468"/>
                  </a:cubicBezTo>
                  <a:cubicBezTo>
                    <a:pt x="62" y="455"/>
                    <a:pt x="74" y="441"/>
                    <a:pt x="85" y="427"/>
                  </a:cubicBezTo>
                  <a:cubicBezTo>
                    <a:pt x="73" y="444"/>
                    <a:pt x="62" y="461"/>
                    <a:pt x="52" y="480"/>
                  </a:cubicBezTo>
                  <a:cubicBezTo>
                    <a:pt x="51" y="480"/>
                    <a:pt x="53" y="481"/>
                    <a:pt x="53" y="480"/>
                  </a:cubicBezTo>
                  <a:cubicBezTo>
                    <a:pt x="62" y="465"/>
                    <a:pt x="71" y="450"/>
                    <a:pt x="81" y="436"/>
                  </a:cubicBezTo>
                  <a:cubicBezTo>
                    <a:pt x="71" y="453"/>
                    <a:pt x="62" y="471"/>
                    <a:pt x="56" y="489"/>
                  </a:cubicBezTo>
                  <a:cubicBezTo>
                    <a:pt x="55" y="491"/>
                    <a:pt x="57" y="492"/>
                    <a:pt x="58" y="491"/>
                  </a:cubicBezTo>
                  <a:cubicBezTo>
                    <a:pt x="72" y="475"/>
                    <a:pt x="84" y="459"/>
                    <a:pt x="95" y="442"/>
                  </a:cubicBezTo>
                  <a:cubicBezTo>
                    <a:pt x="84" y="460"/>
                    <a:pt x="72" y="479"/>
                    <a:pt x="62" y="497"/>
                  </a:cubicBezTo>
                  <a:cubicBezTo>
                    <a:pt x="61" y="499"/>
                    <a:pt x="64" y="500"/>
                    <a:pt x="65" y="499"/>
                  </a:cubicBezTo>
                  <a:cubicBezTo>
                    <a:pt x="96" y="446"/>
                    <a:pt x="135" y="400"/>
                    <a:pt x="174" y="353"/>
                  </a:cubicBezTo>
                  <a:cubicBezTo>
                    <a:pt x="170" y="360"/>
                    <a:pt x="165" y="367"/>
                    <a:pt x="160" y="374"/>
                  </a:cubicBezTo>
                  <a:cubicBezTo>
                    <a:pt x="150" y="392"/>
                    <a:pt x="138" y="409"/>
                    <a:pt x="127" y="427"/>
                  </a:cubicBezTo>
                  <a:cubicBezTo>
                    <a:pt x="119" y="438"/>
                    <a:pt x="111" y="449"/>
                    <a:pt x="103" y="460"/>
                  </a:cubicBezTo>
                  <a:cubicBezTo>
                    <a:pt x="103" y="460"/>
                    <a:pt x="96" y="470"/>
                    <a:pt x="91" y="479"/>
                  </a:cubicBezTo>
                  <a:cubicBezTo>
                    <a:pt x="84" y="486"/>
                    <a:pt x="78" y="494"/>
                    <a:pt x="72" y="502"/>
                  </a:cubicBezTo>
                  <a:cubicBezTo>
                    <a:pt x="71" y="503"/>
                    <a:pt x="74" y="505"/>
                    <a:pt x="75" y="503"/>
                  </a:cubicBezTo>
                  <a:cubicBezTo>
                    <a:pt x="79" y="499"/>
                    <a:pt x="82" y="494"/>
                    <a:pt x="85" y="489"/>
                  </a:cubicBezTo>
                  <a:cubicBezTo>
                    <a:pt x="86" y="489"/>
                    <a:pt x="88" y="487"/>
                    <a:pt x="91" y="483"/>
                  </a:cubicBezTo>
                  <a:cubicBezTo>
                    <a:pt x="94" y="480"/>
                    <a:pt x="97" y="476"/>
                    <a:pt x="100" y="472"/>
                  </a:cubicBezTo>
                  <a:cubicBezTo>
                    <a:pt x="95" y="481"/>
                    <a:pt x="91" y="490"/>
                    <a:pt x="87" y="499"/>
                  </a:cubicBezTo>
                  <a:cubicBezTo>
                    <a:pt x="86" y="500"/>
                    <a:pt x="88" y="502"/>
                    <a:pt x="89" y="500"/>
                  </a:cubicBezTo>
                  <a:cubicBezTo>
                    <a:pt x="127" y="450"/>
                    <a:pt x="182" y="396"/>
                    <a:pt x="211" y="339"/>
                  </a:cubicBezTo>
                  <a:cubicBezTo>
                    <a:pt x="211" y="339"/>
                    <a:pt x="211" y="338"/>
                    <a:pt x="211" y="338"/>
                  </a:cubicBezTo>
                  <a:cubicBezTo>
                    <a:pt x="182" y="396"/>
                    <a:pt x="134" y="444"/>
                    <a:pt x="100" y="499"/>
                  </a:cubicBezTo>
                  <a:cubicBezTo>
                    <a:pt x="99" y="500"/>
                    <a:pt x="101" y="502"/>
                    <a:pt x="102" y="500"/>
                  </a:cubicBezTo>
                  <a:cubicBezTo>
                    <a:pt x="111" y="491"/>
                    <a:pt x="119" y="482"/>
                    <a:pt x="128" y="473"/>
                  </a:cubicBezTo>
                  <a:cubicBezTo>
                    <a:pt x="123" y="479"/>
                    <a:pt x="119" y="485"/>
                    <a:pt x="114" y="492"/>
                  </a:cubicBezTo>
                  <a:cubicBezTo>
                    <a:pt x="113" y="494"/>
                    <a:pt x="115" y="495"/>
                    <a:pt x="117" y="494"/>
                  </a:cubicBezTo>
                  <a:cubicBezTo>
                    <a:pt x="124" y="487"/>
                    <a:pt x="131" y="480"/>
                    <a:pt x="138" y="472"/>
                  </a:cubicBezTo>
                  <a:cubicBezTo>
                    <a:pt x="138" y="473"/>
                    <a:pt x="140" y="474"/>
                    <a:pt x="141" y="473"/>
                  </a:cubicBezTo>
                  <a:cubicBezTo>
                    <a:pt x="170" y="446"/>
                    <a:pt x="192" y="416"/>
                    <a:pt x="212" y="382"/>
                  </a:cubicBezTo>
                  <a:cubicBezTo>
                    <a:pt x="213" y="380"/>
                    <a:pt x="211" y="379"/>
                    <a:pt x="210" y="380"/>
                  </a:cubicBezTo>
                  <a:cubicBezTo>
                    <a:pt x="201" y="394"/>
                    <a:pt x="192" y="408"/>
                    <a:pt x="183" y="422"/>
                  </a:cubicBezTo>
                  <a:cubicBezTo>
                    <a:pt x="188" y="414"/>
                    <a:pt x="128" y="489"/>
                    <a:pt x="160" y="447"/>
                  </a:cubicBezTo>
                  <a:cubicBezTo>
                    <a:pt x="183" y="417"/>
                    <a:pt x="205" y="387"/>
                    <a:pt x="222" y="353"/>
                  </a:cubicBezTo>
                  <a:cubicBezTo>
                    <a:pt x="223" y="351"/>
                    <a:pt x="220" y="350"/>
                    <a:pt x="219" y="351"/>
                  </a:cubicBezTo>
                  <a:cubicBezTo>
                    <a:pt x="206" y="372"/>
                    <a:pt x="193" y="392"/>
                    <a:pt x="179" y="413"/>
                  </a:cubicBezTo>
                  <a:cubicBezTo>
                    <a:pt x="164" y="436"/>
                    <a:pt x="137" y="463"/>
                    <a:pt x="126" y="480"/>
                  </a:cubicBezTo>
                  <a:cubicBezTo>
                    <a:pt x="133" y="469"/>
                    <a:pt x="141" y="458"/>
                    <a:pt x="150" y="447"/>
                  </a:cubicBezTo>
                  <a:cubicBezTo>
                    <a:pt x="173" y="420"/>
                    <a:pt x="194" y="391"/>
                    <a:pt x="212" y="361"/>
                  </a:cubicBezTo>
                  <a:cubicBezTo>
                    <a:pt x="218" y="352"/>
                    <a:pt x="220" y="349"/>
                    <a:pt x="219" y="349"/>
                  </a:cubicBezTo>
                  <a:cubicBezTo>
                    <a:pt x="221" y="344"/>
                    <a:pt x="224" y="339"/>
                    <a:pt x="227" y="334"/>
                  </a:cubicBezTo>
                  <a:cubicBezTo>
                    <a:pt x="228" y="332"/>
                    <a:pt x="225" y="330"/>
                    <a:pt x="224" y="332"/>
                  </a:cubicBezTo>
                  <a:cubicBezTo>
                    <a:pt x="211" y="357"/>
                    <a:pt x="197" y="381"/>
                    <a:pt x="180" y="404"/>
                  </a:cubicBezTo>
                  <a:cubicBezTo>
                    <a:pt x="174" y="412"/>
                    <a:pt x="167" y="421"/>
                    <a:pt x="161" y="429"/>
                  </a:cubicBezTo>
                  <a:cubicBezTo>
                    <a:pt x="145" y="449"/>
                    <a:pt x="122" y="468"/>
                    <a:pt x="111" y="487"/>
                  </a:cubicBezTo>
                  <a:cubicBezTo>
                    <a:pt x="148" y="428"/>
                    <a:pt x="196" y="380"/>
                    <a:pt x="225" y="316"/>
                  </a:cubicBezTo>
                  <a:cubicBezTo>
                    <a:pt x="226" y="315"/>
                    <a:pt x="225" y="313"/>
                    <a:pt x="224" y="313"/>
                  </a:cubicBezTo>
                  <a:cubicBezTo>
                    <a:pt x="226" y="308"/>
                    <a:pt x="228" y="302"/>
                    <a:pt x="230" y="296"/>
                  </a:cubicBezTo>
                  <a:cubicBezTo>
                    <a:pt x="231" y="295"/>
                    <a:pt x="229" y="293"/>
                    <a:pt x="228" y="294"/>
                  </a:cubicBezTo>
                  <a:cubicBezTo>
                    <a:pt x="223" y="298"/>
                    <a:pt x="218" y="302"/>
                    <a:pt x="213" y="306"/>
                  </a:cubicBezTo>
                  <a:cubicBezTo>
                    <a:pt x="217" y="300"/>
                    <a:pt x="221" y="294"/>
                    <a:pt x="225" y="288"/>
                  </a:cubicBezTo>
                  <a:cubicBezTo>
                    <a:pt x="226" y="287"/>
                    <a:pt x="224" y="285"/>
                    <a:pt x="223" y="287"/>
                  </a:cubicBezTo>
                  <a:cubicBezTo>
                    <a:pt x="178" y="348"/>
                    <a:pt x="119" y="408"/>
                    <a:pt x="81" y="470"/>
                  </a:cubicBezTo>
                  <a:cubicBezTo>
                    <a:pt x="124" y="395"/>
                    <a:pt x="181" y="328"/>
                    <a:pt x="232" y="259"/>
                  </a:cubicBezTo>
                  <a:cubicBezTo>
                    <a:pt x="233" y="258"/>
                    <a:pt x="230" y="256"/>
                    <a:pt x="229" y="257"/>
                  </a:cubicBezTo>
                  <a:cubicBezTo>
                    <a:pt x="219" y="270"/>
                    <a:pt x="207" y="283"/>
                    <a:pt x="195" y="297"/>
                  </a:cubicBezTo>
                  <a:cubicBezTo>
                    <a:pt x="205" y="280"/>
                    <a:pt x="215" y="263"/>
                    <a:pt x="224" y="245"/>
                  </a:cubicBezTo>
                  <a:cubicBezTo>
                    <a:pt x="224" y="243"/>
                    <a:pt x="222" y="241"/>
                    <a:pt x="221" y="243"/>
                  </a:cubicBezTo>
                  <a:cubicBezTo>
                    <a:pt x="193" y="274"/>
                    <a:pt x="171" y="311"/>
                    <a:pt x="145" y="345"/>
                  </a:cubicBezTo>
                  <a:cubicBezTo>
                    <a:pt x="139" y="354"/>
                    <a:pt x="132" y="363"/>
                    <a:pt x="125" y="371"/>
                  </a:cubicBezTo>
                  <a:cubicBezTo>
                    <a:pt x="136" y="356"/>
                    <a:pt x="146" y="341"/>
                    <a:pt x="156" y="326"/>
                  </a:cubicBezTo>
                  <a:cubicBezTo>
                    <a:pt x="200" y="259"/>
                    <a:pt x="248" y="192"/>
                    <a:pt x="301" y="133"/>
                  </a:cubicBezTo>
                  <a:close/>
                  <a:moveTo>
                    <a:pt x="87" y="208"/>
                  </a:moveTo>
                  <a:cubicBezTo>
                    <a:pt x="70" y="230"/>
                    <a:pt x="54" y="253"/>
                    <a:pt x="38" y="276"/>
                  </a:cubicBezTo>
                  <a:cubicBezTo>
                    <a:pt x="29" y="290"/>
                    <a:pt x="20" y="304"/>
                    <a:pt x="11" y="318"/>
                  </a:cubicBezTo>
                  <a:cubicBezTo>
                    <a:pt x="0" y="336"/>
                    <a:pt x="19" y="292"/>
                    <a:pt x="23" y="284"/>
                  </a:cubicBezTo>
                  <a:cubicBezTo>
                    <a:pt x="37" y="263"/>
                    <a:pt x="51" y="243"/>
                    <a:pt x="66" y="222"/>
                  </a:cubicBezTo>
                  <a:cubicBezTo>
                    <a:pt x="82" y="202"/>
                    <a:pt x="101" y="184"/>
                    <a:pt x="117" y="165"/>
                  </a:cubicBezTo>
                  <a:cubicBezTo>
                    <a:pt x="122" y="160"/>
                    <a:pt x="126" y="154"/>
                    <a:pt x="131" y="148"/>
                  </a:cubicBezTo>
                  <a:cubicBezTo>
                    <a:pt x="116" y="168"/>
                    <a:pt x="102" y="188"/>
                    <a:pt x="87" y="208"/>
                  </a:cubicBezTo>
                  <a:close/>
                  <a:moveTo>
                    <a:pt x="170" y="93"/>
                  </a:moveTo>
                  <a:cubicBezTo>
                    <a:pt x="143" y="126"/>
                    <a:pt x="117" y="161"/>
                    <a:pt x="88" y="193"/>
                  </a:cubicBezTo>
                  <a:cubicBezTo>
                    <a:pt x="85" y="196"/>
                    <a:pt x="82" y="199"/>
                    <a:pt x="79" y="203"/>
                  </a:cubicBezTo>
                  <a:cubicBezTo>
                    <a:pt x="88" y="191"/>
                    <a:pt x="97" y="178"/>
                    <a:pt x="105" y="166"/>
                  </a:cubicBezTo>
                  <a:cubicBezTo>
                    <a:pt x="126" y="138"/>
                    <a:pt x="147" y="111"/>
                    <a:pt x="169" y="83"/>
                  </a:cubicBezTo>
                  <a:cubicBezTo>
                    <a:pt x="187" y="61"/>
                    <a:pt x="219" y="18"/>
                    <a:pt x="185" y="71"/>
                  </a:cubicBezTo>
                  <a:cubicBezTo>
                    <a:pt x="180" y="78"/>
                    <a:pt x="175" y="86"/>
                    <a:pt x="170" y="93"/>
                  </a:cubicBezTo>
                  <a:close/>
                  <a:moveTo>
                    <a:pt x="216" y="86"/>
                  </a:moveTo>
                  <a:cubicBezTo>
                    <a:pt x="199" y="108"/>
                    <a:pt x="182" y="131"/>
                    <a:pt x="165" y="153"/>
                  </a:cubicBezTo>
                  <a:cubicBezTo>
                    <a:pt x="167" y="149"/>
                    <a:pt x="170" y="145"/>
                    <a:pt x="172" y="141"/>
                  </a:cubicBezTo>
                  <a:cubicBezTo>
                    <a:pt x="187" y="122"/>
                    <a:pt x="202" y="104"/>
                    <a:pt x="216" y="86"/>
                  </a:cubicBezTo>
                  <a:close/>
                  <a:moveTo>
                    <a:pt x="195" y="89"/>
                  </a:moveTo>
                  <a:cubicBezTo>
                    <a:pt x="222" y="55"/>
                    <a:pt x="194" y="96"/>
                    <a:pt x="190" y="103"/>
                  </a:cubicBezTo>
                  <a:cubicBezTo>
                    <a:pt x="187" y="109"/>
                    <a:pt x="184" y="114"/>
                    <a:pt x="181" y="119"/>
                  </a:cubicBezTo>
                  <a:cubicBezTo>
                    <a:pt x="164" y="140"/>
                    <a:pt x="149" y="163"/>
                    <a:pt x="132" y="185"/>
                  </a:cubicBezTo>
                  <a:cubicBezTo>
                    <a:pt x="116" y="206"/>
                    <a:pt x="100" y="226"/>
                    <a:pt x="85" y="247"/>
                  </a:cubicBezTo>
                  <a:cubicBezTo>
                    <a:pt x="122" y="194"/>
                    <a:pt x="156" y="139"/>
                    <a:pt x="195" y="89"/>
                  </a:cubicBezTo>
                  <a:close/>
                  <a:moveTo>
                    <a:pt x="30" y="330"/>
                  </a:moveTo>
                  <a:cubicBezTo>
                    <a:pt x="2" y="365"/>
                    <a:pt x="46" y="304"/>
                    <a:pt x="50" y="298"/>
                  </a:cubicBezTo>
                  <a:cubicBezTo>
                    <a:pt x="70" y="269"/>
                    <a:pt x="92" y="242"/>
                    <a:pt x="113" y="214"/>
                  </a:cubicBezTo>
                  <a:cubicBezTo>
                    <a:pt x="120" y="205"/>
                    <a:pt x="127" y="196"/>
                    <a:pt x="135" y="187"/>
                  </a:cubicBezTo>
                  <a:cubicBezTo>
                    <a:pt x="101" y="235"/>
                    <a:pt x="67" y="284"/>
                    <a:pt x="30" y="330"/>
                  </a:cubicBezTo>
                  <a:close/>
                  <a:moveTo>
                    <a:pt x="74" y="313"/>
                  </a:moveTo>
                  <a:cubicBezTo>
                    <a:pt x="59" y="334"/>
                    <a:pt x="35" y="360"/>
                    <a:pt x="26" y="385"/>
                  </a:cubicBezTo>
                  <a:cubicBezTo>
                    <a:pt x="32" y="368"/>
                    <a:pt x="40" y="352"/>
                    <a:pt x="50" y="336"/>
                  </a:cubicBezTo>
                  <a:cubicBezTo>
                    <a:pt x="69" y="315"/>
                    <a:pt x="86" y="292"/>
                    <a:pt x="102" y="268"/>
                  </a:cubicBezTo>
                  <a:cubicBezTo>
                    <a:pt x="113" y="256"/>
                    <a:pt x="123" y="244"/>
                    <a:pt x="134" y="232"/>
                  </a:cubicBezTo>
                  <a:cubicBezTo>
                    <a:pt x="114" y="259"/>
                    <a:pt x="94" y="286"/>
                    <a:pt x="74" y="313"/>
                  </a:cubicBezTo>
                  <a:close/>
                  <a:moveTo>
                    <a:pt x="192" y="150"/>
                  </a:moveTo>
                  <a:cubicBezTo>
                    <a:pt x="181" y="167"/>
                    <a:pt x="170" y="183"/>
                    <a:pt x="158" y="199"/>
                  </a:cubicBezTo>
                  <a:cubicBezTo>
                    <a:pt x="145" y="215"/>
                    <a:pt x="130" y="231"/>
                    <a:pt x="116" y="247"/>
                  </a:cubicBezTo>
                  <a:cubicBezTo>
                    <a:pt x="115" y="248"/>
                    <a:pt x="114" y="249"/>
                    <a:pt x="113" y="251"/>
                  </a:cubicBezTo>
                  <a:cubicBezTo>
                    <a:pt x="149" y="196"/>
                    <a:pt x="181" y="139"/>
                    <a:pt x="224" y="91"/>
                  </a:cubicBezTo>
                  <a:cubicBezTo>
                    <a:pt x="212" y="104"/>
                    <a:pt x="202" y="133"/>
                    <a:pt x="192" y="150"/>
                  </a:cubicBezTo>
                  <a:close/>
                  <a:moveTo>
                    <a:pt x="261" y="118"/>
                  </a:moveTo>
                  <a:cubicBezTo>
                    <a:pt x="256" y="128"/>
                    <a:pt x="250" y="138"/>
                    <a:pt x="244" y="147"/>
                  </a:cubicBezTo>
                  <a:cubicBezTo>
                    <a:pt x="225" y="171"/>
                    <a:pt x="207" y="196"/>
                    <a:pt x="189" y="221"/>
                  </a:cubicBezTo>
                  <a:cubicBezTo>
                    <a:pt x="173" y="241"/>
                    <a:pt x="156" y="261"/>
                    <a:pt x="140" y="282"/>
                  </a:cubicBezTo>
                  <a:cubicBezTo>
                    <a:pt x="126" y="300"/>
                    <a:pt x="112" y="318"/>
                    <a:pt x="98" y="337"/>
                  </a:cubicBezTo>
                  <a:cubicBezTo>
                    <a:pt x="111" y="317"/>
                    <a:pt x="124" y="296"/>
                    <a:pt x="137" y="276"/>
                  </a:cubicBezTo>
                  <a:cubicBezTo>
                    <a:pt x="139" y="272"/>
                    <a:pt x="141" y="269"/>
                    <a:pt x="144" y="265"/>
                  </a:cubicBezTo>
                  <a:cubicBezTo>
                    <a:pt x="150" y="258"/>
                    <a:pt x="155" y="251"/>
                    <a:pt x="161" y="244"/>
                  </a:cubicBezTo>
                  <a:cubicBezTo>
                    <a:pt x="177" y="224"/>
                    <a:pt x="194" y="204"/>
                    <a:pt x="209" y="182"/>
                  </a:cubicBezTo>
                  <a:cubicBezTo>
                    <a:pt x="217" y="170"/>
                    <a:pt x="224" y="158"/>
                    <a:pt x="233" y="146"/>
                  </a:cubicBezTo>
                  <a:cubicBezTo>
                    <a:pt x="217" y="169"/>
                    <a:pt x="270" y="100"/>
                    <a:pt x="261" y="118"/>
                  </a:cubicBezTo>
                  <a:close/>
                  <a:moveTo>
                    <a:pt x="127" y="270"/>
                  </a:moveTo>
                  <a:cubicBezTo>
                    <a:pt x="160" y="222"/>
                    <a:pt x="200" y="180"/>
                    <a:pt x="236" y="135"/>
                  </a:cubicBezTo>
                  <a:cubicBezTo>
                    <a:pt x="233" y="139"/>
                    <a:pt x="230" y="143"/>
                    <a:pt x="227" y="147"/>
                  </a:cubicBezTo>
                  <a:cubicBezTo>
                    <a:pt x="217" y="160"/>
                    <a:pt x="207" y="173"/>
                    <a:pt x="197" y="187"/>
                  </a:cubicBezTo>
                  <a:cubicBezTo>
                    <a:pt x="182" y="207"/>
                    <a:pt x="166" y="227"/>
                    <a:pt x="152" y="248"/>
                  </a:cubicBezTo>
                  <a:cubicBezTo>
                    <a:pt x="145" y="257"/>
                    <a:pt x="139" y="266"/>
                    <a:pt x="133" y="275"/>
                  </a:cubicBezTo>
                  <a:cubicBezTo>
                    <a:pt x="116" y="296"/>
                    <a:pt x="96" y="318"/>
                    <a:pt x="78" y="341"/>
                  </a:cubicBezTo>
                  <a:cubicBezTo>
                    <a:pt x="95" y="317"/>
                    <a:pt x="111" y="294"/>
                    <a:pt x="127" y="270"/>
                  </a:cubicBezTo>
                  <a:close/>
                  <a:moveTo>
                    <a:pt x="38" y="405"/>
                  </a:moveTo>
                  <a:cubicBezTo>
                    <a:pt x="57" y="362"/>
                    <a:pt x="94" y="322"/>
                    <a:pt x="128" y="284"/>
                  </a:cubicBezTo>
                  <a:cubicBezTo>
                    <a:pt x="118" y="299"/>
                    <a:pt x="109" y="314"/>
                    <a:pt x="100" y="329"/>
                  </a:cubicBezTo>
                  <a:cubicBezTo>
                    <a:pt x="88" y="347"/>
                    <a:pt x="75" y="364"/>
                    <a:pt x="62" y="381"/>
                  </a:cubicBezTo>
                  <a:cubicBezTo>
                    <a:pt x="61" y="383"/>
                    <a:pt x="38" y="406"/>
                    <a:pt x="38" y="405"/>
                  </a:cubicBezTo>
                  <a:close/>
                  <a:moveTo>
                    <a:pt x="66" y="385"/>
                  </a:moveTo>
                  <a:cubicBezTo>
                    <a:pt x="61" y="391"/>
                    <a:pt x="27" y="437"/>
                    <a:pt x="53" y="401"/>
                  </a:cubicBezTo>
                  <a:cubicBezTo>
                    <a:pt x="70" y="379"/>
                    <a:pt x="88" y="357"/>
                    <a:pt x="105" y="334"/>
                  </a:cubicBezTo>
                  <a:cubicBezTo>
                    <a:pt x="124" y="309"/>
                    <a:pt x="144" y="285"/>
                    <a:pt x="164" y="260"/>
                  </a:cubicBezTo>
                  <a:cubicBezTo>
                    <a:pt x="155" y="273"/>
                    <a:pt x="146" y="287"/>
                    <a:pt x="137" y="301"/>
                  </a:cubicBezTo>
                  <a:cubicBezTo>
                    <a:pt x="113" y="329"/>
                    <a:pt x="89" y="357"/>
                    <a:pt x="66" y="385"/>
                  </a:cubicBezTo>
                  <a:close/>
                  <a:moveTo>
                    <a:pt x="120" y="330"/>
                  </a:moveTo>
                  <a:cubicBezTo>
                    <a:pt x="125" y="322"/>
                    <a:pt x="130" y="315"/>
                    <a:pt x="135" y="307"/>
                  </a:cubicBezTo>
                  <a:cubicBezTo>
                    <a:pt x="149" y="291"/>
                    <a:pt x="164" y="274"/>
                    <a:pt x="177" y="258"/>
                  </a:cubicBezTo>
                  <a:cubicBezTo>
                    <a:pt x="159" y="282"/>
                    <a:pt x="139" y="306"/>
                    <a:pt x="120" y="330"/>
                  </a:cubicBezTo>
                  <a:close/>
                  <a:moveTo>
                    <a:pt x="195" y="251"/>
                  </a:moveTo>
                  <a:cubicBezTo>
                    <a:pt x="150" y="314"/>
                    <a:pt x="102" y="374"/>
                    <a:pt x="54" y="436"/>
                  </a:cubicBezTo>
                  <a:cubicBezTo>
                    <a:pt x="87" y="394"/>
                    <a:pt x="123" y="339"/>
                    <a:pt x="156" y="292"/>
                  </a:cubicBezTo>
                  <a:cubicBezTo>
                    <a:pt x="181" y="257"/>
                    <a:pt x="208" y="224"/>
                    <a:pt x="234" y="191"/>
                  </a:cubicBezTo>
                  <a:cubicBezTo>
                    <a:pt x="221" y="211"/>
                    <a:pt x="209" y="232"/>
                    <a:pt x="195" y="251"/>
                  </a:cubicBezTo>
                  <a:close/>
                  <a:moveTo>
                    <a:pt x="254" y="155"/>
                  </a:moveTo>
                  <a:cubicBezTo>
                    <a:pt x="239" y="177"/>
                    <a:pt x="223" y="198"/>
                    <a:pt x="207" y="219"/>
                  </a:cubicBezTo>
                  <a:cubicBezTo>
                    <a:pt x="191" y="238"/>
                    <a:pt x="175" y="257"/>
                    <a:pt x="159" y="275"/>
                  </a:cubicBezTo>
                  <a:cubicBezTo>
                    <a:pt x="156" y="279"/>
                    <a:pt x="152" y="284"/>
                    <a:pt x="148" y="288"/>
                  </a:cubicBezTo>
                  <a:cubicBezTo>
                    <a:pt x="159" y="271"/>
                    <a:pt x="170" y="255"/>
                    <a:pt x="181" y="238"/>
                  </a:cubicBezTo>
                  <a:cubicBezTo>
                    <a:pt x="203" y="210"/>
                    <a:pt x="225" y="181"/>
                    <a:pt x="245" y="150"/>
                  </a:cubicBezTo>
                  <a:cubicBezTo>
                    <a:pt x="249" y="145"/>
                    <a:pt x="253" y="140"/>
                    <a:pt x="257" y="135"/>
                  </a:cubicBezTo>
                  <a:cubicBezTo>
                    <a:pt x="282" y="107"/>
                    <a:pt x="261" y="145"/>
                    <a:pt x="257" y="151"/>
                  </a:cubicBezTo>
                  <a:cubicBezTo>
                    <a:pt x="256" y="153"/>
                    <a:pt x="255" y="154"/>
                    <a:pt x="254" y="155"/>
                  </a:cubicBezTo>
                  <a:close/>
                  <a:moveTo>
                    <a:pt x="84" y="438"/>
                  </a:moveTo>
                  <a:cubicBezTo>
                    <a:pt x="98" y="416"/>
                    <a:pt x="116" y="396"/>
                    <a:pt x="133" y="376"/>
                  </a:cubicBezTo>
                  <a:cubicBezTo>
                    <a:pt x="141" y="367"/>
                    <a:pt x="149" y="357"/>
                    <a:pt x="158" y="347"/>
                  </a:cubicBezTo>
                  <a:cubicBezTo>
                    <a:pt x="156" y="349"/>
                    <a:pt x="155" y="351"/>
                    <a:pt x="153" y="353"/>
                  </a:cubicBezTo>
                  <a:cubicBezTo>
                    <a:pt x="129" y="387"/>
                    <a:pt x="105" y="420"/>
                    <a:pt x="82" y="454"/>
                  </a:cubicBezTo>
                  <a:cubicBezTo>
                    <a:pt x="62" y="486"/>
                    <a:pt x="78" y="448"/>
                    <a:pt x="84" y="438"/>
                  </a:cubicBezTo>
                  <a:close/>
                  <a:moveTo>
                    <a:pt x="113" y="458"/>
                  </a:moveTo>
                  <a:cubicBezTo>
                    <a:pt x="113" y="458"/>
                    <a:pt x="113" y="458"/>
                    <a:pt x="113" y="458"/>
                  </a:cubicBezTo>
                  <a:cubicBezTo>
                    <a:pt x="121" y="449"/>
                    <a:pt x="130" y="440"/>
                    <a:pt x="138" y="431"/>
                  </a:cubicBezTo>
                  <a:cubicBezTo>
                    <a:pt x="132" y="439"/>
                    <a:pt x="126" y="448"/>
                    <a:pt x="120" y="455"/>
                  </a:cubicBezTo>
                  <a:cubicBezTo>
                    <a:pt x="98" y="484"/>
                    <a:pt x="88" y="497"/>
                    <a:pt x="113" y="458"/>
                  </a:cubicBezTo>
                  <a:close/>
                  <a:moveTo>
                    <a:pt x="212" y="311"/>
                  </a:moveTo>
                  <a:cubicBezTo>
                    <a:pt x="225" y="297"/>
                    <a:pt x="222" y="309"/>
                    <a:pt x="216" y="322"/>
                  </a:cubicBezTo>
                  <a:cubicBezTo>
                    <a:pt x="192" y="351"/>
                    <a:pt x="171" y="383"/>
                    <a:pt x="150" y="415"/>
                  </a:cubicBezTo>
                  <a:cubicBezTo>
                    <a:pt x="140" y="425"/>
                    <a:pt x="130" y="436"/>
                    <a:pt x="120" y="446"/>
                  </a:cubicBezTo>
                  <a:cubicBezTo>
                    <a:pt x="127" y="435"/>
                    <a:pt x="134" y="424"/>
                    <a:pt x="141" y="413"/>
                  </a:cubicBezTo>
                  <a:cubicBezTo>
                    <a:pt x="163" y="382"/>
                    <a:pt x="184" y="351"/>
                    <a:pt x="205" y="319"/>
                  </a:cubicBezTo>
                  <a:cubicBezTo>
                    <a:pt x="207" y="317"/>
                    <a:pt x="209" y="314"/>
                    <a:pt x="212" y="311"/>
                  </a:cubicBezTo>
                  <a:close/>
                  <a:moveTo>
                    <a:pt x="220" y="274"/>
                  </a:moveTo>
                  <a:cubicBezTo>
                    <a:pt x="202" y="294"/>
                    <a:pt x="184" y="317"/>
                    <a:pt x="166" y="341"/>
                  </a:cubicBezTo>
                  <a:cubicBezTo>
                    <a:pt x="170" y="335"/>
                    <a:pt x="174" y="329"/>
                    <a:pt x="178" y="323"/>
                  </a:cubicBezTo>
                  <a:cubicBezTo>
                    <a:pt x="192" y="307"/>
                    <a:pt x="206" y="290"/>
                    <a:pt x="220" y="274"/>
                  </a:cubicBezTo>
                  <a:close/>
                  <a:moveTo>
                    <a:pt x="204" y="269"/>
                  </a:moveTo>
                  <a:cubicBezTo>
                    <a:pt x="228" y="234"/>
                    <a:pt x="194" y="293"/>
                    <a:pt x="190" y="299"/>
                  </a:cubicBezTo>
                  <a:cubicBezTo>
                    <a:pt x="188" y="302"/>
                    <a:pt x="186" y="305"/>
                    <a:pt x="184" y="308"/>
                  </a:cubicBezTo>
                  <a:cubicBezTo>
                    <a:pt x="164" y="331"/>
                    <a:pt x="143" y="354"/>
                    <a:pt x="123" y="378"/>
                  </a:cubicBezTo>
                  <a:cubicBezTo>
                    <a:pt x="150" y="342"/>
                    <a:pt x="178" y="306"/>
                    <a:pt x="204" y="269"/>
                  </a:cubicBezTo>
                  <a:close/>
                  <a:moveTo>
                    <a:pt x="58" y="453"/>
                  </a:moveTo>
                  <a:cubicBezTo>
                    <a:pt x="94" y="394"/>
                    <a:pt x="139" y="338"/>
                    <a:pt x="180" y="281"/>
                  </a:cubicBezTo>
                  <a:cubicBezTo>
                    <a:pt x="192" y="264"/>
                    <a:pt x="206" y="247"/>
                    <a:pt x="221" y="230"/>
                  </a:cubicBezTo>
                  <a:cubicBezTo>
                    <a:pt x="207" y="248"/>
                    <a:pt x="194" y="267"/>
                    <a:pt x="181" y="285"/>
                  </a:cubicBezTo>
                  <a:cubicBezTo>
                    <a:pt x="161" y="311"/>
                    <a:pt x="144" y="338"/>
                    <a:pt x="126" y="365"/>
                  </a:cubicBezTo>
                  <a:cubicBezTo>
                    <a:pt x="107" y="395"/>
                    <a:pt x="73" y="428"/>
                    <a:pt x="5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9" name="Freeform 65">
              <a:extLst>
                <a:ext uri="{FF2B5EF4-FFF2-40B4-BE49-F238E27FC236}">
                  <a16:creationId xmlns:a16="http://schemas.microsoft.com/office/drawing/2014/main" id="{3F39EAA2-E760-E412-723F-67477883D707}"/>
                </a:ext>
              </a:extLst>
            </p:cNvPr>
            <p:cNvSpPr/>
            <p:nvPr/>
          </p:nvSpPr>
          <p:spPr bwMode="auto">
            <a:xfrm>
              <a:off x="5240338" y="4505325"/>
              <a:ext cx="136525" cy="166687"/>
            </a:xfrm>
            <a:custGeom>
              <a:avLst/>
              <a:gdLst>
                <a:gd name="T0" fmla="*/ 54 w 55"/>
                <a:gd name="T1" fmla="*/ 3 h 67"/>
                <a:gd name="T2" fmla="*/ 55 w 55"/>
                <a:gd name="T3" fmla="*/ 0 h 67"/>
                <a:gd name="T4" fmla="*/ 0 w 55"/>
                <a:gd name="T5" fmla="*/ 67 h 67"/>
                <a:gd name="T6" fmla="*/ 54 w 55"/>
                <a:gd name="T7" fmla="*/ 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7">
                  <a:moveTo>
                    <a:pt x="54" y="3"/>
                  </a:moveTo>
                  <a:cubicBezTo>
                    <a:pt x="54" y="2"/>
                    <a:pt x="55" y="1"/>
                    <a:pt x="55" y="0"/>
                  </a:cubicBezTo>
                  <a:cubicBezTo>
                    <a:pt x="37" y="23"/>
                    <a:pt x="18" y="44"/>
                    <a:pt x="0" y="67"/>
                  </a:cubicBezTo>
                  <a:cubicBezTo>
                    <a:pt x="18" y="45"/>
                    <a:pt x="36" y="24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90" name="Freeform 66">
              <a:extLst>
                <a:ext uri="{FF2B5EF4-FFF2-40B4-BE49-F238E27FC236}">
                  <a16:creationId xmlns:a16="http://schemas.microsoft.com/office/drawing/2014/main" id="{EE1FF34D-0692-F55E-F105-50A4A97BA4B6}"/>
                </a:ext>
              </a:extLst>
            </p:cNvPr>
            <p:cNvSpPr/>
            <p:nvPr/>
          </p:nvSpPr>
          <p:spPr bwMode="auto">
            <a:xfrm>
              <a:off x="5248275" y="4567238"/>
              <a:ext cx="130175" cy="193675"/>
            </a:xfrm>
            <a:custGeom>
              <a:avLst/>
              <a:gdLst>
                <a:gd name="T0" fmla="*/ 39 w 53"/>
                <a:gd name="T1" fmla="*/ 23 h 78"/>
                <a:gd name="T2" fmla="*/ 53 w 53"/>
                <a:gd name="T3" fmla="*/ 0 h 78"/>
                <a:gd name="T4" fmla="*/ 0 w 53"/>
                <a:gd name="T5" fmla="*/ 78 h 78"/>
                <a:gd name="T6" fmla="*/ 39 w 53"/>
                <a:gd name="T7" fmla="*/ 2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78">
                  <a:moveTo>
                    <a:pt x="39" y="23"/>
                  </a:moveTo>
                  <a:cubicBezTo>
                    <a:pt x="44" y="15"/>
                    <a:pt x="48" y="8"/>
                    <a:pt x="53" y="0"/>
                  </a:cubicBezTo>
                  <a:cubicBezTo>
                    <a:pt x="35" y="26"/>
                    <a:pt x="18" y="52"/>
                    <a:pt x="0" y="78"/>
                  </a:cubicBezTo>
                  <a:cubicBezTo>
                    <a:pt x="14" y="60"/>
                    <a:pt x="27" y="42"/>
                    <a:pt x="3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91" name="Freeform 67">
              <a:extLst>
                <a:ext uri="{FF2B5EF4-FFF2-40B4-BE49-F238E27FC236}">
                  <a16:creationId xmlns:a16="http://schemas.microsoft.com/office/drawing/2014/main" id="{75065E61-4E01-1058-05F1-B22BE5E438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0150" y="2178050"/>
              <a:ext cx="2151063" cy="2752725"/>
            </a:xfrm>
            <a:custGeom>
              <a:avLst/>
              <a:gdLst>
                <a:gd name="T0" fmla="*/ 707 w 871"/>
                <a:gd name="T1" fmla="*/ 56 h 1114"/>
                <a:gd name="T2" fmla="*/ 644 w 871"/>
                <a:gd name="T3" fmla="*/ 159 h 1114"/>
                <a:gd name="T4" fmla="*/ 651 w 871"/>
                <a:gd name="T5" fmla="*/ 155 h 1114"/>
                <a:gd name="T6" fmla="*/ 300 w 871"/>
                <a:gd name="T7" fmla="*/ 586 h 1114"/>
                <a:gd name="T8" fmla="*/ 287 w 871"/>
                <a:gd name="T9" fmla="*/ 623 h 1114"/>
                <a:gd name="T10" fmla="*/ 217 w 871"/>
                <a:gd name="T11" fmla="*/ 727 h 1114"/>
                <a:gd name="T12" fmla="*/ 221 w 871"/>
                <a:gd name="T13" fmla="*/ 754 h 1114"/>
                <a:gd name="T14" fmla="*/ 227 w 871"/>
                <a:gd name="T15" fmla="*/ 791 h 1114"/>
                <a:gd name="T16" fmla="*/ 148 w 871"/>
                <a:gd name="T17" fmla="*/ 910 h 1114"/>
                <a:gd name="T18" fmla="*/ 197 w 871"/>
                <a:gd name="T19" fmla="*/ 791 h 1114"/>
                <a:gd name="T20" fmla="*/ 4 w 871"/>
                <a:gd name="T21" fmla="*/ 1058 h 1114"/>
                <a:gd name="T22" fmla="*/ 21 w 871"/>
                <a:gd name="T23" fmla="*/ 1087 h 1114"/>
                <a:gd name="T24" fmla="*/ 32 w 871"/>
                <a:gd name="T25" fmla="*/ 1100 h 1114"/>
                <a:gd name="T26" fmla="*/ 224 w 871"/>
                <a:gd name="T27" fmla="*/ 854 h 1114"/>
                <a:gd name="T28" fmla="*/ 224 w 871"/>
                <a:gd name="T29" fmla="*/ 830 h 1114"/>
                <a:gd name="T30" fmla="*/ 299 w 871"/>
                <a:gd name="T31" fmla="*/ 796 h 1114"/>
                <a:gd name="T32" fmla="*/ 413 w 871"/>
                <a:gd name="T33" fmla="*/ 727 h 1114"/>
                <a:gd name="T34" fmla="*/ 854 w 871"/>
                <a:gd name="T35" fmla="*/ 142 h 1114"/>
                <a:gd name="T36" fmla="*/ 146 w 871"/>
                <a:gd name="T37" fmla="*/ 835 h 1114"/>
                <a:gd name="T38" fmla="*/ 64 w 871"/>
                <a:gd name="T39" fmla="*/ 975 h 1114"/>
                <a:gd name="T40" fmla="*/ 550 w 871"/>
                <a:gd name="T41" fmla="*/ 470 h 1114"/>
                <a:gd name="T42" fmla="*/ 798 w 871"/>
                <a:gd name="T43" fmla="*/ 148 h 1114"/>
                <a:gd name="T44" fmla="*/ 703 w 871"/>
                <a:gd name="T45" fmla="*/ 246 h 1114"/>
                <a:gd name="T46" fmla="*/ 543 w 871"/>
                <a:gd name="T47" fmla="*/ 407 h 1114"/>
                <a:gd name="T48" fmla="*/ 338 w 871"/>
                <a:gd name="T49" fmla="*/ 685 h 1114"/>
                <a:gd name="T50" fmla="*/ 810 w 871"/>
                <a:gd name="T51" fmla="*/ 81 h 1114"/>
                <a:gd name="T52" fmla="*/ 757 w 871"/>
                <a:gd name="T53" fmla="*/ 128 h 1114"/>
                <a:gd name="T54" fmla="*/ 833 w 871"/>
                <a:gd name="T55" fmla="*/ 79 h 1114"/>
                <a:gd name="T56" fmla="*/ 657 w 871"/>
                <a:gd name="T57" fmla="*/ 250 h 1114"/>
                <a:gd name="T58" fmla="*/ 808 w 871"/>
                <a:gd name="T59" fmla="*/ 45 h 1114"/>
                <a:gd name="T60" fmla="*/ 702 w 871"/>
                <a:gd name="T61" fmla="*/ 177 h 1114"/>
                <a:gd name="T62" fmla="*/ 523 w 871"/>
                <a:gd name="T63" fmla="*/ 385 h 1114"/>
                <a:gd name="T64" fmla="*/ 548 w 871"/>
                <a:gd name="T65" fmla="*/ 331 h 1114"/>
                <a:gd name="T66" fmla="*/ 476 w 871"/>
                <a:gd name="T67" fmla="*/ 435 h 1114"/>
                <a:gd name="T68" fmla="*/ 698 w 871"/>
                <a:gd name="T69" fmla="*/ 159 h 1114"/>
                <a:gd name="T70" fmla="*/ 490 w 871"/>
                <a:gd name="T71" fmla="*/ 423 h 1114"/>
                <a:gd name="T72" fmla="*/ 653 w 871"/>
                <a:gd name="T73" fmla="*/ 200 h 1114"/>
                <a:gd name="T74" fmla="*/ 686 w 871"/>
                <a:gd name="T75" fmla="*/ 95 h 1114"/>
                <a:gd name="T76" fmla="*/ 678 w 871"/>
                <a:gd name="T77" fmla="*/ 117 h 1114"/>
                <a:gd name="T78" fmla="*/ 697 w 871"/>
                <a:gd name="T79" fmla="*/ 92 h 1114"/>
                <a:gd name="T80" fmla="*/ 709 w 871"/>
                <a:gd name="T81" fmla="*/ 90 h 1114"/>
                <a:gd name="T82" fmla="*/ 735 w 871"/>
                <a:gd name="T83" fmla="*/ 74 h 1114"/>
                <a:gd name="T84" fmla="*/ 475 w 871"/>
                <a:gd name="T85" fmla="*/ 371 h 1114"/>
                <a:gd name="T86" fmla="*/ 272 w 871"/>
                <a:gd name="T87" fmla="*/ 628 h 1114"/>
                <a:gd name="T88" fmla="*/ 464 w 871"/>
                <a:gd name="T89" fmla="*/ 400 h 1114"/>
                <a:gd name="T90" fmla="*/ 464 w 871"/>
                <a:gd name="T91" fmla="*/ 416 h 1114"/>
                <a:gd name="T92" fmla="*/ 441 w 871"/>
                <a:gd name="T93" fmla="*/ 448 h 1114"/>
                <a:gd name="T94" fmla="*/ 243 w 871"/>
                <a:gd name="T95" fmla="*/ 734 h 1114"/>
                <a:gd name="T96" fmla="*/ 264 w 871"/>
                <a:gd name="T97" fmla="*/ 714 h 1114"/>
                <a:gd name="T98" fmla="*/ 321 w 871"/>
                <a:gd name="T99" fmla="*/ 656 h 1114"/>
                <a:gd name="T100" fmla="*/ 161 w 871"/>
                <a:gd name="T101" fmla="*/ 927 h 1114"/>
                <a:gd name="T102" fmla="*/ 178 w 871"/>
                <a:gd name="T103" fmla="*/ 887 h 1114"/>
                <a:gd name="T104" fmla="*/ 210 w 871"/>
                <a:gd name="T105" fmla="*/ 823 h 1114"/>
                <a:gd name="T106" fmla="*/ 410 w 871"/>
                <a:gd name="T107" fmla="*/ 564 h 1114"/>
                <a:gd name="T108" fmla="*/ 367 w 871"/>
                <a:gd name="T109" fmla="*/ 639 h 1114"/>
                <a:gd name="T110" fmla="*/ 701 w 871"/>
                <a:gd name="T111" fmla="*/ 226 h 1114"/>
                <a:gd name="T112" fmla="*/ 473 w 871"/>
                <a:gd name="T113" fmla="*/ 546 h 1114"/>
                <a:gd name="T114" fmla="*/ 385 w 871"/>
                <a:gd name="T115" fmla="*/ 678 h 1114"/>
                <a:gd name="T116" fmla="*/ 273 w 871"/>
                <a:gd name="T117" fmla="*/ 842 h 1114"/>
                <a:gd name="T118" fmla="*/ 637 w 871"/>
                <a:gd name="T119" fmla="*/ 366 h 1114"/>
                <a:gd name="T120" fmla="*/ 806 w 871"/>
                <a:gd name="T121" fmla="*/ 144 h 1114"/>
                <a:gd name="T122" fmla="*/ 302 w 871"/>
                <a:gd name="T123" fmla="*/ 870 h 1114"/>
                <a:gd name="T124" fmla="*/ 536 w 871"/>
                <a:gd name="T125" fmla="*/ 53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71" h="1114">
                  <a:moveTo>
                    <a:pt x="854" y="142"/>
                  </a:moveTo>
                  <a:cubicBezTo>
                    <a:pt x="836" y="135"/>
                    <a:pt x="871" y="113"/>
                    <a:pt x="870" y="99"/>
                  </a:cubicBezTo>
                  <a:cubicBezTo>
                    <a:pt x="868" y="83"/>
                    <a:pt x="866" y="74"/>
                    <a:pt x="852" y="67"/>
                  </a:cubicBezTo>
                  <a:cubicBezTo>
                    <a:pt x="852" y="66"/>
                    <a:pt x="852" y="66"/>
                    <a:pt x="853" y="65"/>
                  </a:cubicBezTo>
                  <a:cubicBezTo>
                    <a:pt x="854" y="63"/>
                    <a:pt x="852" y="61"/>
                    <a:pt x="850" y="63"/>
                  </a:cubicBezTo>
                  <a:cubicBezTo>
                    <a:pt x="849" y="63"/>
                    <a:pt x="848" y="64"/>
                    <a:pt x="847" y="65"/>
                  </a:cubicBezTo>
                  <a:cubicBezTo>
                    <a:pt x="825" y="53"/>
                    <a:pt x="796" y="0"/>
                    <a:pt x="769" y="40"/>
                  </a:cubicBezTo>
                  <a:cubicBezTo>
                    <a:pt x="765" y="45"/>
                    <a:pt x="764" y="55"/>
                    <a:pt x="763" y="61"/>
                  </a:cubicBezTo>
                  <a:cubicBezTo>
                    <a:pt x="754" y="96"/>
                    <a:pt x="733" y="62"/>
                    <a:pt x="728" y="56"/>
                  </a:cubicBezTo>
                  <a:cubicBezTo>
                    <a:pt x="723" y="51"/>
                    <a:pt x="712" y="51"/>
                    <a:pt x="707" y="56"/>
                  </a:cubicBezTo>
                  <a:cubicBezTo>
                    <a:pt x="701" y="63"/>
                    <a:pt x="697" y="69"/>
                    <a:pt x="692" y="78"/>
                  </a:cubicBezTo>
                  <a:cubicBezTo>
                    <a:pt x="683" y="94"/>
                    <a:pt x="667" y="102"/>
                    <a:pt x="653" y="112"/>
                  </a:cubicBezTo>
                  <a:cubicBezTo>
                    <a:pt x="643" y="120"/>
                    <a:pt x="648" y="131"/>
                    <a:pt x="649" y="140"/>
                  </a:cubicBezTo>
                  <a:cubicBezTo>
                    <a:pt x="648" y="141"/>
                    <a:pt x="647" y="143"/>
                    <a:pt x="646" y="144"/>
                  </a:cubicBezTo>
                  <a:cubicBezTo>
                    <a:pt x="646" y="146"/>
                    <a:pt x="647" y="147"/>
                    <a:pt x="648" y="146"/>
                  </a:cubicBezTo>
                  <a:cubicBezTo>
                    <a:pt x="648" y="146"/>
                    <a:pt x="648" y="146"/>
                    <a:pt x="649" y="146"/>
                  </a:cubicBezTo>
                  <a:cubicBezTo>
                    <a:pt x="648" y="147"/>
                    <a:pt x="647" y="149"/>
                    <a:pt x="646" y="151"/>
                  </a:cubicBezTo>
                  <a:cubicBezTo>
                    <a:pt x="645" y="151"/>
                    <a:pt x="646" y="152"/>
                    <a:pt x="647" y="152"/>
                  </a:cubicBezTo>
                  <a:cubicBezTo>
                    <a:pt x="648" y="150"/>
                    <a:pt x="649" y="150"/>
                    <a:pt x="650" y="149"/>
                  </a:cubicBezTo>
                  <a:cubicBezTo>
                    <a:pt x="648" y="152"/>
                    <a:pt x="645" y="155"/>
                    <a:pt x="644" y="159"/>
                  </a:cubicBezTo>
                  <a:cubicBezTo>
                    <a:pt x="643" y="160"/>
                    <a:pt x="644" y="160"/>
                    <a:pt x="645" y="160"/>
                  </a:cubicBezTo>
                  <a:cubicBezTo>
                    <a:pt x="648" y="155"/>
                    <a:pt x="651" y="150"/>
                    <a:pt x="654" y="146"/>
                  </a:cubicBezTo>
                  <a:cubicBezTo>
                    <a:pt x="653" y="147"/>
                    <a:pt x="652" y="149"/>
                    <a:pt x="651" y="151"/>
                  </a:cubicBezTo>
                  <a:cubicBezTo>
                    <a:pt x="651" y="152"/>
                    <a:pt x="652" y="153"/>
                    <a:pt x="653" y="152"/>
                  </a:cubicBezTo>
                  <a:cubicBezTo>
                    <a:pt x="678" y="132"/>
                    <a:pt x="696" y="106"/>
                    <a:pt x="719" y="85"/>
                  </a:cubicBezTo>
                  <a:cubicBezTo>
                    <a:pt x="705" y="103"/>
                    <a:pt x="691" y="121"/>
                    <a:pt x="676" y="138"/>
                  </a:cubicBezTo>
                  <a:cubicBezTo>
                    <a:pt x="671" y="144"/>
                    <a:pt x="666" y="149"/>
                    <a:pt x="661" y="155"/>
                  </a:cubicBezTo>
                  <a:cubicBezTo>
                    <a:pt x="649" y="169"/>
                    <a:pt x="636" y="183"/>
                    <a:pt x="623" y="198"/>
                  </a:cubicBezTo>
                  <a:cubicBezTo>
                    <a:pt x="633" y="184"/>
                    <a:pt x="644" y="171"/>
                    <a:pt x="654" y="157"/>
                  </a:cubicBezTo>
                  <a:cubicBezTo>
                    <a:pt x="655" y="155"/>
                    <a:pt x="652" y="154"/>
                    <a:pt x="651" y="155"/>
                  </a:cubicBezTo>
                  <a:cubicBezTo>
                    <a:pt x="562" y="246"/>
                    <a:pt x="480" y="343"/>
                    <a:pt x="398" y="441"/>
                  </a:cubicBezTo>
                  <a:cubicBezTo>
                    <a:pt x="320" y="533"/>
                    <a:pt x="243" y="627"/>
                    <a:pt x="178" y="728"/>
                  </a:cubicBezTo>
                  <a:cubicBezTo>
                    <a:pt x="177" y="729"/>
                    <a:pt x="179" y="730"/>
                    <a:pt x="179" y="729"/>
                  </a:cubicBezTo>
                  <a:cubicBezTo>
                    <a:pt x="250" y="624"/>
                    <a:pt x="330" y="526"/>
                    <a:pt x="412" y="429"/>
                  </a:cubicBezTo>
                  <a:cubicBezTo>
                    <a:pt x="450" y="383"/>
                    <a:pt x="489" y="336"/>
                    <a:pt x="529" y="291"/>
                  </a:cubicBezTo>
                  <a:cubicBezTo>
                    <a:pt x="565" y="250"/>
                    <a:pt x="609" y="212"/>
                    <a:pt x="641" y="169"/>
                  </a:cubicBezTo>
                  <a:cubicBezTo>
                    <a:pt x="604" y="220"/>
                    <a:pt x="558" y="264"/>
                    <a:pt x="517" y="312"/>
                  </a:cubicBezTo>
                  <a:cubicBezTo>
                    <a:pt x="478" y="357"/>
                    <a:pt x="441" y="403"/>
                    <a:pt x="403" y="450"/>
                  </a:cubicBezTo>
                  <a:cubicBezTo>
                    <a:pt x="369" y="493"/>
                    <a:pt x="336" y="537"/>
                    <a:pt x="303" y="581"/>
                  </a:cubicBezTo>
                  <a:cubicBezTo>
                    <a:pt x="302" y="583"/>
                    <a:pt x="301" y="584"/>
                    <a:pt x="300" y="586"/>
                  </a:cubicBezTo>
                  <a:cubicBezTo>
                    <a:pt x="289" y="598"/>
                    <a:pt x="278" y="611"/>
                    <a:pt x="267" y="624"/>
                  </a:cubicBezTo>
                  <a:cubicBezTo>
                    <a:pt x="239" y="655"/>
                    <a:pt x="209" y="684"/>
                    <a:pt x="189" y="720"/>
                  </a:cubicBezTo>
                  <a:cubicBezTo>
                    <a:pt x="189" y="721"/>
                    <a:pt x="189" y="721"/>
                    <a:pt x="189" y="721"/>
                  </a:cubicBezTo>
                  <a:cubicBezTo>
                    <a:pt x="187" y="724"/>
                    <a:pt x="184" y="728"/>
                    <a:pt x="182" y="731"/>
                  </a:cubicBezTo>
                  <a:cubicBezTo>
                    <a:pt x="181" y="733"/>
                    <a:pt x="183" y="734"/>
                    <a:pt x="184" y="733"/>
                  </a:cubicBezTo>
                  <a:cubicBezTo>
                    <a:pt x="197" y="721"/>
                    <a:pt x="209" y="709"/>
                    <a:pt x="222" y="696"/>
                  </a:cubicBezTo>
                  <a:cubicBezTo>
                    <a:pt x="211" y="710"/>
                    <a:pt x="202" y="724"/>
                    <a:pt x="194" y="738"/>
                  </a:cubicBezTo>
                  <a:cubicBezTo>
                    <a:pt x="193" y="739"/>
                    <a:pt x="195" y="740"/>
                    <a:pt x="195" y="739"/>
                  </a:cubicBezTo>
                  <a:cubicBezTo>
                    <a:pt x="206" y="720"/>
                    <a:pt x="219" y="701"/>
                    <a:pt x="234" y="684"/>
                  </a:cubicBezTo>
                  <a:cubicBezTo>
                    <a:pt x="252" y="664"/>
                    <a:pt x="270" y="644"/>
                    <a:pt x="287" y="623"/>
                  </a:cubicBezTo>
                  <a:cubicBezTo>
                    <a:pt x="302" y="607"/>
                    <a:pt x="317" y="591"/>
                    <a:pt x="331" y="574"/>
                  </a:cubicBezTo>
                  <a:cubicBezTo>
                    <a:pt x="381" y="511"/>
                    <a:pt x="430" y="447"/>
                    <a:pt x="483" y="386"/>
                  </a:cubicBezTo>
                  <a:cubicBezTo>
                    <a:pt x="485" y="383"/>
                    <a:pt x="487" y="380"/>
                    <a:pt x="490" y="377"/>
                  </a:cubicBezTo>
                  <a:cubicBezTo>
                    <a:pt x="469" y="405"/>
                    <a:pt x="448" y="432"/>
                    <a:pt x="428" y="460"/>
                  </a:cubicBezTo>
                  <a:cubicBezTo>
                    <a:pt x="393" y="507"/>
                    <a:pt x="357" y="554"/>
                    <a:pt x="320" y="599"/>
                  </a:cubicBezTo>
                  <a:cubicBezTo>
                    <a:pt x="306" y="616"/>
                    <a:pt x="292" y="632"/>
                    <a:pt x="278" y="649"/>
                  </a:cubicBezTo>
                  <a:cubicBezTo>
                    <a:pt x="266" y="662"/>
                    <a:pt x="254" y="676"/>
                    <a:pt x="243" y="691"/>
                  </a:cubicBezTo>
                  <a:cubicBezTo>
                    <a:pt x="228" y="708"/>
                    <a:pt x="214" y="726"/>
                    <a:pt x="200" y="744"/>
                  </a:cubicBezTo>
                  <a:cubicBezTo>
                    <a:pt x="199" y="745"/>
                    <a:pt x="201" y="747"/>
                    <a:pt x="202" y="746"/>
                  </a:cubicBezTo>
                  <a:cubicBezTo>
                    <a:pt x="207" y="740"/>
                    <a:pt x="212" y="733"/>
                    <a:pt x="217" y="727"/>
                  </a:cubicBezTo>
                  <a:cubicBezTo>
                    <a:pt x="215" y="731"/>
                    <a:pt x="212" y="735"/>
                    <a:pt x="210" y="739"/>
                  </a:cubicBezTo>
                  <a:cubicBezTo>
                    <a:pt x="209" y="740"/>
                    <a:pt x="210" y="742"/>
                    <a:pt x="211" y="741"/>
                  </a:cubicBezTo>
                  <a:cubicBezTo>
                    <a:pt x="253" y="710"/>
                    <a:pt x="281" y="662"/>
                    <a:pt x="312" y="622"/>
                  </a:cubicBezTo>
                  <a:cubicBezTo>
                    <a:pt x="325" y="605"/>
                    <a:pt x="337" y="589"/>
                    <a:pt x="349" y="572"/>
                  </a:cubicBezTo>
                  <a:cubicBezTo>
                    <a:pt x="351" y="570"/>
                    <a:pt x="353" y="567"/>
                    <a:pt x="355" y="565"/>
                  </a:cubicBezTo>
                  <a:cubicBezTo>
                    <a:pt x="379" y="537"/>
                    <a:pt x="403" y="509"/>
                    <a:pt x="428" y="481"/>
                  </a:cubicBezTo>
                  <a:cubicBezTo>
                    <a:pt x="421" y="490"/>
                    <a:pt x="415" y="499"/>
                    <a:pt x="409" y="508"/>
                  </a:cubicBezTo>
                  <a:cubicBezTo>
                    <a:pt x="374" y="555"/>
                    <a:pt x="338" y="600"/>
                    <a:pt x="302" y="646"/>
                  </a:cubicBezTo>
                  <a:cubicBezTo>
                    <a:pt x="274" y="681"/>
                    <a:pt x="241" y="712"/>
                    <a:pt x="219" y="752"/>
                  </a:cubicBezTo>
                  <a:cubicBezTo>
                    <a:pt x="219" y="753"/>
                    <a:pt x="220" y="755"/>
                    <a:pt x="221" y="754"/>
                  </a:cubicBezTo>
                  <a:cubicBezTo>
                    <a:pt x="231" y="747"/>
                    <a:pt x="240" y="739"/>
                    <a:pt x="250" y="731"/>
                  </a:cubicBezTo>
                  <a:cubicBezTo>
                    <a:pt x="244" y="739"/>
                    <a:pt x="238" y="748"/>
                    <a:pt x="232" y="757"/>
                  </a:cubicBezTo>
                  <a:cubicBezTo>
                    <a:pt x="231" y="759"/>
                    <a:pt x="234" y="760"/>
                    <a:pt x="235" y="758"/>
                  </a:cubicBezTo>
                  <a:cubicBezTo>
                    <a:pt x="246" y="743"/>
                    <a:pt x="257" y="728"/>
                    <a:pt x="269" y="713"/>
                  </a:cubicBezTo>
                  <a:cubicBezTo>
                    <a:pt x="278" y="704"/>
                    <a:pt x="287" y="695"/>
                    <a:pt x="295" y="685"/>
                  </a:cubicBezTo>
                  <a:cubicBezTo>
                    <a:pt x="283" y="704"/>
                    <a:pt x="271" y="724"/>
                    <a:pt x="259" y="743"/>
                  </a:cubicBezTo>
                  <a:cubicBezTo>
                    <a:pt x="258" y="744"/>
                    <a:pt x="257" y="746"/>
                    <a:pt x="256" y="747"/>
                  </a:cubicBezTo>
                  <a:cubicBezTo>
                    <a:pt x="242" y="766"/>
                    <a:pt x="228" y="785"/>
                    <a:pt x="214" y="805"/>
                  </a:cubicBezTo>
                  <a:cubicBezTo>
                    <a:pt x="226" y="789"/>
                    <a:pt x="238" y="773"/>
                    <a:pt x="250" y="757"/>
                  </a:cubicBezTo>
                  <a:cubicBezTo>
                    <a:pt x="242" y="768"/>
                    <a:pt x="235" y="780"/>
                    <a:pt x="227" y="791"/>
                  </a:cubicBezTo>
                  <a:cubicBezTo>
                    <a:pt x="211" y="815"/>
                    <a:pt x="195" y="840"/>
                    <a:pt x="179" y="864"/>
                  </a:cubicBezTo>
                  <a:cubicBezTo>
                    <a:pt x="168" y="880"/>
                    <a:pt x="158" y="895"/>
                    <a:pt x="148" y="910"/>
                  </a:cubicBezTo>
                  <a:cubicBezTo>
                    <a:pt x="153" y="902"/>
                    <a:pt x="159" y="894"/>
                    <a:pt x="165" y="886"/>
                  </a:cubicBezTo>
                  <a:cubicBezTo>
                    <a:pt x="150" y="910"/>
                    <a:pt x="134" y="935"/>
                    <a:pt x="118" y="959"/>
                  </a:cubicBezTo>
                  <a:cubicBezTo>
                    <a:pt x="97" y="986"/>
                    <a:pt x="77" y="1014"/>
                    <a:pt x="59" y="1042"/>
                  </a:cubicBezTo>
                  <a:cubicBezTo>
                    <a:pt x="47" y="1056"/>
                    <a:pt x="36" y="1071"/>
                    <a:pt x="23" y="1085"/>
                  </a:cubicBezTo>
                  <a:cubicBezTo>
                    <a:pt x="33" y="1070"/>
                    <a:pt x="43" y="1055"/>
                    <a:pt x="54" y="1040"/>
                  </a:cubicBezTo>
                  <a:cubicBezTo>
                    <a:pt x="66" y="1024"/>
                    <a:pt x="78" y="1007"/>
                    <a:pt x="90" y="990"/>
                  </a:cubicBezTo>
                  <a:cubicBezTo>
                    <a:pt x="102" y="975"/>
                    <a:pt x="114" y="959"/>
                    <a:pt x="125" y="943"/>
                  </a:cubicBezTo>
                  <a:cubicBezTo>
                    <a:pt x="133" y="932"/>
                    <a:pt x="140" y="921"/>
                    <a:pt x="148" y="910"/>
                  </a:cubicBezTo>
                  <a:cubicBezTo>
                    <a:pt x="131" y="933"/>
                    <a:pt x="115" y="955"/>
                    <a:pt x="98" y="978"/>
                  </a:cubicBezTo>
                  <a:cubicBezTo>
                    <a:pt x="125" y="938"/>
                    <a:pt x="150" y="897"/>
                    <a:pt x="177" y="857"/>
                  </a:cubicBezTo>
                  <a:cubicBezTo>
                    <a:pt x="151" y="895"/>
                    <a:pt x="125" y="933"/>
                    <a:pt x="99" y="971"/>
                  </a:cubicBezTo>
                  <a:cubicBezTo>
                    <a:pt x="78" y="1005"/>
                    <a:pt x="41" y="1040"/>
                    <a:pt x="24" y="1071"/>
                  </a:cubicBezTo>
                  <a:cubicBezTo>
                    <a:pt x="31" y="1059"/>
                    <a:pt x="37" y="1048"/>
                    <a:pt x="44" y="1036"/>
                  </a:cubicBezTo>
                  <a:cubicBezTo>
                    <a:pt x="69" y="1006"/>
                    <a:pt x="90" y="975"/>
                    <a:pt x="112" y="943"/>
                  </a:cubicBezTo>
                  <a:cubicBezTo>
                    <a:pt x="145" y="891"/>
                    <a:pt x="183" y="841"/>
                    <a:pt x="214" y="788"/>
                  </a:cubicBezTo>
                  <a:cubicBezTo>
                    <a:pt x="215" y="786"/>
                    <a:pt x="213" y="785"/>
                    <a:pt x="212" y="785"/>
                  </a:cubicBezTo>
                  <a:cubicBezTo>
                    <a:pt x="200" y="793"/>
                    <a:pt x="190" y="803"/>
                    <a:pt x="182" y="814"/>
                  </a:cubicBezTo>
                  <a:cubicBezTo>
                    <a:pt x="187" y="806"/>
                    <a:pt x="192" y="799"/>
                    <a:pt x="197" y="791"/>
                  </a:cubicBezTo>
                  <a:cubicBezTo>
                    <a:pt x="198" y="789"/>
                    <a:pt x="196" y="788"/>
                    <a:pt x="195" y="789"/>
                  </a:cubicBezTo>
                  <a:cubicBezTo>
                    <a:pt x="186" y="802"/>
                    <a:pt x="177" y="814"/>
                    <a:pt x="168" y="826"/>
                  </a:cubicBezTo>
                  <a:cubicBezTo>
                    <a:pt x="176" y="813"/>
                    <a:pt x="183" y="800"/>
                    <a:pt x="189" y="786"/>
                  </a:cubicBezTo>
                  <a:cubicBezTo>
                    <a:pt x="190" y="785"/>
                    <a:pt x="189" y="783"/>
                    <a:pt x="187" y="784"/>
                  </a:cubicBezTo>
                  <a:cubicBezTo>
                    <a:pt x="153" y="809"/>
                    <a:pt x="132" y="851"/>
                    <a:pt x="108" y="885"/>
                  </a:cubicBezTo>
                  <a:cubicBezTo>
                    <a:pt x="76" y="931"/>
                    <a:pt x="43" y="979"/>
                    <a:pt x="16" y="1029"/>
                  </a:cubicBezTo>
                  <a:cubicBezTo>
                    <a:pt x="15" y="1031"/>
                    <a:pt x="14" y="1032"/>
                    <a:pt x="13" y="1034"/>
                  </a:cubicBezTo>
                  <a:cubicBezTo>
                    <a:pt x="13" y="1034"/>
                    <a:pt x="13" y="1035"/>
                    <a:pt x="13" y="1035"/>
                  </a:cubicBezTo>
                  <a:cubicBezTo>
                    <a:pt x="10" y="1042"/>
                    <a:pt x="6" y="1049"/>
                    <a:pt x="3" y="1056"/>
                  </a:cubicBezTo>
                  <a:cubicBezTo>
                    <a:pt x="2" y="1057"/>
                    <a:pt x="3" y="1059"/>
                    <a:pt x="4" y="1058"/>
                  </a:cubicBezTo>
                  <a:cubicBezTo>
                    <a:pt x="19" y="1048"/>
                    <a:pt x="30" y="1035"/>
                    <a:pt x="40" y="1021"/>
                  </a:cubicBezTo>
                  <a:cubicBezTo>
                    <a:pt x="30" y="1037"/>
                    <a:pt x="21" y="1053"/>
                    <a:pt x="11" y="1069"/>
                  </a:cubicBezTo>
                  <a:cubicBezTo>
                    <a:pt x="10" y="1071"/>
                    <a:pt x="12" y="1072"/>
                    <a:pt x="13" y="1071"/>
                  </a:cubicBezTo>
                  <a:cubicBezTo>
                    <a:pt x="20" y="1063"/>
                    <a:pt x="27" y="1056"/>
                    <a:pt x="34" y="1048"/>
                  </a:cubicBezTo>
                  <a:cubicBezTo>
                    <a:pt x="27" y="1060"/>
                    <a:pt x="21" y="1072"/>
                    <a:pt x="14" y="1084"/>
                  </a:cubicBezTo>
                  <a:cubicBezTo>
                    <a:pt x="13" y="1085"/>
                    <a:pt x="15" y="1087"/>
                    <a:pt x="16" y="1085"/>
                  </a:cubicBezTo>
                  <a:cubicBezTo>
                    <a:pt x="23" y="1078"/>
                    <a:pt x="30" y="1070"/>
                    <a:pt x="37" y="1062"/>
                  </a:cubicBezTo>
                  <a:cubicBezTo>
                    <a:pt x="31" y="1070"/>
                    <a:pt x="26" y="1078"/>
                    <a:pt x="21" y="1086"/>
                  </a:cubicBezTo>
                  <a:cubicBezTo>
                    <a:pt x="21" y="1086"/>
                    <a:pt x="21" y="1087"/>
                    <a:pt x="22" y="1086"/>
                  </a:cubicBezTo>
                  <a:cubicBezTo>
                    <a:pt x="21" y="1087"/>
                    <a:pt x="21" y="1087"/>
                    <a:pt x="21" y="1087"/>
                  </a:cubicBezTo>
                  <a:cubicBezTo>
                    <a:pt x="20" y="1088"/>
                    <a:pt x="21" y="1089"/>
                    <a:pt x="22" y="1088"/>
                  </a:cubicBezTo>
                  <a:cubicBezTo>
                    <a:pt x="30" y="1080"/>
                    <a:pt x="38" y="1071"/>
                    <a:pt x="46" y="1062"/>
                  </a:cubicBezTo>
                  <a:cubicBezTo>
                    <a:pt x="38" y="1074"/>
                    <a:pt x="31" y="1086"/>
                    <a:pt x="24" y="1099"/>
                  </a:cubicBezTo>
                  <a:cubicBezTo>
                    <a:pt x="24" y="1099"/>
                    <a:pt x="25" y="1100"/>
                    <a:pt x="25" y="1099"/>
                  </a:cubicBezTo>
                  <a:cubicBezTo>
                    <a:pt x="35" y="1082"/>
                    <a:pt x="46" y="1065"/>
                    <a:pt x="58" y="1048"/>
                  </a:cubicBezTo>
                  <a:cubicBezTo>
                    <a:pt x="64" y="1041"/>
                    <a:pt x="70" y="1033"/>
                    <a:pt x="75" y="1026"/>
                  </a:cubicBezTo>
                  <a:cubicBezTo>
                    <a:pt x="57" y="1053"/>
                    <a:pt x="40" y="1080"/>
                    <a:pt x="24" y="1108"/>
                  </a:cubicBezTo>
                  <a:cubicBezTo>
                    <a:pt x="24" y="1109"/>
                    <a:pt x="25" y="1110"/>
                    <a:pt x="25" y="1109"/>
                  </a:cubicBezTo>
                  <a:cubicBezTo>
                    <a:pt x="29" y="1103"/>
                    <a:pt x="33" y="1096"/>
                    <a:pt x="37" y="1090"/>
                  </a:cubicBezTo>
                  <a:cubicBezTo>
                    <a:pt x="35" y="1093"/>
                    <a:pt x="33" y="1097"/>
                    <a:pt x="32" y="1100"/>
                  </a:cubicBezTo>
                  <a:cubicBezTo>
                    <a:pt x="31" y="1101"/>
                    <a:pt x="33" y="1103"/>
                    <a:pt x="34" y="1102"/>
                  </a:cubicBezTo>
                  <a:cubicBezTo>
                    <a:pt x="48" y="1087"/>
                    <a:pt x="60" y="1072"/>
                    <a:pt x="72" y="1057"/>
                  </a:cubicBezTo>
                  <a:cubicBezTo>
                    <a:pt x="60" y="1074"/>
                    <a:pt x="49" y="1092"/>
                    <a:pt x="41" y="1112"/>
                  </a:cubicBezTo>
                  <a:cubicBezTo>
                    <a:pt x="41" y="1113"/>
                    <a:pt x="43" y="1114"/>
                    <a:pt x="44" y="1113"/>
                  </a:cubicBezTo>
                  <a:cubicBezTo>
                    <a:pt x="72" y="1057"/>
                    <a:pt x="110" y="1010"/>
                    <a:pt x="149" y="962"/>
                  </a:cubicBezTo>
                  <a:cubicBezTo>
                    <a:pt x="153" y="957"/>
                    <a:pt x="158" y="952"/>
                    <a:pt x="162" y="947"/>
                  </a:cubicBezTo>
                  <a:cubicBezTo>
                    <a:pt x="158" y="953"/>
                    <a:pt x="153" y="960"/>
                    <a:pt x="149" y="967"/>
                  </a:cubicBezTo>
                  <a:cubicBezTo>
                    <a:pt x="155" y="959"/>
                    <a:pt x="161" y="950"/>
                    <a:pt x="167" y="941"/>
                  </a:cubicBezTo>
                  <a:cubicBezTo>
                    <a:pt x="190" y="915"/>
                    <a:pt x="216" y="887"/>
                    <a:pt x="227" y="855"/>
                  </a:cubicBezTo>
                  <a:cubicBezTo>
                    <a:pt x="227" y="853"/>
                    <a:pt x="225" y="853"/>
                    <a:pt x="224" y="854"/>
                  </a:cubicBezTo>
                  <a:cubicBezTo>
                    <a:pt x="209" y="874"/>
                    <a:pt x="196" y="895"/>
                    <a:pt x="182" y="916"/>
                  </a:cubicBezTo>
                  <a:cubicBezTo>
                    <a:pt x="162" y="941"/>
                    <a:pt x="141" y="966"/>
                    <a:pt x="121" y="992"/>
                  </a:cubicBezTo>
                  <a:cubicBezTo>
                    <a:pt x="123" y="989"/>
                    <a:pt x="125" y="986"/>
                    <a:pt x="127" y="983"/>
                  </a:cubicBezTo>
                  <a:cubicBezTo>
                    <a:pt x="158" y="936"/>
                    <a:pt x="191" y="891"/>
                    <a:pt x="222" y="844"/>
                  </a:cubicBezTo>
                  <a:cubicBezTo>
                    <a:pt x="223" y="843"/>
                    <a:pt x="221" y="841"/>
                    <a:pt x="220" y="842"/>
                  </a:cubicBezTo>
                  <a:cubicBezTo>
                    <a:pt x="214" y="849"/>
                    <a:pt x="208" y="856"/>
                    <a:pt x="203" y="864"/>
                  </a:cubicBezTo>
                  <a:cubicBezTo>
                    <a:pt x="208" y="854"/>
                    <a:pt x="213" y="844"/>
                    <a:pt x="217" y="834"/>
                  </a:cubicBezTo>
                  <a:cubicBezTo>
                    <a:pt x="219" y="831"/>
                    <a:pt x="222" y="828"/>
                    <a:pt x="224" y="824"/>
                  </a:cubicBezTo>
                  <a:cubicBezTo>
                    <a:pt x="225" y="825"/>
                    <a:pt x="226" y="825"/>
                    <a:pt x="226" y="825"/>
                  </a:cubicBezTo>
                  <a:cubicBezTo>
                    <a:pt x="225" y="826"/>
                    <a:pt x="225" y="828"/>
                    <a:pt x="224" y="830"/>
                  </a:cubicBezTo>
                  <a:cubicBezTo>
                    <a:pt x="223" y="832"/>
                    <a:pt x="225" y="833"/>
                    <a:pt x="226" y="832"/>
                  </a:cubicBezTo>
                  <a:cubicBezTo>
                    <a:pt x="231" y="828"/>
                    <a:pt x="235" y="824"/>
                    <a:pt x="239" y="820"/>
                  </a:cubicBezTo>
                  <a:cubicBezTo>
                    <a:pt x="236" y="826"/>
                    <a:pt x="233" y="832"/>
                    <a:pt x="230" y="838"/>
                  </a:cubicBezTo>
                  <a:cubicBezTo>
                    <a:pt x="230" y="839"/>
                    <a:pt x="231" y="841"/>
                    <a:pt x="233" y="840"/>
                  </a:cubicBezTo>
                  <a:cubicBezTo>
                    <a:pt x="273" y="816"/>
                    <a:pt x="296" y="774"/>
                    <a:pt x="324" y="738"/>
                  </a:cubicBezTo>
                  <a:cubicBezTo>
                    <a:pt x="340" y="716"/>
                    <a:pt x="357" y="694"/>
                    <a:pt x="374" y="673"/>
                  </a:cubicBezTo>
                  <a:cubicBezTo>
                    <a:pt x="363" y="691"/>
                    <a:pt x="352" y="709"/>
                    <a:pt x="340" y="727"/>
                  </a:cubicBezTo>
                  <a:cubicBezTo>
                    <a:pt x="308" y="764"/>
                    <a:pt x="276" y="802"/>
                    <a:pt x="250" y="844"/>
                  </a:cubicBezTo>
                  <a:cubicBezTo>
                    <a:pt x="248" y="846"/>
                    <a:pt x="251" y="848"/>
                    <a:pt x="252" y="846"/>
                  </a:cubicBezTo>
                  <a:cubicBezTo>
                    <a:pt x="270" y="832"/>
                    <a:pt x="285" y="814"/>
                    <a:pt x="299" y="796"/>
                  </a:cubicBezTo>
                  <a:cubicBezTo>
                    <a:pt x="283" y="817"/>
                    <a:pt x="269" y="840"/>
                    <a:pt x="258" y="865"/>
                  </a:cubicBezTo>
                  <a:cubicBezTo>
                    <a:pt x="257" y="867"/>
                    <a:pt x="259" y="869"/>
                    <a:pt x="260" y="868"/>
                  </a:cubicBezTo>
                  <a:cubicBezTo>
                    <a:pt x="265" y="864"/>
                    <a:pt x="269" y="861"/>
                    <a:pt x="273" y="857"/>
                  </a:cubicBezTo>
                  <a:cubicBezTo>
                    <a:pt x="270" y="862"/>
                    <a:pt x="267" y="867"/>
                    <a:pt x="264" y="872"/>
                  </a:cubicBezTo>
                  <a:cubicBezTo>
                    <a:pt x="263" y="873"/>
                    <a:pt x="266" y="875"/>
                    <a:pt x="267" y="874"/>
                  </a:cubicBezTo>
                  <a:cubicBezTo>
                    <a:pt x="276" y="866"/>
                    <a:pt x="285" y="858"/>
                    <a:pt x="293" y="850"/>
                  </a:cubicBezTo>
                  <a:cubicBezTo>
                    <a:pt x="283" y="864"/>
                    <a:pt x="278" y="879"/>
                    <a:pt x="282" y="894"/>
                  </a:cubicBezTo>
                  <a:cubicBezTo>
                    <a:pt x="282" y="895"/>
                    <a:pt x="284" y="896"/>
                    <a:pt x="285" y="895"/>
                  </a:cubicBezTo>
                  <a:cubicBezTo>
                    <a:pt x="304" y="871"/>
                    <a:pt x="328" y="853"/>
                    <a:pt x="347" y="828"/>
                  </a:cubicBezTo>
                  <a:cubicBezTo>
                    <a:pt x="371" y="796"/>
                    <a:pt x="392" y="762"/>
                    <a:pt x="413" y="727"/>
                  </a:cubicBezTo>
                  <a:cubicBezTo>
                    <a:pt x="432" y="695"/>
                    <a:pt x="451" y="663"/>
                    <a:pt x="471" y="632"/>
                  </a:cubicBezTo>
                  <a:cubicBezTo>
                    <a:pt x="600" y="454"/>
                    <a:pt x="723" y="272"/>
                    <a:pt x="859" y="99"/>
                  </a:cubicBezTo>
                  <a:cubicBezTo>
                    <a:pt x="860" y="97"/>
                    <a:pt x="858" y="95"/>
                    <a:pt x="856" y="97"/>
                  </a:cubicBezTo>
                  <a:cubicBezTo>
                    <a:pt x="843" y="113"/>
                    <a:pt x="830" y="130"/>
                    <a:pt x="818" y="146"/>
                  </a:cubicBezTo>
                  <a:cubicBezTo>
                    <a:pt x="834" y="125"/>
                    <a:pt x="849" y="102"/>
                    <a:pt x="863" y="79"/>
                  </a:cubicBezTo>
                  <a:cubicBezTo>
                    <a:pt x="863" y="79"/>
                    <a:pt x="863" y="79"/>
                    <a:pt x="863" y="79"/>
                  </a:cubicBezTo>
                  <a:cubicBezTo>
                    <a:pt x="871" y="96"/>
                    <a:pt x="846" y="127"/>
                    <a:pt x="840" y="139"/>
                  </a:cubicBezTo>
                  <a:cubicBezTo>
                    <a:pt x="840" y="140"/>
                    <a:pt x="840" y="141"/>
                    <a:pt x="842" y="142"/>
                  </a:cubicBezTo>
                  <a:cubicBezTo>
                    <a:pt x="845" y="143"/>
                    <a:pt x="849" y="145"/>
                    <a:pt x="853" y="146"/>
                  </a:cubicBezTo>
                  <a:cubicBezTo>
                    <a:pt x="855" y="147"/>
                    <a:pt x="856" y="143"/>
                    <a:pt x="854" y="142"/>
                  </a:cubicBezTo>
                  <a:close/>
                  <a:moveTo>
                    <a:pt x="195" y="803"/>
                  </a:moveTo>
                  <a:cubicBezTo>
                    <a:pt x="207" y="799"/>
                    <a:pt x="206" y="804"/>
                    <a:pt x="192" y="817"/>
                  </a:cubicBezTo>
                  <a:cubicBezTo>
                    <a:pt x="182" y="831"/>
                    <a:pt x="172" y="845"/>
                    <a:pt x="162" y="859"/>
                  </a:cubicBezTo>
                  <a:cubicBezTo>
                    <a:pt x="137" y="895"/>
                    <a:pt x="115" y="932"/>
                    <a:pt x="91" y="969"/>
                  </a:cubicBezTo>
                  <a:cubicBezTo>
                    <a:pt x="79" y="987"/>
                    <a:pt x="66" y="1004"/>
                    <a:pt x="52" y="1022"/>
                  </a:cubicBezTo>
                  <a:cubicBezTo>
                    <a:pt x="65" y="1000"/>
                    <a:pt x="78" y="979"/>
                    <a:pt x="91" y="957"/>
                  </a:cubicBezTo>
                  <a:cubicBezTo>
                    <a:pt x="112" y="923"/>
                    <a:pt x="137" y="891"/>
                    <a:pt x="158" y="856"/>
                  </a:cubicBezTo>
                  <a:cubicBezTo>
                    <a:pt x="169" y="837"/>
                    <a:pt x="181" y="819"/>
                    <a:pt x="195" y="803"/>
                  </a:cubicBezTo>
                  <a:close/>
                  <a:moveTo>
                    <a:pt x="81" y="930"/>
                  </a:moveTo>
                  <a:cubicBezTo>
                    <a:pt x="102" y="898"/>
                    <a:pt x="125" y="867"/>
                    <a:pt x="146" y="835"/>
                  </a:cubicBezTo>
                  <a:cubicBezTo>
                    <a:pt x="148" y="831"/>
                    <a:pt x="151" y="827"/>
                    <a:pt x="154" y="824"/>
                  </a:cubicBezTo>
                  <a:cubicBezTo>
                    <a:pt x="159" y="810"/>
                    <a:pt x="168" y="801"/>
                    <a:pt x="181" y="797"/>
                  </a:cubicBezTo>
                  <a:cubicBezTo>
                    <a:pt x="173" y="815"/>
                    <a:pt x="160" y="831"/>
                    <a:pt x="148" y="847"/>
                  </a:cubicBezTo>
                  <a:cubicBezTo>
                    <a:pt x="113" y="894"/>
                    <a:pt x="76" y="941"/>
                    <a:pt x="42" y="989"/>
                  </a:cubicBezTo>
                  <a:cubicBezTo>
                    <a:pt x="55" y="969"/>
                    <a:pt x="68" y="950"/>
                    <a:pt x="81" y="930"/>
                  </a:cubicBezTo>
                  <a:close/>
                  <a:moveTo>
                    <a:pt x="19" y="1029"/>
                  </a:moveTo>
                  <a:cubicBezTo>
                    <a:pt x="22" y="1024"/>
                    <a:pt x="24" y="1019"/>
                    <a:pt x="27" y="1015"/>
                  </a:cubicBezTo>
                  <a:cubicBezTo>
                    <a:pt x="49" y="983"/>
                    <a:pt x="74" y="953"/>
                    <a:pt x="99" y="922"/>
                  </a:cubicBezTo>
                  <a:cubicBezTo>
                    <a:pt x="91" y="933"/>
                    <a:pt x="84" y="945"/>
                    <a:pt x="77" y="957"/>
                  </a:cubicBezTo>
                  <a:cubicBezTo>
                    <a:pt x="72" y="963"/>
                    <a:pt x="68" y="969"/>
                    <a:pt x="64" y="975"/>
                  </a:cubicBezTo>
                  <a:cubicBezTo>
                    <a:pt x="57" y="986"/>
                    <a:pt x="51" y="998"/>
                    <a:pt x="44" y="1009"/>
                  </a:cubicBezTo>
                  <a:cubicBezTo>
                    <a:pt x="37" y="1021"/>
                    <a:pt x="0" y="1065"/>
                    <a:pt x="19" y="1029"/>
                  </a:cubicBezTo>
                  <a:close/>
                  <a:moveTo>
                    <a:pt x="38" y="1029"/>
                  </a:moveTo>
                  <a:cubicBezTo>
                    <a:pt x="67" y="977"/>
                    <a:pt x="100" y="930"/>
                    <a:pt x="134" y="882"/>
                  </a:cubicBezTo>
                  <a:cubicBezTo>
                    <a:pt x="141" y="873"/>
                    <a:pt x="147" y="864"/>
                    <a:pt x="154" y="855"/>
                  </a:cubicBezTo>
                  <a:cubicBezTo>
                    <a:pt x="144" y="871"/>
                    <a:pt x="135" y="887"/>
                    <a:pt x="125" y="902"/>
                  </a:cubicBezTo>
                  <a:cubicBezTo>
                    <a:pt x="94" y="946"/>
                    <a:pt x="66" y="992"/>
                    <a:pt x="40" y="1038"/>
                  </a:cubicBezTo>
                  <a:cubicBezTo>
                    <a:pt x="18" y="1064"/>
                    <a:pt x="21" y="1059"/>
                    <a:pt x="38" y="1029"/>
                  </a:cubicBezTo>
                  <a:close/>
                  <a:moveTo>
                    <a:pt x="372" y="714"/>
                  </a:moveTo>
                  <a:cubicBezTo>
                    <a:pt x="438" y="638"/>
                    <a:pt x="495" y="554"/>
                    <a:pt x="550" y="470"/>
                  </a:cubicBezTo>
                  <a:cubicBezTo>
                    <a:pt x="551" y="469"/>
                    <a:pt x="551" y="469"/>
                    <a:pt x="551" y="468"/>
                  </a:cubicBezTo>
                  <a:cubicBezTo>
                    <a:pt x="584" y="427"/>
                    <a:pt x="617" y="385"/>
                    <a:pt x="649" y="344"/>
                  </a:cubicBezTo>
                  <a:cubicBezTo>
                    <a:pt x="636" y="361"/>
                    <a:pt x="623" y="378"/>
                    <a:pt x="611" y="395"/>
                  </a:cubicBezTo>
                  <a:cubicBezTo>
                    <a:pt x="551" y="475"/>
                    <a:pt x="496" y="557"/>
                    <a:pt x="437" y="637"/>
                  </a:cubicBezTo>
                  <a:cubicBezTo>
                    <a:pt x="411" y="674"/>
                    <a:pt x="382" y="708"/>
                    <a:pt x="354" y="743"/>
                  </a:cubicBezTo>
                  <a:cubicBezTo>
                    <a:pt x="360" y="733"/>
                    <a:pt x="366" y="724"/>
                    <a:pt x="372" y="714"/>
                  </a:cubicBezTo>
                  <a:close/>
                  <a:moveTo>
                    <a:pt x="394" y="682"/>
                  </a:moveTo>
                  <a:cubicBezTo>
                    <a:pt x="433" y="625"/>
                    <a:pt x="474" y="570"/>
                    <a:pt x="516" y="515"/>
                  </a:cubicBezTo>
                  <a:cubicBezTo>
                    <a:pt x="477" y="572"/>
                    <a:pt x="437" y="629"/>
                    <a:pt x="394" y="682"/>
                  </a:cubicBezTo>
                  <a:close/>
                  <a:moveTo>
                    <a:pt x="798" y="148"/>
                  </a:moveTo>
                  <a:cubicBezTo>
                    <a:pt x="809" y="134"/>
                    <a:pt x="821" y="120"/>
                    <a:pt x="834" y="107"/>
                  </a:cubicBezTo>
                  <a:cubicBezTo>
                    <a:pt x="831" y="113"/>
                    <a:pt x="826" y="118"/>
                    <a:pt x="820" y="122"/>
                  </a:cubicBezTo>
                  <a:cubicBezTo>
                    <a:pt x="811" y="133"/>
                    <a:pt x="802" y="143"/>
                    <a:pt x="794" y="154"/>
                  </a:cubicBezTo>
                  <a:cubicBezTo>
                    <a:pt x="795" y="152"/>
                    <a:pt x="796" y="150"/>
                    <a:pt x="798" y="148"/>
                  </a:cubicBezTo>
                  <a:close/>
                  <a:moveTo>
                    <a:pt x="817" y="119"/>
                  </a:moveTo>
                  <a:cubicBezTo>
                    <a:pt x="809" y="129"/>
                    <a:pt x="801" y="139"/>
                    <a:pt x="793" y="148"/>
                  </a:cubicBezTo>
                  <a:cubicBezTo>
                    <a:pt x="785" y="157"/>
                    <a:pt x="778" y="165"/>
                    <a:pt x="771" y="174"/>
                  </a:cubicBezTo>
                  <a:cubicBezTo>
                    <a:pt x="730" y="222"/>
                    <a:pt x="696" y="277"/>
                    <a:pt x="658" y="327"/>
                  </a:cubicBezTo>
                  <a:cubicBezTo>
                    <a:pt x="630" y="363"/>
                    <a:pt x="602" y="398"/>
                    <a:pt x="574" y="434"/>
                  </a:cubicBezTo>
                  <a:cubicBezTo>
                    <a:pt x="615" y="371"/>
                    <a:pt x="657" y="307"/>
                    <a:pt x="703" y="246"/>
                  </a:cubicBezTo>
                  <a:cubicBezTo>
                    <a:pt x="731" y="208"/>
                    <a:pt x="761" y="171"/>
                    <a:pt x="790" y="133"/>
                  </a:cubicBezTo>
                  <a:cubicBezTo>
                    <a:pt x="790" y="133"/>
                    <a:pt x="790" y="133"/>
                    <a:pt x="790" y="133"/>
                  </a:cubicBezTo>
                  <a:cubicBezTo>
                    <a:pt x="802" y="121"/>
                    <a:pt x="814" y="109"/>
                    <a:pt x="824" y="97"/>
                  </a:cubicBezTo>
                  <a:cubicBezTo>
                    <a:pt x="829" y="93"/>
                    <a:pt x="834" y="89"/>
                    <a:pt x="840" y="85"/>
                  </a:cubicBezTo>
                  <a:cubicBezTo>
                    <a:pt x="840" y="85"/>
                    <a:pt x="840" y="85"/>
                    <a:pt x="840" y="85"/>
                  </a:cubicBezTo>
                  <a:cubicBezTo>
                    <a:pt x="833" y="97"/>
                    <a:pt x="826" y="109"/>
                    <a:pt x="817" y="119"/>
                  </a:cubicBezTo>
                  <a:close/>
                  <a:moveTo>
                    <a:pt x="433" y="549"/>
                  </a:moveTo>
                  <a:cubicBezTo>
                    <a:pt x="456" y="515"/>
                    <a:pt x="479" y="481"/>
                    <a:pt x="503" y="448"/>
                  </a:cubicBezTo>
                  <a:cubicBezTo>
                    <a:pt x="543" y="393"/>
                    <a:pt x="586" y="340"/>
                    <a:pt x="630" y="288"/>
                  </a:cubicBezTo>
                  <a:cubicBezTo>
                    <a:pt x="601" y="328"/>
                    <a:pt x="572" y="367"/>
                    <a:pt x="543" y="407"/>
                  </a:cubicBezTo>
                  <a:cubicBezTo>
                    <a:pt x="508" y="456"/>
                    <a:pt x="471" y="503"/>
                    <a:pt x="433" y="549"/>
                  </a:cubicBezTo>
                  <a:close/>
                  <a:moveTo>
                    <a:pt x="475" y="503"/>
                  </a:moveTo>
                  <a:cubicBezTo>
                    <a:pt x="484" y="492"/>
                    <a:pt x="492" y="482"/>
                    <a:pt x="501" y="471"/>
                  </a:cubicBezTo>
                  <a:cubicBezTo>
                    <a:pt x="505" y="464"/>
                    <a:pt x="510" y="458"/>
                    <a:pt x="515" y="452"/>
                  </a:cubicBezTo>
                  <a:cubicBezTo>
                    <a:pt x="530" y="433"/>
                    <a:pt x="546" y="413"/>
                    <a:pt x="562" y="394"/>
                  </a:cubicBezTo>
                  <a:cubicBezTo>
                    <a:pt x="556" y="402"/>
                    <a:pt x="551" y="409"/>
                    <a:pt x="545" y="417"/>
                  </a:cubicBezTo>
                  <a:cubicBezTo>
                    <a:pt x="495" y="482"/>
                    <a:pt x="442" y="547"/>
                    <a:pt x="394" y="614"/>
                  </a:cubicBezTo>
                  <a:cubicBezTo>
                    <a:pt x="349" y="677"/>
                    <a:pt x="307" y="743"/>
                    <a:pt x="254" y="800"/>
                  </a:cubicBezTo>
                  <a:cubicBezTo>
                    <a:pt x="260" y="792"/>
                    <a:pt x="266" y="784"/>
                    <a:pt x="271" y="777"/>
                  </a:cubicBezTo>
                  <a:cubicBezTo>
                    <a:pt x="294" y="746"/>
                    <a:pt x="316" y="715"/>
                    <a:pt x="338" y="685"/>
                  </a:cubicBezTo>
                  <a:cubicBezTo>
                    <a:pt x="382" y="623"/>
                    <a:pt x="429" y="563"/>
                    <a:pt x="475" y="503"/>
                  </a:cubicBezTo>
                  <a:close/>
                  <a:moveTo>
                    <a:pt x="558" y="394"/>
                  </a:moveTo>
                  <a:cubicBezTo>
                    <a:pt x="594" y="344"/>
                    <a:pt x="630" y="295"/>
                    <a:pt x="665" y="246"/>
                  </a:cubicBezTo>
                  <a:cubicBezTo>
                    <a:pt x="668" y="243"/>
                    <a:pt x="670" y="240"/>
                    <a:pt x="673" y="237"/>
                  </a:cubicBezTo>
                  <a:cubicBezTo>
                    <a:pt x="691" y="215"/>
                    <a:pt x="708" y="194"/>
                    <a:pt x="726" y="174"/>
                  </a:cubicBezTo>
                  <a:cubicBezTo>
                    <a:pt x="681" y="230"/>
                    <a:pt x="638" y="289"/>
                    <a:pt x="596" y="348"/>
                  </a:cubicBezTo>
                  <a:cubicBezTo>
                    <a:pt x="583" y="363"/>
                    <a:pt x="570" y="378"/>
                    <a:pt x="558" y="394"/>
                  </a:cubicBezTo>
                  <a:close/>
                  <a:moveTo>
                    <a:pt x="823" y="60"/>
                  </a:moveTo>
                  <a:cubicBezTo>
                    <a:pt x="825" y="61"/>
                    <a:pt x="826" y="62"/>
                    <a:pt x="828" y="63"/>
                  </a:cubicBezTo>
                  <a:cubicBezTo>
                    <a:pt x="822" y="69"/>
                    <a:pt x="816" y="75"/>
                    <a:pt x="810" y="81"/>
                  </a:cubicBezTo>
                  <a:cubicBezTo>
                    <a:pt x="815" y="74"/>
                    <a:pt x="820" y="67"/>
                    <a:pt x="823" y="60"/>
                  </a:cubicBezTo>
                  <a:close/>
                  <a:moveTo>
                    <a:pt x="839" y="68"/>
                  </a:moveTo>
                  <a:cubicBezTo>
                    <a:pt x="834" y="70"/>
                    <a:pt x="829" y="73"/>
                    <a:pt x="824" y="76"/>
                  </a:cubicBezTo>
                  <a:cubicBezTo>
                    <a:pt x="827" y="72"/>
                    <a:pt x="829" y="69"/>
                    <a:pt x="832" y="66"/>
                  </a:cubicBezTo>
                  <a:cubicBezTo>
                    <a:pt x="833" y="66"/>
                    <a:pt x="836" y="67"/>
                    <a:pt x="839" y="68"/>
                  </a:cubicBezTo>
                  <a:close/>
                  <a:moveTo>
                    <a:pt x="804" y="87"/>
                  </a:moveTo>
                  <a:cubicBezTo>
                    <a:pt x="790" y="101"/>
                    <a:pt x="777" y="115"/>
                    <a:pt x="764" y="129"/>
                  </a:cubicBezTo>
                  <a:cubicBezTo>
                    <a:pt x="752" y="141"/>
                    <a:pt x="741" y="151"/>
                    <a:pt x="732" y="162"/>
                  </a:cubicBezTo>
                  <a:cubicBezTo>
                    <a:pt x="718" y="178"/>
                    <a:pt x="704" y="195"/>
                    <a:pt x="690" y="212"/>
                  </a:cubicBezTo>
                  <a:cubicBezTo>
                    <a:pt x="711" y="183"/>
                    <a:pt x="733" y="155"/>
                    <a:pt x="757" y="128"/>
                  </a:cubicBezTo>
                  <a:cubicBezTo>
                    <a:pt x="775" y="109"/>
                    <a:pt x="806" y="89"/>
                    <a:pt x="816" y="67"/>
                  </a:cubicBezTo>
                  <a:cubicBezTo>
                    <a:pt x="813" y="74"/>
                    <a:pt x="809" y="80"/>
                    <a:pt x="804" y="87"/>
                  </a:cubicBezTo>
                  <a:close/>
                  <a:moveTo>
                    <a:pt x="810" y="86"/>
                  </a:moveTo>
                  <a:cubicBezTo>
                    <a:pt x="825" y="70"/>
                    <a:pt x="823" y="73"/>
                    <a:pt x="817" y="81"/>
                  </a:cubicBezTo>
                  <a:cubicBezTo>
                    <a:pt x="786" y="105"/>
                    <a:pt x="762" y="144"/>
                    <a:pt x="741" y="173"/>
                  </a:cubicBezTo>
                  <a:cubicBezTo>
                    <a:pt x="719" y="199"/>
                    <a:pt x="698" y="224"/>
                    <a:pt x="677" y="250"/>
                  </a:cubicBezTo>
                  <a:cubicBezTo>
                    <a:pt x="655" y="277"/>
                    <a:pt x="633" y="303"/>
                    <a:pt x="612" y="329"/>
                  </a:cubicBezTo>
                  <a:cubicBezTo>
                    <a:pt x="674" y="244"/>
                    <a:pt x="737" y="160"/>
                    <a:pt x="810" y="86"/>
                  </a:cubicBezTo>
                  <a:close/>
                  <a:moveTo>
                    <a:pt x="811" y="94"/>
                  </a:moveTo>
                  <a:cubicBezTo>
                    <a:pt x="821" y="85"/>
                    <a:pt x="836" y="73"/>
                    <a:pt x="833" y="79"/>
                  </a:cubicBezTo>
                  <a:cubicBezTo>
                    <a:pt x="821" y="92"/>
                    <a:pt x="809" y="105"/>
                    <a:pt x="797" y="118"/>
                  </a:cubicBezTo>
                  <a:cubicBezTo>
                    <a:pt x="795" y="120"/>
                    <a:pt x="793" y="122"/>
                    <a:pt x="791" y="124"/>
                  </a:cubicBezTo>
                  <a:cubicBezTo>
                    <a:pt x="768" y="150"/>
                    <a:pt x="745" y="176"/>
                    <a:pt x="724" y="203"/>
                  </a:cubicBezTo>
                  <a:cubicBezTo>
                    <a:pt x="728" y="196"/>
                    <a:pt x="733" y="190"/>
                    <a:pt x="738" y="184"/>
                  </a:cubicBezTo>
                  <a:cubicBezTo>
                    <a:pt x="763" y="154"/>
                    <a:pt x="788" y="125"/>
                    <a:pt x="811" y="94"/>
                  </a:cubicBezTo>
                  <a:close/>
                  <a:moveTo>
                    <a:pt x="815" y="48"/>
                  </a:moveTo>
                  <a:cubicBezTo>
                    <a:pt x="816" y="52"/>
                    <a:pt x="818" y="55"/>
                    <a:pt x="820" y="57"/>
                  </a:cubicBezTo>
                  <a:cubicBezTo>
                    <a:pt x="798" y="88"/>
                    <a:pt x="769" y="110"/>
                    <a:pt x="744" y="138"/>
                  </a:cubicBezTo>
                  <a:cubicBezTo>
                    <a:pt x="722" y="162"/>
                    <a:pt x="702" y="188"/>
                    <a:pt x="683" y="215"/>
                  </a:cubicBezTo>
                  <a:cubicBezTo>
                    <a:pt x="674" y="226"/>
                    <a:pt x="666" y="238"/>
                    <a:pt x="657" y="250"/>
                  </a:cubicBezTo>
                  <a:cubicBezTo>
                    <a:pt x="654" y="254"/>
                    <a:pt x="651" y="258"/>
                    <a:pt x="647" y="262"/>
                  </a:cubicBezTo>
                  <a:cubicBezTo>
                    <a:pt x="597" y="322"/>
                    <a:pt x="547" y="383"/>
                    <a:pt x="500" y="446"/>
                  </a:cubicBezTo>
                  <a:cubicBezTo>
                    <a:pt x="464" y="494"/>
                    <a:pt x="432" y="544"/>
                    <a:pt x="397" y="593"/>
                  </a:cubicBezTo>
                  <a:cubicBezTo>
                    <a:pt x="388" y="605"/>
                    <a:pt x="378" y="616"/>
                    <a:pt x="369" y="627"/>
                  </a:cubicBezTo>
                  <a:cubicBezTo>
                    <a:pt x="419" y="557"/>
                    <a:pt x="468" y="486"/>
                    <a:pt x="520" y="418"/>
                  </a:cubicBezTo>
                  <a:cubicBezTo>
                    <a:pt x="582" y="336"/>
                    <a:pt x="648" y="257"/>
                    <a:pt x="710" y="175"/>
                  </a:cubicBezTo>
                  <a:cubicBezTo>
                    <a:pt x="714" y="171"/>
                    <a:pt x="717" y="166"/>
                    <a:pt x="721" y="162"/>
                  </a:cubicBezTo>
                  <a:cubicBezTo>
                    <a:pt x="752" y="127"/>
                    <a:pt x="784" y="91"/>
                    <a:pt x="806" y="52"/>
                  </a:cubicBezTo>
                  <a:cubicBezTo>
                    <a:pt x="806" y="51"/>
                    <a:pt x="805" y="49"/>
                    <a:pt x="804" y="49"/>
                  </a:cubicBezTo>
                  <a:cubicBezTo>
                    <a:pt x="805" y="48"/>
                    <a:pt x="807" y="46"/>
                    <a:pt x="808" y="45"/>
                  </a:cubicBezTo>
                  <a:cubicBezTo>
                    <a:pt x="810" y="46"/>
                    <a:pt x="812" y="47"/>
                    <a:pt x="815" y="48"/>
                  </a:cubicBezTo>
                  <a:close/>
                  <a:moveTo>
                    <a:pt x="454" y="493"/>
                  </a:moveTo>
                  <a:cubicBezTo>
                    <a:pt x="471" y="468"/>
                    <a:pt x="488" y="444"/>
                    <a:pt x="506" y="420"/>
                  </a:cubicBezTo>
                  <a:cubicBezTo>
                    <a:pt x="535" y="380"/>
                    <a:pt x="568" y="342"/>
                    <a:pt x="601" y="304"/>
                  </a:cubicBezTo>
                  <a:cubicBezTo>
                    <a:pt x="553" y="368"/>
                    <a:pt x="503" y="431"/>
                    <a:pt x="454" y="493"/>
                  </a:cubicBezTo>
                  <a:close/>
                  <a:moveTo>
                    <a:pt x="678" y="206"/>
                  </a:moveTo>
                  <a:cubicBezTo>
                    <a:pt x="689" y="190"/>
                    <a:pt x="701" y="175"/>
                    <a:pt x="712" y="159"/>
                  </a:cubicBezTo>
                  <a:cubicBezTo>
                    <a:pt x="726" y="140"/>
                    <a:pt x="742" y="122"/>
                    <a:pt x="758" y="105"/>
                  </a:cubicBezTo>
                  <a:cubicBezTo>
                    <a:pt x="740" y="128"/>
                    <a:pt x="722" y="150"/>
                    <a:pt x="705" y="173"/>
                  </a:cubicBezTo>
                  <a:cubicBezTo>
                    <a:pt x="704" y="175"/>
                    <a:pt x="703" y="176"/>
                    <a:pt x="702" y="177"/>
                  </a:cubicBezTo>
                  <a:cubicBezTo>
                    <a:pt x="694" y="187"/>
                    <a:pt x="686" y="196"/>
                    <a:pt x="678" y="206"/>
                  </a:cubicBezTo>
                  <a:close/>
                  <a:moveTo>
                    <a:pt x="805" y="43"/>
                  </a:moveTo>
                  <a:cubicBezTo>
                    <a:pt x="780" y="79"/>
                    <a:pt x="747" y="108"/>
                    <a:pt x="721" y="142"/>
                  </a:cubicBezTo>
                  <a:cubicBezTo>
                    <a:pt x="694" y="176"/>
                    <a:pt x="669" y="212"/>
                    <a:pt x="643" y="248"/>
                  </a:cubicBezTo>
                  <a:cubicBezTo>
                    <a:pt x="643" y="248"/>
                    <a:pt x="643" y="248"/>
                    <a:pt x="643" y="248"/>
                  </a:cubicBezTo>
                  <a:cubicBezTo>
                    <a:pt x="604" y="295"/>
                    <a:pt x="564" y="342"/>
                    <a:pt x="525" y="390"/>
                  </a:cubicBezTo>
                  <a:cubicBezTo>
                    <a:pt x="487" y="437"/>
                    <a:pt x="452" y="488"/>
                    <a:pt x="417" y="538"/>
                  </a:cubicBezTo>
                  <a:cubicBezTo>
                    <a:pt x="404" y="550"/>
                    <a:pt x="392" y="562"/>
                    <a:pt x="380" y="575"/>
                  </a:cubicBezTo>
                  <a:cubicBezTo>
                    <a:pt x="387" y="566"/>
                    <a:pt x="393" y="557"/>
                    <a:pt x="399" y="548"/>
                  </a:cubicBezTo>
                  <a:cubicBezTo>
                    <a:pt x="441" y="494"/>
                    <a:pt x="484" y="441"/>
                    <a:pt x="523" y="385"/>
                  </a:cubicBezTo>
                  <a:cubicBezTo>
                    <a:pt x="531" y="375"/>
                    <a:pt x="538" y="364"/>
                    <a:pt x="546" y="354"/>
                  </a:cubicBezTo>
                  <a:cubicBezTo>
                    <a:pt x="585" y="304"/>
                    <a:pt x="624" y="253"/>
                    <a:pt x="663" y="203"/>
                  </a:cubicBezTo>
                  <a:cubicBezTo>
                    <a:pt x="710" y="150"/>
                    <a:pt x="757" y="97"/>
                    <a:pt x="800" y="42"/>
                  </a:cubicBezTo>
                  <a:cubicBezTo>
                    <a:pt x="802" y="42"/>
                    <a:pt x="803" y="43"/>
                    <a:pt x="805" y="43"/>
                  </a:cubicBezTo>
                  <a:close/>
                  <a:moveTo>
                    <a:pt x="548" y="331"/>
                  </a:moveTo>
                  <a:cubicBezTo>
                    <a:pt x="537" y="346"/>
                    <a:pt x="526" y="360"/>
                    <a:pt x="516" y="375"/>
                  </a:cubicBezTo>
                  <a:cubicBezTo>
                    <a:pt x="509" y="383"/>
                    <a:pt x="502" y="391"/>
                    <a:pt x="496" y="399"/>
                  </a:cubicBezTo>
                  <a:cubicBezTo>
                    <a:pt x="482" y="416"/>
                    <a:pt x="468" y="432"/>
                    <a:pt x="454" y="448"/>
                  </a:cubicBezTo>
                  <a:cubicBezTo>
                    <a:pt x="456" y="446"/>
                    <a:pt x="457" y="443"/>
                    <a:pt x="459" y="441"/>
                  </a:cubicBezTo>
                  <a:cubicBezTo>
                    <a:pt x="489" y="405"/>
                    <a:pt x="519" y="369"/>
                    <a:pt x="548" y="331"/>
                  </a:cubicBezTo>
                  <a:close/>
                  <a:moveTo>
                    <a:pt x="484" y="406"/>
                  </a:moveTo>
                  <a:cubicBezTo>
                    <a:pt x="505" y="378"/>
                    <a:pt x="526" y="351"/>
                    <a:pt x="549" y="324"/>
                  </a:cubicBezTo>
                  <a:cubicBezTo>
                    <a:pt x="528" y="351"/>
                    <a:pt x="507" y="378"/>
                    <a:pt x="485" y="405"/>
                  </a:cubicBezTo>
                  <a:cubicBezTo>
                    <a:pt x="485" y="405"/>
                    <a:pt x="484" y="406"/>
                    <a:pt x="484" y="406"/>
                  </a:cubicBezTo>
                  <a:close/>
                  <a:moveTo>
                    <a:pt x="534" y="357"/>
                  </a:moveTo>
                  <a:cubicBezTo>
                    <a:pt x="546" y="343"/>
                    <a:pt x="557" y="329"/>
                    <a:pt x="569" y="314"/>
                  </a:cubicBezTo>
                  <a:cubicBezTo>
                    <a:pt x="565" y="320"/>
                    <a:pt x="561" y="326"/>
                    <a:pt x="557" y="332"/>
                  </a:cubicBezTo>
                  <a:cubicBezTo>
                    <a:pt x="551" y="341"/>
                    <a:pt x="545" y="350"/>
                    <a:pt x="538" y="359"/>
                  </a:cubicBezTo>
                  <a:cubicBezTo>
                    <a:pt x="529" y="370"/>
                    <a:pt x="520" y="382"/>
                    <a:pt x="510" y="394"/>
                  </a:cubicBezTo>
                  <a:cubicBezTo>
                    <a:pt x="499" y="407"/>
                    <a:pt x="488" y="421"/>
                    <a:pt x="476" y="435"/>
                  </a:cubicBezTo>
                  <a:cubicBezTo>
                    <a:pt x="495" y="409"/>
                    <a:pt x="514" y="383"/>
                    <a:pt x="534" y="357"/>
                  </a:cubicBezTo>
                  <a:close/>
                  <a:moveTo>
                    <a:pt x="668" y="193"/>
                  </a:moveTo>
                  <a:cubicBezTo>
                    <a:pt x="664" y="198"/>
                    <a:pt x="659" y="203"/>
                    <a:pt x="655" y="208"/>
                  </a:cubicBezTo>
                  <a:cubicBezTo>
                    <a:pt x="639" y="226"/>
                    <a:pt x="623" y="245"/>
                    <a:pt x="607" y="264"/>
                  </a:cubicBezTo>
                  <a:cubicBezTo>
                    <a:pt x="608" y="263"/>
                    <a:pt x="609" y="261"/>
                    <a:pt x="610" y="259"/>
                  </a:cubicBezTo>
                  <a:cubicBezTo>
                    <a:pt x="644" y="218"/>
                    <a:pt x="678" y="177"/>
                    <a:pt x="713" y="136"/>
                  </a:cubicBezTo>
                  <a:cubicBezTo>
                    <a:pt x="698" y="155"/>
                    <a:pt x="683" y="174"/>
                    <a:pt x="668" y="193"/>
                  </a:cubicBezTo>
                  <a:close/>
                  <a:moveTo>
                    <a:pt x="762" y="81"/>
                  </a:moveTo>
                  <a:cubicBezTo>
                    <a:pt x="753" y="93"/>
                    <a:pt x="744" y="106"/>
                    <a:pt x="735" y="116"/>
                  </a:cubicBezTo>
                  <a:cubicBezTo>
                    <a:pt x="723" y="131"/>
                    <a:pt x="711" y="145"/>
                    <a:pt x="698" y="159"/>
                  </a:cubicBezTo>
                  <a:cubicBezTo>
                    <a:pt x="719" y="132"/>
                    <a:pt x="740" y="106"/>
                    <a:pt x="762" y="81"/>
                  </a:cubicBezTo>
                  <a:close/>
                  <a:moveTo>
                    <a:pt x="635" y="236"/>
                  </a:moveTo>
                  <a:cubicBezTo>
                    <a:pt x="612" y="265"/>
                    <a:pt x="590" y="294"/>
                    <a:pt x="567" y="322"/>
                  </a:cubicBezTo>
                  <a:cubicBezTo>
                    <a:pt x="574" y="312"/>
                    <a:pt x="582" y="301"/>
                    <a:pt x="589" y="290"/>
                  </a:cubicBezTo>
                  <a:cubicBezTo>
                    <a:pt x="604" y="272"/>
                    <a:pt x="619" y="254"/>
                    <a:pt x="635" y="236"/>
                  </a:cubicBezTo>
                  <a:close/>
                  <a:moveTo>
                    <a:pt x="490" y="423"/>
                  </a:moveTo>
                  <a:cubicBezTo>
                    <a:pt x="497" y="415"/>
                    <a:pt x="503" y="407"/>
                    <a:pt x="510" y="398"/>
                  </a:cubicBezTo>
                  <a:cubicBezTo>
                    <a:pt x="481" y="438"/>
                    <a:pt x="451" y="476"/>
                    <a:pt x="421" y="515"/>
                  </a:cubicBezTo>
                  <a:cubicBezTo>
                    <a:pt x="432" y="499"/>
                    <a:pt x="443" y="483"/>
                    <a:pt x="453" y="467"/>
                  </a:cubicBezTo>
                  <a:cubicBezTo>
                    <a:pt x="466" y="453"/>
                    <a:pt x="478" y="438"/>
                    <a:pt x="490" y="423"/>
                  </a:cubicBezTo>
                  <a:close/>
                  <a:moveTo>
                    <a:pt x="766" y="62"/>
                  </a:moveTo>
                  <a:cubicBezTo>
                    <a:pt x="767" y="60"/>
                    <a:pt x="768" y="58"/>
                    <a:pt x="768" y="55"/>
                  </a:cubicBezTo>
                  <a:cubicBezTo>
                    <a:pt x="770" y="41"/>
                    <a:pt x="779" y="36"/>
                    <a:pt x="796" y="40"/>
                  </a:cubicBezTo>
                  <a:cubicBezTo>
                    <a:pt x="794" y="42"/>
                    <a:pt x="792" y="43"/>
                    <a:pt x="790" y="45"/>
                  </a:cubicBezTo>
                  <a:cubicBezTo>
                    <a:pt x="790" y="45"/>
                    <a:pt x="789" y="45"/>
                    <a:pt x="789" y="45"/>
                  </a:cubicBezTo>
                  <a:cubicBezTo>
                    <a:pt x="788" y="46"/>
                    <a:pt x="786" y="48"/>
                    <a:pt x="785" y="49"/>
                  </a:cubicBezTo>
                  <a:cubicBezTo>
                    <a:pt x="778" y="55"/>
                    <a:pt x="772" y="61"/>
                    <a:pt x="765" y="67"/>
                  </a:cubicBezTo>
                  <a:cubicBezTo>
                    <a:pt x="765" y="66"/>
                    <a:pt x="766" y="65"/>
                    <a:pt x="766" y="62"/>
                  </a:cubicBezTo>
                  <a:close/>
                  <a:moveTo>
                    <a:pt x="772" y="64"/>
                  </a:moveTo>
                  <a:cubicBezTo>
                    <a:pt x="732" y="109"/>
                    <a:pt x="692" y="154"/>
                    <a:pt x="653" y="200"/>
                  </a:cubicBezTo>
                  <a:cubicBezTo>
                    <a:pt x="689" y="151"/>
                    <a:pt x="727" y="105"/>
                    <a:pt x="772" y="64"/>
                  </a:cubicBezTo>
                  <a:close/>
                  <a:moveTo>
                    <a:pt x="747" y="81"/>
                  </a:moveTo>
                  <a:cubicBezTo>
                    <a:pt x="748" y="81"/>
                    <a:pt x="750" y="80"/>
                    <a:pt x="752" y="80"/>
                  </a:cubicBezTo>
                  <a:cubicBezTo>
                    <a:pt x="705" y="125"/>
                    <a:pt x="665" y="176"/>
                    <a:pt x="628" y="229"/>
                  </a:cubicBezTo>
                  <a:cubicBezTo>
                    <a:pt x="616" y="243"/>
                    <a:pt x="605" y="257"/>
                    <a:pt x="594" y="271"/>
                  </a:cubicBezTo>
                  <a:cubicBezTo>
                    <a:pt x="593" y="272"/>
                    <a:pt x="592" y="273"/>
                    <a:pt x="591" y="274"/>
                  </a:cubicBezTo>
                  <a:cubicBezTo>
                    <a:pt x="619" y="237"/>
                    <a:pt x="646" y="199"/>
                    <a:pt x="675" y="163"/>
                  </a:cubicBezTo>
                  <a:cubicBezTo>
                    <a:pt x="699" y="136"/>
                    <a:pt x="723" y="108"/>
                    <a:pt x="747" y="81"/>
                  </a:cubicBezTo>
                  <a:cubicBezTo>
                    <a:pt x="747" y="81"/>
                    <a:pt x="747" y="81"/>
                    <a:pt x="747" y="81"/>
                  </a:cubicBezTo>
                  <a:close/>
                  <a:moveTo>
                    <a:pt x="686" y="95"/>
                  </a:moveTo>
                  <a:cubicBezTo>
                    <a:pt x="695" y="85"/>
                    <a:pt x="709" y="51"/>
                    <a:pt x="727" y="64"/>
                  </a:cubicBezTo>
                  <a:cubicBezTo>
                    <a:pt x="726" y="64"/>
                    <a:pt x="726" y="64"/>
                    <a:pt x="726" y="65"/>
                  </a:cubicBezTo>
                  <a:cubicBezTo>
                    <a:pt x="719" y="70"/>
                    <a:pt x="712" y="77"/>
                    <a:pt x="706" y="83"/>
                  </a:cubicBezTo>
                  <a:cubicBezTo>
                    <a:pt x="710" y="77"/>
                    <a:pt x="713" y="71"/>
                    <a:pt x="716" y="65"/>
                  </a:cubicBezTo>
                  <a:cubicBezTo>
                    <a:pt x="717" y="63"/>
                    <a:pt x="715" y="62"/>
                    <a:pt x="714" y="63"/>
                  </a:cubicBezTo>
                  <a:cubicBezTo>
                    <a:pt x="696" y="89"/>
                    <a:pt x="670" y="109"/>
                    <a:pt x="652" y="135"/>
                  </a:cubicBezTo>
                  <a:cubicBezTo>
                    <a:pt x="649" y="113"/>
                    <a:pt x="675" y="108"/>
                    <a:pt x="686" y="95"/>
                  </a:cubicBezTo>
                  <a:close/>
                  <a:moveTo>
                    <a:pt x="723" y="70"/>
                  </a:moveTo>
                  <a:cubicBezTo>
                    <a:pt x="725" y="69"/>
                    <a:pt x="711" y="84"/>
                    <a:pt x="713" y="82"/>
                  </a:cubicBezTo>
                  <a:cubicBezTo>
                    <a:pt x="702" y="95"/>
                    <a:pt x="690" y="106"/>
                    <a:pt x="678" y="117"/>
                  </a:cubicBezTo>
                  <a:cubicBezTo>
                    <a:pt x="683" y="112"/>
                    <a:pt x="687" y="107"/>
                    <a:pt x="692" y="101"/>
                  </a:cubicBezTo>
                  <a:cubicBezTo>
                    <a:pt x="699" y="94"/>
                    <a:pt x="706" y="86"/>
                    <a:pt x="714" y="79"/>
                  </a:cubicBezTo>
                  <a:cubicBezTo>
                    <a:pt x="717" y="76"/>
                    <a:pt x="720" y="73"/>
                    <a:pt x="723" y="70"/>
                  </a:cubicBezTo>
                  <a:close/>
                  <a:moveTo>
                    <a:pt x="652" y="139"/>
                  </a:moveTo>
                  <a:cubicBezTo>
                    <a:pt x="652" y="139"/>
                    <a:pt x="652" y="139"/>
                    <a:pt x="652" y="139"/>
                  </a:cubicBezTo>
                  <a:cubicBezTo>
                    <a:pt x="653" y="138"/>
                    <a:pt x="654" y="137"/>
                    <a:pt x="655" y="136"/>
                  </a:cubicBezTo>
                  <a:cubicBezTo>
                    <a:pt x="663" y="122"/>
                    <a:pt x="674" y="111"/>
                    <a:pt x="685" y="100"/>
                  </a:cubicBezTo>
                  <a:cubicBezTo>
                    <a:pt x="693" y="92"/>
                    <a:pt x="701" y="84"/>
                    <a:pt x="709" y="75"/>
                  </a:cubicBezTo>
                  <a:cubicBezTo>
                    <a:pt x="706" y="79"/>
                    <a:pt x="703" y="83"/>
                    <a:pt x="700" y="87"/>
                  </a:cubicBezTo>
                  <a:cubicBezTo>
                    <a:pt x="699" y="89"/>
                    <a:pt x="698" y="91"/>
                    <a:pt x="697" y="92"/>
                  </a:cubicBezTo>
                  <a:cubicBezTo>
                    <a:pt x="688" y="102"/>
                    <a:pt x="679" y="113"/>
                    <a:pt x="669" y="123"/>
                  </a:cubicBezTo>
                  <a:cubicBezTo>
                    <a:pt x="665" y="127"/>
                    <a:pt x="660" y="132"/>
                    <a:pt x="656" y="136"/>
                  </a:cubicBezTo>
                  <a:cubicBezTo>
                    <a:pt x="654" y="138"/>
                    <a:pt x="653" y="139"/>
                    <a:pt x="652" y="139"/>
                  </a:cubicBezTo>
                  <a:close/>
                  <a:moveTo>
                    <a:pt x="690" y="112"/>
                  </a:moveTo>
                  <a:cubicBezTo>
                    <a:pt x="684" y="118"/>
                    <a:pt x="679" y="124"/>
                    <a:pt x="674" y="130"/>
                  </a:cubicBezTo>
                  <a:cubicBezTo>
                    <a:pt x="669" y="135"/>
                    <a:pt x="659" y="141"/>
                    <a:pt x="656" y="147"/>
                  </a:cubicBezTo>
                  <a:cubicBezTo>
                    <a:pt x="659" y="142"/>
                    <a:pt x="662" y="138"/>
                    <a:pt x="665" y="133"/>
                  </a:cubicBezTo>
                  <a:cubicBezTo>
                    <a:pt x="677" y="120"/>
                    <a:pt x="692" y="108"/>
                    <a:pt x="705" y="95"/>
                  </a:cubicBezTo>
                  <a:cubicBezTo>
                    <a:pt x="699" y="100"/>
                    <a:pt x="694" y="106"/>
                    <a:pt x="690" y="112"/>
                  </a:cubicBezTo>
                  <a:close/>
                  <a:moveTo>
                    <a:pt x="709" y="90"/>
                  </a:moveTo>
                  <a:cubicBezTo>
                    <a:pt x="716" y="83"/>
                    <a:pt x="722" y="75"/>
                    <a:pt x="728" y="66"/>
                  </a:cubicBezTo>
                  <a:cubicBezTo>
                    <a:pt x="728" y="66"/>
                    <a:pt x="728" y="66"/>
                    <a:pt x="728" y="65"/>
                  </a:cubicBezTo>
                  <a:cubicBezTo>
                    <a:pt x="729" y="66"/>
                    <a:pt x="730" y="67"/>
                    <a:pt x="731" y="68"/>
                  </a:cubicBezTo>
                  <a:cubicBezTo>
                    <a:pt x="730" y="68"/>
                    <a:pt x="730" y="68"/>
                    <a:pt x="730" y="68"/>
                  </a:cubicBezTo>
                  <a:cubicBezTo>
                    <a:pt x="728" y="71"/>
                    <a:pt x="726" y="74"/>
                    <a:pt x="724" y="77"/>
                  </a:cubicBezTo>
                  <a:cubicBezTo>
                    <a:pt x="723" y="77"/>
                    <a:pt x="723" y="77"/>
                    <a:pt x="723" y="78"/>
                  </a:cubicBezTo>
                  <a:cubicBezTo>
                    <a:pt x="718" y="82"/>
                    <a:pt x="713" y="86"/>
                    <a:pt x="709" y="90"/>
                  </a:cubicBezTo>
                  <a:close/>
                  <a:moveTo>
                    <a:pt x="733" y="70"/>
                  </a:moveTo>
                  <a:cubicBezTo>
                    <a:pt x="734" y="71"/>
                    <a:pt x="735" y="73"/>
                    <a:pt x="736" y="74"/>
                  </a:cubicBezTo>
                  <a:cubicBezTo>
                    <a:pt x="736" y="74"/>
                    <a:pt x="735" y="74"/>
                    <a:pt x="735" y="74"/>
                  </a:cubicBezTo>
                  <a:cubicBezTo>
                    <a:pt x="728" y="82"/>
                    <a:pt x="720" y="90"/>
                    <a:pt x="713" y="98"/>
                  </a:cubicBezTo>
                  <a:cubicBezTo>
                    <a:pt x="720" y="89"/>
                    <a:pt x="726" y="79"/>
                    <a:pt x="733" y="70"/>
                  </a:cubicBezTo>
                  <a:close/>
                  <a:moveTo>
                    <a:pt x="680" y="139"/>
                  </a:moveTo>
                  <a:cubicBezTo>
                    <a:pt x="691" y="126"/>
                    <a:pt x="703" y="113"/>
                    <a:pt x="714" y="100"/>
                  </a:cubicBezTo>
                  <a:cubicBezTo>
                    <a:pt x="746" y="65"/>
                    <a:pt x="704" y="117"/>
                    <a:pt x="697" y="126"/>
                  </a:cubicBezTo>
                  <a:cubicBezTo>
                    <a:pt x="681" y="144"/>
                    <a:pt x="665" y="161"/>
                    <a:pt x="649" y="179"/>
                  </a:cubicBezTo>
                  <a:cubicBezTo>
                    <a:pt x="659" y="165"/>
                    <a:pt x="670" y="152"/>
                    <a:pt x="680" y="139"/>
                  </a:cubicBezTo>
                  <a:close/>
                  <a:moveTo>
                    <a:pt x="406" y="452"/>
                  </a:moveTo>
                  <a:cubicBezTo>
                    <a:pt x="429" y="423"/>
                    <a:pt x="453" y="395"/>
                    <a:pt x="477" y="367"/>
                  </a:cubicBezTo>
                  <a:cubicBezTo>
                    <a:pt x="476" y="368"/>
                    <a:pt x="476" y="369"/>
                    <a:pt x="475" y="371"/>
                  </a:cubicBezTo>
                  <a:cubicBezTo>
                    <a:pt x="441" y="420"/>
                    <a:pt x="401" y="465"/>
                    <a:pt x="363" y="511"/>
                  </a:cubicBezTo>
                  <a:cubicBezTo>
                    <a:pt x="354" y="521"/>
                    <a:pt x="345" y="532"/>
                    <a:pt x="336" y="542"/>
                  </a:cubicBezTo>
                  <a:cubicBezTo>
                    <a:pt x="359" y="512"/>
                    <a:pt x="382" y="482"/>
                    <a:pt x="406" y="452"/>
                  </a:cubicBezTo>
                  <a:close/>
                  <a:moveTo>
                    <a:pt x="264" y="630"/>
                  </a:moveTo>
                  <a:cubicBezTo>
                    <a:pt x="240" y="658"/>
                    <a:pt x="216" y="685"/>
                    <a:pt x="194" y="714"/>
                  </a:cubicBezTo>
                  <a:cubicBezTo>
                    <a:pt x="214" y="683"/>
                    <a:pt x="239" y="657"/>
                    <a:pt x="264" y="630"/>
                  </a:cubicBezTo>
                  <a:close/>
                  <a:moveTo>
                    <a:pt x="240" y="672"/>
                  </a:moveTo>
                  <a:cubicBezTo>
                    <a:pt x="233" y="680"/>
                    <a:pt x="225" y="689"/>
                    <a:pt x="218" y="696"/>
                  </a:cubicBezTo>
                  <a:cubicBezTo>
                    <a:pt x="214" y="701"/>
                    <a:pt x="177" y="740"/>
                    <a:pt x="204" y="707"/>
                  </a:cubicBezTo>
                  <a:cubicBezTo>
                    <a:pt x="226" y="680"/>
                    <a:pt x="251" y="655"/>
                    <a:pt x="272" y="628"/>
                  </a:cubicBezTo>
                  <a:cubicBezTo>
                    <a:pt x="285" y="611"/>
                    <a:pt x="298" y="593"/>
                    <a:pt x="311" y="576"/>
                  </a:cubicBezTo>
                  <a:cubicBezTo>
                    <a:pt x="333" y="550"/>
                    <a:pt x="355" y="524"/>
                    <a:pt x="377" y="498"/>
                  </a:cubicBezTo>
                  <a:cubicBezTo>
                    <a:pt x="404" y="465"/>
                    <a:pt x="432" y="432"/>
                    <a:pt x="458" y="398"/>
                  </a:cubicBezTo>
                  <a:cubicBezTo>
                    <a:pt x="470" y="382"/>
                    <a:pt x="480" y="367"/>
                    <a:pt x="491" y="351"/>
                  </a:cubicBezTo>
                  <a:cubicBezTo>
                    <a:pt x="510" y="330"/>
                    <a:pt x="528" y="309"/>
                    <a:pt x="547" y="288"/>
                  </a:cubicBezTo>
                  <a:cubicBezTo>
                    <a:pt x="526" y="316"/>
                    <a:pt x="505" y="344"/>
                    <a:pt x="484" y="371"/>
                  </a:cubicBezTo>
                  <a:cubicBezTo>
                    <a:pt x="404" y="472"/>
                    <a:pt x="326" y="577"/>
                    <a:pt x="240" y="672"/>
                  </a:cubicBezTo>
                  <a:close/>
                  <a:moveTo>
                    <a:pt x="456" y="412"/>
                  </a:moveTo>
                  <a:cubicBezTo>
                    <a:pt x="438" y="434"/>
                    <a:pt x="419" y="457"/>
                    <a:pt x="401" y="480"/>
                  </a:cubicBezTo>
                  <a:cubicBezTo>
                    <a:pt x="422" y="453"/>
                    <a:pt x="443" y="426"/>
                    <a:pt x="464" y="400"/>
                  </a:cubicBezTo>
                  <a:cubicBezTo>
                    <a:pt x="512" y="342"/>
                    <a:pt x="555" y="280"/>
                    <a:pt x="604" y="223"/>
                  </a:cubicBezTo>
                  <a:cubicBezTo>
                    <a:pt x="610" y="216"/>
                    <a:pt x="616" y="210"/>
                    <a:pt x="622" y="203"/>
                  </a:cubicBezTo>
                  <a:cubicBezTo>
                    <a:pt x="566" y="272"/>
                    <a:pt x="513" y="345"/>
                    <a:pt x="456" y="412"/>
                  </a:cubicBezTo>
                  <a:close/>
                  <a:moveTo>
                    <a:pt x="232" y="720"/>
                  </a:moveTo>
                  <a:cubicBezTo>
                    <a:pt x="205" y="751"/>
                    <a:pt x="241" y="699"/>
                    <a:pt x="247" y="692"/>
                  </a:cubicBezTo>
                  <a:cubicBezTo>
                    <a:pt x="257" y="680"/>
                    <a:pt x="268" y="668"/>
                    <a:pt x="278" y="657"/>
                  </a:cubicBezTo>
                  <a:cubicBezTo>
                    <a:pt x="293" y="638"/>
                    <a:pt x="308" y="620"/>
                    <a:pt x="324" y="602"/>
                  </a:cubicBezTo>
                  <a:cubicBezTo>
                    <a:pt x="294" y="642"/>
                    <a:pt x="264" y="683"/>
                    <a:pt x="232" y="720"/>
                  </a:cubicBezTo>
                  <a:close/>
                  <a:moveTo>
                    <a:pt x="340" y="576"/>
                  </a:moveTo>
                  <a:cubicBezTo>
                    <a:pt x="382" y="523"/>
                    <a:pt x="424" y="470"/>
                    <a:pt x="464" y="416"/>
                  </a:cubicBezTo>
                  <a:cubicBezTo>
                    <a:pt x="480" y="394"/>
                    <a:pt x="496" y="372"/>
                    <a:pt x="512" y="350"/>
                  </a:cubicBezTo>
                  <a:cubicBezTo>
                    <a:pt x="545" y="312"/>
                    <a:pt x="576" y="273"/>
                    <a:pt x="607" y="233"/>
                  </a:cubicBezTo>
                  <a:cubicBezTo>
                    <a:pt x="618" y="219"/>
                    <a:pt x="629" y="204"/>
                    <a:pt x="640" y="190"/>
                  </a:cubicBezTo>
                  <a:cubicBezTo>
                    <a:pt x="674" y="154"/>
                    <a:pt x="710" y="119"/>
                    <a:pt x="737" y="76"/>
                  </a:cubicBezTo>
                  <a:cubicBezTo>
                    <a:pt x="739" y="78"/>
                    <a:pt x="741" y="80"/>
                    <a:pt x="744" y="80"/>
                  </a:cubicBezTo>
                  <a:cubicBezTo>
                    <a:pt x="717" y="108"/>
                    <a:pt x="693" y="137"/>
                    <a:pt x="668" y="167"/>
                  </a:cubicBezTo>
                  <a:cubicBezTo>
                    <a:pt x="658" y="179"/>
                    <a:pt x="647" y="192"/>
                    <a:pt x="637" y="204"/>
                  </a:cubicBezTo>
                  <a:cubicBezTo>
                    <a:pt x="541" y="315"/>
                    <a:pt x="452" y="430"/>
                    <a:pt x="364" y="548"/>
                  </a:cubicBezTo>
                  <a:cubicBezTo>
                    <a:pt x="356" y="557"/>
                    <a:pt x="348" y="567"/>
                    <a:pt x="340" y="576"/>
                  </a:cubicBezTo>
                  <a:close/>
                  <a:moveTo>
                    <a:pt x="441" y="448"/>
                  </a:moveTo>
                  <a:cubicBezTo>
                    <a:pt x="502" y="367"/>
                    <a:pt x="567" y="288"/>
                    <a:pt x="634" y="211"/>
                  </a:cubicBezTo>
                  <a:cubicBezTo>
                    <a:pt x="612" y="239"/>
                    <a:pt x="591" y="268"/>
                    <a:pt x="569" y="296"/>
                  </a:cubicBezTo>
                  <a:cubicBezTo>
                    <a:pt x="531" y="338"/>
                    <a:pt x="497" y="384"/>
                    <a:pt x="464" y="430"/>
                  </a:cubicBezTo>
                  <a:cubicBezTo>
                    <a:pt x="439" y="461"/>
                    <a:pt x="413" y="491"/>
                    <a:pt x="387" y="521"/>
                  </a:cubicBezTo>
                  <a:cubicBezTo>
                    <a:pt x="405" y="497"/>
                    <a:pt x="423" y="472"/>
                    <a:pt x="441" y="448"/>
                  </a:cubicBezTo>
                  <a:close/>
                  <a:moveTo>
                    <a:pt x="400" y="510"/>
                  </a:moveTo>
                  <a:cubicBezTo>
                    <a:pt x="415" y="493"/>
                    <a:pt x="429" y="476"/>
                    <a:pt x="444" y="459"/>
                  </a:cubicBezTo>
                  <a:cubicBezTo>
                    <a:pt x="442" y="460"/>
                    <a:pt x="441" y="462"/>
                    <a:pt x="440" y="463"/>
                  </a:cubicBezTo>
                  <a:cubicBezTo>
                    <a:pt x="427" y="479"/>
                    <a:pt x="414" y="494"/>
                    <a:pt x="400" y="510"/>
                  </a:cubicBezTo>
                  <a:close/>
                  <a:moveTo>
                    <a:pt x="243" y="734"/>
                  </a:moveTo>
                  <a:cubicBezTo>
                    <a:pt x="205" y="768"/>
                    <a:pt x="261" y="699"/>
                    <a:pt x="255" y="706"/>
                  </a:cubicBezTo>
                  <a:cubicBezTo>
                    <a:pt x="293" y="659"/>
                    <a:pt x="332" y="612"/>
                    <a:pt x="369" y="564"/>
                  </a:cubicBezTo>
                  <a:cubicBezTo>
                    <a:pt x="394" y="532"/>
                    <a:pt x="418" y="499"/>
                    <a:pt x="441" y="466"/>
                  </a:cubicBezTo>
                  <a:cubicBezTo>
                    <a:pt x="460" y="444"/>
                    <a:pt x="478" y="423"/>
                    <a:pt x="497" y="401"/>
                  </a:cubicBezTo>
                  <a:cubicBezTo>
                    <a:pt x="480" y="425"/>
                    <a:pt x="463" y="448"/>
                    <a:pt x="446" y="472"/>
                  </a:cubicBezTo>
                  <a:cubicBezTo>
                    <a:pt x="380" y="553"/>
                    <a:pt x="314" y="635"/>
                    <a:pt x="255" y="722"/>
                  </a:cubicBezTo>
                  <a:cubicBezTo>
                    <a:pt x="251" y="726"/>
                    <a:pt x="247" y="730"/>
                    <a:pt x="243" y="734"/>
                  </a:cubicBezTo>
                  <a:close/>
                  <a:moveTo>
                    <a:pt x="275" y="699"/>
                  </a:moveTo>
                  <a:cubicBezTo>
                    <a:pt x="272" y="703"/>
                    <a:pt x="270" y="707"/>
                    <a:pt x="267" y="711"/>
                  </a:cubicBezTo>
                  <a:cubicBezTo>
                    <a:pt x="266" y="712"/>
                    <a:pt x="265" y="713"/>
                    <a:pt x="264" y="714"/>
                  </a:cubicBezTo>
                  <a:cubicBezTo>
                    <a:pt x="286" y="680"/>
                    <a:pt x="311" y="648"/>
                    <a:pt x="335" y="615"/>
                  </a:cubicBezTo>
                  <a:cubicBezTo>
                    <a:pt x="364" y="577"/>
                    <a:pt x="394" y="540"/>
                    <a:pt x="425" y="502"/>
                  </a:cubicBezTo>
                  <a:cubicBezTo>
                    <a:pt x="415" y="517"/>
                    <a:pt x="404" y="531"/>
                    <a:pt x="394" y="545"/>
                  </a:cubicBezTo>
                  <a:cubicBezTo>
                    <a:pt x="375" y="569"/>
                    <a:pt x="356" y="593"/>
                    <a:pt x="339" y="618"/>
                  </a:cubicBezTo>
                  <a:cubicBezTo>
                    <a:pt x="318" y="645"/>
                    <a:pt x="296" y="672"/>
                    <a:pt x="275" y="699"/>
                  </a:cubicBezTo>
                  <a:close/>
                  <a:moveTo>
                    <a:pt x="321" y="656"/>
                  </a:moveTo>
                  <a:cubicBezTo>
                    <a:pt x="335" y="638"/>
                    <a:pt x="349" y="620"/>
                    <a:pt x="362" y="601"/>
                  </a:cubicBezTo>
                  <a:cubicBezTo>
                    <a:pt x="375" y="585"/>
                    <a:pt x="389" y="570"/>
                    <a:pt x="403" y="556"/>
                  </a:cubicBezTo>
                  <a:cubicBezTo>
                    <a:pt x="366" y="603"/>
                    <a:pt x="330" y="650"/>
                    <a:pt x="294" y="697"/>
                  </a:cubicBezTo>
                  <a:cubicBezTo>
                    <a:pt x="303" y="683"/>
                    <a:pt x="312" y="670"/>
                    <a:pt x="321" y="656"/>
                  </a:cubicBezTo>
                  <a:close/>
                  <a:moveTo>
                    <a:pt x="167" y="919"/>
                  </a:moveTo>
                  <a:cubicBezTo>
                    <a:pt x="165" y="923"/>
                    <a:pt x="162" y="927"/>
                    <a:pt x="160" y="930"/>
                  </a:cubicBezTo>
                  <a:cubicBezTo>
                    <a:pt x="164" y="924"/>
                    <a:pt x="168" y="917"/>
                    <a:pt x="173" y="911"/>
                  </a:cubicBezTo>
                  <a:cubicBezTo>
                    <a:pt x="178" y="903"/>
                    <a:pt x="183" y="896"/>
                    <a:pt x="188" y="888"/>
                  </a:cubicBezTo>
                  <a:cubicBezTo>
                    <a:pt x="191" y="884"/>
                    <a:pt x="195" y="879"/>
                    <a:pt x="198" y="875"/>
                  </a:cubicBezTo>
                  <a:cubicBezTo>
                    <a:pt x="188" y="890"/>
                    <a:pt x="177" y="905"/>
                    <a:pt x="167" y="919"/>
                  </a:cubicBezTo>
                  <a:close/>
                  <a:moveTo>
                    <a:pt x="207" y="851"/>
                  </a:moveTo>
                  <a:cubicBezTo>
                    <a:pt x="203" y="859"/>
                    <a:pt x="200" y="866"/>
                    <a:pt x="196" y="873"/>
                  </a:cubicBezTo>
                  <a:cubicBezTo>
                    <a:pt x="179" y="895"/>
                    <a:pt x="164" y="919"/>
                    <a:pt x="148" y="942"/>
                  </a:cubicBezTo>
                  <a:cubicBezTo>
                    <a:pt x="153" y="937"/>
                    <a:pt x="157" y="932"/>
                    <a:pt x="161" y="927"/>
                  </a:cubicBezTo>
                  <a:cubicBezTo>
                    <a:pt x="156" y="933"/>
                    <a:pt x="152" y="939"/>
                    <a:pt x="147" y="945"/>
                  </a:cubicBezTo>
                  <a:cubicBezTo>
                    <a:pt x="143" y="950"/>
                    <a:pt x="140" y="955"/>
                    <a:pt x="137" y="960"/>
                  </a:cubicBezTo>
                  <a:cubicBezTo>
                    <a:pt x="122" y="983"/>
                    <a:pt x="107" y="1005"/>
                    <a:pt x="92" y="1027"/>
                  </a:cubicBezTo>
                  <a:cubicBezTo>
                    <a:pt x="80" y="1044"/>
                    <a:pt x="67" y="1060"/>
                    <a:pt x="53" y="1077"/>
                  </a:cubicBezTo>
                  <a:cubicBezTo>
                    <a:pt x="43" y="1089"/>
                    <a:pt x="36" y="1097"/>
                    <a:pt x="47" y="1076"/>
                  </a:cubicBezTo>
                  <a:cubicBezTo>
                    <a:pt x="60" y="1052"/>
                    <a:pt x="76" y="1030"/>
                    <a:pt x="93" y="1009"/>
                  </a:cubicBezTo>
                  <a:cubicBezTo>
                    <a:pt x="84" y="1020"/>
                    <a:pt x="76" y="1030"/>
                    <a:pt x="68" y="1042"/>
                  </a:cubicBezTo>
                  <a:cubicBezTo>
                    <a:pt x="85" y="1016"/>
                    <a:pt x="102" y="992"/>
                    <a:pt x="120" y="967"/>
                  </a:cubicBezTo>
                  <a:cubicBezTo>
                    <a:pt x="131" y="952"/>
                    <a:pt x="141" y="937"/>
                    <a:pt x="152" y="922"/>
                  </a:cubicBezTo>
                  <a:cubicBezTo>
                    <a:pt x="161" y="910"/>
                    <a:pt x="170" y="899"/>
                    <a:pt x="178" y="887"/>
                  </a:cubicBezTo>
                  <a:cubicBezTo>
                    <a:pt x="188" y="873"/>
                    <a:pt x="199" y="859"/>
                    <a:pt x="210" y="844"/>
                  </a:cubicBezTo>
                  <a:cubicBezTo>
                    <a:pt x="209" y="846"/>
                    <a:pt x="208" y="848"/>
                    <a:pt x="207" y="851"/>
                  </a:cubicBezTo>
                  <a:close/>
                  <a:moveTo>
                    <a:pt x="206" y="844"/>
                  </a:moveTo>
                  <a:cubicBezTo>
                    <a:pt x="197" y="855"/>
                    <a:pt x="189" y="867"/>
                    <a:pt x="180" y="878"/>
                  </a:cubicBezTo>
                  <a:cubicBezTo>
                    <a:pt x="182" y="874"/>
                    <a:pt x="184" y="871"/>
                    <a:pt x="187" y="867"/>
                  </a:cubicBezTo>
                  <a:cubicBezTo>
                    <a:pt x="190" y="860"/>
                    <a:pt x="209" y="834"/>
                    <a:pt x="211" y="836"/>
                  </a:cubicBezTo>
                  <a:cubicBezTo>
                    <a:pt x="209" y="839"/>
                    <a:pt x="208" y="841"/>
                    <a:pt x="206" y="844"/>
                  </a:cubicBezTo>
                  <a:close/>
                  <a:moveTo>
                    <a:pt x="218" y="825"/>
                  </a:moveTo>
                  <a:cubicBezTo>
                    <a:pt x="208" y="833"/>
                    <a:pt x="200" y="843"/>
                    <a:pt x="192" y="853"/>
                  </a:cubicBezTo>
                  <a:cubicBezTo>
                    <a:pt x="198" y="843"/>
                    <a:pt x="204" y="833"/>
                    <a:pt x="210" y="823"/>
                  </a:cubicBezTo>
                  <a:cubicBezTo>
                    <a:pt x="212" y="821"/>
                    <a:pt x="214" y="818"/>
                    <a:pt x="215" y="816"/>
                  </a:cubicBezTo>
                  <a:cubicBezTo>
                    <a:pt x="222" y="806"/>
                    <a:pt x="229" y="796"/>
                    <a:pt x="236" y="786"/>
                  </a:cubicBezTo>
                  <a:cubicBezTo>
                    <a:pt x="233" y="792"/>
                    <a:pt x="230" y="799"/>
                    <a:pt x="227" y="806"/>
                  </a:cubicBezTo>
                  <a:cubicBezTo>
                    <a:pt x="227" y="808"/>
                    <a:pt x="229" y="808"/>
                    <a:pt x="230" y="807"/>
                  </a:cubicBezTo>
                  <a:cubicBezTo>
                    <a:pt x="235" y="793"/>
                    <a:pt x="241" y="781"/>
                    <a:pt x="248" y="768"/>
                  </a:cubicBezTo>
                  <a:cubicBezTo>
                    <a:pt x="259" y="752"/>
                    <a:pt x="269" y="735"/>
                    <a:pt x="280" y="718"/>
                  </a:cubicBezTo>
                  <a:cubicBezTo>
                    <a:pt x="308" y="681"/>
                    <a:pt x="339" y="647"/>
                    <a:pt x="367" y="612"/>
                  </a:cubicBezTo>
                  <a:cubicBezTo>
                    <a:pt x="384" y="589"/>
                    <a:pt x="401" y="566"/>
                    <a:pt x="418" y="543"/>
                  </a:cubicBezTo>
                  <a:cubicBezTo>
                    <a:pt x="444" y="509"/>
                    <a:pt x="470" y="477"/>
                    <a:pt x="496" y="444"/>
                  </a:cubicBezTo>
                  <a:cubicBezTo>
                    <a:pt x="467" y="483"/>
                    <a:pt x="438" y="523"/>
                    <a:pt x="410" y="564"/>
                  </a:cubicBezTo>
                  <a:cubicBezTo>
                    <a:pt x="380" y="607"/>
                    <a:pt x="349" y="650"/>
                    <a:pt x="318" y="692"/>
                  </a:cubicBezTo>
                  <a:cubicBezTo>
                    <a:pt x="316" y="695"/>
                    <a:pt x="314" y="697"/>
                    <a:pt x="312" y="700"/>
                  </a:cubicBezTo>
                  <a:cubicBezTo>
                    <a:pt x="284" y="732"/>
                    <a:pt x="257" y="764"/>
                    <a:pt x="237" y="801"/>
                  </a:cubicBezTo>
                  <a:cubicBezTo>
                    <a:pt x="231" y="809"/>
                    <a:pt x="226" y="817"/>
                    <a:pt x="220" y="824"/>
                  </a:cubicBezTo>
                  <a:cubicBezTo>
                    <a:pt x="219" y="824"/>
                    <a:pt x="218" y="824"/>
                    <a:pt x="218" y="825"/>
                  </a:cubicBezTo>
                  <a:close/>
                  <a:moveTo>
                    <a:pt x="235" y="811"/>
                  </a:moveTo>
                  <a:cubicBezTo>
                    <a:pt x="240" y="804"/>
                    <a:pt x="244" y="798"/>
                    <a:pt x="249" y="791"/>
                  </a:cubicBezTo>
                  <a:cubicBezTo>
                    <a:pt x="270" y="762"/>
                    <a:pt x="292" y="733"/>
                    <a:pt x="313" y="704"/>
                  </a:cubicBezTo>
                  <a:cubicBezTo>
                    <a:pt x="314" y="703"/>
                    <a:pt x="315" y="702"/>
                    <a:pt x="315" y="702"/>
                  </a:cubicBezTo>
                  <a:cubicBezTo>
                    <a:pt x="333" y="681"/>
                    <a:pt x="350" y="660"/>
                    <a:pt x="367" y="639"/>
                  </a:cubicBezTo>
                  <a:cubicBezTo>
                    <a:pt x="326" y="693"/>
                    <a:pt x="276" y="751"/>
                    <a:pt x="243" y="812"/>
                  </a:cubicBezTo>
                  <a:cubicBezTo>
                    <a:pt x="232" y="823"/>
                    <a:pt x="232" y="818"/>
                    <a:pt x="235" y="811"/>
                  </a:cubicBezTo>
                  <a:close/>
                  <a:moveTo>
                    <a:pt x="272" y="802"/>
                  </a:moveTo>
                  <a:cubicBezTo>
                    <a:pt x="268" y="808"/>
                    <a:pt x="240" y="825"/>
                    <a:pt x="239" y="826"/>
                  </a:cubicBezTo>
                  <a:cubicBezTo>
                    <a:pt x="241" y="822"/>
                    <a:pt x="244" y="817"/>
                    <a:pt x="246" y="813"/>
                  </a:cubicBezTo>
                  <a:cubicBezTo>
                    <a:pt x="287" y="772"/>
                    <a:pt x="320" y="726"/>
                    <a:pt x="353" y="679"/>
                  </a:cubicBezTo>
                  <a:cubicBezTo>
                    <a:pt x="397" y="616"/>
                    <a:pt x="443" y="555"/>
                    <a:pt x="490" y="493"/>
                  </a:cubicBezTo>
                  <a:cubicBezTo>
                    <a:pt x="521" y="453"/>
                    <a:pt x="551" y="412"/>
                    <a:pt x="582" y="370"/>
                  </a:cubicBezTo>
                  <a:cubicBezTo>
                    <a:pt x="614" y="331"/>
                    <a:pt x="647" y="292"/>
                    <a:pt x="679" y="253"/>
                  </a:cubicBezTo>
                  <a:cubicBezTo>
                    <a:pt x="687" y="244"/>
                    <a:pt x="694" y="235"/>
                    <a:pt x="701" y="226"/>
                  </a:cubicBezTo>
                  <a:cubicBezTo>
                    <a:pt x="665" y="275"/>
                    <a:pt x="630" y="324"/>
                    <a:pt x="594" y="374"/>
                  </a:cubicBezTo>
                  <a:cubicBezTo>
                    <a:pt x="521" y="466"/>
                    <a:pt x="447" y="559"/>
                    <a:pt x="383" y="658"/>
                  </a:cubicBezTo>
                  <a:cubicBezTo>
                    <a:pt x="382" y="660"/>
                    <a:pt x="381" y="662"/>
                    <a:pt x="380" y="663"/>
                  </a:cubicBezTo>
                  <a:cubicBezTo>
                    <a:pt x="344" y="710"/>
                    <a:pt x="308" y="757"/>
                    <a:pt x="272" y="802"/>
                  </a:cubicBezTo>
                  <a:close/>
                  <a:moveTo>
                    <a:pt x="540" y="447"/>
                  </a:moveTo>
                  <a:cubicBezTo>
                    <a:pt x="499" y="504"/>
                    <a:pt x="458" y="560"/>
                    <a:pt x="416" y="616"/>
                  </a:cubicBezTo>
                  <a:cubicBezTo>
                    <a:pt x="455" y="559"/>
                    <a:pt x="497" y="503"/>
                    <a:pt x="540" y="447"/>
                  </a:cubicBezTo>
                  <a:close/>
                  <a:moveTo>
                    <a:pt x="377" y="674"/>
                  </a:moveTo>
                  <a:cubicBezTo>
                    <a:pt x="386" y="661"/>
                    <a:pt x="395" y="648"/>
                    <a:pt x="403" y="635"/>
                  </a:cubicBezTo>
                  <a:cubicBezTo>
                    <a:pt x="427" y="605"/>
                    <a:pt x="450" y="575"/>
                    <a:pt x="473" y="546"/>
                  </a:cubicBezTo>
                  <a:cubicBezTo>
                    <a:pt x="478" y="539"/>
                    <a:pt x="483" y="532"/>
                    <a:pt x="488" y="525"/>
                  </a:cubicBezTo>
                  <a:cubicBezTo>
                    <a:pt x="459" y="567"/>
                    <a:pt x="431" y="609"/>
                    <a:pt x="402" y="650"/>
                  </a:cubicBezTo>
                  <a:cubicBezTo>
                    <a:pt x="388" y="670"/>
                    <a:pt x="372" y="689"/>
                    <a:pt x="357" y="707"/>
                  </a:cubicBezTo>
                  <a:cubicBezTo>
                    <a:pt x="364" y="696"/>
                    <a:pt x="370" y="685"/>
                    <a:pt x="377" y="674"/>
                  </a:cubicBezTo>
                  <a:close/>
                  <a:moveTo>
                    <a:pt x="261" y="834"/>
                  </a:moveTo>
                  <a:cubicBezTo>
                    <a:pt x="283" y="811"/>
                    <a:pt x="300" y="779"/>
                    <a:pt x="321" y="754"/>
                  </a:cubicBezTo>
                  <a:cubicBezTo>
                    <a:pt x="324" y="751"/>
                    <a:pt x="326" y="748"/>
                    <a:pt x="329" y="745"/>
                  </a:cubicBezTo>
                  <a:cubicBezTo>
                    <a:pt x="308" y="777"/>
                    <a:pt x="286" y="808"/>
                    <a:pt x="261" y="834"/>
                  </a:cubicBezTo>
                  <a:close/>
                  <a:moveTo>
                    <a:pt x="346" y="725"/>
                  </a:moveTo>
                  <a:cubicBezTo>
                    <a:pt x="360" y="710"/>
                    <a:pt x="373" y="694"/>
                    <a:pt x="385" y="678"/>
                  </a:cubicBezTo>
                  <a:cubicBezTo>
                    <a:pt x="467" y="572"/>
                    <a:pt x="540" y="458"/>
                    <a:pt x="618" y="348"/>
                  </a:cubicBezTo>
                  <a:cubicBezTo>
                    <a:pt x="647" y="312"/>
                    <a:pt x="675" y="276"/>
                    <a:pt x="703" y="240"/>
                  </a:cubicBezTo>
                  <a:cubicBezTo>
                    <a:pt x="705" y="238"/>
                    <a:pt x="706" y="236"/>
                    <a:pt x="707" y="235"/>
                  </a:cubicBezTo>
                  <a:cubicBezTo>
                    <a:pt x="655" y="305"/>
                    <a:pt x="609" y="378"/>
                    <a:pt x="560" y="450"/>
                  </a:cubicBezTo>
                  <a:cubicBezTo>
                    <a:pt x="557" y="455"/>
                    <a:pt x="554" y="459"/>
                    <a:pt x="551" y="464"/>
                  </a:cubicBezTo>
                  <a:cubicBezTo>
                    <a:pt x="539" y="479"/>
                    <a:pt x="527" y="493"/>
                    <a:pt x="516" y="508"/>
                  </a:cubicBezTo>
                  <a:cubicBezTo>
                    <a:pt x="464" y="575"/>
                    <a:pt x="416" y="644"/>
                    <a:pt x="368" y="714"/>
                  </a:cubicBezTo>
                  <a:cubicBezTo>
                    <a:pt x="345" y="740"/>
                    <a:pt x="322" y="766"/>
                    <a:pt x="301" y="794"/>
                  </a:cubicBezTo>
                  <a:cubicBezTo>
                    <a:pt x="317" y="772"/>
                    <a:pt x="332" y="748"/>
                    <a:pt x="346" y="725"/>
                  </a:cubicBezTo>
                  <a:close/>
                  <a:moveTo>
                    <a:pt x="273" y="842"/>
                  </a:moveTo>
                  <a:cubicBezTo>
                    <a:pt x="293" y="802"/>
                    <a:pt x="324" y="769"/>
                    <a:pt x="354" y="736"/>
                  </a:cubicBezTo>
                  <a:cubicBezTo>
                    <a:pt x="350" y="741"/>
                    <a:pt x="346" y="747"/>
                    <a:pt x="342" y="753"/>
                  </a:cubicBezTo>
                  <a:cubicBezTo>
                    <a:pt x="333" y="766"/>
                    <a:pt x="324" y="780"/>
                    <a:pt x="316" y="793"/>
                  </a:cubicBezTo>
                  <a:cubicBezTo>
                    <a:pt x="308" y="804"/>
                    <a:pt x="300" y="815"/>
                    <a:pt x="292" y="826"/>
                  </a:cubicBezTo>
                  <a:cubicBezTo>
                    <a:pt x="278" y="845"/>
                    <a:pt x="262" y="864"/>
                    <a:pt x="273" y="842"/>
                  </a:cubicBezTo>
                  <a:close/>
                  <a:moveTo>
                    <a:pt x="282" y="848"/>
                  </a:moveTo>
                  <a:cubicBezTo>
                    <a:pt x="306" y="823"/>
                    <a:pt x="326" y="791"/>
                    <a:pt x="344" y="760"/>
                  </a:cubicBezTo>
                  <a:cubicBezTo>
                    <a:pt x="370" y="728"/>
                    <a:pt x="396" y="697"/>
                    <a:pt x="421" y="665"/>
                  </a:cubicBezTo>
                  <a:cubicBezTo>
                    <a:pt x="474" y="597"/>
                    <a:pt x="520" y="523"/>
                    <a:pt x="571" y="454"/>
                  </a:cubicBezTo>
                  <a:cubicBezTo>
                    <a:pt x="593" y="425"/>
                    <a:pt x="615" y="396"/>
                    <a:pt x="637" y="366"/>
                  </a:cubicBezTo>
                  <a:cubicBezTo>
                    <a:pt x="611" y="404"/>
                    <a:pt x="585" y="441"/>
                    <a:pt x="560" y="479"/>
                  </a:cubicBezTo>
                  <a:cubicBezTo>
                    <a:pt x="511" y="550"/>
                    <a:pt x="461" y="621"/>
                    <a:pt x="411" y="692"/>
                  </a:cubicBezTo>
                  <a:cubicBezTo>
                    <a:pt x="390" y="721"/>
                    <a:pt x="368" y="751"/>
                    <a:pt x="347" y="781"/>
                  </a:cubicBezTo>
                  <a:cubicBezTo>
                    <a:pt x="331" y="802"/>
                    <a:pt x="315" y="822"/>
                    <a:pt x="297" y="841"/>
                  </a:cubicBezTo>
                  <a:cubicBezTo>
                    <a:pt x="290" y="849"/>
                    <a:pt x="264" y="878"/>
                    <a:pt x="282" y="848"/>
                  </a:cubicBezTo>
                  <a:close/>
                  <a:moveTo>
                    <a:pt x="457" y="633"/>
                  </a:moveTo>
                  <a:cubicBezTo>
                    <a:pt x="532" y="527"/>
                    <a:pt x="605" y="419"/>
                    <a:pt x="679" y="312"/>
                  </a:cubicBezTo>
                  <a:cubicBezTo>
                    <a:pt x="685" y="303"/>
                    <a:pt x="691" y="295"/>
                    <a:pt x="697" y="286"/>
                  </a:cubicBezTo>
                  <a:cubicBezTo>
                    <a:pt x="705" y="276"/>
                    <a:pt x="713" y="265"/>
                    <a:pt x="720" y="255"/>
                  </a:cubicBezTo>
                  <a:cubicBezTo>
                    <a:pt x="748" y="218"/>
                    <a:pt x="776" y="181"/>
                    <a:pt x="806" y="144"/>
                  </a:cubicBezTo>
                  <a:cubicBezTo>
                    <a:pt x="814" y="134"/>
                    <a:pt x="823" y="125"/>
                    <a:pt x="830" y="115"/>
                  </a:cubicBezTo>
                  <a:cubicBezTo>
                    <a:pt x="821" y="127"/>
                    <a:pt x="812" y="142"/>
                    <a:pt x="803" y="152"/>
                  </a:cubicBezTo>
                  <a:cubicBezTo>
                    <a:pt x="728" y="250"/>
                    <a:pt x="657" y="353"/>
                    <a:pt x="585" y="454"/>
                  </a:cubicBezTo>
                  <a:cubicBezTo>
                    <a:pt x="554" y="495"/>
                    <a:pt x="526" y="538"/>
                    <a:pt x="499" y="581"/>
                  </a:cubicBezTo>
                  <a:cubicBezTo>
                    <a:pt x="451" y="648"/>
                    <a:pt x="405" y="715"/>
                    <a:pt x="355" y="780"/>
                  </a:cubicBezTo>
                  <a:cubicBezTo>
                    <a:pt x="352" y="784"/>
                    <a:pt x="348" y="788"/>
                    <a:pt x="345" y="792"/>
                  </a:cubicBezTo>
                  <a:cubicBezTo>
                    <a:pt x="385" y="741"/>
                    <a:pt x="421" y="685"/>
                    <a:pt x="457" y="633"/>
                  </a:cubicBezTo>
                  <a:close/>
                  <a:moveTo>
                    <a:pt x="383" y="770"/>
                  </a:moveTo>
                  <a:cubicBezTo>
                    <a:pt x="365" y="798"/>
                    <a:pt x="346" y="825"/>
                    <a:pt x="324" y="849"/>
                  </a:cubicBezTo>
                  <a:cubicBezTo>
                    <a:pt x="317" y="856"/>
                    <a:pt x="309" y="863"/>
                    <a:pt x="302" y="870"/>
                  </a:cubicBezTo>
                  <a:cubicBezTo>
                    <a:pt x="272" y="899"/>
                    <a:pt x="303" y="846"/>
                    <a:pt x="307" y="841"/>
                  </a:cubicBezTo>
                  <a:cubicBezTo>
                    <a:pt x="339" y="803"/>
                    <a:pt x="371" y="765"/>
                    <a:pt x="401" y="726"/>
                  </a:cubicBezTo>
                  <a:cubicBezTo>
                    <a:pt x="418" y="703"/>
                    <a:pt x="435" y="680"/>
                    <a:pt x="452" y="657"/>
                  </a:cubicBezTo>
                  <a:cubicBezTo>
                    <a:pt x="429" y="695"/>
                    <a:pt x="406" y="732"/>
                    <a:pt x="383" y="770"/>
                  </a:cubicBezTo>
                  <a:close/>
                  <a:moveTo>
                    <a:pt x="536" y="530"/>
                  </a:moveTo>
                  <a:cubicBezTo>
                    <a:pt x="534" y="532"/>
                    <a:pt x="533" y="535"/>
                    <a:pt x="531" y="537"/>
                  </a:cubicBezTo>
                  <a:cubicBezTo>
                    <a:pt x="539" y="525"/>
                    <a:pt x="547" y="513"/>
                    <a:pt x="556" y="500"/>
                  </a:cubicBezTo>
                  <a:cubicBezTo>
                    <a:pt x="608" y="425"/>
                    <a:pt x="665" y="354"/>
                    <a:pt x="717" y="279"/>
                  </a:cubicBezTo>
                  <a:cubicBezTo>
                    <a:pt x="742" y="243"/>
                    <a:pt x="770" y="209"/>
                    <a:pt x="797" y="174"/>
                  </a:cubicBezTo>
                  <a:cubicBezTo>
                    <a:pt x="708" y="291"/>
                    <a:pt x="623" y="411"/>
                    <a:pt x="536" y="530"/>
                  </a:cubicBezTo>
                  <a:close/>
                  <a:moveTo>
                    <a:pt x="860" y="77"/>
                  </a:moveTo>
                  <a:cubicBezTo>
                    <a:pt x="855" y="81"/>
                    <a:pt x="851" y="85"/>
                    <a:pt x="846" y="89"/>
                  </a:cubicBezTo>
                  <a:cubicBezTo>
                    <a:pt x="848" y="86"/>
                    <a:pt x="850" y="82"/>
                    <a:pt x="851" y="77"/>
                  </a:cubicBezTo>
                  <a:cubicBezTo>
                    <a:pt x="852" y="76"/>
                    <a:pt x="850" y="74"/>
                    <a:pt x="849" y="75"/>
                  </a:cubicBezTo>
                  <a:cubicBezTo>
                    <a:pt x="848" y="75"/>
                    <a:pt x="848" y="76"/>
                    <a:pt x="848" y="76"/>
                  </a:cubicBezTo>
                  <a:cubicBezTo>
                    <a:pt x="849" y="74"/>
                    <a:pt x="849" y="72"/>
                    <a:pt x="850" y="71"/>
                  </a:cubicBezTo>
                  <a:cubicBezTo>
                    <a:pt x="855" y="72"/>
                    <a:pt x="859" y="74"/>
                    <a:pt x="861" y="77"/>
                  </a:cubicBezTo>
                  <a:cubicBezTo>
                    <a:pt x="860" y="77"/>
                    <a:pt x="860" y="77"/>
                    <a:pt x="86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92" name="Freeform 68">
              <a:extLst>
                <a:ext uri="{FF2B5EF4-FFF2-40B4-BE49-F238E27FC236}">
                  <a16:creationId xmlns:a16="http://schemas.microsoft.com/office/drawing/2014/main" id="{0650FA2F-5D6A-5E9B-58C1-245BEFF528A0}"/>
                </a:ext>
              </a:extLst>
            </p:cNvPr>
            <p:cNvSpPr/>
            <p:nvPr/>
          </p:nvSpPr>
          <p:spPr bwMode="auto">
            <a:xfrm>
              <a:off x="6743700" y="4640263"/>
              <a:ext cx="87313" cy="112712"/>
            </a:xfrm>
            <a:custGeom>
              <a:avLst/>
              <a:gdLst>
                <a:gd name="T0" fmla="*/ 7 w 35"/>
                <a:gd name="T1" fmla="*/ 11 h 46"/>
                <a:gd name="T2" fmla="*/ 20 w 35"/>
                <a:gd name="T3" fmla="*/ 45 h 46"/>
                <a:gd name="T4" fmla="*/ 22 w 35"/>
                <a:gd name="T5" fmla="*/ 42 h 46"/>
                <a:gd name="T6" fmla="*/ 9 w 35"/>
                <a:gd name="T7" fmla="*/ 14 h 46"/>
                <a:gd name="T8" fmla="*/ 34 w 35"/>
                <a:gd name="T9" fmla="*/ 24 h 46"/>
                <a:gd name="T10" fmla="*/ 35 w 35"/>
                <a:gd name="T11" fmla="*/ 23 h 46"/>
                <a:gd name="T12" fmla="*/ 7 w 35"/>
                <a:gd name="T13" fmla="*/ 1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6">
                  <a:moveTo>
                    <a:pt x="7" y="11"/>
                  </a:moveTo>
                  <a:cubicBezTo>
                    <a:pt x="0" y="21"/>
                    <a:pt x="13" y="38"/>
                    <a:pt x="20" y="45"/>
                  </a:cubicBezTo>
                  <a:cubicBezTo>
                    <a:pt x="21" y="46"/>
                    <a:pt x="23" y="44"/>
                    <a:pt x="22" y="42"/>
                  </a:cubicBezTo>
                  <a:cubicBezTo>
                    <a:pt x="16" y="36"/>
                    <a:pt x="6" y="24"/>
                    <a:pt x="9" y="14"/>
                  </a:cubicBezTo>
                  <a:cubicBezTo>
                    <a:pt x="12" y="3"/>
                    <a:pt x="31" y="21"/>
                    <a:pt x="34" y="24"/>
                  </a:cubicBezTo>
                  <a:cubicBezTo>
                    <a:pt x="34" y="24"/>
                    <a:pt x="35" y="23"/>
                    <a:pt x="35" y="23"/>
                  </a:cubicBezTo>
                  <a:cubicBezTo>
                    <a:pt x="31" y="18"/>
                    <a:pt x="14" y="0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93" name="Freeform 69">
              <a:extLst>
                <a:ext uri="{FF2B5EF4-FFF2-40B4-BE49-F238E27FC236}">
                  <a16:creationId xmlns:a16="http://schemas.microsoft.com/office/drawing/2014/main" id="{9BF72B5A-2501-C655-8B53-8539E806DBF7}"/>
                </a:ext>
              </a:extLst>
            </p:cNvPr>
            <p:cNvSpPr/>
            <p:nvPr/>
          </p:nvSpPr>
          <p:spPr bwMode="auto">
            <a:xfrm>
              <a:off x="6902450" y="4579938"/>
              <a:ext cx="179388" cy="328612"/>
            </a:xfrm>
            <a:custGeom>
              <a:avLst/>
              <a:gdLst>
                <a:gd name="T0" fmla="*/ 64 w 73"/>
                <a:gd name="T1" fmla="*/ 120 h 133"/>
                <a:gd name="T2" fmla="*/ 34 w 73"/>
                <a:gd name="T3" fmla="*/ 82 h 133"/>
                <a:gd name="T4" fmla="*/ 15 w 73"/>
                <a:gd name="T5" fmla="*/ 51 h 133"/>
                <a:gd name="T6" fmla="*/ 8 w 73"/>
                <a:gd name="T7" fmla="*/ 32 h 133"/>
                <a:gd name="T8" fmla="*/ 32 w 73"/>
                <a:gd name="T9" fmla="*/ 27 h 133"/>
                <a:gd name="T10" fmla="*/ 34 w 73"/>
                <a:gd name="T11" fmla="*/ 28 h 133"/>
                <a:gd name="T12" fmla="*/ 46 w 73"/>
                <a:gd name="T13" fmla="*/ 12 h 133"/>
                <a:gd name="T14" fmla="*/ 43 w 73"/>
                <a:gd name="T15" fmla="*/ 10 h 133"/>
                <a:gd name="T16" fmla="*/ 16 w 73"/>
                <a:gd name="T17" fmla="*/ 2 h 133"/>
                <a:gd name="T18" fmla="*/ 0 w 73"/>
                <a:gd name="T19" fmla="*/ 11 h 133"/>
                <a:gd name="T20" fmla="*/ 16 w 73"/>
                <a:gd name="T21" fmla="*/ 63 h 133"/>
                <a:gd name="T22" fmla="*/ 61 w 73"/>
                <a:gd name="T23" fmla="*/ 126 h 133"/>
                <a:gd name="T24" fmla="*/ 62 w 73"/>
                <a:gd name="T25" fmla="*/ 127 h 133"/>
                <a:gd name="T26" fmla="*/ 73 w 73"/>
                <a:gd name="T27" fmla="*/ 133 h 133"/>
                <a:gd name="T28" fmla="*/ 64 w 73"/>
                <a:gd name="T29" fmla="*/ 12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133">
                  <a:moveTo>
                    <a:pt x="64" y="120"/>
                  </a:moveTo>
                  <a:cubicBezTo>
                    <a:pt x="60" y="105"/>
                    <a:pt x="44" y="92"/>
                    <a:pt x="34" y="82"/>
                  </a:cubicBezTo>
                  <a:cubicBezTo>
                    <a:pt x="26" y="73"/>
                    <a:pt x="19" y="62"/>
                    <a:pt x="15" y="51"/>
                  </a:cubicBezTo>
                  <a:cubicBezTo>
                    <a:pt x="12" y="44"/>
                    <a:pt x="10" y="38"/>
                    <a:pt x="8" y="32"/>
                  </a:cubicBezTo>
                  <a:cubicBezTo>
                    <a:pt x="0" y="17"/>
                    <a:pt x="8" y="15"/>
                    <a:pt x="32" y="27"/>
                  </a:cubicBezTo>
                  <a:cubicBezTo>
                    <a:pt x="32" y="29"/>
                    <a:pt x="33" y="29"/>
                    <a:pt x="34" y="28"/>
                  </a:cubicBezTo>
                  <a:cubicBezTo>
                    <a:pt x="44" y="19"/>
                    <a:pt x="41" y="24"/>
                    <a:pt x="46" y="12"/>
                  </a:cubicBezTo>
                  <a:cubicBezTo>
                    <a:pt x="47" y="10"/>
                    <a:pt x="44" y="9"/>
                    <a:pt x="43" y="10"/>
                  </a:cubicBezTo>
                  <a:cubicBezTo>
                    <a:pt x="33" y="33"/>
                    <a:pt x="26" y="2"/>
                    <a:pt x="16" y="2"/>
                  </a:cubicBezTo>
                  <a:cubicBezTo>
                    <a:pt x="10" y="1"/>
                    <a:pt x="0" y="0"/>
                    <a:pt x="0" y="11"/>
                  </a:cubicBezTo>
                  <a:cubicBezTo>
                    <a:pt x="0" y="29"/>
                    <a:pt x="10" y="47"/>
                    <a:pt x="16" y="63"/>
                  </a:cubicBezTo>
                  <a:cubicBezTo>
                    <a:pt x="25" y="87"/>
                    <a:pt x="60" y="98"/>
                    <a:pt x="61" y="126"/>
                  </a:cubicBezTo>
                  <a:cubicBezTo>
                    <a:pt x="61" y="127"/>
                    <a:pt x="61" y="127"/>
                    <a:pt x="62" y="127"/>
                  </a:cubicBezTo>
                  <a:cubicBezTo>
                    <a:pt x="66" y="129"/>
                    <a:pt x="69" y="131"/>
                    <a:pt x="73" y="133"/>
                  </a:cubicBezTo>
                  <a:cubicBezTo>
                    <a:pt x="69" y="129"/>
                    <a:pt x="65" y="125"/>
                    <a:pt x="6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94" name="Freeform 70">
              <a:extLst>
                <a:ext uri="{FF2B5EF4-FFF2-40B4-BE49-F238E27FC236}">
                  <a16:creationId xmlns:a16="http://schemas.microsoft.com/office/drawing/2014/main" id="{EDD81DFA-AF21-E23B-A868-BFB44C5073C3}"/>
                </a:ext>
              </a:extLst>
            </p:cNvPr>
            <p:cNvSpPr/>
            <p:nvPr/>
          </p:nvSpPr>
          <p:spPr bwMode="auto">
            <a:xfrm>
              <a:off x="7081838" y="4908550"/>
              <a:ext cx="93663" cy="31750"/>
            </a:xfrm>
            <a:custGeom>
              <a:avLst/>
              <a:gdLst>
                <a:gd name="T0" fmla="*/ 38 w 38"/>
                <a:gd name="T1" fmla="*/ 13 h 13"/>
                <a:gd name="T2" fmla="*/ 0 w 38"/>
                <a:gd name="T3" fmla="*/ 0 h 13"/>
                <a:gd name="T4" fmla="*/ 38 w 38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13">
                  <a:moveTo>
                    <a:pt x="38" y="13"/>
                  </a:moveTo>
                  <a:cubicBezTo>
                    <a:pt x="25" y="9"/>
                    <a:pt x="13" y="5"/>
                    <a:pt x="0" y="0"/>
                  </a:cubicBezTo>
                  <a:cubicBezTo>
                    <a:pt x="9" y="6"/>
                    <a:pt x="23" y="10"/>
                    <a:pt x="3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95" name="Freeform 71">
              <a:extLst>
                <a:ext uri="{FF2B5EF4-FFF2-40B4-BE49-F238E27FC236}">
                  <a16:creationId xmlns:a16="http://schemas.microsoft.com/office/drawing/2014/main" id="{C7AFFDB5-9031-A750-847C-8C0B403B066A}"/>
                </a:ext>
              </a:extLst>
            </p:cNvPr>
            <p:cNvSpPr/>
            <p:nvPr/>
          </p:nvSpPr>
          <p:spPr bwMode="auto">
            <a:xfrm>
              <a:off x="6770688" y="4738688"/>
              <a:ext cx="758825" cy="285750"/>
            </a:xfrm>
            <a:custGeom>
              <a:avLst/>
              <a:gdLst>
                <a:gd name="T0" fmla="*/ 304 w 307"/>
                <a:gd name="T1" fmla="*/ 85 h 116"/>
                <a:gd name="T2" fmla="*/ 294 w 307"/>
                <a:gd name="T3" fmla="*/ 90 h 116"/>
                <a:gd name="T4" fmla="*/ 245 w 307"/>
                <a:gd name="T5" fmla="*/ 81 h 116"/>
                <a:gd name="T6" fmla="*/ 164 w 307"/>
                <a:gd name="T7" fmla="*/ 82 h 116"/>
                <a:gd name="T8" fmla="*/ 186 w 307"/>
                <a:gd name="T9" fmla="*/ 87 h 116"/>
                <a:gd name="T10" fmla="*/ 292 w 307"/>
                <a:gd name="T11" fmla="*/ 90 h 116"/>
                <a:gd name="T12" fmla="*/ 123 w 307"/>
                <a:gd name="T13" fmla="*/ 86 h 116"/>
                <a:gd name="T14" fmla="*/ 1 w 307"/>
                <a:gd name="T15" fmla="*/ 1 h 116"/>
                <a:gd name="T16" fmla="*/ 0 w 307"/>
                <a:gd name="T17" fmla="*/ 2 h 116"/>
                <a:gd name="T18" fmla="*/ 138 w 307"/>
                <a:gd name="T19" fmla="*/ 93 h 116"/>
                <a:gd name="T20" fmla="*/ 305 w 307"/>
                <a:gd name="T21" fmla="*/ 88 h 116"/>
                <a:gd name="T22" fmla="*/ 304 w 307"/>
                <a:gd name="T23" fmla="*/ 8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7" h="116">
                  <a:moveTo>
                    <a:pt x="304" y="85"/>
                  </a:moveTo>
                  <a:cubicBezTo>
                    <a:pt x="300" y="87"/>
                    <a:pt x="297" y="88"/>
                    <a:pt x="294" y="90"/>
                  </a:cubicBezTo>
                  <a:cubicBezTo>
                    <a:pt x="278" y="80"/>
                    <a:pt x="265" y="78"/>
                    <a:pt x="245" y="81"/>
                  </a:cubicBezTo>
                  <a:cubicBezTo>
                    <a:pt x="232" y="84"/>
                    <a:pt x="195" y="86"/>
                    <a:pt x="164" y="82"/>
                  </a:cubicBezTo>
                  <a:cubicBezTo>
                    <a:pt x="171" y="84"/>
                    <a:pt x="178" y="85"/>
                    <a:pt x="186" y="87"/>
                  </a:cubicBezTo>
                  <a:cubicBezTo>
                    <a:pt x="221" y="92"/>
                    <a:pt x="260" y="74"/>
                    <a:pt x="292" y="90"/>
                  </a:cubicBezTo>
                  <a:cubicBezTo>
                    <a:pt x="234" y="114"/>
                    <a:pt x="183" y="102"/>
                    <a:pt x="123" y="86"/>
                  </a:cubicBezTo>
                  <a:cubicBezTo>
                    <a:pt x="75" y="73"/>
                    <a:pt x="41" y="28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46" y="36"/>
                    <a:pt x="80" y="78"/>
                    <a:pt x="138" y="93"/>
                  </a:cubicBezTo>
                  <a:cubicBezTo>
                    <a:pt x="198" y="109"/>
                    <a:pt x="247" y="116"/>
                    <a:pt x="305" y="88"/>
                  </a:cubicBezTo>
                  <a:cubicBezTo>
                    <a:pt x="307" y="87"/>
                    <a:pt x="305" y="85"/>
                    <a:pt x="304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96" name="Freeform 72">
              <a:extLst>
                <a:ext uri="{FF2B5EF4-FFF2-40B4-BE49-F238E27FC236}">
                  <a16:creationId xmlns:a16="http://schemas.microsoft.com/office/drawing/2014/main" id="{191BF22A-877D-7EFC-4D4C-39522F3C5F89}"/>
                </a:ext>
              </a:extLst>
            </p:cNvPr>
            <p:cNvSpPr/>
            <p:nvPr/>
          </p:nvSpPr>
          <p:spPr bwMode="auto">
            <a:xfrm>
              <a:off x="7046913" y="4587875"/>
              <a:ext cx="7938" cy="6350"/>
            </a:xfrm>
            <a:custGeom>
              <a:avLst/>
              <a:gdLst>
                <a:gd name="T0" fmla="*/ 1 w 3"/>
                <a:gd name="T1" fmla="*/ 0 h 3"/>
                <a:gd name="T2" fmla="*/ 1 w 3"/>
                <a:gd name="T3" fmla="*/ 3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3" y="3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97" name="Freeform 73">
              <a:extLst>
                <a:ext uri="{FF2B5EF4-FFF2-40B4-BE49-F238E27FC236}">
                  <a16:creationId xmlns:a16="http://schemas.microsoft.com/office/drawing/2014/main" id="{4FE717BB-D346-31C6-DCC5-D691A8668EA6}"/>
                </a:ext>
              </a:extLst>
            </p:cNvPr>
            <p:cNvSpPr/>
            <p:nvPr/>
          </p:nvSpPr>
          <p:spPr bwMode="auto">
            <a:xfrm>
              <a:off x="6845300" y="4140200"/>
              <a:ext cx="498475" cy="531812"/>
            </a:xfrm>
            <a:custGeom>
              <a:avLst/>
              <a:gdLst>
                <a:gd name="T0" fmla="*/ 201 w 202"/>
                <a:gd name="T1" fmla="*/ 48 h 215"/>
                <a:gd name="T2" fmla="*/ 187 w 202"/>
                <a:gd name="T3" fmla="*/ 23 h 215"/>
                <a:gd name="T4" fmla="*/ 199 w 202"/>
                <a:gd name="T5" fmla="*/ 3 h 215"/>
                <a:gd name="T6" fmla="*/ 197 w 202"/>
                <a:gd name="T7" fmla="*/ 2 h 215"/>
                <a:gd name="T8" fmla="*/ 169 w 202"/>
                <a:gd name="T9" fmla="*/ 42 h 215"/>
                <a:gd name="T10" fmla="*/ 171 w 202"/>
                <a:gd name="T11" fmla="*/ 45 h 215"/>
                <a:gd name="T12" fmla="*/ 195 w 202"/>
                <a:gd name="T13" fmla="*/ 58 h 215"/>
                <a:gd name="T14" fmla="*/ 174 w 202"/>
                <a:gd name="T15" fmla="*/ 78 h 215"/>
                <a:gd name="T16" fmla="*/ 155 w 202"/>
                <a:gd name="T17" fmla="*/ 62 h 215"/>
                <a:gd name="T18" fmla="*/ 126 w 202"/>
                <a:gd name="T19" fmla="*/ 80 h 215"/>
                <a:gd name="T20" fmla="*/ 118 w 202"/>
                <a:gd name="T21" fmla="*/ 86 h 215"/>
                <a:gd name="T22" fmla="*/ 77 w 202"/>
                <a:gd name="T23" fmla="*/ 105 h 215"/>
                <a:gd name="T24" fmla="*/ 75 w 202"/>
                <a:gd name="T25" fmla="*/ 106 h 215"/>
                <a:gd name="T26" fmla="*/ 88 w 202"/>
                <a:gd name="T27" fmla="*/ 127 h 215"/>
                <a:gd name="T28" fmla="*/ 97 w 202"/>
                <a:gd name="T29" fmla="*/ 150 h 215"/>
                <a:gd name="T30" fmla="*/ 94 w 202"/>
                <a:gd name="T31" fmla="*/ 150 h 215"/>
                <a:gd name="T32" fmla="*/ 77 w 202"/>
                <a:gd name="T33" fmla="*/ 173 h 215"/>
                <a:gd name="T34" fmla="*/ 94 w 202"/>
                <a:gd name="T35" fmla="*/ 141 h 215"/>
                <a:gd name="T36" fmla="*/ 91 w 202"/>
                <a:gd name="T37" fmla="*/ 139 h 215"/>
                <a:gd name="T38" fmla="*/ 70 w 202"/>
                <a:gd name="T39" fmla="*/ 163 h 215"/>
                <a:gd name="T40" fmla="*/ 70 w 202"/>
                <a:gd name="T41" fmla="*/ 163 h 215"/>
                <a:gd name="T42" fmla="*/ 84 w 202"/>
                <a:gd name="T43" fmla="*/ 134 h 215"/>
                <a:gd name="T44" fmla="*/ 81 w 202"/>
                <a:gd name="T45" fmla="*/ 132 h 215"/>
                <a:gd name="T46" fmla="*/ 73 w 202"/>
                <a:gd name="T47" fmla="*/ 140 h 215"/>
                <a:gd name="T48" fmla="*/ 79 w 202"/>
                <a:gd name="T49" fmla="*/ 124 h 215"/>
                <a:gd name="T50" fmla="*/ 76 w 202"/>
                <a:gd name="T51" fmla="*/ 123 h 215"/>
                <a:gd name="T52" fmla="*/ 39 w 202"/>
                <a:gd name="T53" fmla="*/ 165 h 215"/>
                <a:gd name="T54" fmla="*/ 17 w 202"/>
                <a:gd name="T55" fmla="*/ 194 h 215"/>
                <a:gd name="T56" fmla="*/ 9 w 202"/>
                <a:gd name="T57" fmla="*/ 203 h 215"/>
                <a:gd name="T58" fmla="*/ 7 w 202"/>
                <a:gd name="T59" fmla="*/ 206 h 215"/>
                <a:gd name="T60" fmla="*/ 6 w 202"/>
                <a:gd name="T61" fmla="*/ 206 h 215"/>
                <a:gd name="T62" fmla="*/ 1 w 202"/>
                <a:gd name="T63" fmla="*/ 212 h 215"/>
                <a:gd name="T64" fmla="*/ 2 w 202"/>
                <a:gd name="T65" fmla="*/ 213 h 215"/>
                <a:gd name="T66" fmla="*/ 57 w 202"/>
                <a:gd name="T67" fmla="*/ 147 h 215"/>
                <a:gd name="T68" fmla="*/ 70 w 202"/>
                <a:gd name="T69" fmla="*/ 133 h 215"/>
                <a:gd name="T70" fmla="*/ 67 w 202"/>
                <a:gd name="T71" fmla="*/ 144 h 215"/>
                <a:gd name="T72" fmla="*/ 52 w 202"/>
                <a:gd name="T73" fmla="*/ 165 h 215"/>
                <a:gd name="T74" fmla="*/ 46 w 202"/>
                <a:gd name="T75" fmla="*/ 173 h 215"/>
                <a:gd name="T76" fmla="*/ 42 w 202"/>
                <a:gd name="T77" fmla="*/ 178 h 215"/>
                <a:gd name="T78" fmla="*/ 45 w 202"/>
                <a:gd name="T79" fmla="*/ 180 h 215"/>
                <a:gd name="T80" fmla="*/ 79 w 202"/>
                <a:gd name="T81" fmla="*/ 138 h 215"/>
                <a:gd name="T82" fmla="*/ 65 w 202"/>
                <a:gd name="T83" fmla="*/ 164 h 215"/>
                <a:gd name="T84" fmla="*/ 48 w 202"/>
                <a:gd name="T85" fmla="*/ 189 h 215"/>
                <a:gd name="T86" fmla="*/ 51 w 202"/>
                <a:gd name="T87" fmla="*/ 191 h 215"/>
                <a:gd name="T88" fmla="*/ 84 w 202"/>
                <a:gd name="T89" fmla="*/ 151 h 215"/>
                <a:gd name="T90" fmla="*/ 60 w 202"/>
                <a:gd name="T91" fmla="*/ 196 h 215"/>
                <a:gd name="T92" fmla="*/ 63 w 202"/>
                <a:gd name="T93" fmla="*/ 198 h 215"/>
                <a:gd name="T94" fmla="*/ 95 w 202"/>
                <a:gd name="T95" fmla="*/ 154 h 215"/>
                <a:gd name="T96" fmla="*/ 83 w 202"/>
                <a:gd name="T97" fmla="*/ 173 h 215"/>
                <a:gd name="T98" fmla="*/ 83 w 202"/>
                <a:gd name="T99" fmla="*/ 174 h 215"/>
                <a:gd name="T100" fmla="*/ 102 w 202"/>
                <a:gd name="T101" fmla="*/ 144 h 215"/>
                <a:gd name="T102" fmla="*/ 92 w 202"/>
                <a:gd name="T103" fmla="*/ 106 h 215"/>
                <a:gd name="T104" fmla="*/ 139 w 202"/>
                <a:gd name="T105" fmla="*/ 83 h 215"/>
                <a:gd name="T106" fmla="*/ 145 w 202"/>
                <a:gd name="T107" fmla="*/ 79 h 215"/>
                <a:gd name="T108" fmla="*/ 171 w 202"/>
                <a:gd name="T109" fmla="*/ 81 h 215"/>
                <a:gd name="T110" fmla="*/ 174 w 202"/>
                <a:gd name="T111" fmla="*/ 83 h 215"/>
                <a:gd name="T112" fmla="*/ 202 w 202"/>
                <a:gd name="T113" fmla="*/ 51 h 215"/>
                <a:gd name="T114" fmla="*/ 201 w 202"/>
                <a:gd name="T115" fmla="*/ 4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2" h="215">
                  <a:moveTo>
                    <a:pt x="201" y="48"/>
                  </a:moveTo>
                  <a:cubicBezTo>
                    <a:pt x="181" y="45"/>
                    <a:pt x="169" y="43"/>
                    <a:pt x="187" y="23"/>
                  </a:cubicBezTo>
                  <a:cubicBezTo>
                    <a:pt x="193" y="17"/>
                    <a:pt x="197" y="11"/>
                    <a:pt x="199" y="3"/>
                  </a:cubicBezTo>
                  <a:cubicBezTo>
                    <a:pt x="200" y="1"/>
                    <a:pt x="197" y="0"/>
                    <a:pt x="197" y="2"/>
                  </a:cubicBezTo>
                  <a:cubicBezTo>
                    <a:pt x="190" y="17"/>
                    <a:pt x="176" y="27"/>
                    <a:pt x="169" y="42"/>
                  </a:cubicBezTo>
                  <a:cubicBezTo>
                    <a:pt x="169" y="43"/>
                    <a:pt x="169" y="45"/>
                    <a:pt x="171" y="45"/>
                  </a:cubicBezTo>
                  <a:cubicBezTo>
                    <a:pt x="177" y="46"/>
                    <a:pt x="200" y="47"/>
                    <a:pt x="195" y="58"/>
                  </a:cubicBezTo>
                  <a:cubicBezTo>
                    <a:pt x="195" y="58"/>
                    <a:pt x="179" y="84"/>
                    <a:pt x="174" y="78"/>
                  </a:cubicBezTo>
                  <a:cubicBezTo>
                    <a:pt x="170" y="72"/>
                    <a:pt x="163" y="62"/>
                    <a:pt x="155" y="62"/>
                  </a:cubicBezTo>
                  <a:cubicBezTo>
                    <a:pt x="144" y="62"/>
                    <a:pt x="140" y="80"/>
                    <a:pt x="126" y="80"/>
                  </a:cubicBezTo>
                  <a:cubicBezTo>
                    <a:pt x="123" y="80"/>
                    <a:pt x="114" y="90"/>
                    <a:pt x="118" y="86"/>
                  </a:cubicBezTo>
                  <a:cubicBezTo>
                    <a:pt x="104" y="99"/>
                    <a:pt x="96" y="103"/>
                    <a:pt x="77" y="105"/>
                  </a:cubicBezTo>
                  <a:cubicBezTo>
                    <a:pt x="76" y="105"/>
                    <a:pt x="75" y="105"/>
                    <a:pt x="75" y="106"/>
                  </a:cubicBezTo>
                  <a:cubicBezTo>
                    <a:pt x="78" y="115"/>
                    <a:pt x="82" y="120"/>
                    <a:pt x="88" y="127"/>
                  </a:cubicBezTo>
                  <a:cubicBezTo>
                    <a:pt x="96" y="136"/>
                    <a:pt x="98" y="143"/>
                    <a:pt x="97" y="150"/>
                  </a:cubicBezTo>
                  <a:cubicBezTo>
                    <a:pt x="96" y="149"/>
                    <a:pt x="95" y="149"/>
                    <a:pt x="94" y="150"/>
                  </a:cubicBezTo>
                  <a:cubicBezTo>
                    <a:pt x="88" y="157"/>
                    <a:pt x="82" y="165"/>
                    <a:pt x="77" y="173"/>
                  </a:cubicBezTo>
                  <a:cubicBezTo>
                    <a:pt x="83" y="163"/>
                    <a:pt x="89" y="152"/>
                    <a:pt x="94" y="141"/>
                  </a:cubicBezTo>
                  <a:cubicBezTo>
                    <a:pt x="95" y="139"/>
                    <a:pt x="92" y="137"/>
                    <a:pt x="91" y="139"/>
                  </a:cubicBezTo>
                  <a:cubicBezTo>
                    <a:pt x="83" y="146"/>
                    <a:pt x="76" y="154"/>
                    <a:pt x="70" y="163"/>
                  </a:cubicBezTo>
                  <a:cubicBezTo>
                    <a:pt x="70" y="163"/>
                    <a:pt x="70" y="163"/>
                    <a:pt x="70" y="163"/>
                  </a:cubicBezTo>
                  <a:cubicBezTo>
                    <a:pt x="75" y="154"/>
                    <a:pt x="81" y="144"/>
                    <a:pt x="84" y="134"/>
                  </a:cubicBezTo>
                  <a:cubicBezTo>
                    <a:pt x="85" y="132"/>
                    <a:pt x="82" y="131"/>
                    <a:pt x="81" y="132"/>
                  </a:cubicBezTo>
                  <a:cubicBezTo>
                    <a:pt x="78" y="135"/>
                    <a:pt x="75" y="138"/>
                    <a:pt x="73" y="140"/>
                  </a:cubicBezTo>
                  <a:cubicBezTo>
                    <a:pt x="75" y="135"/>
                    <a:pt x="78" y="130"/>
                    <a:pt x="79" y="124"/>
                  </a:cubicBezTo>
                  <a:cubicBezTo>
                    <a:pt x="80" y="123"/>
                    <a:pt x="78" y="122"/>
                    <a:pt x="76" y="123"/>
                  </a:cubicBezTo>
                  <a:cubicBezTo>
                    <a:pt x="63" y="135"/>
                    <a:pt x="51" y="150"/>
                    <a:pt x="39" y="165"/>
                  </a:cubicBezTo>
                  <a:cubicBezTo>
                    <a:pt x="32" y="174"/>
                    <a:pt x="25" y="184"/>
                    <a:pt x="17" y="194"/>
                  </a:cubicBezTo>
                  <a:cubicBezTo>
                    <a:pt x="14" y="197"/>
                    <a:pt x="12" y="200"/>
                    <a:pt x="9" y="203"/>
                  </a:cubicBezTo>
                  <a:cubicBezTo>
                    <a:pt x="9" y="203"/>
                    <a:pt x="1" y="215"/>
                    <a:pt x="7" y="206"/>
                  </a:cubicBezTo>
                  <a:cubicBezTo>
                    <a:pt x="7" y="206"/>
                    <a:pt x="6" y="206"/>
                    <a:pt x="6" y="206"/>
                  </a:cubicBezTo>
                  <a:cubicBezTo>
                    <a:pt x="4" y="208"/>
                    <a:pt x="3" y="210"/>
                    <a:pt x="1" y="212"/>
                  </a:cubicBezTo>
                  <a:cubicBezTo>
                    <a:pt x="0" y="213"/>
                    <a:pt x="1" y="214"/>
                    <a:pt x="2" y="213"/>
                  </a:cubicBezTo>
                  <a:cubicBezTo>
                    <a:pt x="23" y="194"/>
                    <a:pt x="39" y="169"/>
                    <a:pt x="57" y="147"/>
                  </a:cubicBezTo>
                  <a:cubicBezTo>
                    <a:pt x="61" y="142"/>
                    <a:pt x="65" y="138"/>
                    <a:pt x="70" y="133"/>
                  </a:cubicBezTo>
                  <a:cubicBezTo>
                    <a:pt x="81" y="121"/>
                    <a:pt x="69" y="140"/>
                    <a:pt x="67" y="144"/>
                  </a:cubicBezTo>
                  <a:cubicBezTo>
                    <a:pt x="63" y="152"/>
                    <a:pt x="57" y="158"/>
                    <a:pt x="52" y="165"/>
                  </a:cubicBezTo>
                  <a:cubicBezTo>
                    <a:pt x="47" y="170"/>
                    <a:pt x="45" y="172"/>
                    <a:pt x="46" y="173"/>
                  </a:cubicBezTo>
                  <a:cubicBezTo>
                    <a:pt x="45" y="175"/>
                    <a:pt x="43" y="176"/>
                    <a:pt x="42" y="178"/>
                  </a:cubicBezTo>
                  <a:cubicBezTo>
                    <a:pt x="41" y="180"/>
                    <a:pt x="43" y="182"/>
                    <a:pt x="45" y="180"/>
                  </a:cubicBezTo>
                  <a:cubicBezTo>
                    <a:pt x="56" y="166"/>
                    <a:pt x="66" y="151"/>
                    <a:pt x="79" y="138"/>
                  </a:cubicBezTo>
                  <a:cubicBezTo>
                    <a:pt x="73" y="144"/>
                    <a:pt x="69" y="157"/>
                    <a:pt x="65" y="164"/>
                  </a:cubicBezTo>
                  <a:cubicBezTo>
                    <a:pt x="59" y="172"/>
                    <a:pt x="54" y="181"/>
                    <a:pt x="48" y="189"/>
                  </a:cubicBezTo>
                  <a:cubicBezTo>
                    <a:pt x="47" y="191"/>
                    <a:pt x="50" y="193"/>
                    <a:pt x="51" y="191"/>
                  </a:cubicBezTo>
                  <a:cubicBezTo>
                    <a:pt x="62" y="178"/>
                    <a:pt x="73" y="164"/>
                    <a:pt x="84" y="151"/>
                  </a:cubicBezTo>
                  <a:cubicBezTo>
                    <a:pt x="77" y="166"/>
                    <a:pt x="67" y="181"/>
                    <a:pt x="60" y="196"/>
                  </a:cubicBezTo>
                  <a:cubicBezTo>
                    <a:pt x="59" y="198"/>
                    <a:pt x="61" y="200"/>
                    <a:pt x="63" y="198"/>
                  </a:cubicBezTo>
                  <a:cubicBezTo>
                    <a:pt x="74" y="184"/>
                    <a:pt x="84" y="169"/>
                    <a:pt x="95" y="154"/>
                  </a:cubicBezTo>
                  <a:cubicBezTo>
                    <a:pt x="93" y="160"/>
                    <a:pt x="88" y="166"/>
                    <a:pt x="83" y="173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87" y="169"/>
                    <a:pt x="105" y="152"/>
                    <a:pt x="102" y="144"/>
                  </a:cubicBezTo>
                  <a:cubicBezTo>
                    <a:pt x="98" y="132"/>
                    <a:pt x="72" y="110"/>
                    <a:pt x="92" y="106"/>
                  </a:cubicBezTo>
                  <a:cubicBezTo>
                    <a:pt x="112" y="103"/>
                    <a:pt x="120" y="83"/>
                    <a:pt x="139" y="83"/>
                  </a:cubicBezTo>
                  <a:cubicBezTo>
                    <a:pt x="141" y="83"/>
                    <a:pt x="146" y="78"/>
                    <a:pt x="145" y="79"/>
                  </a:cubicBezTo>
                  <a:cubicBezTo>
                    <a:pt x="152" y="73"/>
                    <a:pt x="169" y="60"/>
                    <a:pt x="171" y="81"/>
                  </a:cubicBezTo>
                  <a:cubicBezTo>
                    <a:pt x="172" y="83"/>
                    <a:pt x="173" y="84"/>
                    <a:pt x="174" y="83"/>
                  </a:cubicBezTo>
                  <a:cubicBezTo>
                    <a:pt x="189" y="75"/>
                    <a:pt x="195" y="66"/>
                    <a:pt x="202" y="51"/>
                  </a:cubicBezTo>
                  <a:cubicBezTo>
                    <a:pt x="202" y="50"/>
                    <a:pt x="202" y="48"/>
                    <a:pt x="201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98" name="Freeform 74">
              <a:extLst>
                <a:ext uri="{FF2B5EF4-FFF2-40B4-BE49-F238E27FC236}">
                  <a16:creationId xmlns:a16="http://schemas.microsoft.com/office/drawing/2014/main" id="{C09CC823-946C-B677-DC2B-359DD8A58A5F}"/>
                </a:ext>
              </a:extLst>
            </p:cNvPr>
            <p:cNvSpPr/>
            <p:nvPr/>
          </p:nvSpPr>
          <p:spPr bwMode="auto">
            <a:xfrm>
              <a:off x="7258050" y="3937000"/>
              <a:ext cx="231775" cy="188912"/>
            </a:xfrm>
            <a:custGeom>
              <a:avLst/>
              <a:gdLst>
                <a:gd name="T0" fmla="*/ 89 w 94"/>
                <a:gd name="T1" fmla="*/ 26 h 76"/>
                <a:gd name="T2" fmla="*/ 86 w 94"/>
                <a:gd name="T3" fmla="*/ 26 h 76"/>
                <a:gd name="T4" fmla="*/ 80 w 94"/>
                <a:gd name="T5" fmla="*/ 47 h 76"/>
                <a:gd name="T6" fmla="*/ 67 w 94"/>
                <a:gd name="T7" fmla="*/ 34 h 76"/>
                <a:gd name="T8" fmla="*/ 48 w 94"/>
                <a:gd name="T9" fmla="*/ 8 h 76"/>
                <a:gd name="T10" fmla="*/ 47 w 94"/>
                <a:gd name="T11" fmla="*/ 6 h 76"/>
                <a:gd name="T12" fmla="*/ 31 w 94"/>
                <a:gd name="T13" fmla="*/ 12 h 76"/>
                <a:gd name="T14" fmla="*/ 4 w 94"/>
                <a:gd name="T15" fmla="*/ 43 h 76"/>
                <a:gd name="T16" fmla="*/ 3 w 94"/>
                <a:gd name="T17" fmla="*/ 45 h 76"/>
                <a:gd name="T18" fmla="*/ 28 w 94"/>
                <a:gd name="T19" fmla="*/ 76 h 76"/>
                <a:gd name="T20" fmla="*/ 29 w 94"/>
                <a:gd name="T21" fmla="*/ 75 h 76"/>
                <a:gd name="T22" fmla="*/ 11 w 94"/>
                <a:gd name="T23" fmla="*/ 44 h 76"/>
                <a:gd name="T24" fmla="*/ 26 w 94"/>
                <a:gd name="T25" fmla="*/ 27 h 76"/>
                <a:gd name="T26" fmla="*/ 46 w 94"/>
                <a:gd name="T27" fmla="*/ 11 h 76"/>
                <a:gd name="T28" fmla="*/ 56 w 94"/>
                <a:gd name="T29" fmla="*/ 26 h 76"/>
                <a:gd name="T30" fmla="*/ 83 w 94"/>
                <a:gd name="T31" fmla="*/ 51 h 76"/>
                <a:gd name="T32" fmla="*/ 89 w 94"/>
                <a:gd name="T33" fmla="*/ 2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" h="76">
                  <a:moveTo>
                    <a:pt x="89" y="26"/>
                  </a:moveTo>
                  <a:cubicBezTo>
                    <a:pt x="88" y="24"/>
                    <a:pt x="86" y="24"/>
                    <a:pt x="86" y="26"/>
                  </a:cubicBezTo>
                  <a:cubicBezTo>
                    <a:pt x="86" y="30"/>
                    <a:pt x="90" y="51"/>
                    <a:pt x="80" y="47"/>
                  </a:cubicBezTo>
                  <a:cubicBezTo>
                    <a:pt x="75" y="44"/>
                    <a:pt x="71" y="38"/>
                    <a:pt x="67" y="34"/>
                  </a:cubicBezTo>
                  <a:cubicBezTo>
                    <a:pt x="61" y="27"/>
                    <a:pt x="51" y="17"/>
                    <a:pt x="48" y="8"/>
                  </a:cubicBezTo>
                  <a:cubicBezTo>
                    <a:pt x="48" y="7"/>
                    <a:pt x="48" y="7"/>
                    <a:pt x="47" y="6"/>
                  </a:cubicBezTo>
                  <a:cubicBezTo>
                    <a:pt x="40" y="5"/>
                    <a:pt x="35" y="7"/>
                    <a:pt x="31" y="12"/>
                  </a:cubicBezTo>
                  <a:cubicBezTo>
                    <a:pt x="22" y="24"/>
                    <a:pt x="20" y="38"/>
                    <a:pt x="4" y="43"/>
                  </a:cubicBezTo>
                  <a:cubicBezTo>
                    <a:pt x="2" y="43"/>
                    <a:pt x="2" y="44"/>
                    <a:pt x="3" y="45"/>
                  </a:cubicBezTo>
                  <a:cubicBezTo>
                    <a:pt x="8" y="57"/>
                    <a:pt x="16" y="70"/>
                    <a:pt x="28" y="76"/>
                  </a:cubicBezTo>
                  <a:cubicBezTo>
                    <a:pt x="29" y="76"/>
                    <a:pt x="30" y="76"/>
                    <a:pt x="29" y="75"/>
                  </a:cubicBezTo>
                  <a:cubicBezTo>
                    <a:pt x="23" y="71"/>
                    <a:pt x="0" y="48"/>
                    <a:pt x="11" y="44"/>
                  </a:cubicBezTo>
                  <a:cubicBezTo>
                    <a:pt x="18" y="41"/>
                    <a:pt x="23" y="33"/>
                    <a:pt x="26" y="27"/>
                  </a:cubicBezTo>
                  <a:cubicBezTo>
                    <a:pt x="29" y="23"/>
                    <a:pt x="41" y="0"/>
                    <a:pt x="46" y="11"/>
                  </a:cubicBezTo>
                  <a:cubicBezTo>
                    <a:pt x="49" y="16"/>
                    <a:pt x="53" y="21"/>
                    <a:pt x="56" y="26"/>
                  </a:cubicBezTo>
                  <a:cubicBezTo>
                    <a:pt x="62" y="34"/>
                    <a:pt x="71" y="50"/>
                    <a:pt x="83" y="51"/>
                  </a:cubicBezTo>
                  <a:cubicBezTo>
                    <a:pt x="94" y="53"/>
                    <a:pt x="90" y="31"/>
                    <a:pt x="8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99" name="Freeform 75">
              <a:extLst>
                <a:ext uri="{FF2B5EF4-FFF2-40B4-BE49-F238E27FC236}">
                  <a16:creationId xmlns:a16="http://schemas.microsoft.com/office/drawing/2014/main" id="{490069BF-E31C-30A5-95A5-BDD64A3645B4}"/>
                </a:ext>
              </a:extLst>
            </p:cNvPr>
            <p:cNvSpPr/>
            <p:nvPr/>
          </p:nvSpPr>
          <p:spPr bwMode="auto">
            <a:xfrm>
              <a:off x="7450138" y="3668713"/>
              <a:ext cx="230188" cy="347662"/>
            </a:xfrm>
            <a:custGeom>
              <a:avLst/>
              <a:gdLst>
                <a:gd name="T0" fmla="*/ 88 w 93"/>
                <a:gd name="T1" fmla="*/ 2 h 141"/>
                <a:gd name="T2" fmla="*/ 18 w 93"/>
                <a:gd name="T3" fmla="*/ 84 h 141"/>
                <a:gd name="T4" fmla="*/ 2 w 93"/>
                <a:gd name="T5" fmla="*/ 139 h 141"/>
                <a:gd name="T6" fmla="*/ 3 w 93"/>
                <a:gd name="T7" fmla="*/ 140 h 141"/>
                <a:gd name="T8" fmla="*/ 10 w 93"/>
                <a:gd name="T9" fmla="*/ 117 h 141"/>
                <a:gd name="T10" fmla="*/ 33 w 93"/>
                <a:gd name="T11" fmla="*/ 78 h 141"/>
                <a:gd name="T12" fmla="*/ 92 w 93"/>
                <a:gd name="T13" fmla="*/ 3 h 141"/>
                <a:gd name="T14" fmla="*/ 88 w 93"/>
                <a:gd name="T15" fmla="*/ 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41">
                  <a:moveTo>
                    <a:pt x="88" y="2"/>
                  </a:moveTo>
                  <a:cubicBezTo>
                    <a:pt x="77" y="37"/>
                    <a:pt x="49" y="64"/>
                    <a:pt x="18" y="84"/>
                  </a:cubicBezTo>
                  <a:cubicBezTo>
                    <a:pt x="0" y="95"/>
                    <a:pt x="14" y="125"/>
                    <a:pt x="2" y="139"/>
                  </a:cubicBezTo>
                  <a:cubicBezTo>
                    <a:pt x="1" y="140"/>
                    <a:pt x="2" y="141"/>
                    <a:pt x="3" y="140"/>
                  </a:cubicBezTo>
                  <a:cubicBezTo>
                    <a:pt x="10" y="132"/>
                    <a:pt x="11" y="128"/>
                    <a:pt x="10" y="117"/>
                  </a:cubicBezTo>
                  <a:cubicBezTo>
                    <a:pt x="8" y="95"/>
                    <a:pt x="19" y="90"/>
                    <a:pt x="33" y="78"/>
                  </a:cubicBezTo>
                  <a:cubicBezTo>
                    <a:pt x="59" y="55"/>
                    <a:pt x="81" y="36"/>
                    <a:pt x="92" y="3"/>
                  </a:cubicBezTo>
                  <a:cubicBezTo>
                    <a:pt x="93" y="1"/>
                    <a:pt x="89" y="0"/>
                    <a:pt x="8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00" name="Freeform 76">
              <a:extLst>
                <a:ext uri="{FF2B5EF4-FFF2-40B4-BE49-F238E27FC236}">
                  <a16:creationId xmlns:a16="http://schemas.microsoft.com/office/drawing/2014/main" id="{07274266-AA2C-1C68-291E-F6409005EAF0}"/>
                </a:ext>
              </a:extLst>
            </p:cNvPr>
            <p:cNvSpPr/>
            <p:nvPr/>
          </p:nvSpPr>
          <p:spPr bwMode="auto">
            <a:xfrm>
              <a:off x="7450138" y="3686175"/>
              <a:ext cx="412750" cy="506412"/>
            </a:xfrm>
            <a:custGeom>
              <a:avLst/>
              <a:gdLst>
                <a:gd name="T0" fmla="*/ 163 w 167"/>
                <a:gd name="T1" fmla="*/ 26 h 205"/>
                <a:gd name="T2" fmla="*/ 122 w 167"/>
                <a:gd name="T3" fmla="*/ 66 h 205"/>
                <a:gd name="T4" fmla="*/ 95 w 167"/>
                <a:gd name="T5" fmla="*/ 129 h 205"/>
                <a:gd name="T6" fmla="*/ 52 w 167"/>
                <a:gd name="T7" fmla="*/ 164 h 205"/>
                <a:gd name="T8" fmla="*/ 7 w 167"/>
                <a:gd name="T9" fmla="*/ 173 h 205"/>
                <a:gd name="T10" fmla="*/ 76 w 167"/>
                <a:gd name="T11" fmla="*/ 109 h 205"/>
                <a:gd name="T12" fmla="*/ 91 w 167"/>
                <a:gd name="T13" fmla="*/ 39 h 205"/>
                <a:gd name="T14" fmla="*/ 96 w 167"/>
                <a:gd name="T15" fmla="*/ 2 h 205"/>
                <a:gd name="T16" fmla="*/ 93 w 167"/>
                <a:gd name="T17" fmla="*/ 2 h 205"/>
                <a:gd name="T18" fmla="*/ 70 w 167"/>
                <a:gd name="T19" fmla="*/ 83 h 205"/>
                <a:gd name="T20" fmla="*/ 71 w 167"/>
                <a:gd name="T21" fmla="*/ 92 h 205"/>
                <a:gd name="T22" fmla="*/ 43 w 167"/>
                <a:gd name="T23" fmla="*/ 134 h 205"/>
                <a:gd name="T24" fmla="*/ 0 w 167"/>
                <a:gd name="T25" fmla="*/ 191 h 205"/>
                <a:gd name="T26" fmla="*/ 2 w 167"/>
                <a:gd name="T27" fmla="*/ 193 h 205"/>
                <a:gd name="T28" fmla="*/ 93 w 167"/>
                <a:gd name="T29" fmla="*/ 136 h 205"/>
                <a:gd name="T30" fmla="*/ 117 w 167"/>
                <a:gd name="T31" fmla="*/ 88 h 205"/>
                <a:gd name="T32" fmla="*/ 166 w 167"/>
                <a:gd name="T33" fmla="*/ 27 h 205"/>
                <a:gd name="T34" fmla="*/ 163 w 167"/>
                <a:gd name="T35" fmla="*/ 2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7" h="205">
                  <a:moveTo>
                    <a:pt x="163" y="26"/>
                  </a:moveTo>
                  <a:cubicBezTo>
                    <a:pt x="154" y="52"/>
                    <a:pt x="132" y="48"/>
                    <a:pt x="122" y="66"/>
                  </a:cubicBezTo>
                  <a:cubicBezTo>
                    <a:pt x="111" y="87"/>
                    <a:pt x="112" y="111"/>
                    <a:pt x="95" y="129"/>
                  </a:cubicBezTo>
                  <a:cubicBezTo>
                    <a:pt x="82" y="142"/>
                    <a:pt x="67" y="154"/>
                    <a:pt x="52" y="164"/>
                  </a:cubicBezTo>
                  <a:cubicBezTo>
                    <a:pt x="43" y="171"/>
                    <a:pt x="0" y="205"/>
                    <a:pt x="7" y="173"/>
                  </a:cubicBezTo>
                  <a:cubicBezTo>
                    <a:pt x="15" y="142"/>
                    <a:pt x="61" y="136"/>
                    <a:pt x="76" y="109"/>
                  </a:cubicBezTo>
                  <a:cubicBezTo>
                    <a:pt x="87" y="90"/>
                    <a:pt x="82" y="61"/>
                    <a:pt x="91" y="39"/>
                  </a:cubicBezTo>
                  <a:cubicBezTo>
                    <a:pt x="97" y="26"/>
                    <a:pt x="98" y="16"/>
                    <a:pt x="96" y="2"/>
                  </a:cubicBezTo>
                  <a:cubicBezTo>
                    <a:pt x="96" y="0"/>
                    <a:pt x="93" y="1"/>
                    <a:pt x="93" y="2"/>
                  </a:cubicBezTo>
                  <a:cubicBezTo>
                    <a:pt x="96" y="31"/>
                    <a:pt x="78" y="56"/>
                    <a:pt x="70" y="83"/>
                  </a:cubicBezTo>
                  <a:cubicBezTo>
                    <a:pt x="70" y="85"/>
                    <a:pt x="70" y="89"/>
                    <a:pt x="71" y="92"/>
                  </a:cubicBezTo>
                  <a:cubicBezTo>
                    <a:pt x="78" y="114"/>
                    <a:pt x="58" y="126"/>
                    <a:pt x="43" y="134"/>
                  </a:cubicBezTo>
                  <a:cubicBezTo>
                    <a:pt x="18" y="149"/>
                    <a:pt x="4" y="161"/>
                    <a:pt x="0" y="191"/>
                  </a:cubicBezTo>
                  <a:cubicBezTo>
                    <a:pt x="0" y="192"/>
                    <a:pt x="1" y="193"/>
                    <a:pt x="2" y="193"/>
                  </a:cubicBezTo>
                  <a:cubicBezTo>
                    <a:pt x="34" y="195"/>
                    <a:pt x="72" y="156"/>
                    <a:pt x="93" y="136"/>
                  </a:cubicBezTo>
                  <a:cubicBezTo>
                    <a:pt x="109" y="122"/>
                    <a:pt x="112" y="109"/>
                    <a:pt x="117" y="88"/>
                  </a:cubicBezTo>
                  <a:cubicBezTo>
                    <a:pt x="124" y="58"/>
                    <a:pt x="157" y="54"/>
                    <a:pt x="166" y="27"/>
                  </a:cubicBezTo>
                  <a:cubicBezTo>
                    <a:pt x="167" y="25"/>
                    <a:pt x="163" y="24"/>
                    <a:pt x="16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01" name="Freeform 77">
              <a:extLst>
                <a:ext uri="{FF2B5EF4-FFF2-40B4-BE49-F238E27FC236}">
                  <a16:creationId xmlns:a16="http://schemas.microsoft.com/office/drawing/2014/main" id="{CD92ED06-8048-6AE7-7B59-8ABBF595F59A}"/>
                </a:ext>
              </a:extLst>
            </p:cNvPr>
            <p:cNvSpPr/>
            <p:nvPr/>
          </p:nvSpPr>
          <p:spPr bwMode="auto">
            <a:xfrm>
              <a:off x="7593013" y="3181350"/>
              <a:ext cx="585788" cy="660400"/>
            </a:xfrm>
            <a:custGeom>
              <a:avLst/>
              <a:gdLst>
                <a:gd name="T0" fmla="*/ 235 w 237"/>
                <a:gd name="T1" fmla="*/ 0 h 267"/>
                <a:gd name="T2" fmla="*/ 189 w 237"/>
                <a:gd name="T3" fmla="*/ 9 h 267"/>
                <a:gd name="T4" fmla="*/ 186 w 237"/>
                <a:gd name="T5" fmla="*/ 9 h 267"/>
                <a:gd name="T6" fmla="*/ 113 w 237"/>
                <a:gd name="T7" fmla="*/ 52 h 267"/>
                <a:gd name="T8" fmla="*/ 75 w 237"/>
                <a:gd name="T9" fmla="*/ 53 h 267"/>
                <a:gd name="T10" fmla="*/ 21 w 237"/>
                <a:gd name="T11" fmla="*/ 119 h 267"/>
                <a:gd name="T12" fmla="*/ 75 w 237"/>
                <a:gd name="T13" fmla="*/ 158 h 267"/>
                <a:gd name="T14" fmla="*/ 68 w 237"/>
                <a:gd name="T15" fmla="*/ 226 h 267"/>
                <a:gd name="T16" fmla="*/ 105 w 237"/>
                <a:gd name="T17" fmla="*/ 227 h 267"/>
                <a:gd name="T18" fmla="*/ 104 w 237"/>
                <a:gd name="T19" fmla="*/ 226 h 267"/>
                <a:gd name="T20" fmla="*/ 79 w 237"/>
                <a:gd name="T21" fmla="*/ 158 h 267"/>
                <a:gd name="T22" fmla="*/ 53 w 237"/>
                <a:gd name="T23" fmla="*/ 129 h 267"/>
                <a:gd name="T24" fmla="*/ 24 w 237"/>
                <a:gd name="T25" fmla="*/ 104 h 267"/>
                <a:gd name="T26" fmla="*/ 119 w 237"/>
                <a:gd name="T27" fmla="*/ 59 h 267"/>
                <a:gd name="T28" fmla="*/ 160 w 237"/>
                <a:gd name="T29" fmla="*/ 52 h 267"/>
                <a:gd name="T30" fmla="*/ 203 w 237"/>
                <a:gd name="T31" fmla="*/ 20 h 267"/>
                <a:gd name="T32" fmla="*/ 211 w 237"/>
                <a:gd name="T33" fmla="*/ 21 h 267"/>
                <a:gd name="T34" fmla="*/ 216 w 237"/>
                <a:gd name="T35" fmla="*/ 18 h 267"/>
                <a:gd name="T36" fmla="*/ 217 w 237"/>
                <a:gd name="T37" fmla="*/ 17 h 267"/>
                <a:gd name="T38" fmla="*/ 218 w 237"/>
                <a:gd name="T39" fmla="*/ 31 h 267"/>
                <a:gd name="T40" fmla="*/ 158 w 237"/>
                <a:gd name="T41" fmla="*/ 87 h 267"/>
                <a:gd name="T42" fmla="*/ 145 w 237"/>
                <a:gd name="T43" fmla="*/ 199 h 267"/>
                <a:gd name="T44" fmla="*/ 149 w 237"/>
                <a:gd name="T45" fmla="*/ 200 h 267"/>
                <a:gd name="T46" fmla="*/ 157 w 237"/>
                <a:gd name="T47" fmla="*/ 147 h 267"/>
                <a:gd name="T48" fmla="*/ 189 w 237"/>
                <a:gd name="T49" fmla="*/ 60 h 267"/>
                <a:gd name="T50" fmla="*/ 236 w 237"/>
                <a:gd name="T51" fmla="*/ 1 h 267"/>
                <a:gd name="T52" fmla="*/ 235 w 237"/>
                <a:gd name="T5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7" h="267">
                  <a:moveTo>
                    <a:pt x="235" y="0"/>
                  </a:moveTo>
                  <a:cubicBezTo>
                    <a:pt x="216" y="1"/>
                    <a:pt x="209" y="27"/>
                    <a:pt x="189" y="9"/>
                  </a:cubicBezTo>
                  <a:cubicBezTo>
                    <a:pt x="188" y="9"/>
                    <a:pt x="187" y="8"/>
                    <a:pt x="186" y="9"/>
                  </a:cubicBezTo>
                  <a:cubicBezTo>
                    <a:pt x="162" y="26"/>
                    <a:pt x="156" y="73"/>
                    <a:pt x="113" y="52"/>
                  </a:cubicBezTo>
                  <a:cubicBezTo>
                    <a:pt x="101" y="47"/>
                    <a:pt x="86" y="48"/>
                    <a:pt x="75" y="53"/>
                  </a:cubicBezTo>
                  <a:cubicBezTo>
                    <a:pt x="62" y="59"/>
                    <a:pt x="0" y="95"/>
                    <a:pt x="21" y="119"/>
                  </a:cubicBezTo>
                  <a:cubicBezTo>
                    <a:pt x="36" y="136"/>
                    <a:pt x="71" y="128"/>
                    <a:pt x="75" y="158"/>
                  </a:cubicBezTo>
                  <a:cubicBezTo>
                    <a:pt x="78" y="179"/>
                    <a:pt x="67" y="204"/>
                    <a:pt x="68" y="226"/>
                  </a:cubicBezTo>
                  <a:cubicBezTo>
                    <a:pt x="69" y="255"/>
                    <a:pt x="93" y="239"/>
                    <a:pt x="105" y="227"/>
                  </a:cubicBezTo>
                  <a:cubicBezTo>
                    <a:pt x="106" y="226"/>
                    <a:pt x="104" y="225"/>
                    <a:pt x="104" y="226"/>
                  </a:cubicBezTo>
                  <a:cubicBezTo>
                    <a:pt x="54" y="267"/>
                    <a:pt x="77" y="175"/>
                    <a:pt x="79" y="158"/>
                  </a:cubicBezTo>
                  <a:cubicBezTo>
                    <a:pt x="80" y="144"/>
                    <a:pt x="63" y="134"/>
                    <a:pt x="53" y="129"/>
                  </a:cubicBezTo>
                  <a:cubicBezTo>
                    <a:pt x="43" y="124"/>
                    <a:pt x="20" y="126"/>
                    <a:pt x="24" y="104"/>
                  </a:cubicBezTo>
                  <a:cubicBezTo>
                    <a:pt x="32" y="66"/>
                    <a:pt x="88" y="45"/>
                    <a:pt x="119" y="59"/>
                  </a:cubicBezTo>
                  <a:cubicBezTo>
                    <a:pt x="136" y="67"/>
                    <a:pt x="146" y="65"/>
                    <a:pt x="160" y="52"/>
                  </a:cubicBezTo>
                  <a:cubicBezTo>
                    <a:pt x="179" y="35"/>
                    <a:pt x="172" y="8"/>
                    <a:pt x="203" y="20"/>
                  </a:cubicBezTo>
                  <a:cubicBezTo>
                    <a:pt x="201" y="19"/>
                    <a:pt x="209" y="22"/>
                    <a:pt x="211" y="21"/>
                  </a:cubicBezTo>
                  <a:cubicBezTo>
                    <a:pt x="213" y="20"/>
                    <a:pt x="215" y="19"/>
                    <a:pt x="216" y="18"/>
                  </a:cubicBezTo>
                  <a:cubicBezTo>
                    <a:pt x="216" y="18"/>
                    <a:pt x="217" y="18"/>
                    <a:pt x="217" y="17"/>
                  </a:cubicBezTo>
                  <a:cubicBezTo>
                    <a:pt x="222" y="7"/>
                    <a:pt x="223" y="11"/>
                    <a:pt x="218" y="31"/>
                  </a:cubicBezTo>
                  <a:cubicBezTo>
                    <a:pt x="200" y="52"/>
                    <a:pt x="174" y="63"/>
                    <a:pt x="158" y="87"/>
                  </a:cubicBezTo>
                  <a:cubicBezTo>
                    <a:pt x="137" y="117"/>
                    <a:pt x="159" y="165"/>
                    <a:pt x="145" y="199"/>
                  </a:cubicBezTo>
                  <a:cubicBezTo>
                    <a:pt x="144" y="201"/>
                    <a:pt x="148" y="202"/>
                    <a:pt x="149" y="200"/>
                  </a:cubicBezTo>
                  <a:cubicBezTo>
                    <a:pt x="156" y="181"/>
                    <a:pt x="158" y="167"/>
                    <a:pt x="157" y="147"/>
                  </a:cubicBezTo>
                  <a:cubicBezTo>
                    <a:pt x="154" y="109"/>
                    <a:pt x="160" y="84"/>
                    <a:pt x="189" y="60"/>
                  </a:cubicBezTo>
                  <a:cubicBezTo>
                    <a:pt x="210" y="43"/>
                    <a:pt x="233" y="30"/>
                    <a:pt x="236" y="1"/>
                  </a:cubicBezTo>
                  <a:cubicBezTo>
                    <a:pt x="237" y="1"/>
                    <a:pt x="236" y="0"/>
                    <a:pt x="2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02" name="Freeform 78">
              <a:extLst>
                <a:ext uri="{FF2B5EF4-FFF2-40B4-BE49-F238E27FC236}">
                  <a16:creationId xmlns:a16="http://schemas.microsoft.com/office/drawing/2014/main" id="{605E85A8-9D81-DDC2-F758-D9F076BA7CAD}"/>
                </a:ext>
              </a:extLst>
            </p:cNvPr>
            <p:cNvSpPr/>
            <p:nvPr/>
          </p:nvSpPr>
          <p:spPr bwMode="auto">
            <a:xfrm>
              <a:off x="7975600" y="3011488"/>
              <a:ext cx="536575" cy="688975"/>
            </a:xfrm>
            <a:custGeom>
              <a:avLst/>
              <a:gdLst>
                <a:gd name="T0" fmla="*/ 213 w 217"/>
                <a:gd name="T1" fmla="*/ 2 h 279"/>
                <a:gd name="T2" fmla="*/ 195 w 217"/>
                <a:gd name="T3" fmla="*/ 35 h 279"/>
                <a:gd name="T4" fmla="*/ 195 w 217"/>
                <a:gd name="T5" fmla="*/ 38 h 279"/>
                <a:gd name="T6" fmla="*/ 143 w 217"/>
                <a:gd name="T7" fmla="*/ 85 h 279"/>
                <a:gd name="T8" fmla="*/ 101 w 217"/>
                <a:gd name="T9" fmla="*/ 118 h 279"/>
                <a:gd name="T10" fmla="*/ 90 w 217"/>
                <a:gd name="T11" fmla="*/ 120 h 279"/>
                <a:gd name="T12" fmla="*/ 1 w 217"/>
                <a:gd name="T13" fmla="*/ 261 h 279"/>
                <a:gd name="T14" fmla="*/ 1 w 217"/>
                <a:gd name="T15" fmla="*/ 262 h 279"/>
                <a:gd name="T16" fmla="*/ 46 w 217"/>
                <a:gd name="T17" fmla="*/ 231 h 279"/>
                <a:gd name="T18" fmla="*/ 71 w 217"/>
                <a:gd name="T19" fmla="*/ 171 h 279"/>
                <a:gd name="T20" fmla="*/ 116 w 217"/>
                <a:gd name="T21" fmla="*/ 126 h 279"/>
                <a:gd name="T22" fmla="*/ 139 w 217"/>
                <a:gd name="T23" fmla="*/ 105 h 279"/>
                <a:gd name="T24" fmla="*/ 197 w 217"/>
                <a:gd name="T25" fmla="*/ 71 h 279"/>
                <a:gd name="T26" fmla="*/ 206 w 217"/>
                <a:gd name="T27" fmla="*/ 55 h 279"/>
                <a:gd name="T28" fmla="*/ 216 w 217"/>
                <a:gd name="T29" fmla="*/ 3 h 279"/>
                <a:gd name="T30" fmla="*/ 213 w 217"/>
                <a:gd name="T31" fmla="*/ 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7" h="279">
                  <a:moveTo>
                    <a:pt x="213" y="2"/>
                  </a:moveTo>
                  <a:cubicBezTo>
                    <a:pt x="207" y="13"/>
                    <a:pt x="201" y="24"/>
                    <a:pt x="195" y="35"/>
                  </a:cubicBezTo>
                  <a:cubicBezTo>
                    <a:pt x="195" y="36"/>
                    <a:pt x="195" y="37"/>
                    <a:pt x="195" y="38"/>
                  </a:cubicBezTo>
                  <a:cubicBezTo>
                    <a:pt x="214" y="78"/>
                    <a:pt x="158" y="66"/>
                    <a:pt x="143" y="85"/>
                  </a:cubicBezTo>
                  <a:cubicBezTo>
                    <a:pt x="132" y="99"/>
                    <a:pt x="124" y="126"/>
                    <a:pt x="101" y="118"/>
                  </a:cubicBezTo>
                  <a:cubicBezTo>
                    <a:pt x="96" y="116"/>
                    <a:pt x="93" y="117"/>
                    <a:pt x="90" y="120"/>
                  </a:cubicBezTo>
                  <a:cubicBezTo>
                    <a:pt x="63" y="145"/>
                    <a:pt x="51" y="279"/>
                    <a:pt x="1" y="261"/>
                  </a:cubicBezTo>
                  <a:cubicBezTo>
                    <a:pt x="0" y="261"/>
                    <a:pt x="0" y="262"/>
                    <a:pt x="1" y="262"/>
                  </a:cubicBezTo>
                  <a:cubicBezTo>
                    <a:pt x="22" y="276"/>
                    <a:pt x="37" y="246"/>
                    <a:pt x="46" y="231"/>
                  </a:cubicBezTo>
                  <a:cubicBezTo>
                    <a:pt x="56" y="212"/>
                    <a:pt x="63" y="191"/>
                    <a:pt x="71" y="171"/>
                  </a:cubicBezTo>
                  <a:cubicBezTo>
                    <a:pt x="81" y="145"/>
                    <a:pt x="82" y="119"/>
                    <a:pt x="116" y="126"/>
                  </a:cubicBezTo>
                  <a:cubicBezTo>
                    <a:pt x="128" y="128"/>
                    <a:pt x="135" y="113"/>
                    <a:pt x="139" y="105"/>
                  </a:cubicBezTo>
                  <a:cubicBezTo>
                    <a:pt x="153" y="74"/>
                    <a:pt x="171" y="79"/>
                    <a:pt x="197" y="71"/>
                  </a:cubicBezTo>
                  <a:cubicBezTo>
                    <a:pt x="204" y="68"/>
                    <a:pt x="205" y="62"/>
                    <a:pt x="206" y="55"/>
                  </a:cubicBezTo>
                  <a:cubicBezTo>
                    <a:pt x="207" y="37"/>
                    <a:pt x="213" y="22"/>
                    <a:pt x="216" y="3"/>
                  </a:cubicBezTo>
                  <a:cubicBezTo>
                    <a:pt x="217" y="1"/>
                    <a:pt x="213" y="0"/>
                    <a:pt x="2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03" name="Freeform 79">
              <a:extLst>
                <a:ext uri="{FF2B5EF4-FFF2-40B4-BE49-F238E27FC236}">
                  <a16:creationId xmlns:a16="http://schemas.microsoft.com/office/drawing/2014/main" id="{128C4471-721B-6142-243E-620C20F22393}"/>
                </a:ext>
              </a:extLst>
            </p:cNvPr>
            <p:cNvSpPr/>
            <p:nvPr/>
          </p:nvSpPr>
          <p:spPr bwMode="auto">
            <a:xfrm>
              <a:off x="7024688" y="2954338"/>
              <a:ext cx="168275" cy="212725"/>
            </a:xfrm>
            <a:custGeom>
              <a:avLst/>
              <a:gdLst>
                <a:gd name="T0" fmla="*/ 68 w 68"/>
                <a:gd name="T1" fmla="*/ 0 h 86"/>
                <a:gd name="T2" fmla="*/ 57 w 68"/>
                <a:gd name="T3" fmla="*/ 13 h 86"/>
                <a:gd name="T4" fmla="*/ 5 w 68"/>
                <a:gd name="T5" fmla="*/ 80 h 86"/>
                <a:gd name="T6" fmla="*/ 0 w 68"/>
                <a:gd name="T7" fmla="*/ 86 h 86"/>
                <a:gd name="T8" fmla="*/ 68 w 68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86">
                  <a:moveTo>
                    <a:pt x="68" y="0"/>
                  </a:moveTo>
                  <a:cubicBezTo>
                    <a:pt x="64" y="4"/>
                    <a:pt x="61" y="9"/>
                    <a:pt x="57" y="13"/>
                  </a:cubicBezTo>
                  <a:cubicBezTo>
                    <a:pt x="39" y="35"/>
                    <a:pt x="22" y="58"/>
                    <a:pt x="5" y="80"/>
                  </a:cubicBezTo>
                  <a:cubicBezTo>
                    <a:pt x="3" y="82"/>
                    <a:pt x="2" y="84"/>
                    <a:pt x="0" y="86"/>
                  </a:cubicBezTo>
                  <a:cubicBezTo>
                    <a:pt x="23" y="58"/>
                    <a:pt x="46" y="29"/>
                    <a:pt x="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04" name="Freeform 80">
              <a:extLst>
                <a:ext uri="{FF2B5EF4-FFF2-40B4-BE49-F238E27FC236}">
                  <a16:creationId xmlns:a16="http://schemas.microsoft.com/office/drawing/2014/main" id="{5FEB80DE-C1FC-8119-A86D-024214FA0D52}"/>
                </a:ext>
              </a:extLst>
            </p:cNvPr>
            <p:cNvSpPr/>
            <p:nvPr/>
          </p:nvSpPr>
          <p:spPr bwMode="auto">
            <a:xfrm>
              <a:off x="6964363" y="3198813"/>
              <a:ext cx="36513" cy="49212"/>
            </a:xfrm>
            <a:custGeom>
              <a:avLst/>
              <a:gdLst>
                <a:gd name="T0" fmla="*/ 13 w 15"/>
                <a:gd name="T1" fmla="*/ 4 h 20"/>
                <a:gd name="T2" fmla="*/ 15 w 15"/>
                <a:gd name="T3" fmla="*/ 0 h 20"/>
                <a:gd name="T4" fmla="*/ 0 w 15"/>
                <a:gd name="T5" fmla="*/ 20 h 20"/>
                <a:gd name="T6" fmla="*/ 13 w 15"/>
                <a:gd name="T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0">
                  <a:moveTo>
                    <a:pt x="13" y="4"/>
                  </a:moveTo>
                  <a:cubicBezTo>
                    <a:pt x="13" y="3"/>
                    <a:pt x="14" y="1"/>
                    <a:pt x="15" y="0"/>
                  </a:cubicBezTo>
                  <a:cubicBezTo>
                    <a:pt x="10" y="7"/>
                    <a:pt x="5" y="13"/>
                    <a:pt x="0" y="20"/>
                  </a:cubicBezTo>
                  <a:cubicBezTo>
                    <a:pt x="4" y="14"/>
                    <a:pt x="8" y="9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05" name="Freeform 81">
              <a:extLst>
                <a:ext uri="{FF2B5EF4-FFF2-40B4-BE49-F238E27FC236}">
                  <a16:creationId xmlns:a16="http://schemas.microsoft.com/office/drawing/2014/main" id="{69D0432F-40F0-4530-BE6A-4A44507D7BEE}"/>
                </a:ext>
              </a:extLst>
            </p:cNvPr>
            <p:cNvSpPr/>
            <p:nvPr/>
          </p:nvSpPr>
          <p:spPr bwMode="auto">
            <a:xfrm>
              <a:off x="6415088" y="4422775"/>
              <a:ext cx="4763" cy="4762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06" name="Freeform 82">
              <a:extLst>
                <a:ext uri="{FF2B5EF4-FFF2-40B4-BE49-F238E27FC236}">
                  <a16:creationId xmlns:a16="http://schemas.microsoft.com/office/drawing/2014/main" id="{3E471C77-89F8-3EB4-0D47-D0595EAA03F6}"/>
                </a:ext>
              </a:extLst>
            </p:cNvPr>
            <p:cNvSpPr/>
            <p:nvPr/>
          </p:nvSpPr>
          <p:spPr bwMode="auto">
            <a:xfrm>
              <a:off x="6704013" y="4083050"/>
              <a:ext cx="53975" cy="71437"/>
            </a:xfrm>
            <a:custGeom>
              <a:avLst/>
              <a:gdLst>
                <a:gd name="T0" fmla="*/ 22 w 22"/>
                <a:gd name="T1" fmla="*/ 0 h 29"/>
                <a:gd name="T2" fmla="*/ 0 w 22"/>
                <a:gd name="T3" fmla="*/ 29 h 29"/>
                <a:gd name="T4" fmla="*/ 8 w 22"/>
                <a:gd name="T5" fmla="*/ 19 h 29"/>
                <a:gd name="T6" fmla="*/ 22 w 22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9">
                  <a:moveTo>
                    <a:pt x="22" y="0"/>
                  </a:moveTo>
                  <a:cubicBezTo>
                    <a:pt x="14" y="10"/>
                    <a:pt x="7" y="19"/>
                    <a:pt x="0" y="29"/>
                  </a:cubicBezTo>
                  <a:cubicBezTo>
                    <a:pt x="3" y="26"/>
                    <a:pt x="5" y="22"/>
                    <a:pt x="8" y="19"/>
                  </a:cubicBezTo>
                  <a:cubicBezTo>
                    <a:pt x="13" y="13"/>
                    <a:pt x="17" y="6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07" name="Freeform 83">
              <a:extLst>
                <a:ext uri="{FF2B5EF4-FFF2-40B4-BE49-F238E27FC236}">
                  <a16:creationId xmlns:a16="http://schemas.microsoft.com/office/drawing/2014/main" id="{9E7DDC0D-C235-9D89-95B4-85C7B5001D70}"/>
                </a:ext>
              </a:extLst>
            </p:cNvPr>
            <p:cNvSpPr/>
            <p:nvPr/>
          </p:nvSpPr>
          <p:spPr bwMode="auto">
            <a:xfrm>
              <a:off x="7396163" y="2986088"/>
              <a:ext cx="71438" cy="96837"/>
            </a:xfrm>
            <a:custGeom>
              <a:avLst/>
              <a:gdLst>
                <a:gd name="T0" fmla="*/ 29 w 29"/>
                <a:gd name="T1" fmla="*/ 0 h 39"/>
                <a:gd name="T2" fmla="*/ 0 w 29"/>
                <a:gd name="T3" fmla="*/ 39 h 39"/>
                <a:gd name="T4" fmla="*/ 12 w 29"/>
                <a:gd name="T5" fmla="*/ 23 h 39"/>
                <a:gd name="T6" fmla="*/ 29 w 29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9">
                  <a:moveTo>
                    <a:pt x="29" y="0"/>
                  </a:moveTo>
                  <a:cubicBezTo>
                    <a:pt x="19" y="13"/>
                    <a:pt x="9" y="26"/>
                    <a:pt x="0" y="39"/>
                  </a:cubicBezTo>
                  <a:cubicBezTo>
                    <a:pt x="4" y="34"/>
                    <a:pt x="8" y="28"/>
                    <a:pt x="12" y="23"/>
                  </a:cubicBezTo>
                  <a:cubicBezTo>
                    <a:pt x="18" y="15"/>
                    <a:pt x="23" y="8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08" name="Freeform 84">
              <a:extLst>
                <a:ext uri="{FF2B5EF4-FFF2-40B4-BE49-F238E27FC236}">
                  <a16:creationId xmlns:a16="http://schemas.microsoft.com/office/drawing/2014/main" id="{9A5FC4AC-D642-0FFF-1FAC-19731BFE1873}"/>
                </a:ext>
              </a:extLst>
            </p:cNvPr>
            <p:cNvSpPr/>
            <p:nvPr/>
          </p:nvSpPr>
          <p:spPr bwMode="auto">
            <a:xfrm>
              <a:off x="7521575" y="3048000"/>
              <a:ext cx="177800" cy="252412"/>
            </a:xfrm>
            <a:custGeom>
              <a:avLst/>
              <a:gdLst>
                <a:gd name="T0" fmla="*/ 69 w 72"/>
                <a:gd name="T1" fmla="*/ 5 h 102"/>
                <a:gd name="T2" fmla="*/ 72 w 72"/>
                <a:gd name="T3" fmla="*/ 0 h 102"/>
                <a:gd name="T4" fmla="*/ 0 w 72"/>
                <a:gd name="T5" fmla="*/ 102 h 102"/>
                <a:gd name="T6" fmla="*/ 69 w 72"/>
                <a:gd name="T7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102">
                  <a:moveTo>
                    <a:pt x="69" y="5"/>
                  </a:moveTo>
                  <a:cubicBezTo>
                    <a:pt x="70" y="3"/>
                    <a:pt x="71" y="2"/>
                    <a:pt x="72" y="0"/>
                  </a:cubicBezTo>
                  <a:cubicBezTo>
                    <a:pt x="47" y="34"/>
                    <a:pt x="23" y="68"/>
                    <a:pt x="0" y="102"/>
                  </a:cubicBezTo>
                  <a:cubicBezTo>
                    <a:pt x="23" y="70"/>
                    <a:pt x="47" y="38"/>
                    <a:pt x="6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09" name="Freeform 85">
              <a:extLst>
                <a:ext uri="{FF2B5EF4-FFF2-40B4-BE49-F238E27FC236}">
                  <a16:creationId xmlns:a16="http://schemas.microsoft.com/office/drawing/2014/main" id="{A1A16112-828B-1E74-6CBB-2DF7D3F835A0}"/>
                </a:ext>
              </a:extLst>
            </p:cNvPr>
            <p:cNvSpPr/>
            <p:nvPr/>
          </p:nvSpPr>
          <p:spPr bwMode="auto">
            <a:xfrm>
              <a:off x="7558088" y="3086100"/>
              <a:ext cx="304800" cy="404812"/>
            </a:xfrm>
            <a:custGeom>
              <a:avLst/>
              <a:gdLst>
                <a:gd name="T0" fmla="*/ 123 w 123"/>
                <a:gd name="T1" fmla="*/ 0 h 164"/>
                <a:gd name="T2" fmla="*/ 75 w 123"/>
                <a:gd name="T3" fmla="*/ 60 h 164"/>
                <a:gd name="T4" fmla="*/ 0 w 123"/>
                <a:gd name="T5" fmla="*/ 164 h 164"/>
                <a:gd name="T6" fmla="*/ 67 w 123"/>
                <a:gd name="T7" fmla="*/ 75 h 164"/>
                <a:gd name="T8" fmla="*/ 123 w 123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64">
                  <a:moveTo>
                    <a:pt x="123" y="0"/>
                  </a:moveTo>
                  <a:cubicBezTo>
                    <a:pt x="106" y="19"/>
                    <a:pt x="89" y="39"/>
                    <a:pt x="75" y="60"/>
                  </a:cubicBezTo>
                  <a:cubicBezTo>
                    <a:pt x="50" y="95"/>
                    <a:pt x="25" y="129"/>
                    <a:pt x="0" y="164"/>
                  </a:cubicBezTo>
                  <a:cubicBezTo>
                    <a:pt x="22" y="134"/>
                    <a:pt x="45" y="105"/>
                    <a:pt x="67" y="75"/>
                  </a:cubicBezTo>
                  <a:cubicBezTo>
                    <a:pt x="86" y="50"/>
                    <a:pt x="104" y="24"/>
                    <a:pt x="1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10" name="Freeform 86">
              <a:extLst>
                <a:ext uri="{FF2B5EF4-FFF2-40B4-BE49-F238E27FC236}">
                  <a16:creationId xmlns:a16="http://schemas.microsoft.com/office/drawing/2014/main" id="{CC085180-E72A-4EA6-93AB-17B384A2050F}"/>
                </a:ext>
              </a:extLst>
            </p:cNvPr>
            <p:cNvSpPr/>
            <p:nvPr/>
          </p:nvSpPr>
          <p:spPr bwMode="auto">
            <a:xfrm>
              <a:off x="7862888" y="2990850"/>
              <a:ext cx="77788" cy="95250"/>
            </a:xfrm>
            <a:custGeom>
              <a:avLst/>
              <a:gdLst>
                <a:gd name="T0" fmla="*/ 25 w 32"/>
                <a:gd name="T1" fmla="*/ 7 h 38"/>
                <a:gd name="T2" fmla="*/ 0 w 32"/>
                <a:gd name="T3" fmla="*/ 38 h 38"/>
                <a:gd name="T4" fmla="*/ 32 w 32"/>
                <a:gd name="T5" fmla="*/ 0 h 38"/>
                <a:gd name="T6" fmla="*/ 25 w 32"/>
                <a:gd name="T7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8">
                  <a:moveTo>
                    <a:pt x="25" y="7"/>
                  </a:moveTo>
                  <a:cubicBezTo>
                    <a:pt x="17" y="17"/>
                    <a:pt x="8" y="27"/>
                    <a:pt x="0" y="38"/>
                  </a:cubicBezTo>
                  <a:cubicBezTo>
                    <a:pt x="11" y="25"/>
                    <a:pt x="22" y="13"/>
                    <a:pt x="32" y="0"/>
                  </a:cubicBezTo>
                  <a:cubicBezTo>
                    <a:pt x="30" y="2"/>
                    <a:pt x="28" y="5"/>
                    <a:pt x="2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11" name="Freeform 87">
              <a:extLst>
                <a:ext uri="{FF2B5EF4-FFF2-40B4-BE49-F238E27FC236}">
                  <a16:creationId xmlns:a16="http://schemas.microsoft.com/office/drawing/2014/main" id="{CF0F790F-DCD4-F453-C116-5C68AB70B284}"/>
                </a:ext>
              </a:extLst>
            </p:cNvPr>
            <p:cNvSpPr/>
            <p:nvPr/>
          </p:nvSpPr>
          <p:spPr bwMode="auto">
            <a:xfrm>
              <a:off x="7424738" y="3490913"/>
              <a:ext cx="133350" cy="196850"/>
            </a:xfrm>
            <a:custGeom>
              <a:avLst/>
              <a:gdLst>
                <a:gd name="T0" fmla="*/ 0 w 54"/>
                <a:gd name="T1" fmla="*/ 80 h 80"/>
                <a:gd name="T2" fmla="*/ 54 w 54"/>
                <a:gd name="T3" fmla="*/ 0 h 80"/>
                <a:gd name="T4" fmla="*/ 0 w 54"/>
                <a:gd name="T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80">
                  <a:moveTo>
                    <a:pt x="0" y="80"/>
                  </a:moveTo>
                  <a:cubicBezTo>
                    <a:pt x="18" y="53"/>
                    <a:pt x="36" y="27"/>
                    <a:pt x="54" y="0"/>
                  </a:cubicBezTo>
                  <a:cubicBezTo>
                    <a:pt x="35" y="26"/>
                    <a:pt x="17" y="53"/>
                    <a:pt x="0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12" name="Freeform 88">
              <a:extLst>
                <a:ext uri="{FF2B5EF4-FFF2-40B4-BE49-F238E27FC236}">
                  <a16:creationId xmlns:a16="http://schemas.microsoft.com/office/drawing/2014/main" id="{A9019F21-EA19-D141-07FE-BB038A03DF47}"/>
                </a:ext>
              </a:extLst>
            </p:cNvPr>
            <p:cNvSpPr/>
            <p:nvPr/>
          </p:nvSpPr>
          <p:spPr bwMode="auto">
            <a:xfrm>
              <a:off x="7645400" y="4011613"/>
              <a:ext cx="23813" cy="34925"/>
            </a:xfrm>
            <a:custGeom>
              <a:avLst/>
              <a:gdLst>
                <a:gd name="T0" fmla="*/ 4 w 10"/>
                <a:gd name="T1" fmla="*/ 12 h 14"/>
                <a:gd name="T2" fmla="*/ 9 w 10"/>
                <a:gd name="T3" fmla="*/ 4 h 14"/>
                <a:gd name="T4" fmla="*/ 6 w 10"/>
                <a:gd name="T5" fmla="*/ 2 h 14"/>
                <a:gd name="T6" fmla="*/ 1 w 10"/>
                <a:gd name="T7" fmla="*/ 10 h 14"/>
                <a:gd name="T8" fmla="*/ 4 w 10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2"/>
                  </a:moveTo>
                  <a:cubicBezTo>
                    <a:pt x="6" y="9"/>
                    <a:pt x="7" y="6"/>
                    <a:pt x="9" y="4"/>
                  </a:cubicBezTo>
                  <a:cubicBezTo>
                    <a:pt x="10" y="2"/>
                    <a:pt x="7" y="0"/>
                    <a:pt x="6" y="2"/>
                  </a:cubicBezTo>
                  <a:cubicBezTo>
                    <a:pt x="4" y="5"/>
                    <a:pt x="2" y="8"/>
                    <a:pt x="1" y="10"/>
                  </a:cubicBezTo>
                  <a:cubicBezTo>
                    <a:pt x="0" y="12"/>
                    <a:pt x="3" y="14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13" name="Freeform 89">
              <a:extLst>
                <a:ext uri="{FF2B5EF4-FFF2-40B4-BE49-F238E27FC236}">
                  <a16:creationId xmlns:a16="http://schemas.microsoft.com/office/drawing/2014/main" id="{D78330F9-B184-0884-6589-5DED6C1BEA28}"/>
                </a:ext>
              </a:extLst>
            </p:cNvPr>
            <p:cNvSpPr/>
            <p:nvPr/>
          </p:nvSpPr>
          <p:spPr bwMode="auto">
            <a:xfrm>
              <a:off x="7659688" y="4011613"/>
              <a:ext cx="3175" cy="4762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0 w 1"/>
                <a:gd name="T5" fmla="*/ 2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14" name="Freeform 90">
              <a:extLst>
                <a:ext uri="{FF2B5EF4-FFF2-40B4-BE49-F238E27FC236}">
                  <a16:creationId xmlns:a16="http://schemas.microsoft.com/office/drawing/2014/main" id="{286DFDE7-C983-947C-461F-3EA7459F97B8}"/>
                </a:ext>
              </a:extLst>
            </p:cNvPr>
            <p:cNvSpPr/>
            <p:nvPr/>
          </p:nvSpPr>
          <p:spPr bwMode="auto">
            <a:xfrm>
              <a:off x="7273925" y="43307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15" name="Freeform 91">
              <a:extLst>
                <a:ext uri="{FF2B5EF4-FFF2-40B4-BE49-F238E27FC236}">
                  <a16:creationId xmlns:a16="http://schemas.microsoft.com/office/drawing/2014/main" id="{4E350A6E-EBEE-2F65-D70A-85FB5FD59278}"/>
                </a:ext>
              </a:extLst>
            </p:cNvPr>
            <p:cNvSpPr/>
            <p:nvPr/>
          </p:nvSpPr>
          <p:spPr bwMode="auto">
            <a:xfrm>
              <a:off x="7931150" y="3186113"/>
              <a:ext cx="3175" cy="4762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16" name="Freeform 92">
              <a:extLst>
                <a:ext uri="{FF2B5EF4-FFF2-40B4-BE49-F238E27FC236}">
                  <a16:creationId xmlns:a16="http://schemas.microsoft.com/office/drawing/2014/main" id="{27D3C81A-77F6-E3BE-0B70-A094D01477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0875" y="2489200"/>
              <a:ext cx="2941637" cy="2520949"/>
            </a:xfrm>
            <a:custGeom>
              <a:avLst/>
              <a:gdLst>
                <a:gd name="T0" fmla="*/ 690 w 1191"/>
                <a:gd name="T1" fmla="*/ 38 h 1020"/>
                <a:gd name="T2" fmla="*/ 513 w 1191"/>
                <a:gd name="T3" fmla="*/ 64 h 1020"/>
                <a:gd name="T4" fmla="*/ 38 w 1191"/>
                <a:gd name="T5" fmla="*/ 804 h 1020"/>
                <a:gd name="T6" fmla="*/ 109 w 1191"/>
                <a:gd name="T7" fmla="*/ 745 h 1020"/>
                <a:gd name="T8" fmla="*/ 320 w 1191"/>
                <a:gd name="T9" fmla="*/ 886 h 1020"/>
                <a:gd name="T10" fmla="*/ 431 w 1191"/>
                <a:gd name="T11" fmla="*/ 911 h 1020"/>
                <a:gd name="T12" fmla="*/ 530 w 1191"/>
                <a:gd name="T13" fmla="*/ 993 h 1020"/>
                <a:gd name="T14" fmla="*/ 704 w 1191"/>
                <a:gd name="T15" fmla="*/ 1002 h 1020"/>
                <a:gd name="T16" fmla="*/ 548 w 1191"/>
                <a:gd name="T17" fmla="*/ 976 h 1020"/>
                <a:gd name="T18" fmla="*/ 445 w 1191"/>
                <a:gd name="T19" fmla="*/ 832 h 1020"/>
                <a:gd name="T20" fmla="*/ 609 w 1191"/>
                <a:gd name="T21" fmla="*/ 745 h 1020"/>
                <a:gd name="T22" fmla="*/ 560 w 1191"/>
                <a:gd name="T23" fmla="*/ 736 h 1020"/>
                <a:gd name="T24" fmla="*/ 686 w 1191"/>
                <a:gd name="T25" fmla="*/ 623 h 1020"/>
                <a:gd name="T26" fmla="*/ 781 w 1191"/>
                <a:gd name="T27" fmla="*/ 532 h 1020"/>
                <a:gd name="T28" fmla="*/ 801 w 1191"/>
                <a:gd name="T29" fmla="*/ 580 h 1020"/>
                <a:gd name="T30" fmla="*/ 750 w 1191"/>
                <a:gd name="T31" fmla="*/ 481 h 1020"/>
                <a:gd name="T32" fmla="*/ 858 w 1191"/>
                <a:gd name="T33" fmla="*/ 307 h 1020"/>
                <a:gd name="T34" fmla="*/ 1082 w 1191"/>
                <a:gd name="T35" fmla="*/ 159 h 1020"/>
                <a:gd name="T36" fmla="*/ 996 w 1191"/>
                <a:gd name="T37" fmla="*/ 338 h 1020"/>
                <a:gd name="T38" fmla="*/ 918 w 1191"/>
                <a:gd name="T39" fmla="*/ 457 h 1020"/>
                <a:gd name="T40" fmla="*/ 1084 w 1191"/>
                <a:gd name="T41" fmla="*/ 276 h 1020"/>
                <a:gd name="T42" fmla="*/ 1160 w 1191"/>
                <a:gd name="T43" fmla="*/ 213 h 1020"/>
                <a:gd name="T44" fmla="*/ 889 w 1191"/>
                <a:gd name="T45" fmla="*/ 172 h 1020"/>
                <a:gd name="T46" fmla="*/ 785 w 1191"/>
                <a:gd name="T47" fmla="*/ 270 h 1020"/>
                <a:gd name="T48" fmla="*/ 881 w 1191"/>
                <a:gd name="T49" fmla="*/ 133 h 1020"/>
                <a:gd name="T50" fmla="*/ 624 w 1191"/>
                <a:gd name="T51" fmla="*/ 411 h 1020"/>
                <a:gd name="T52" fmla="*/ 864 w 1191"/>
                <a:gd name="T53" fmla="*/ 86 h 1020"/>
                <a:gd name="T54" fmla="*/ 720 w 1191"/>
                <a:gd name="T55" fmla="*/ 104 h 1020"/>
                <a:gd name="T56" fmla="*/ 559 w 1191"/>
                <a:gd name="T57" fmla="*/ 302 h 1020"/>
                <a:gd name="T58" fmla="*/ 254 w 1191"/>
                <a:gd name="T59" fmla="*/ 777 h 1020"/>
                <a:gd name="T60" fmla="*/ 697 w 1191"/>
                <a:gd name="T61" fmla="*/ 155 h 1020"/>
                <a:gd name="T62" fmla="*/ 303 w 1191"/>
                <a:gd name="T63" fmla="*/ 582 h 1020"/>
                <a:gd name="T64" fmla="*/ 259 w 1191"/>
                <a:gd name="T65" fmla="*/ 643 h 1020"/>
                <a:gd name="T66" fmla="*/ 608 w 1191"/>
                <a:gd name="T67" fmla="*/ 150 h 1020"/>
                <a:gd name="T68" fmla="*/ 525 w 1191"/>
                <a:gd name="T69" fmla="*/ 156 h 1020"/>
                <a:gd name="T70" fmla="*/ 154 w 1191"/>
                <a:gd name="T71" fmla="*/ 695 h 1020"/>
                <a:gd name="T72" fmla="*/ 25 w 1191"/>
                <a:gd name="T73" fmla="*/ 752 h 1020"/>
                <a:gd name="T74" fmla="*/ 353 w 1191"/>
                <a:gd name="T75" fmla="*/ 344 h 1020"/>
                <a:gd name="T76" fmla="*/ 449 w 1191"/>
                <a:gd name="T77" fmla="*/ 232 h 1020"/>
                <a:gd name="T78" fmla="*/ 224 w 1191"/>
                <a:gd name="T79" fmla="*/ 551 h 1020"/>
                <a:gd name="T80" fmla="*/ 130 w 1191"/>
                <a:gd name="T81" fmla="*/ 720 h 1020"/>
                <a:gd name="T82" fmla="*/ 164 w 1191"/>
                <a:gd name="T83" fmla="*/ 737 h 1020"/>
                <a:gd name="T84" fmla="*/ 212 w 1191"/>
                <a:gd name="T85" fmla="*/ 751 h 1020"/>
                <a:gd name="T86" fmla="*/ 269 w 1191"/>
                <a:gd name="T87" fmla="*/ 742 h 1020"/>
                <a:gd name="T88" fmla="*/ 359 w 1191"/>
                <a:gd name="T89" fmla="*/ 671 h 1020"/>
                <a:gd name="T90" fmla="*/ 390 w 1191"/>
                <a:gd name="T91" fmla="*/ 635 h 1020"/>
                <a:gd name="T92" fmla="*/ 292 w 1191"/>
                <a:gd name="T93" fmla="*/ 870 h 1020"/>
                <a:gd name="T94" fmla="*/ 301 w 1191"/>
                <a:gd name="T95" fmla="*/ 828 h 1020"/>
                <a:gd name="T96" fmla="*/ 570 w 1191"/>
                <a:gd name="T97" fmla="*/ 431 h 1020"/>
                <a:gd name="T98" fmla="*/ 481 w 1191"/>
                <a:gd name="T99" fmla="*/ 593 h 1020"/>
                <a:gd name="T100" fmla="*/ 413 w 1191"/>
                <a:gd name="T101" fmla="*/ 786 h 1020"/>
                <a:gd name="T102" fmla="*/ 502 w 1191"/>
                <a:gd name="T103" fmla="*/ 741 h 1020"/>
                <a:gd name="T104" fmla="*/ 473 w 1191"/>
                <a:gd name="T105" fmla="*/ 827 h 1020"/>
                <a:gd name="T106" fmla="*/ 753 w 1191"/>
                <a:gd name="T107" fmla="*/ 442 h 1020"/>
                <a:gd name="T108" fmla="*/ 682 w 1191"/>
                <a:gd name="T109" fmla="*/ 487 h 1020"/>
                <a:gd name="T110" fmla="*/ 840 w 1191"/>
                <a:gd name="T111" fmla="*/ 306 h 1020"/>
                <a:gd name="T112" fmla="*/ 870 w 1191"/>
                <a:gd name="T113" fmla="*/ 312 h 1020"/>
                <a:gd name="T114" fmla="*/ 936 w 1191"/>
                <a:gd name="T115" fmla="*/ 279 h 1020"/>
                <a:gd name="T116" fmla="*/ 991 w 1191"/>
                <a:gd name="T117" fmla="*/ 266 h 1020"/>
                <a:gd name="T118" fmla="*/ 1086 w 1191"/>
                <a:gd name="T119" fmla="*/ 240 h 1020"/>
                <a:gd name="T120" fmla="*/ 1157 w 1191"/>
                <a:gd name="T121" fmla="*/ 203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1" h="1020">
                  <a:moveTo>
                    <a:pt x="1185" y="228"/>
                  </a:moveTo>
                  <a:cubicBezTo>
                    <a:pt x="1175" y="207"/>
                    <a:pt x="1149" y="193"/>
                    <a:pt x="1134" y="175"/>
                  </a:cubicBezTo>
                  <a:cubicBezTo>
                    <a:pt x="1120" y="158"/>
                    <a:pt x="1098" y="126"/>
                    <a:pt x="1073" y="127"/>
                  </a:cubicBezTo>
                  <a:cubicBezTo>
                    <a:pt x="1060" y="127"/>
                    <a:pt x="1058" y="135"/>
                    <a:pt x="1052" y="146"/>
                  </a:cubicBezTo>
                  <a:cubicBezTo>
                    <a:pt x="1041" y="167"/>
                    <a:pt x="1013" y="165"/>
                    <a:pt x="994" y="165"/>
                  </a:cubicBezTo>
                  <a:cubicBezTo>
                    <a:pt x="964" y="165"/>
                    <a:pt x="961" y="137"/>
                    <a:pt x="948" y="120"/>
                  </a:cubicBezTo>
                  <a:cubicBezTo>
                    <a:pt x="943" y="114"/>
                    <a:pt x="932" y="112"/>
                    <a:pt x="925" y="109"/>
                  </a:cubicBezTo>
                  <a:cubicBezTo>
                    <a:pt x="844" y="84"/>
                    <a:pt x="905" y="97"/>
                    <a:pt x="873" y="78"/>
                  </a:cubicBezTo>
                  <a:cubicBezTo>
                    <a:pt x="856" y="68"/>
                    <a:pt x="846" y="76"/>
                    <a:pt x="832" y="83"/>
                  </a:cubicBezTo>
                  <a:cubicBezTo>
                    <a:pt x="831" y="82"/>
                    <a:pt x="831" y="81"/>
                    <a:pt x="830" y="80"/>
                  </a:cubicBezTo>
                  <a:cubicBezTo>
                    <a:pt x="830" y="80"/>
                    <a:pt x="830" y="79"/>
                    <a:pt x="831" y="79"/>
                  </a:cubicBezTo>
                  <a:cubicBezTo>
                    <a:pt x="831" y="78"/>
                    <a:pt x="830" y="77"/>
                    <a:pt x="829" y="77"/>
                  </a:cubicBezTo>
                  <a:cubicBezTo>
                    <a:pt x="827" y="71"/>
                    <a:pt x="824" y="65"/>
                    <a:pt x="818" y="61"/>
                  </a:cubicBezTo>
                  <a:cubicBezTo>
                    <a:pt x="806" y="54"/>
                    <a:pt x="792" y="64"/>
                    <a:pt x="783" y="71"/>
                  </a:cubicBezTo>
                  <a:cubicBezTo>
                    <a:pt x="780" y="73"/>
                    <a:pt x="777" y="76"/>
                    <a:pt x="773" y="79"/>
                  </a:cubicBezTo>
                  <a:cubicBezTo>
                    <a:pt x="773" y="79"/>
                    <a:pt x="772" y="78"/>
                    <a:pt x="771" y="79"/>
                  </a:cubicBezTo>
                  <a:cubicBezTo>
                    <a:pt x="771" y="80"/>
                    <a:pt x="770" y="80"/>
                    <a:pt x="770" y="81"/>
                  </a:cubicBezTo>
                  <a:cubicBezTo>
                    <a:pt x="765" y="85"/>
                    <a:pt x="759" y="87"/>
                    <a:pt x="752" y="86"/>
                  </a:cubicBezTo>
                  <a:cubicBezTo>
                    <a:pt x="751" y="86"/>
                    <a:pt x="750" y="86"/>
                    <a:pt x="750" y="86"/>
                  </a:cubicBezTo>
                  <a:cubicBezTo>
                    <a:pt x="750" y="84"/>
                    <a:pt x="749" y="83"/>
                    <a:pt x="747" y="84"/>
                  </a:cubicBezTo>
                  <a:cubicBezTo>
                    <a:pt x="747" y="84"/>
                    <a:pt x="747" y="84"/>
                    <a:pt x="746" y="85"/>
                  </a:cubicBezTo>
                  <a:cubicBezTo>
                    <a:pt x="742" y="84"/>
                    <a:pt x="739" y="82"/>
                    <a:pt x="734" y="82"/>
                  </a:cubicBezTo>
                  <a:cubicBezTo>
                    <a:pt x="726" y="82"/>
                    <a:pt x="722" y="90"/>
                    <a:pt x="719" y="97"/>
                  </a:cubicBezTo>
                  <a:cubicBezTo>
                    <a:pt x="718" y="96"/>
                    <a:pt x="717" y="96"/>
                    <a:pt x="717" y="97"/>
                  </a:cubicBezTo>
                  <a:cubicBezTo>
                    <a:pt x="716" y="97"/>
                    <a:pt x="716" y="97"/>
                    <a:pt x="716" y="98"/>
                  </a:cubicBezTo>
                  <a:cubicBezTo>
                    <a:pt x="706" y="74"/>
                    <a:pt x="716" y="54"/>
                    <a:pt x="690" y="38"/>
                  </a:cubicBezTo>
                  <a:cubicBezTo>
                    <a:pt x="688" y="38"/>
                    <a:pt x="687" y="37"/>
                    <a:pt x="685" y="36"/>
                  </a:cubicBezTo>
                  <a:cubicBezTo>
                    <a:pt x="685" y="35"/>
                    <a:pt x="684" y="35"/>
                    <a:pt x="683" y="35"/>
                  </a:cubicBezTo>
                  <a:cubicBezTo>
                    <a:pt x="672" y="31"/>
                    <a:pt x="660" y="33"/>
                    <a:pt x="652" y="42"/>
                  </a:cubicBezTo>
                  <a:cubicBezTo>
                    <a:pt x="649" y="46"/>
                    <a:pt x="640" y="39"/>
                    <a:pt x="637" y="38"/>
                  </a:cubicBezTo>
                  <a:cubicBezTo>
                    <a:pt x="624" y="36"/>
                    <a:pt x="610" y="37"/>
                    <a:pt x="599" y="30"/>
                  </a:cubicBezTo>
                  <a:cubicBezTo>
                    <a:pt x="600" y="29"/>
                    <a:pt x="600" y="27"/>
                    <a:pt x="601" y="26"/>
                  </a:cubicBezTo>
                  <a:cubicBezTo>
                    <a:pt x="602" y="24"/>
                    <a:pt x="600" y="23"/>
                    <a:pt x="598" y="24"/>
                  </a:cubicBezTo>
                  <a:cubicBezTo>
                    <a:pt x="597" y="25"/>
                    <a:pt x="597" y="26"/>
                    <a:pt x="596" y="27"/>
                  </a:cubicBezTo>
                  <a:cubicBezTo>
                    <a:pt x="593" y="25"/>
                    <a:pt x="590" y="22"/>
                    <a:pt x="588" y="18"/>
                  </a:cubicBezTo>
                  <a:cubicBezTo>
                    <a:pt x="581" y="5"/>
                    <a:pt x="573" y="7"/>
                    <a:pt x="561" y="13"/>
                  </a:cubicBezTo>
                  <a:cubicBezTo>
                    <a:pt x="560" y="13"/>
                    <a:pt x="560" y="15"/>
                    <a:pt x="562" y="15"/>
                  </a:cubicBezTo>
                  <a:cubicBezTo>
                    <a:pt x="564" y="14"/>
                    <a:pt x="567" y="13"/>
                    <a:pt x="569" y="13"/>
                  </a:cubicBezTo>
                  <a:cubicBezTo>
                    <a:pt x="561" y="24"/>
                    <a:pt x="553" y="36"/>
                    <a:pt x="546" y="48"/>
                  </a:cubicBezTo>
                  <a:cubicBezTo>
                    <a:pt x="536" y="60"/>
                    <a:pt x="526" y="71"/>
                    <a:pt x="516" y="82"/>
                  </a:cubicBezTo>
                  <a:cubicBezTo>
                    <a:pt x="532" y="60"/>
                    <a:pt x="547" y="36"/>
                    <a:pt x="556" y="11"/>
                  </a:cubicBezTo>
                  <a:cubicBezTo>
                    <a:pt x="557" y="10"/>
                    <a:pt x="554" y="9"/>
                    <a:pt x="553" y="10"/>
                  </a:cubicBezTo>
                  <a:cubicBezTo>
                    <a:pt x="506" y="53"/>
                    <a:pt x="473" y="115"/>
                    <a:pt x="435" y="165"/>
                  </a:cubicBezTo>
                  <a:cubicBezTo>
                    <a:pt x="383" y="233"/>
                    <a:pt x="331" y="300"/>
                    <a:pt x="282" y="368"/>
                  </a:cubicBezTo>
                  <a:cubicBezTo>
                    <a:pt x="231" y="440"/>
                    <a:pt x="183" y="514"/>
                    <a:pt x="129" y="584"/>
                  </a:cubicBezTo>
                  <a:cubicBezTo>
                    <a:pt x="85" y="640"/>
                    <a:pt x="35" y="691"/>
                    <a:pt x="1" y="754"/>
                  </a:cubicBezTo>
                  <a:cubicBezTo>
                    <a:pt x="0" y="755"/>
                    <a:pt x="1" y="756"/>
                    <a:pt x="2" y="755"/>
                  </a:cubicBezTo>
                  <a:cubicBezTo>
                    <a:pt x="40" y="688"/>
                    <a:pt x="95" y="633"/>
                    <a:pt x="143" y="572"/>
                  </a:cubicBezTo>
                  <a:cubicBezTo>
                    <a:pt x="189" y="512"/>
                    <a:pt x="231" y="447"/>
                    <a:pt x="275" y="385"/>
                  </a:cubicBezTo>
                  <a:cubicBezTo>
                    <a:pt x="320" y="320"/>
                    <a:pt x="368" y="259"/>
                    <a:pt x="415" y="196"/>
                  </a:cubicBezTo>
                  <a:cubicBezTo>
                    <a:pt x="440" y="163"/>
                    <a:pt x="465" y="131"/>
                    <a:pt x="489" y="98"/>
                  </a:cubicBezTo>
                  <a:cubicBezTo>
                    <a:pt x="497" y="87"/>
                    <a:pt x="505" y="75"/>
                    <a:pt x="513" y="64"/>
                  </a:cubicBezTo>
                  <a:cubicBezTo>
                    <a:pt x="519" y="54"/>
                    <a:pt x="560" y="0"/>
                    <a:pt x="542" y="36"/>
                  </a:cubicBezTo>
                  <a:cubicBezTo>
                    <a:pt x="528" y="62"/>
                    <a:pt x="506" y="83"/>
                    <a:pt x="488" y="107"/>
                  </a:cubicBezTo>
                  <a:cubicBezTo>
                    <a:pt x="465" y="140"/>
                    <a:pt x="442" y="173"/>
                    <a:pt x="418" y="207"/>
                  </a:cubicBezTo>
                  <a:cubicBezTo>
                    <a:pt x="367" y="280"/>
                    <a:pt x="312" y="351"/>
                    <a:pt x="257" y="421"/>
                  </a:cubicBezTo>
                  <a:cubicBezTo>
                    <a:pt x="216" y="475"/>
                    <a:pt x="178" y="529"/>
                    <a:pt x="143" y="586"/>
                  </a:cubicBezTo>
                  <a:cubicBezTo>
                    <a:pt x="101" y="654"/>
                    <a:pt x="46" y="712"/>
                    <a:pt x="3" y="780"/>
                  </a:cubicBezTo>
                  <a:cubicBezTo>
                    <a:pt x="2" y="781"/>
                    <a:pt x="4" y="783"/>
                    <a:pt x="6" y="782"/>
                  </a:cubicBezTo>
                  <a:cubicBezTo>
                    <a:pt x="24" y="765"/>
                    <a:pt x="40" y="746"/>
                    <a:pt x="56" y="727"/>
                  </a:cubicBezTo>
                  <a:cubicBezTo>
                    <a:pt x="42" y="746"/>
                    <a:pt x="28" y="765"/>
                    <a:pt x="15" y="785"/>
                  </a:cubicBezTo>
                  <a:cubicBezTo>
                    <a:pt x="13" y="786"/>
                    <a:pt x="16" y="787"/>
                    <a:pt x="17" y="786"/>
                  </a:cubicBezTo>
                  <a:cubicBezTo>
                    <a:pt x="27" y="778"/>
                    <a:pt x="37" y="769"/>
                    <a:pt x="46" y="759"/>
                  </a:cubicBezTo>
                  <a:cubicBezTo>
                    <a:pt x="37" y="773"/>
                    <a:pt x="28" y="787"/>
                    <a:pt x="19" y="801"/>
                  </a:cubicBezTo>
                  <a:cubicBezTo>
                    <a:pt x="18" y="802"/>
                    <a:pt x="21" y="804"/>
                    <a:pt x="22" y="803"/>
                  </a:cubicBezTo>
                  <a:cubicBezTo>
                    <a:pt x="64" y="760"/>
                    <a:pt x="99" y="711"/>
                    <a:pt x="132" y="661"/>
                  </a:cubicBezTo>
                  <a:cubicBezTo>
                    <a:pt x="174" y="599"/>
                    <a:pt x="219" y="539"/>
                    <a:pt x="263" y="478"/>
                  </a:cubicBezTo>
                  <a:cubicBezTo>
                    <a:pt x="319" y="399"/>
                    <a:pt x="374" y="320"/>
                    <a:pt x="431" y="242"/>
                  </a:cubicBezTo>
                  <a:cubicBezTo>
                    <a:pt x="442" y="226"/>
                    <a:pt x="454" y="211"/>
                    <a:pt x="467" y="196"/>
                  </a:cubicBezTo>
                  <a:cubicBezTo>
                    <a:pt x="494" y="162"/>
                    <a:pt x="522" y="127"/>
                    <a:pt x="546" y="90"/>
                  </a:cubicBezTo>
                  <a:cubicBezTo>
                    <a:pt x="556" y="78"/>
                    <a:pt x="567" y="65"/>
                    <a:pt x="577" y="53"/>
                  </a:cubicBezTo>
                  <a:cubicBezTo>
                    <a:pt x="589" y="39"/>
                    <a:pt x="596" y="30"/>
                    <a:pt x="582" y="53"/>
                  </a:cubicBezTo>
                  <a:cubicBezTo>
                    <a:pt x="562" y="87"/>
                    <a:pt x="535" y="117"/>
                    <a:pt x="510" y="147"/>
                  </a:cubicBezTo>
                  <a:cubicBezTo>
                    <a:pt x="466" y="202"/>
                    <a:pt x="424" y="260"/>
                    <a:pt x="383" y="318"/>
                  </a:cubicBezTo>
                  <a:cubicBezTo>
                    <a:pt x="341" y="378"/>
                    <a:pt x="300" y="440"/>
                    <a:pt x="259" y="502"/>
                  </a:cubicBezTo>
                  <a:cubicBezTo>
                    <a:pt x="228" y="541"/>
                    <a:pt x="196" y="581"/>
                    <a:pt x="166" y="621"/>
                  </a:cubicBezTo>
                  <a:cubicBezTo>
                    <a:pt x="138" y="658"/>
                    <a:pt x="111" y="696"/>
                    <a:pt x="82" y="733"/>
                  </a:cubicBezTo>
                  <a:cubicBezTo>
                    <a:pt x="64" y="755"/>
                    <a:pt x="48" y="777"/>
                    <a:pt x="38" y="804"/>
                  </a:cubicBezTo>
                  <a:cubicBezTo>
                    <a:pt x="38" y="806"/>
                    <a:pt x="40" y="807"/>
                    <a:pt x="41" y="806"/>
                  </a:cubicBezTo>
                  <a:cubicBezTo>
                    <a:pt x="47" y="800"/>
                    <a:pt x="52" y="794"/>
                    <a:pt x="57" y="788"/>
                  </a:cubicBezTo>
                  <a:cubicBezTo>
                    <a:pt x="52" y="796"/>
                    <a:pt x="48" y="805"/>
                    <a:pt x="43" y="814"/>
                  </a:cubicBezTo>
                  <a:cubicBezTo>
                    <a:pt x="43" y="815"/>
                    <a:pt x="45" y="817"/>
                    <a:pt x="46" y="816"/>
                  </a:cubicBezTo>
                  <a:cubicBezTo>
                    <a:pt x="59" y="805"/>
                    <a:pt x="70" y="793"/>
                    <a:pt x="81" y="780"/>
                  </a:cubicBezTo>
                  <a:cubicBezTo>
                    <a:pt x="80" y="782"/>
                    <a:pt x="79" y="784"/>
                    <a:pt x="78" y="786"/>
                  </a:cubicBezTo>
                  <a:cubicBezTo>
                    <a:pt x="75" y="791"/>
                    <a:pt x="72" y="796"/>
                    <a:pt x="69" y="801"/>
                  </a:cubicBezTo>
                  <a:cubicBezTo>
                    <a:pt x="68" y="802"/>
                    <a:pt x="71" y="804"/>
                    <a:pt x="72" y="803"/>
                  </a:cubicBezTo>
                  <a:cubicBezTo>
                    <a:pt x="72" y="802"/>
                    <a:pt x="73" y="802"/>
                    <a:pt x="73" y="801"/>
                  </a:cubicBezTo>
                  <a:cubicBezTo>
                    <a:pt x="74" y="802"/>
                    <a:pt x="74" y="802"/>
                    <a:pt x="75" y="801"/>
                  </a:cubicBezTo>
                  <a:cubicBezTo>
                    <a:pt x="78" y="800"/>
                    <a:pt x="81" y="797"/>
                    <a:pt x="84" y="795"/>
                  </a:cubicBezTo>
                  <a:cubicBezTo>
                    <a:pt x="83" y="797"/>
                    <a:pt x="82" y="799"/>
                    <a:pt x="81" y="801"/>
                  </a:cubicBezTo>
                  <a:cubicBezTo>
                    <a:pt x="80" y="802"/>
                    <a:pt x="82" y="804"/>
                    <a:pt x="83" y="803"/>
                  </a:cubicBezTo>
                  <a:cubicBezTo>
                    <a:pt x="90" y="795"/>
                    <a:pt x="97" y="786"/>
                    <a:pt x="104" y="778"/>
                  </a:cubicBezTo>
                  <a:cubicBezTo>
                    <a:pt x="126" y="749"/>
                    <a:pt x="108" y="782"/>
                    <a:pt x="105" y="789"/>
                  </a:cubicBezTo>
                  <a:cubicBezTo>
                    <a:pt x="104" y="791"/>
                    <a:pt x="106" y="793"/>
                    <a:pt x="108" y="791"/>
                  </a:cubicBezTo>
                  <a:cubicBezTo>
                    <a:pt x="112" y="787"/>
                    <a:pt x="116" y="783"/>
                    <a:pt x="119" y="779"/>
                  </a:cubicBezTo>
                  <a:cubicBezTo>
                    <a:pt x="120" y="777"/>
                    <a:pt x="118" y="774"/>
                    <a:pt x="116" y="776"/>
                  </a:cubicBezTo>
                  <a:cubicBezTo>
                    <a:pt x="102" y="794"/>
                    <a:pt x="122" y="760"/>
                    <a:pt x="124" y="753"/>
                  </a:cubicBezTo>
                  <a:cubicBezTo>
                    <a:pt x="125" y="752"/>
                    <a:pt x="123" y="751"/>
                    <a:pt x="122" y="751"/>
                  </a:cubicBezTo>
                  <a:cubicBezTo>
                    <a:pt x="124" y="749"/>
                    <a:pt x="126" y="746"/>
                    <a:pt x="127" y="743"/>
                  </a:cubicBezTo>
                  <a:cubicBezTo>
                    <a:pt x="128" y="741"/>
                    <a:pt x="126" y="739"/>
                    <a:pt x="125" y="741"/>
                  </a:cubicBezTo>
                  <a:cubicBezTo>
                    <a:pt x="120" y="746"/>
                    <a:pt x="115" y="751"/>
                    <a:pt x="111" y="756"/>
                  </a:cubicBezTo>
                  <a:cubicBezTo>
                    <a:pt x="113" y="751"/>
                    <a:pt x="116" y="746"/>
                    <a:pt x="118" y="741"/>
                  </a:cubicBezTo>
                  <a:cubicBezTo>
                    <a:pt x="118" y="739"/>
                    <a:pt x="116" y="738"/>
                    <a:pt x="115" y="739"/>
                  </a:cubicBezTo>
                  <a:cubicBezTo>
                    <a:pt x="113" y="741"/>
                    <a:pt x="111" y="743"/>
                    <a:pt x="109" y="745"/>
                  </a:cubicBezTo>
                  <a:cubicBezTo>
                    <a:pt x="113" y="739"/>
                    <a:pt x="118" y="733"/>
                    <a:pt x="122" y="726"/>
                  </a:cubicBezTo>
                  <a:cubicBezTo>
                    <a:pt x="127" y="727"/>
                    <a:pt x="131" y="729"/>
                    <a:pt x="136" y="730"/>
                  </a:cubicBezTo>
                  <a:cubicBezTo>
                    <a:pt x="137" y="730"/>
                    <a:pt x="137" y="730"/>
                    <a:pt x="137" y="730"/>
                  </a:cubicBezTo>
                  <a:cubicBezTo>
                    <a:pt x="151" y="735"/>
                    <a:pt x="165" y="741"/>
                    <a:pt x="178" y="746"/>
                  </a:cubicBezTo>
                  <a:cubicBezTo>
                    <a:pt x="178" y="746"/>
                    <a:pt x="178" y="747"/>
                    <a:pt x="177" y="748"/>
                  </a:cubicBezTo>
                  <a:cubicBezTo>
                    <a:pt x="177" y="749"/>
                    <a:pt x="179" y="751"/>
                    <a:pt x="180" y="749"/>
                  </a:cubicBezTo>
                  <a:cubicBezTo>
                    <a:pt x="181" y="749"/>
                    <a:pt x="182" y="748"/>
                    <a:pt x="182" y="747"/>
                  </a:cubicBezTo>
                  <a:cubicBezTo>
                    <a:pt x="202" y="754"/>
                    <a:pt x="221" y="758"/>
                    <a:pt x="241" y="753"/>
                  </a:cubicBezTo>
                  <a:cubicBezTo>
                    <a:pt x="241" y="753"/>
                    <a:pt x="241" y="753"/>
                    <a:pt x="241" y="753"/>
                  </a:cubicBezTo>
                  <a:cubicBezTo>
                    <a:pt x="227" y="770"/>
                    <a:pt x="231" y="790"/>
                    <a:pt x="241" y="810"/>
                  </a:cubicBezTo>
                  <a:cubicBezTo>
                    <a:pt x="240" y="811"/>
                    <a:pt x="239" y="813"/>
                    <a:pt x="238" y="814"/>
                  </a:cubicBezTo>
                  <a:cubicBezTo>
                    <a:pt x="237" y="815"/>
                    <a:pt x="239" y="816"/>
                    <a:pt x="240" y="815"/>
                  </a:cubicBezTo>
                  <a:cubicBezTo>
                    <a:pt x="241" y="814"/>
                    <a:pt x="241" y="813"/>
                    <a:pt x="242" y="812"/>
                  </a:cubicBezTo>
                  <a:cubicBezTo>
                    <a:pt x="249" y="826"/>
                    <a:pt x="259" y="839"/>
                    <a:pt x="269" y="850"/>
                  </a:cubicBezTo>
                  <a:cubicBezTo>
                    <a:pt x="269" y="851"/>
                    <a:pt x="269" y="851"/>
                    <a:pt x="269" y="851"/>
                  </a:cubicBezTo>
                  <a:cubicBezTo>
                    <a:pt x="268" y="852"/>
                    <a:pt x="270" y="854"/>
                    <a:pt x="271" y="852"/>
                  </a:cubicBezTo>
                  <a:cubicBezTo>
                    <a:pt x="275" y="857"/>
                    <a:pt x="279" y="861"/>
                    <a:pt x="283" y="865"/>
                  </a:cubicBezTo>
                  <a:cubicBezTo>
                    <a:pt x="281" y="869"/>
                    <a:pt x="280" y="872"/>
                    <a:pt x="279" y="876"/>
                  </a:cubicBezTo>
                  <a:cubicBezTo>
                    <a:pt x="279" y="876"/>
                    <a:pt x="280" y="877"/>
                    <a:pt x="280" y="876"/>
                  </a:cubicBezTo>
                  <a:cubicBezTo>
                    <a:pt x="281" y="873"/>
                    <a:pt x="282" y="870"/>
                    <a:pt x="284" y="866"/>
                  </a:cubicBezTo>
                  <a:cubicBezTo>
                    <a:pt x="284" y="867"/>
                    <a:pt x="285" y="868"/>
                    <a:pt x="286" y="868"/>
                  </a:cubicBezTo>
                  <a:cubicBezTo>
                    <a:pt x="287" y="870"/>
                    <a:pt x="289" y="872"/>
                    <a:pt x="291" y="874"/>
                  </a:cubicBezTo>
                  <a:cubicBezTo>
                    <a:pt x="290" y="875"/>
                    <a:pt x="290" y="876"/>
                    <a:pt x="289" y="877"/>
                  </a:cubicBezTo>
                  <a:cubicBezTo>
                    <a:pt x="289" y="878"/>
                    <a:pt x="291" y="880"/>
                    <a:pt x="292" y="879"/>
                  </a:cubicBezTo>
                  <a:cubicBezTo>
                    <a:pt x="292" y="878"/>
                    <a:pt x="293" y="877"/>
                    <a:pt x="294" y="876"/>
                  </a:cubicBezTo>
                  <a:cubicBezTo>
                    <a:pt x="301" y="883"/>
                    <a:pt x="312" y="891"/>
                    <a:pt x="320" y="886"/>
                  </a:cubicBezTo>
                  <a:cubicBezTo>
                    <a:pt x="332" y="879"/>
                    <a:pt x="327" y="857"/>
                    <a:pt x="320" y="848"/>
                  </a:cubicBezTo>
                  <a:cubicBezTo>
                    <a:pt x="286" y="804"/>
                    <a:pt x="345" y="809"/>
                    <a:pt x="358" y="784"/>
                  </a:cubicBezTo>
                  <a:cubicBezTo>
                    <a:pt x="360" y="781"/>
                    <a:pt x="361" y="775"/>
                    <a:pt x="361" y="772"/>
                  </a:cubicBezTo>
                  <a:cubicBezTo>
                    <a:pt x="364" y="759"/>
                    <a:pt x="381" y="760"/>
                    <a:pt x="389" y="768"/>
                  </a:cubicBezTo>
                  <a:cubicBezTo>
                    <a:pt x="389" y="769"/>
                    <a:pt x="388" y="769"/>
                    <a:pt x="388" y="770"/>
                  </a:cubicBezTo>
                  <a:cubicBezTo>
                    <a:pt x="387" y="772"/>
                    <a:pt x="390" y="773"/>
                    <a:pt x="391" y="772"/>
                  </a:cubicBezTo>
                  <a:cubicBezTo>
                    <a:pt x="391" y="771"/>
                    <a:pt x="391" y="771"/>
                    <a:pt x="391" y="771"/>
                  </a:cubicBezTo>
                  <a:cubicBezTo>
                    <a:pt x="392" y="773"/>
                    <a:pt x="393" y="775"/>
                    <a:pt x="393" y="778"/>
                  </a:cubicBezTo>
                  <a:cubicBezTo>
                    <a:pt x="393" y="781"/>
                    <a:pt x="394" y="786"/>
                    <a:pt x="397" y="788"/>
                  </a:cubicBezTo>
                  <a:cubicBezTo>
                    <a:pt x="399" y="790"/>
                    <a:pt x="403" y="794"/>
                    <a:pt x="408" y="798"/>
                  </a:cubicBezTo>
                  <a:cubicBezTo>
                    <a:pt x="406" y="801"/>
                    <a:pt x="404" y="805"/>
                    <a:pt x="402" y="809"/>
                  </a:cubicBezTo>
                  <a:cubicBezTo>
                    <a:pt x="402" y="810"/>
                    <a:pt x="404" y="813"/>
                    <a:pt x="405" y="811"/>
                  </a:cubicBezTo>
                  <a:cubicBezTo>
                    <a:pt x="408" y="808"/>
                    <a:pt x="410" y="805"/>
                    <a:pt x="412" y="802"/>
                  </a:cubicBezTo>
                  <a:cubicBezTo>
                    <a:pt x="416" y="806"/>
                    <a:pt x="420" y="809"/>
                    <a:pt x="422" y="809"/>
                  </a:cubicBezTo>
                  <a:cubicBezTo>
                    <a:pt x="440" y="809"/>
                    <a:pt x="438" y="815"/>
                    <a:pt x="441" y="833"/>
                  </a:cubicBezTo>
                  <a:cubicBezTo>
                    <a:pt x="444" y="852"/>
                    <a:pt x="449" y="876"/>
                    <a:pt x="445" y="895"/>
                  </a:cubicBezTo>
                  <a:cubicBezTo>
                    <a:pt x="445" y="895"/>
                    <a:pt x="445" y="895"/>
                    <a:pt x="445" y="895"/>
                  </a:cubicBezTo>
                  <a:cubicBezTo>
                    <a:pt x="437" y="902"/>
                    <a:pt x="433" y="907"/>
                    <a:pt x="436" y="894"/>
                  </a:cubicBezTo>
                  <a:cubicBezTo>
                    <a:pt x="436" y="893"/>
                    <a:pt x="436" y="892"/>
                    <a:pt x="435" y="892"/>
                  </a:cubicBezTo>
                  <a:cubicBezTo>
                    <a:pt x="432" y="892"/>
                    <a:pt x="430" y="892"/>
                    <a:pt x="428" y="891"/>
                  </a:cubicBezTo>
                  <a:cubicBezTo>
                    <a:pt x="429" y="888"/>
                    <a:pt x="430" y="886"/>
                    <a:pt x="431" y="883"/>
                  </a:cubicBezTo>
                  <a:cubicBezTo>
                    <a:pt x="431" y="882"/>
                    <a:pt x="430" y="881"/>
                    <a:pt x="429" y="882"/>
                  </a:cubicBezTo>
                  <a:cubicBezTo>
                    <a:pt x="426" y="886"/>
                    <a:pt x="423" y="890"/>
                    <a:pt x="420" y="895"/>
                  </a:cubicBezTo>
                  <a:cubicBezTo>
                    <a:pt x="420" y="896"/>
                    <a:pt x="421" y="897"/>
                    <a:pt x="422" y="897"/>
                  </a:cubicBezTo>
                  <a:cubicBezTo>
                    <a:pt x="432" y="898"/>
                    <a:pt x="434" y="902"/>
                    <a:pt x="428" y="909"/>
                  </a:cubicBezTo>
                  <a:cubicBezTo>
                    <a:pt x="428" y="911"/>
                    <a:pt x="430" y="912"/>
                    <a:pt x="431" y="911"/>
                  </a:cubicBezTo>
                  <a:cubicBezTo>
                    <a:pt x="439" y="904"/>
                    <a:pt x="442" y="905"/>
                    <a:pt x="443" y="906"/>
                  </a:cubicBezTo>
                  <a:cubicBezTo>
                    <a:pt x="440" y="910"/>
                    <a:pt x="437" y="915"/>
                    <a:pt x="435" y="919"/>
                  </a:cubicBezTo>
                  <a:cubicBezTo>
                    <a:pt x="434" y="921"/>
                    <a:pt x="437" y="922"/>
                    <a:pt x="438" y="920"/>
                  </a:cubicBezTo>
                  <a:cubicBezTo>
                    <a:pt x="445" y="910"/>
                    <a:pt x="445" y="910"/>
                    <a:pt x="446" y="906"/>
                  </a:cubicBezTo>
                  <a:cubicBezTo>
                    <a:pt x="448" y="904"/>
                    <a:pt x="450" y="902"/>
                    <a:pt x="454" y="896"/>
                  </a:cubicBezTo>
                  <a:cubicBezTo>
                    <a:pt x="475" y="864"/>
                    <a:pt x="446" y="919"/>
                    <a:pt x="443" y="925"/>
                  </a:cubicBezTo>
                  <a:cubicBezTo>
                    <a:pt x="442" y="927"/>
                    <a:pt x="445" y="929"/>
                    <a:pt x="446" y="927"/>
                  </a:cubicBezTo>
                  <a:cubicBezTo>
                    <a:pt x="453" y="917"/>
                    <a:pt x="460" y="907"/>
                    <a:pt x="467" y="898"/>
                  </a:cubicBezTo>
                  <a:cubicBezTo>
                    <a:pt x="461" y="905"/>
                    <a:pt x="456" y="924"/>
                    <a:pt x="451" y="933"/>
                  </a:cubicBezTo>
                  <a:cubicBezTo>
                    <a:pt x="450" y="935"/>
                    <a:pt x="453" y="937"/>
                    <a:pt x="454" y="935"/>
                  </a:cubicBezTo>
                  <a:cubicBezTo>
                    <a:pt x="488" y="890"/>
                    <a:pt x="467" y="925"/>
                    <a:pt x="461" y="940"/>
                  </a:cubicBezTo>
                  <a:cubicBezTo>
                    <a:pt x="460" y="942"/>
                    <a:pt x="462" y="943"/>
                    <a:pt x="463" y="942"/>
                  </a:cubicBezTo>
                  <a:cubicBezTo>
                    <a:pt x="470" y="936"/>
                    <a:pt x="476" y="930"/>
                    <a:pt x="482" y="923"/>
                  </a:cubicBezTo>
                  <a:cubicBezTo>
                    <a:pt x="480" y="934"/>
                    <a:pt x="476" y="945"/>
                    <a:pt x="470" y="954"/>
                  </a:cubicBezTo>
                  <a:cubicBezTo>
                    <a:pt x="469" y="956"/>
                    <a:pt x="472" y="958"/>
                    <a:pt x="474" y="956"/>
                  </a:cubicBezTo>
                  <a:cubicBezTo>
                    <a:pt x="503" y="915"/>
                    <a:pt x="484" y="949"/>
                    <a:pt x="478" y="959"/>
                  </a:cubicBezTo>
                  <a:cubicBezTo>
                    <a:pt x="477" y="961"/>
                    <a:pt x="480" y="963"/>
                    <a:pt x="481" y="961"/>
                  </a:cubicBezTo>
                  <a:cubicBezTo>
                    <a:pt x="491" y="952"/>
                    <a:pt x="522" y="920"/>
                    <a:pt x="487" y="964"/>
                  </a:cubicBezTo>
                  <a:cubicBezTo>
                    <a:pt x="485" y="965"/>
                    <a:pt x="488" y="968"/>
                    <a:pt x="489" y="966"/>
                  </a:cubicBezTo>
                  <a:cubicBezTo>
                    <a:pt x="509" y="946"/>
                    <a:pt x="510" y="950"/>
                    <a:pt x="496" y="974"/>
                  </a:cubicBezTo>
                  <a:cubicBezTo>
                    <a:pt x="495" y="976"/>
                    <a:pt x="497" y="977"/>
                    <a:pt x="499" y="976"/>
                  </a:cubicBezTo>
                  <a:cubicBezTo>
                    <a:pt x="526" y="955"/>
                    <a:pt x="515" y="968"/>
                    <a:pt x="504" y="985"/>
                  </a:cubicBezTo>
                  <a:cubicBezTo>
                    <a:pt x="503" y="987"/>
                    <a:pt x="506" y="989"/>
                    <a:pt x="507" y="987"/>
                  </a:cubicBezTo>
                  <a:cubicBezTo>
                    <a:pt x="519" y="970"/>
                    <a:pt x="521" y="971"/>
                    <a:pt x="514" y="990"/>
                  </a:cubicBezTo>
                  <a:cubicBezTo>
                    <a:pt x="513" y="992"/>
                    <a:pt x="515" y="993"/>
                    <a:pt x="517" y="992"/>
                  </a:cubicBezTo>
                  <a:cubicBezTo>
                    <a:pt x="532" y="979"/>
                    <a:pt x="537" y="980"/>
                    <a:pt x="530" y="993"/>
                  </a:cubicBezTo>
                  <a:cubicBezTo>
                    <a:pt x="529" y="995"/>
                    <a:pt x="532" y="997"/>
                    <a:pt x="533" y="995"/>
                  </a:cubicBezTo>
                  <a:cubicBezTo>
                    <a:pt x="544" y="983"/>
                    <a:pt x="548" y="984"/>
                    <a:pt x="543" y="997"/>
                  </a:cubicBezTo>
                  <a:cubicBezTo>
                    <a:pt x="543" y="998"/>
                    <a:pt x="545" y="1000"/>
                    <a:pt x="546" y="999"/>
                  </a:cubicBezTo>
                  <a:cubicBezTo>
                    <a:pt x="551" y="988"/>
                    <a:pt x="554" y="988"/>
                    <a:pt x="556" y="997"/>
                  </a:cubicBezTo>
                  <a:cubicBezTo>
                    <a:pt x="556" y="999"/>
                    <a:pt x="557" y="1000"/>
                    <a:pt x="559" y="999"/>
                  </a:cubicBezTo>
                  <a:cubicBezTo>
                    <a:pt x="566" y="991"/>
                    <a:pt x="569" y="992"/>
                    <a:pt x="567" y="1002"/>
                  </a:cubicBezTo>
                  <a:cubicBezTo>
                    <a:pt x="567" y="1004"/>
                    <a:pt x="569" y="1005"/>
                    <a:pt x="570" y="1003"/>
                  </a:cubicBezTo>
                  <a:cubicBezTo>
                    <a:pt x="582" y="993"/>
                    <a:pt x="586" y="993"/>
                    <a:pt x="583" y="1004"/>
                  </a:cubicBezTo>
                  <a:cubicBezTo>
                    <a:pt x="583" y="1005"/>
                    <a:pt x="585" y="1006"/>
                    <a:pt x="586" y="1005"/>
                  </a:cubicBezTo>
                  <a:cubicBezTo>
                    <a:pt x="597" y="999"/>
                    <a:pt x="595" y="999"/>
                    <a:pt x="588" y="1009"/>
                  </a:cubicBezTo>
                  <a:cubicBezTo>
                    <a:pt x="587" y="1011"/>
                    <a:pt x="590" y="1013"/>
                    <a:pt x="591" y="1012"/>
                  </a:cubicBezTo>
                  <a:cubicBezTo>
                    <a:pt x="596" y="1006"/>
                    <a:pt x="606" y="990"/>
                    <a:pt x="603" y="1006"/>
                  </a:cubicBezTo>
                  <a:cubicBezTo>
                    <a:pt x="602" y="1008"/>
                    <a:pt x="604" y="1009"/>
                    <a:pt x="605" y="1009"/>
                  </a:cubicBezTo>
                  <a:cubicBezTo>
                    <a:pt x="614" y="1005"/>
                    <a:pt x="625" y="997"/>
                    <a:pt x="616" y="1016"/>
                  </a:cubicBezTo>
                  <a:cubicBezTo>
                    <a:pt x="615" y="1018"/>
                    <a:pt x="617" y="1020"/>
                    <a:pt x="619" y="1018"/>
                  </a:cubicBezTo>
                  <a:cubicBezTo>
                    <a:pt x="624" y="1013"/>
                    <a:pt x="635" y="992"/>
                    <a:pt x="630" y="1011"/>
                  </a:cubicBezTo>
                  <a:cubicBezTo>
                    <a:pt x="630" y="1013"/>
                    <a:pt x="632" y="1014"/>
                    <a:pt x="633" y="1013"/>
                  </a:cubicBezTo>
                  <a:cubicBezTo>
                    <a:pt x="644" y="1005"/>
                    <a:pt x="655" y="994"/>
                    <a:pt x="650" y="1015"/>
                  </a:cubicBezTo>
                  <a:cubicBezTo>
                    <a:pt x="649" y="1016"/>
                    <a:pt x="652" y="1018"/>
                    <a:pt x="653" y="1016"/>
                  </a:cubicBezTo>
                  <a:cubicBezTo>
                    <a:pt x="653" y="1016"/>
                    <a:pt x="674" y="986"/>
                    <a:pt x="663" y="1009"/>
                  </a:cubicBezTo>
                  <a:cubicBezTo>
                    <a:pt x="662" y="1011"/>
                    <a:pt x="664" y="1013"/>
                    <a:pt x="666" y="1012"/>
                  </a:cubicBezTo>
                  <a:cubicBezTo>
                    <a:pt x="670" y="1008"/>
                    <a:pt x="683" y="990"/>
                    <a:pt x="677" y="1005"/>
                  </a:cubicBezTo>
                  <a:cubicBezTo>
                    <a:pt x="676" y="1006"/>
                    <a:pt x="678" y="1008"/>
                    <a:pt x="680" y="1007"/>
                  </a:cubicBezTo>
                  <a:cubicBezTo>
                    <a:pt x="685" y="1004"/>
                    <a:pt x="702" y="988"/>
                    <a:pt x="696" y="1003"/>
                  </a:cubicBezTo>
                  <a:cubicBezTo>
                    <a:pt x="696" y="1005"/>
                    <a:pt x="698" y="1006"/>
                    <a:pt x="699" y="1005"/>
                  </a:cubicBezTo>
                  <a:cubicBezTo>
                    <a:pt x="701" y="1004"/>
                    <a:pt x="702" y="1003"/>
                    <a:pt x="704" y="1002"/>
                  </a:cubicBezTo>
                  <a:cubicBezTo>
                    <a:pt x="705" y="1001"/>
                    <a:pt x="705" y="1000"/>
                    <a:pt x="704" y="999"/>
                  </a:cubicBezTo>
                  <a:cubicBezTo>
                    <a:pt x="704" y="998"/>
                    <a:pt x="703" y="998"/>
                    <a:pt x="703" y="997"/>
                  </a:cubicBezTo>
                  <a:cubicBezTo>
                    <a:pt x="704" y="996"/>
                    <a:pt x="704" y="994"/>
                    <a:pt x="703" y="991"/>
                  </a:cubicBezTo>
                  <a:cubicBezTo>
                    <a:pt x="704" y="990"/>
                    <a:pt x="702" y="988"/>
                    <a:pt x="701" y="989"/>
                  </a:cubicBezTo>
                  <a:cubicBezTo>
                    <a:pt x="696" y="992"/>
                    <a:pt x="680" y="1008"/>
                    <a:pt x="686" y="993"/>
                  </a:cubicBezTo>
                  <a:cubicBezTo>
                    <a:pt x="686" y="991"/>
                    <a:pt x="684" y="990"/>
                    <a:pt x="682" y="991"/>
                  </a:cubicBezTo>
                  <a:cubicBezTo>
                    <a:pt x="675" y="999"/>
                    <a:pt x="667" y="1011"/>
                    <a:pt x="674" y="993"/>
                  </a:cubicBezTo>
                  <a:cubicBezTo>
                    <a:pt x="675" y="991"/>
                    <a:pt x="673" y="989"/>
                    <a:pt x="671" y="991"/>
                  </a:cubicBezTo>
                  <a:cubicBezTo>
                    <a:pt x="659" y="1002"/>
                    <a:pt x="655" y="1011"/>
                    <a:pt x="658" y="993"/>
                  </a:cubicBezTo>
                  <a:cubicBezTo>
                    <a:pt x="658" y="991"/>
                    <a:pt x="656" y="990"/>
                    <a:pt x="655" y="991"/>
                  </a:cubicBezTo>
                  <a:cubicBezTo>
                    <a:pt x="648" y="997"/>
                    <a:pt x="634" y="1013"/>
                    <a:pt x="639" y="995"/>
                  </a:cubicBezTo>
                  <a:cubicBezTo>
                    <a:pt x="639" y="993"/>
                    <a:pt x="637" y="991"/>
                    <a:pt x="635" y="993"/>
                  </a:cubicBezTo>
                  <a:cubicBezTo>
                    <a:pt x="625" y="1006"/>
                    <a:pt x="622" y="1013"/>
                    <a:pt x="629" y="995"/>
                  </a:cubicBezTo>
                  <a:cubicBezTo>
                    <a:pt x="630" y="992"/>
                    <a:pt x="627" y="992"/>
                    <a:pt x="626" y="993"/>
                  </a:cubicBezTo>
                  <a:cubicBezTo>
                    <a:pt x="610" y="1004"/>
                    <a:pt x="605" y="1004"/>
                    <a:pt x="610" y="993"/>
                  </a:cubicBezTo>
                  <a:cubicBezTo>
                    <a:pt x="610" y="991"/>
                    <a:pt x="608" y="990"/>
                    <a:pt x="606" y="991"/>
                  </a:cubicBezTo>
                  <a:cubicBezTo>
                    <a:pt x="599" y="997"/>
                    <a:pt x="593" y="1010"/>
                    <a:pt x="601" y="995"/>
                  </a:cubicBezTo>
                  <a:cubicBezTo>
                    <a:pt x="602" y="993"/>
                    <a:pt x="600" y="991"/>
                    <a:pt x="599" y="992"/>
                  </a:cubicBezTo>
                  <a:cubicBezTo>
                    <a:pt x="592" y="997"/>
                    <a:pt x="588" y="1001"/>
                    <a:pt x="587" y="991"/>
                  </a:cubicBezTo>
                  <a:cubicBezTo>
                    <a:pt x="587" y="989"/>
                    <a:pt x="585" y="988"/>
                    <a:pt x="584" y="989"/>
                  </a:cubicBezTo>
                  <a:cubicBezTo>
                    <a:pt x="585" y="989"/>
                    <a:pt x="571" y="1001"/>
                    <a:pt x="574" y="990"/>
                  </a:cubicBezTo>
                  <a:cubicBezTo>
                    <a:pt x="574" y="988"/>
                    <a:pt x="573" y="987"/>
                    <a:pt x="571" y="988"/>
                  </a:cubicBezTo>
                  <a:cubicBezTo>
                    <a:pt x="565" y="993"/>
                    <a:pt x="562" y="992"/>
                    <a:pt x="561" y="983"/>
                  </a:cubicBezTo>
                  <a:cubicBezTo>
                    <a:pt x="561" y="981"/>
                    <a:pt x="559" y="980"/>
                    <a:pt x="558" y="981"/>
                  </a:cubicBezTo>
                  <a:cubicBezTo>
                    <a:pt x="549" y="990"/>
                    <a:pt x="547" y="992"/>
                    <a:pt x="551" y="978"/>
                  </a:cubicBezTo>
                  <a:cubicBezTo>
                    <a:pt x="552" y="976"/>
                    <a:pt x="550" y="975"/>
                    <a:pt x="548" y="976"/>
                  </a:cubicBezTo>
                  <a:cubicBezTo>
                    <a:pt x="539" y="983"/>
                    <a:pt x="535" y="990"/>
                    <a:pt x="538" y="977"/>
                  </a:cubicBezTo>
                  <a:cubicBezTo>
                    <a:pt x="539" y="975"/>
                    <a:pt x="537" y="974"/>
                    <a:pt x="536" y="975"/>
                  </a:cubicBezTo>
                  <a:cubicBezTo>
                    <a:pt x="519" y="984"/>
                    <a:pt x="523" y="981"/>
                    <a:pt x="529" y="964"/>
                  </a:cubicBezTo>
                  <a:cubicBezTo>
                    <a:pt x="529" y="962"/>
                    <a:pt x="527" y="961"/>
                    <a:pt x="526" y="962"/>
                  </a:cubicBezTo>
                  <a:cubicBezTo>
                    <a:pt x="503" y="985"/>
                    <a:pt x="519" y="969"/>
                    <a:pt x="525" y="955"/>
                  </a:cubicBezTo>
                  <a:cubicBezTo>
                    <a:pt x="526" y="953"/>
                    <a:pt x="524" y="951"/>
                    <a:pt x="522" y="952"/>
                  </a:cubicBezTo>
                  <a:cubicBezTo>
                    <a:pt x="496" y="975"/>
                    <a:pt x="512" y="955"/>
                    <a:pt x="517" y="940"/>
                  </a:cubicBezTo>
                  <a:cubicBezTo>
                    <a:pt x="518" y="938"/>
                    <a:pt x="516" y="937"/>
                    <a:pt x="514" y="938"/>
                  </a:cubicBezTo>
                  <a:cubicBezTo>
                    <a:pt x="509" y="942"/>
                    <a:pt x="506" y="945"/>
                    <a:pt x="503" y="948"/>
                  </a:cubicBezTo>
                  <a:cubicBezTo>
                    <a:pt x="505" y="944"/>
                    <a:pt x="508" y="940"/>
                    <a:pt x="511" y="933"/>
                  </a:cubicBezTo>
                  <a:cubicBezTo>
                    <a:pt x="512" y="932"/>
                    <a:pt x="509" y="930"/>
                    <a:pt x="508" y="931"/>
                  </a:cubicBezTo>
                  <a:cubicBezTo>
                    <a:pt x="484" y="952"/>
                    <a:pt x="488" y="954"/>
                    <a:pt x="498" y="928"/>
                  </a:cubicBezTo>
                  <a:cubicBezTo>
                    <a:pt x="499" y="926"/>
                    <a:pt x="496" y="925"/>
                    <a:pt x="495" y="926"/>
                  </a:cubicBezTo>
                  <a:cubicBezTo>
                    <a:pt x="465" y="954"/>
                    <a:pt x="482" y="939"/>
                    <a:pt x="491" y="914"/>
                  </a:cubicBezTo>
                  <a:cubicBezTo>
                    <a:pt x="492" y="912"/>
                    <a:pt x="490" y="911"/>
                    <a:pt x="488" y="912"/>
                  </a:cubicBezTo>
                  <a:cubicBezTo>
                    <a:pt x="462" y="937"/>
                    <a:pt x="472" y="927"/>
                    <a:pt x="480" y="902"/>
                  </a:cubicBezTo>
                  <a:cubicBezTo>
                    <a:pt x="481" y="901"/>
                    <a:pt x="478" y="899"/>
                    <a:pt x="477" y="901"/>
                  </a:cubicBezTo>
                  <a:cubicBezTo>
                    <a:pt x="445" y="939"/>
                    <a:pt x="469" y="913"/>
                    <a:pt x="477" y="888"/>
                  </a:cubicBezTo>
                  <a:cubicBezTo>
                    <a:pt x="477" y="886"/>
                    <a:pt x="475" y="885"/>
                    <a:pt x="474" y="886"/>
                  </a:cubicBezTo>
                  <a:cubicBezTo>
                    <a:pt x="465" y="895"/>
                    <a:pt x="457" y="905"/>
                    <a:pt x="450" y="915"/>
                  </a:cubicBezTo>
                  <a:cubicBezTo>
                    <a:pt x="459" y="902"/>
                    <a:pt x="465" y="887"/>
                    <a:pt x="472" y="872"/>
                  </a:cubicBezTo>
                  <a:cubicBezTo>
                    <a:pt x="472" y="870"/>
                    <a:pt x="470" y="868"/>
                    <a:pt x="469" y="870"/>
                  </a:cubicBezTo>
                  <a:cubicBezTo>
                    <a:pt x="462" y="879"/>
                    <a:pt x="455" y="888"/>
                    <a:pt x="449" y="898"/>
                  </a:cubicBezTo>
                  <a:cubicBezTo>
                    <a:pt x="449" y="897"/>
                    <a:pt x="449" y="897"/>
                    <a:pt x="449" y="896"/>
                  </a:cubicBezTo>
                  <a:cubicBezTo>
                    <a:pt x="450" y="895"/>
                    <a:pt x="449" y="894"/>
                    <a:pt x="449" y="894"/>
                  </a:cubicBezTo>
                  <a:cubicBezTo>
                    <a:pt x="452" y="875"/>
                    <a:pt x="450" y="853"/>
                    <a:pt x="445" y="832"/>
                  </a:cubicBezTo>
                  <a:cubicBezTo>
                    <a:pt x="451" y="819"/>
                    <a:pt x="457" y="807"/>
                    <a:pt x="464" y="795"/>
                  </a:cubicBezTo>
                  <a:cubicBezTo>
                    <a:pt x="471" y="786"/>
                    <a:pt x="478" y="778"/>
                    <a:pt x="485" y="769"/>
                  </a:cubicBezTo>
                  <a:cubicBezTo>
                    <a:pt x="473" y="788"/>
                    <a:pt x="463" y="808"/>
                    <a:pt x="454" y="829"/>
                  </a:cubicBezTo>
                  <a:cubicBezTo>
                    <a:pt x="453" y="829"/>
                    <a:pt x="453" y="830"/>
                    <a:pt x="452" y="830"/>
                  </a:cubicBezTo>
                  <a:cubicBezTo>
                    <a:pt x="452" y="831"/>
                    <a:pt x="452" y="831"/>
                    <a:pt x="453" y="831"/>
                  </a:cubicBezTo>
                  <a:cubicBezTo>
                    <a:pt x="453" y="831"/>
                    <a:pt x="453" y="831"/>
                    <a:pt x="453" y="830"/>
                  </a:cubicBezTo>
                  <a:cubicBezTo>
                    <a:pt x="453" y="831"/>
                    <a:pt x="453" y="831"/>
                    <a:pt x="453" y="832"/>
                  </a:cubicBezTo>
                  <a:cubicBezTo>
                    <a:pt x="452" y="833"/>
                    <a:pt x="454" y="834"/>
                    <a:pt x="455" y="833"/>
                  </a:cubicBezTo>
                  <a:cubicBezTo>
                    <a:pt x="457" y="831"/>
                    <a:pt x="460" y="828"/>
                    <a:pt x="462" y="826"/>
                  </a:cubicBezTo>
                  <a:cubicBezTo>
                    <a:pt x="457" y="835"/>
                    <a:pt x="453" y="845"/>
                    <a:pt x="449" y="855"/>
                  </a:cubicBezTo>
                  <a:cubicBezTo>
                    <a:pt x="449" y="856"/>
                    <a:pt x="451" y="857"/>
                    <a:pt x="452" y="856"/>
                  </a:cubicBezTo>
                  <a:cubicBezTo>
                    <a:pt x="468" y="838"/>
                    <a:pt x="483" y="820"/>
                    <a:pt x="498" y="801"/>
                  </a:cubicBezTo>
                  <a:cubicBezTo>
                    <a:pt x="482" y="824"/>
                    <a:pt x="467" y="848"/>
                    <a:pt x="453" y="872"/>
                  </a:cubicBezTo>
                  <a:cubicBezTo>
                    <a:pt x="452" y="874"/>
                    <a:pt x="454" y="875"/>
                    <a:pt x="455" y="873"/>
                  </a:cubicBezTo>
                  <a:cubicBezTo>
                    <a:pt x="481" y="834"/>
                    <a:pt x="512" y="799"/>
                    <a:pt x="543" y="763"/>
                  </a:cubicBezTo>
                  <a:cubicBezTo>
                    <a:pt x="548" y="757"/>
                    <a:pt x="553" y="750"/>
                    <a:pt x="558" y="744"/>
                  </a:cubicBezTo>
                  <a:cubicBezTo>
                    <a:pt x="553" y="752"/>
                    <a:pt x="547" y="759"/>
                    <a:pt x="542" y="767"/>
                  </a:cubicBezTo>
                  <a:cubicBezTo>
                    <a:pt x="541" y="768"/>
                    <a:pt x="543" y="770"/>
                    <a:pt x="544" y="769"/>
                  </a:cubicBezTo>
                  <a:cubicBezTo>
                    <a:pt x="561" y="752"/>
                    <a:pt x="577" y="734"/>
                    <a:pt x="592" y="716"/>
                  </a:cubicBezTo>
                  <a:cubicBezTo>
                    <a:pt x="583" y="728"/>
                    <a:pt x="575" y="741"/>
                    <a:pt x="568" y="754"/>
                  </a:cubicBezTo>
                  <a:cubicBezTo>
                    <a:pt x="567" y="755"/>
                    <a:pt x="569" y="757"/>
                    <a:pt x="570" y="756"/>
                  </a:cubicBezTo>
                  <a:cubicBezTo>
                    <a:pt x="593" y="732"/>
                    <a:pt x="611" y="705"/>
                    <a:pt x="632" y="679"/>
                  </a:cubicBezTo>
                  <a:cubicBezTo>
                    <a:pt x="624" y="688"/>
                    <a:pt x="603" y="718"/>
                    <a:pt x="593" y="736"/>
                  </a:cubicBezTo>
                  <a:cubicBezTo>
                    <a:pt x="592" y="738"/>
                    <a:pt x="595" y="739"/>
                    <a:pt x="596" y="738"/>
                  </a:cubicBezTo>
                  <a:cubicBezTo>
                    <a:pt x="618" y="720"/>
                    <a:pt x="620" y="714"/>
                    <a:pt x="606" y="742"/>
                  </a:cubicBezTo>
                  <a:cubicBezTo>
                    <a:pt x="605" y="744"/>
                    <a:pt x="607" y="746"/>
                    <a:pt x="609" y="745"/>
                  </a:cubicBezTo>
                  <a:cubicBezTo>
                    <a:pt x="617" y="737"/>
                    <a:pt x="631" y="717"/>
                    <a:pt x="622" y="743"/>
                  </a:cubicBezTo>
                  <a:cubicBezTo>
                    <a:pt x="622" y="744"/>
                    <a:pt x="624" y="746"/>
                    <a:pt x="625" y="745"/>
                  </a:cubicBezTo>
                  <a:cubicBezTo>
                    <a:pt x="626" y="743"/>
                    <a:pt x="632" y="736"/>
                    <a:pt x="636" y="730"/>
                  </a:cubicBezTo>
                  <a:cubicBezTo>
                    <a:pt x="636" y="730"/>
                    <a:pt x="636" y="730"/>
                    <a:pt x="636" y="730"/>
                  </a:cubicBezTo>
                  <a:cubicBezTo>
                    <a:pt x="639" y="728"/>
                    <a:pt x="641" y="726"/>
                    <a:pt x="643" y="724"/>
                  </a:cubicBezTo>
                  <a:cubicBezTo>
                    <a:pt x="644" y="722"/>
                    <a:pt x="642" y="719"/>
                    <a:pt x="640" y="721"/>
                  </a:cubicBezTo>
                  <a:cubicBezTo>
                    <a:pt x="639" y="723"/>
                    <a:pt x="638" y="724"/>
                    <a:pt x="637" y="726"/>
                  </a:cubicBezTo>
                  <a:cubicBezTo>
                    <a:pt x="636" y="726"/>
                    <a:pt x="635" y="727"/>
                    <a:pt x="634" y="728"/>
                  </a:cubicBezTo>
                  <a:cubicBezTo>
                    <a:pt x="633" y="728"/>
                    <a:pt x="633" y="729"/>
                    <a:pt x="634" y="729"/>
                  </a:cubicBezTo>
                  <a:cubicBezTo>
                    <a:pt x="630" y="734"/>
                    <a:pt x="629" y="734"/>
                    <a:pt x="634" y="721"/>
                  </a:cubicBezTo>
                  <a:cubicBezTo>
                    <a:pt x="634" y="719"/>
                    <a:pt x="632" y="718"/>
                    <a:pt x="631" y="719"/>
                  </a:cubicBezTo>
                  <a:cubicBezTo>
                    <a:pt x="608" y="738"/>
                    <a:pt x="613" y="735"/>
                    <a:pt x="627" y="712"/>
                  </a:cubicBezTo>
                  <a:cubicBezTo>
                    <a:pt x="628" y="710"/>
                    <a:pt x="626" y="709"/>
                    <a:pt x="624" y="710"/>
                  </a:cubicBezTo>
                  <a:cubicBezTo>
                    <a:pt x="616" y="717"/>
                    <a:pt x="591" y="743"/>
                    <a:pt x="611" y="713"/>
                  </a:cubicBezTo>
                  <a:cubicBezTo>
                    <a:pt x="622" y="698"/>
                    <a:pt x="634" y="684"/>
                    <a:pt x="643" y="667"/>
                  </a:cubicBezTo>
                  <a:cubicBezTo>
                    <a:pt x="644" y="665"/>
                    <a:pt x="642" y="663"/>
                    <a:pt x="641" y="665"/>
                  </a:cubicBezTo>
                  <a:cubicBezTo>
                    <a:pt x="621" y="685"/>
                    <a:pt x="605" y="708"/>
                    <a:pt x="588" y="731"/>
                  </a:cubicBezTo>
                  <a:cubicBezTo>
                    <a:pt x="604" y="709"/>
                    <a:pt x="621" y="684"/>
                    <a:pt x="635" y="662"/>
                  </a:cubicBezTo>
                  <a:cubicBezTo>
                    <a:pt x="636" y="660"/>
                    <a:pt x="633" y="659"/>
                    <a:pt x="632" y="660"/>
                  </a:cubicBezTo>
                  <a:cubicBezTo>
                    <a:pt x="610" y="689"/>
                    <a:pt x="588" y="718"/>
                    <a:pt x="564" y="745"/>
                  </a:cubicBezTo>
                  <a:cubicBezTo>
                    <a:pt x="547" y="764"/>
                    <a:pt x="554" y="756"/>
                    <a:pt x="562" y="744"/>
                  </a:cubicBezTo>
                  <a:cubicBezTo>
                    <a:pt x="569" y="733"/>
                    <a:pt x="575" y="722"/>
                    <a:pt x="582" y="711"/>
                  </a:cubicBezTo>
                  <a:cubicBezTo>
                    <a:pt x="595" y="693"/>
                    <a:pt x="607" y="674"/>
                    <a:pt x="620" y="655"/>
                  </a:cubicBezTo>
                  <a:cubicBezTo>
                    <a:pt x="621" y="654"/>
                    <a:pt x="619" y="652"/>
                    <a:pt x="618" y="653"/>
                  </a:cubicBezTo>
                  <a:cubicBezTo>
                    <a:pt x="602" y="673"/>
                    <a:pt x="589" y="694"/>
                    <a:pt x="576" y="715"/>
                  </a:cubicBezTo>
                  <a:cubicBezTo>
                    <a:pt x="571" y="722"/>
                    <a:pt x="566" y="729"/>
                    <a:pt x="560" y="736"/>
                  </a:cubicBezTo>
                  <a:cubicBezTo>
                    <a:pt x="538" y="765"/>
                    <a:pt x="513" y="792"/>
                    <a:pt x="490" y="821"/>
                  </a:cubicBezTo>
                  <a:cubicBezTo>
                    <a:pt x="486" y="825"/>
                    <a:pt x="475" y="841"/>
                    <a:pt x="469" y="851"/>
                  </a:cubicBezTo>
                  <a:cubicBezTo>
                    <a:pt x="470" y="850"/>
                    <a:pt x="471" y="849"/>
                    <a:pt x="472" y="847"/>
                  </a:cubicBezTo>
                  <a:cubicBezTo>
                    <a:pt x="492" y="815"/>
                    <a:pt x="514" y="783"/>
                    <a:pt x="537" y="753"/>
                  </a:cubicBezTo>
                  <a:cubicBezTo>
                    <a:pt x="538" y="751"/>
                    <a:pt x="539" y="750"/>
                    <a:pt x="540" y="749"/>
                  </a:cubicBezTo>
                  <a:cubicBezTo>
                    <a:pt x="569" y="710"/>
                    <a:pt x="598" y="670"/>
                    <a:pt x="627" y="630"/>
                  </a:cubicBezTo>
                  <a:cubicBezTo>
                    <a:pt x="634" y="620"/>
                    <a:pt x="641" y="610"/>
                    <a:pt x="648" y="600"/>
                  </a:cubicBezTo>
                  <a:cubicBezTo>
                    <a:pt x="649" y="601"/>
                    <a:pt x="650" y="601"/>
                    <a:pt x="651" y="600"/>
                  </a:cubicBezTo>
                  <a:cubicBezTo>
                    <a:pt x="674" y="570"/>
                    <a:pt x="692" y="538"/>
                    <a:pt x="714" y="508"/>
                  </a:cubicBezTo>
                  <a:cubicBezTo>
                    <a:pt x="734" y="479"/>
                    <a:pt x="756" y="452"/>
                    <a:pt x="773" y="421"/>
                  </a:cubicBezTo>
                  <a:cubicBezTo>
                    <a:pt x="774" y="423"/>
                    <a:pt x="773" y="427"/>
                    <a:pt x="771" y="434"/>
                  </a:cubicBezTo>
                  <a:cubicBezTo>
                    <a:pt x="761" y="452"/>
                    <a:pt x="747" y="469"/>
                    <a:pt x="734" y="485"/>
                  </a:cubicBezTo>
                  <a:cubicBezTo>
                    <a:pt x="707" y="520"/>
                    <a:pt x="680" y="555"/>
                    <a:pt x="660" y="594"/>
                  </a:cubicBezTo>
                  <a:cubicBezTo>
                    <a:pt x="659" y="595"/>
                    <a:pt x="661" y="597"/>
                    <a:pt x="662" y="596"/>
                  </a:cubicBezTo>
                  <a:cubicBezTo>
                    <a:pt x="680" y="572"/>
                    <a:pt x="699" y="549"/>
                    <a:pt x="717" y="526"/>
                  </a:cubicBezTo>
                  <a:cubicBezTo>
                    <a:pt x="699" y="551"/>
                    <a:pt x="680" y="576"/>
                    <a:pt x="663" y="602"/>
                  </a:cubicBezTo>
                  <a:cubicBezTo>
                    <a:pt x="662" y="603"/>
                    <a:pt x="664" y="605"/>
                    <a:pt x="665" y="604"/>
                  </a:cubicBezTo>
                  <a:cubicBezTo>
                    <a:pt x="712" y="550"/>
                    <a:pt x="747" y="486"/>
                    <a:pt x="798" y="437"/>
                  </a:cubicBezTo>
                  <a:cubicBezTo>
                    <a:pt x="797" y="441"/>
                    <a:pt x="796" y="446"/>
                    <a:pt x="796" y="451"/>
                  </a:cubicBezTo>
                  <a:cubicBezTo>
                    <a:pt x="788" y="463"/>
                    <a:pt x="779" y="475"/>
                    <a:pt x="769" y="487"/>
                  </a:cubicBezTo>
                  <a:cubicBezTo>
                    <a:pt x="757" y="502"/>
                    <a:pt x="743" y="516"/>
                    <a:pt x="730" y="531"/>
                  </a:cubicBezTo>
                  <a:cubicBezTo>
                    <a:pt x="708" y="556"/>
                    <a:pt x="688" y="582"/>
                    <a:pt x="668" y="608"/>
                  </a:cubicBezTo>
                  <a:cubicBezTo>
                    <a:pt x="667" y="610"/>
                    <a:pt x="669" y="611"/>
                    <a:pt x="670" y="610"/>
                  </a:cubicBezTo>
                  <a:cubicBezTo>
                    <a:pt x="690" y="592"/>
                    <a:pt x="693" y="587"/>
                    <a:pt x="679" y="615"/>
                  </a:cubicBezTo>
                  <a:cubicBezTo>
                    <a:pt x="678" y="617"/>
                    <a:pt x="681" y="618"/>
                    <a:pt x="682" y="616"/>
                  </a:cubicBezTo>
                  <a:cubicBezTo>
                    <a:pt x="711" y="577"/>
                    <a:pt x="690" y="613"/>
                    <a:pt x="686" y="623"/>
                  </a:cubicBezTo>
                  <a:cubicBezTo>
                    <a:pt x="685" y="625"/>
                    <a:pt x="687" y="626"/>
                    <a:pt x="688" y="624"/>
                  </a:cubicBezTo>
                  <a:cubicBezTo>
                    <a:pt x="704" y="603"/>
                    <a:pt x="692" y="626"/>
                    <a:pt x="694" y="632"/>
                  </a:cubicBezTo>
                  <a:cubicBezTo>
                    <a:pt x="694" y="633"/>
                    <a:pt x="696" y="634"/>
                    <a:pt x="697" y="633"/>
                  </a:cubicBezTo>
                  <a:cubicBezTo>
                    <a:pt x="697" y="632"/>
                    <a:pt x="698" y="631"/>
                    <a:pt x="699" y="630"/>
                  </a:cubicBezTo>
                  <a:cubicBezTo>
                    <a:pt x="701" y="628"/>
                    <a:pt x="699" y="626"/>
                    <a:pt x="697" y="627"/>
                  </a:cubicBezTo>
                  <a:cubicBezTo>
                    <a:pt x="700" y="620"/>
                    <a:pt x="703" y="612"/>
                    <a:pt x="705" y="605"/>
                  </a:cubicBezTo>
                  <a:cubicBezTo>
                    <a:pt x="705" y="603"/>
                    <a:pt x="703" y="602"/>
                    <a:pt x="702" y="603"/>
                  </a:cubicBezTo>
                  <a:cubicBezTo>
                    <a:pt x="681" y="627"/>
                    <a:pt x="701" y="597"/>
                    <a:pt x="704" y="589"/>
                  </a:cubicBezTo>
                  <a:cubicBezTo>
                    <a:pt x="705" y="587"/>
                    <a:pt x="703" y="586"/>
                    <a:pt x="702" y="587"/>
                  </a:cubicBezTo>
                  <a:cubicBezTo>
                    <a:pt x="679" y="613"/>
                    <a:pt x="691" y="599"/>
                    <a:pt x="698" y="580"/>
                  </a:cubicBezTo>
                  <a:cubicBezTo>
                    <a:pt x="699" y="579"/>
                    <a:pt x="697" y="578"/>
                    <a:pt x="696" y="579"/>
                  </a:cubicBezTo>
                  <a:cubicBezTo>
                    <a:pt x="690" y="586"/>
                    <a:pt x="684" y="593"/>
                    <a:pt x="678" y="599"/>
                  </a:cubicBezTo>
                  <a:cubicBezTo>
                    <a:pt x="686" y="590"/>
                    <a:pt x="694" y="580"/>
                    <a:pt x="702" y="570"/>
                  </a:cubicBezTo>
                  <a:cubicBezTo>
                    <a:pt x="718" y="551"/>
                    <a:pt x="734" y="531"/>
                    <a:pt x="751" y="512"/>
                  </a:cubicBezTo>
                  <a:cubicBezTo>
                    <a:pt x="755" y="508"/>
                    <a:pt x="758" y="504"/>
                    <a:pt x="761" y="500"/>
                  </a:cubicBezTo>
                  <a:cubicBezTo>
                    <a:pt x="748" y="517"/>
                    <a:pt x="736" y="533"/>
                    <a:pt x="723" y="550"/>
                  </a:cubicBezTo>
                  <a:cubicBezTo>
                    <a:pt x="723" y="551"/>
                    <a:pt x="724" y="552"/>
                    <a:pt x="725" y="551"/>
                  </a:cubicBezTo>
                  <a:cubicBezTo>
                    <a:pt x="747" y="523"/>
                    <a:pt x="769" y="494"/>
                    <a:pt x="792" y="466"/>
                  </a:cubicBezTo>
                  <a:cubicBezTo>
                    <a:pt x="799" y="458"/>
                    <a:pt x="812" y="446"/>
                    <a:pt x="816" y="436"/>
                  </a:cubicBezTo>
                  <a:cubicBezTo>
                    <a:pt x="808" y="454"/>
                    <a:pt x="794" y="470"/>
                    <a:pt x="783" y="487"/>
                  </a:cubicBezTo>
                  <a:cubicBezTo>
                    <a:pt x="781" y="489"/>
                    <a:pt x="784" y="490"/>
                    <a:pt x="785" y="489"/>
                  </a:cubicBezTo>
                  <a:cubicBezTo>
                    <a:pt x="795" y="479"/>
                    <a:pt x="805" y="468"/>
                    <a:pt x="814" y="458"/>
                  </a:cubicBezTo>
                  <a:cubicBezTo>
                    <a:pt x="804" y="469"/>
                    <a:pt x="797" y="487"/>
                    <a:pt x="791" y="500"/>
                  </a:cubicBezTo>
                  <a:cubicBezTo>
                    <a:pt x="790" y="501"/>
                    <a:pt x="792" y="503"/>
                    <a:pt x="793" y="502"/>
                  </a:cubicBezTo>
                  <a:cubicBezTo>
                    <a:pt x="797" y="497"/>
                    <a:pt x="823" y="460"/>
                    <a:pt x="805" y="495"/>
                  </a:cubicBezTo>
                  <a:cubicBezTo>
                    <a:pt x="798" y="508"/>
                    <a:pt x="789" y="520"/>
                    <a:pt x="781" y="532"/>
                  </a:cubicBezTo>
                  <a:cubicBezTo>
                    <a:pt x="780" y="534"/>
                    <a:pt x="782" y="536"/>
                    <a:pt x="784" y="534"/>
                  </a:cubicBezTo>
                  <a:cubicBezTo>
                    <a:pt x="789" y="528"/>
                    <a:pt x="812" y="508"/>
                    <a:pt x="812" y="506"/>
                  </a:cubicBezTo>
                  <a:cubicBezTo>
                    <a:pt x="803" y="528"/>
                    <a:pt x="785" y="547"/>
                    <a:pt x="771" y="566"/>
                  </a:cubicBezTo>
                  <a:cubicBezTo>
                    <a:pt x="770" y="568"/>
                    <a:pt x="773" y="570"/>
                    <a:pt x="774" y="568"/>
                  </a:cubicBezTo>
                  <a:cubicBezTo>
                    <a:pt x="786" y="555"/>
                    <a:pt x="824" y="509"/>
                    <a:pt x="799" y="553"/>
                  </a:cubicBezTo>
                  <a:cubicBezTo>
                    <a:pt x="781" y="584"/>
                    <a:pt x="756" y="611"/>
                    <a:pt x="733" y="638"/>
                  </a:cubicBezTo>
                  <a:cubicBezTo>
                    <a:pt x="729" y="642"/>
                    <a:pt x="725" y="646"/>
                    <a:pt x="722" y="650"/>
                  </a:cubicBezTo>
                  <a:cubicBezTo>
                    <a:pt x="722" y="648"/>
                    <a:pt x="722" y="647"/>
                    <a:pt x="722" y="646"/>
                  </a:cubicBezTo>
                  <a:cubicBezTo>
                    <a:pt x="724" y="641"/>
                    <a:pt x="727" y="637"/>
                    <a:pt x="729" y="633"/>
                  </a:cubicBezTo>
                  <a:cubicBezTo>
                    <a:pt x="735" y="625"/>
                    <a:pt x="743" y="614"/>
                    <a:pt x="743" y="613"/>
                  </a:cubicBezTo>
                  <a:cubicBezTo>
                    <a:pt x="744" y="612"/>
                    <a:pt x="742" y="610"/>
                    <a:pt x="741" y="611"/>
                  </a:cubicBezTo>
                  <a:cubicBezTo>
                    <a:pt x="726" y="630"/>
                    <a:pt x="711" y="647"/>
                    <a:pt x="703" y="670"/>
                  </a:cubicBezTo>
                  <a:cubicBezTo>
                    <a:pt x="703" y="672"/>
                    <a:pt x="705" y="673"/>
                    <a:pt x="706" y="672"/>
                  </a:cubicBezTo>
                  <a:cubicBezTo>
                    <a:pt x="709" y="669"/>
                    <a:pt x="712" y="665"/>
                    <a:pt x="715" y="662"/>
                  </a:cubicBezTo>
                  <a:cubicBezTo>
                    <a:pt x="715" y="662"/>
                    <a:pt x="715" y="662"/>
                    <a:pt x="715" y="662"/>
                  </a:cubicBezTo>
                  <a:cubicBezTo>
                    <a:pt x="738" y="652"/>
                    <a:pt x="752" y="634"/>
                    <a:pt x="766" y="614"/>
                  </a:cubicBezTo>
                  <a:cubicBezTo>
                    <a:pt x="775" y="600"/>
                    <a:pt x="783" y="586"/>
                    <a:pt x="792" y="572"/>
                  </a:cubicBezTo>
                  <a:cubicBezTo>
                    <a:pt x="803" y="555"/>
                    <a:pt x="823" y="542"/>
                    <a:pt x="833" y="526"/>
                  </a:cubicBezTo>
                  <a:cubicBezTo>
                    <a:pt x="812" y="559"/>
                    <a:pt x="789" y="590"/>
                    <a:pt x="764" y="621"/>
                  </a:cubicBezTo>
                  <a:cubicBezTo>
                    <a:pt x="754" y="631"/>
                    <a:pt x="744" y="642"/>
                    <a:pt x="734" y="653"/>
                  </a:cubicBezTo>
                  <a:cubicBezTo>
                    <a:pt x="733" y="655"/>
                    <a:pt x="735" y="657"/>
                    <a:pt x="737" y="656"/>
                  </a:cubicBezTo>
                  <a:cubicBezTo>
                    <a:pt x="749" y="643"/>
                    <a:pt x="761" y="629"/>
                    <a:pt x="772" y="616"/>
                  </a:cubicBezTo>
                  <a:cubicBezTo>
                    <a:pt x="775" y="613"/>
                    <a:pt x="778" y="610"/>
                    <a:pt x="780" y="607"/>
                  </a:cubicBezTo>
                  <a:cubicBezTo>
                    <a:pt x="801" y="585"/>
                    <a:pt x="790" y="603"/>
                    <a:pt x="782" y="616"/>
                  </a:cubicBezTo>
                  <a:cubicBezTo>
                    <a:pt x="788" y="606"/>
                    <a:pt x="798" y="595"/>
                    <a:pt x="803" y="582"/>
                  </a:cubicBezTo>
                  <a:cubicBezTo>
                    <a:pt x="804" y="580"/>
                    <a:pt x="802" y="579"/>
                    <a:pt x="801" y="580"/>
                  </a:cubicBezTo>
                  <a:cubicBezTo>
                    <a:pt x="799" y="582"/>
                    <a:pt x="797" y="585"/>
                    <a:pt x="795" y="587"/>
                  </a:cubicBezTo>
                  <a:cubicBezTo>
                    <a:pt x="812" y="563"/>
                    <a:pt x="829" y="539"/>
                    <a:pt x="845" y="515"/>
                  </a:cubicBezTo>
                  <a:cubicBezTo>
                    <a:pt x="847" y="513"/>
                    <a:pt x="844" y="511"/>
                    <a:pt x="843" y="512"/>
                  </a:cubicBezTo>
                  <a:cubicBezTo>
                    <a:pt x="826" y="527"/>
                    <a:pt x="812" y="542"/>
                    <a:pt x="799" y="559"/>
                  </a:cubicBezTo>
                  <a:cubicBezTo>
                    <a:pt x="807" y="546"/>
                    <a:pt x="814" y="532"/>
                    <a:pt x="820" y="517"/>
                  </a:cubicBezTo>
                  <a:cubicBezTo>
                    <a:pt x="820" y="516"/>
                    <a:pt x="818" y="515"/>
                    <a:pt x="817" y="516"/>
                  </a:cubicBezTo>
                  <a:cubicBezTo>
                    <a:pt x="805" y="529"/>
                    <a:pt x="792" y="542"/>
                    <a:pt x="782" y="556"/>
                  </a:cubicBezTo>
                  <a:cubicBezTo>
                    <a:pt x="796" y="536"/>
                    <a:pt x="811" y="518"/>
                    <a:pt x="821" y="495"/>
                  </a:cubicBezTo>
                  <a:cubicBezTo>
                    <a:pt x="822" y="493"/>
                    <a:pt x="820" y="492"/>
                    <a:pt x="818" y="493"/>
                  </a:cubicBezTo>
                  <a:cubicBezTo>
                    <a:pt x="810" y="501"/>
                    <a:pt x="795" y="515"/>
                    <a:pt x="791" y="521"/>
                  </a:cubicBezTo>
                  <a:cubicBezTo>
                    <a:pt x="802" y="504"/>
                    <a:pt x="813" y="489"/>
                    <a:pt x="820" y="469"/>
                  </a:cubicBezTo>
                  <a:cubicBezTo>
                    <a:pt x="820" y="467"/>
                    <a:pt x="818" y="466"/>
                    <a:pt x="817" y="467"/>
                  </a:cubicBezTo>
                  <a:cubicBezTo>
                    <a:pt x="782" y="510"/>
                    <a:pt x="813" y="467"/>
                    <a:pt x="824" y="447"/>
                  </a:cubicBezTo>
                  <a:cubicBezTo>
                    <a:pt x="825" y="445"/>
                    <a:pt x="823" y="443"/>
                    <a:pt x="822" y="445"/>
                  </a:cubicBezTo>
                  <a:cubicBezTo>
                    <a:pt x="814" y="453"/>
                    <a:pt x="798" y="471"/>
                    <a:pt x="794" y="476"/>
                  </a:cubicBezTo>
                  <a:cubicBezTo>
                    <a:pt x="806" y="459"/>
                    <a:pt x="817" y="442"/>
                    <a:pt x="826" y="424"/>
                  </a:cubicBezTo>
                  <a:cubicBezTo>
                    <a:pt x="827" y="422"/>
                    <a:pt x="825" y="420"/>
                    <a:pt x="823" y="422"/>
                  </a:cubicBezTo>
                  <a:cubicBezTo>
                    <a:pt x="813" y="435"/>
                    <a:pt x="802" y="448"/>
                    <a:pt x="792" y="461"/>
                  </a:cubicBezTo>
                  <a:cubicBezTo>
                    <a:pt x="799" y="451"/>
                    <a:pt x="805" y="439"/>
                    <a:pt x="810" y="427"/>
                  </a:cubicBezTo>
                  <a:cubicBezTo>
                    <a:pt x="810" y="425"/>
                    <a:pt x="808" y="424"/>
                    <a:pt x="807" y="425"/>
                  </a:cubicBezTo>
                  <a:cubicBezTo>
                    <a:pt x="760" y="465"/>
                    <a:pt x="728" y="518"/>
                    <a:pt x="691" y="567"/>
                  </a:cubicBezTo>
                  <a:cubicBezTo>
                    <a:pt x="647" y="628"/>
                    <a:pt x="707" y="544"/>
                    <a:pt x="716" y="532"/>
                  </a:cubicBezTo>
                  <a:cubicBezTo>
                    <a:pt x="729" y="515"/>
                    <a:pt x="741" y="498"/>
                    <a:pt x="753" y="481"/>
                  </a:cubicBezTo>
                  <a:cubicBezTo>
                    <a:pt x="770" y="461"/>
                    <a:pt x="790" y="443"/>
                    <a:pt x="798" y="417"/>
                  </a:cubicBezTo>
                  <a:cubicBezTo>
                    <a:pt x="799" y="415"/>
                    <a:pt x="797" y="415"/>
                    <a:pt x="796" y="416"/>
                  </a:cubicBezTo>
                  <a:cubicBezTo>
                    <a:pt x="781" y="438"/>
                    <a:pt x="765" y="459"/>
                    <a:pt x="750" y="481"/>
                  </a:cubicBezTo>
                  <a:cubicBezTo>
                    <a:pt x="742" y="490"/>
                    <a:pt x="734" y="500"/>
                    <a:pt x="726" y="509"/>
                  </a:cubicBezTo>
                  <a:cubicBezTo>
                    <a:pt x="715" y="523"/>
                    <a:pt x="704" y="537"/>
                    <a:pt x="693" y="551"/>
                  </a:cubicBezTo>
                  <a:cubicBezTo>
                    <a:pt x="689" y="557"/>
                    <a:pt x="655" y="604"/>
                    <a:pt x="680" y="565"/>
                  </a:cubicBezTo>
                  <a:cubicBezTo>
                    <a:pt x="713" y="512"/>
                    <a:pt x="762" y="468"/>
                    <a:pt x="785" y="409"/>
                  </a:cubicBezTo>
                  <a:cubicBezTo>
                    <a:pt x="786" y="407"/>
                    <a:pt x="784" y="407"/>
                    <a:pt x="783" y="407"/>
                  </a:cubicBezTo>
                  <a:cubicBezTo>
                    <a:pt x="782" y="409"/>
                    <a:pt x="780" y="410"/>
                    <a:pt x="779" y="411"/>
                  </a:cubicBezTo>
                  <a:cubicBezTo>
                    <a:pt x="779" y="411"/>
                    <a:pt x="779" y="411"/>
                    <a:pt x="779" y="411"/>
                  </a:cubicBezTo>
                  <a:cubicBezTo>
                    <a:pt x="780" y="409"/>
                    <a:pt x="777" y="408"/>
                    <a:pt x="776" y="409"/>
                  </a:cubicBezTo>
                  <a:cubicBezTo>
                    <a:pt x="773" y="413"/>
                    <a:pt x="770" y="417"/>
                    <a:pt x="768" y="421"/>
                  </a:cubicBezTo>
                  <a:cubicBezTo>
                    <a:pt x="756" y="432"/>
                    <a:pt x="745" y="444"/>
                    <a:pt x="733" y="456"/>
                  </a:cubicBezTo>
                  <a:cubicBezTo>
                    <a:pt x="750" y="435"/>
                    <a:pt x="766" y="413"/>
                    <a:pt x="776" y="388"/>
                  </a:cubicBezTo>
                  <a:cubicBezTo>
                    <a:pt x="776" y="386"/>
                    <a:pt x="774" y="385"/>
                    <a:pt x="773" y="386"/>
                  </a:cubicBezTo>
                  <a:cubicBezTo>
                    <a:pt x="769" y="391"/>
                    <a:pt x="765" y="396"/>
                    <a:pt x="761" y="400"/>
                  </a:cubicBezTo>
                  <a:cubicBezTo>
                    <a:pt x="793" y="356"/>
                    <a:pt x="825" y="311"/>
                    <a:pt x="857" y="266"/>
                  </a:cubicBezTo>
                  <a:cubicBezTo>
                    <a:pt x="874" y="242"/>
                    <a:pt x="891" y="218"/>
                    <a:pt x="907" y="194"/>
                  </a:cubicBezTo>
                  <a:cubicBezTo>
                    <a:pt x="908" y="192"/>
                    <a:pt x="913" y="183"/>
                    <a:pt x="919" y="174"/>
                  </a:cubicBezTo>
                  <a:cubicBezTo>
                    <a:pt x="927" y="163"/>
                    <a:pt x="935" y="151"/>
                    <a:pt x="941" y="139"/>
                  </a:cubicBezTo>
                  <a:cubicBezTo>
                    <a:pt x="945" y="140"/>
                    <a:pt x="932" y="170"/>
                    <a:pt x="927" y="177"/>
                  </a:cubicBezTo>
                  <a:cubicBezTo>
                    <a:pt x="924" y="184"/>
                    <a:pt x="920" y="190"/>
                    <a:pt x="915" y="196"/>
                  </a:cubicBezTo>
                  <a:cubicBezTo>
                    <a:pt x="902" y="212"/>
                    <a:pt x="889" y="228"/>
                    <a:pt x="878" y="244"/>
                  </a:cubicBezTo>
                  <a:cubicBezTo>
                    <a:pt x="856" y="270"/>
                    <a:pt x="835" y="295"/>
                    <a:pt x="817" y="324"/>
                  </a:cubicBezTo>
                  <a:cubicBezTo>
                    <a:pt x="816" y="325"/>
                    <a:pt x="817" y="327"/>
                    <a:pt x="819" y="326"/>
                  </a:cubicBezTo>
                  <a:cubicBezTo>
                    <a:pt x="827" y="320"/>
                    <a:pt x="835" y="314"/>
                    <a:pt x="843" y="307"/>
                  </a:cubicBezTo>
                  <a:cubicBezTo>
                    <a:pt x="841" y="311"/>
                    <a:pt x="839" y="316"/>
                    <a:pt x="837" y="321"/>
                  </a:cubicBezTo>
                  <a:cubicBezTo>
                    <a:pt x="837" y="322"/>
                    <a:pt x="839" y="323"/>
                    <a:pt x="840" y="323"/>
                  </a:cubicBezTo>
                  <a:cubicBezTo>
                    <a:pt x="846" y="318"/>
                    <a:pt x="852" y="313"/>
                    <a:pt x="858" y="307"/>
                  </a:cubicBezTo>
                  <a:cubicBezTo>
                    <a:pt x="855" y="314"/>
                    <a:pt x="851" y="321"/>
                    <a:pt x="849" y="329"/>
                  </a:cubicBezTo>
                  <a:cubicBezTo>
                    <a:pt x="848" y="330"/>
                    <a:pt x="850" y="332"/>
                    <a:pt x="851" y="330"/>
                  </a:cubicBezTo>
                  <a:cubicBezTo>
                    <a:pt x="855" y="327"/>
                    <a:pt x="859" y="323"/>
                    <a:pt x="863" y="319"/>
                  </a:cubicBezTo>
                  <a:cubicBezTo>
                    <a:pt x="862" y="321"/>
                    <a:pt x="861" y="323"/>
                    <a:pt x="860" y="326"/>
                  </a:cubicBezTo>
                  <a:cubicBezTo>
                    <a:pt x="859" y="327"/>
                    <a:pt x="862" y="328"/>
                    <a:pt x="863" y="327"/>
                  </a:cubicBezTo>
                  <a:cubicBezTo>
                    <a:pt x="911" y="286"/>
                    <a:pt x="943" y="232"/>
                    <a:pt x="985" y="185"/>
                  </a:cubicBezTo>
                  <a:cubicBezTo>
                    <a:pt x="967" y="205"/>
                    <a:pt x="950" y="237"/>
                    <a:pt x="931" y="260"/>
                  </a:cubicBezTo>
                  <a:cubicBezTo>
                    <a:pt x="911" y="284"/>
                    <a:pt x="890" y="308"/>
                    <a:pt x="872" y="333"/>
                  </a:cubicBezTo>
                  <a:cubicBezTo>
                    <a:pt x="870" y="335"/>
                    <a:pt x="873" y="337"/>
                    <a:pt x="874" y="335"/>
                  </a:cubicBezTo>
                  <a:cubicBezTo>
                    <a:pt x="897" y="310"/>
                    <a:pt x="918" y="283"/>
                    <a:pt x="939" y="256"/>
                  </a:cubicBezTo>
                  <a:cubicBezTo>
                    <a:pt x="946" y="247"/>
                    <a:pt x="955" y="237"/>
                    <a:pt x="964" y="227"/>
                  </a:cubicBezTo>
                  <a:cubicBezTo>
                    <a:pt x="953" y="242"/>
                    <a:pt x="943" y="257"/>
                    <a:pt x="934" y="273"/>
                  </a:cubicBezTo>
                  <a:cubicBezTo>
                    <a:pt x="917" y="293"/>
                    <a:pt x="900" y="314"/>
                    <a:pt x="886" y="337"/>
                  </a:cubicBezTo>
                  <a:cubicBezTo>
                    <a:pt x="885" y="338"/>
                    <a:pt x="887" y="340"/>
                    <a:pt x="889" y="339"/>
                  </a:cubicBezTo>
                  <a:cubicBezTo>
                    <a:pt x="906" y="321"/>
                    <a:pt x="923" y="303"/>
                    <a:pt x="939" y="284"/>
                  </a:cubicBezTo>
                  <a:cubicBezTo>
                    <a:pt x="947" y="278"/>
                    <a:pt x="955" y="272"/>
                    <a:pt x="963" y="265"/>
                  </a:cubicBezTo>
                  <a:cubicBezTo>
                    <a:pt x="958" y="272"/>
                    <a:pt x="953" y="279"/>
                    <a:pt x="949" y="286"/>
                  </a:cubicBezTo>
                  <a:cubicBezTo>
                    <a:pt x="948" y="288"/>
                    <a:pt x="950" y="290"/>
                    <a:pt x="952" y="289"/>
                  </a:cubicBezTo>
                  <a:cubicBezTo>
                    <a:pt x="964" y="279"/>
                    <a:pt x="975" y="269"/>
                    <a:pt x="986" y="258"/>
                  </a:cubicBezTo>
                  <a:cubicBezTo>
                    <a:pt x="978" y="269"/>
                    <a:pt x="970" y="279"/>
                    <a:pt x="962" y="290"/>
                  </a:cubicBezTo>
                  <a:cubicBezTo>
                    <a:pt x="961" y="291"/>
                    <a:pt x="963" y="293"/>
                    <a:pt x="964" y="292"/>
                  </a:cubicBezTo>
                  <a:cubicBezTo>
                    <a:pt x="971" y="287"/>
                    <a:pt x="978" y="282"/>
                    <a:pt x="984" y="277"/>
                  </a:cubicBezTo>
                  <a:cubicBezTo>
                    <a:pt x="982" y="279"/>
                    <a:pt x="981" y="281"/>
                    <a:pt x="980" y="283"/>
                  </a:cubicBezTo>
                  <a:cubicBezTo>
                    <a:pt x="979" y="285"/>
                    <a:pt x="981" y="287"/>
                    <a:pt x="983" y="285"/>
                  </a:cubicBezTo>
                  <a:cubicBezTo>
                    <a:pt x="997" y="272"/>
                    <a:pt x="1009" y="257"/>
                    <a:pt x="1020" y="241"/>
                  </a:cubicBezTo>
                  <a:cubicBezTo>
                    <a:pt x="1043" y="216"/>
                    <a:pt x="1063" y="187"/>
                    <a:pt x="1082" y="159"/>
                  </a:cubicBezTo>
                  <a:cubicBezTo>
                    <a:pt x="1102" y="139"/>
                    <a:pt x="1077" y="179"/>
                    <a:pt x="1076" y="181"/>
                  </a:cubicBezTo>
                  <a:cubicBezTo>
                    <a:pt x="1065" y="197"/>
                    <a:pt x="1051" y="212"/>
                    <a:pt x="1038" y="226"/>
                  </a:cubicBezTo>
                  <a:cubicBezTo>
                    <a:pt x="1018" y="249"/>
                    <a:pt x="998" y="271"/>
                    <a:pt x="981" y="296"/>
                  </a:cubicBezTo>
                  <a:cubicBezTo>
                    <a:pt x="980" y="298"/>
                    <a:pt x="983" y="300"/>
                    <a:pt x="984" y="298"/>
                  </a:cubicBezTo>
                  <a:cubicBezTo>
                    <a:pt x="1016" y="266"/>
                    <a:pt x="1045" y="231"/>
                    <a:pt x="1075" y="196"/>
                  </a:cubicBezTo>
                  <a:cubicBezTo>
                    <a:pt x="1080" y="191"/>
                    <a:pt x="1111" y="148"/>
                    <a:pt x="1092" y="181"/>
                  </a:cubicBezTo>
                  <a:cubicBezTo>
                    <a:pt x="1091" y="183"/>
                    <a:pt x="1089" y="186"/>
                    <a:pt x="1087" y="188"/>
                  </a:cubicBezTo>
                  <a:cubicBezTo>
                    <a:pt x="1059" y="218"/>
                    <a:pt x="1036" y="251"/>
                    <a:pt x="1010" y="281"/>
                  </a:cubicBezTo>
                  <a:cubicBezTo>
                    <a:pt x="988" y="307"/>
                    <a:pt x="966" y="332"/>
                    <a:pt x="946" y="359"/>
                  </a:cubicBezTo>
                  <a:cubicBezTo>
                    <a:pt x="945" y="360"/>
                    <a:pt x="943" y="362"/>
                    <a:pt x="942" y="363"/>
                  </a:cubicBezTo>
                  <a:cubicBezTo>
                    <a:pt x="937" y="369"/>
                    <a:pt x="904" y="414"/>
                    <a:pt x="924" y="380"/>
                  </a:cubicBezTo>
                  <a:cubicBezTo>
                    <a:pt x="939" y="354"/>
                    <a:pt x="961" y="333"/>
                    <a:pt x="981" y="311"/>
                  </a:cubicBezTo>
                  <a:cubicBezTo>
                    <a:pt x="983" y="309"/>
                    <a:pt x="980" y="307"/>
                    <a:pt x="978" y="309"/>
                  </a:cubicBezTo>
                  <a:cubicBezTo>
                    <a:pt x="958" y="330"/>
                    <a:pt x="937" y="351"/>
                    <a:pt x="919" y="373"/>
                  </a:cubicBezTo>
                  <a:cubicBezTo>
                    <a:pt x="917" y="375"/>
                    <a:pt x="920" y="378"/>
                    <a:pt x="921" y="376"/>
                  </a:cubicBezTo>
                  <a:cubicBezTo>
                    <a:pt x="923" y="373"/>
                    <a:pt x="926" y="370"/>
                    <a:pt x="928" y="367"/>
                  </a:cubicBezTo>
                  <a:cubicBezTo>
                    <a:pt x="920" y="379"/>
                    <a:pt x="913" y="391"/>
                    <a:pt x="907" y="404"/>
                  </a:cubicBezTo>
                  <a:cubicBezTo>
                    <a:pt x="906" y="406"/>
                    <a:pt x="908" y="408"/>
                    <a:pt x="910" y="407"/>
                  </a:cubicBezTo>
                  <a:cubicBezTo>
                    <a:pt x="913" y="402"/>
                    <a:pt x="917" y="398"/>
                    <a:pt x="921" y="394"/>
                  </a:cubicBezTo>
                  <a:cubicBezTo>
                    <a:pt x="916" y="401"/>
                    <a:pt x="911" y="408"/>
                    <a:pt x="906" y="416"/>
                  </a:cubicBezTo>
                  <a:cubicBezTo>
                    <a:pt x="906" y="417"/>
                    <a:pt x="907" y="418"/>
                    <a:pt x="907" y="418"/>
                  </a:cubicBezTo>
                  <a:cubicBezTo>
                    <a:pt x="909" y="416"/>
                    <a:pt x="910" y="415"/>
                    <a:pt x="912" y="414"/>
                  </a:cubicBezTo>
                  <a:cubicBezTo>
                    <a:pt x="912" y="415"/>
                    <a:pt x="914" y="416"/>
                    <a:pt x="915" y="415"/>
                  </a:cubicBezTo>
                  <a:cubicBezTo>
                    <a:pt x="947" y="379"/>
                    <a:pt x="978" y="343"/>
                    <a:pt x="1010" y="307"/>
                  </a:cubicBezTo>
                  <a:cubicBezTo>
                    <a:pt x="1004" y="316"/>
                    <a:pt x="999" y="325"/>
                    <a:pt x="994" y="335"/>
                  </a:cubicBezTo>
                  <a:cubicBezTo>
                    <a:pt x="994" y="336"/>
                    <a:pt x="994" y="337"/>
                    <a:pt x="996" y="338"/>
                  </a:cubicBezTo>
                  <a:cubicBezTo>
                    <a:pt x="998" y="338"/>
                    <a:pt x="1000" y="337"/>
                    <a:pt x="1002" y="337"/>
                  </a:cubicBezTo>
                  <a:cubicBezTo>
                    <a:pt x="992" y="350"/>
                    <a:pt x="981" y="362"/>
                    <a:pt x="971" y="375"/>
                  </a:cubicBezTo>
                  <a:cubicBezTo>
                    <a:pt x="964" y="384"/>
                    <a:pt x="954" y="392"/>
                    <a:pt x="945" y="401"/>
                  </a:cubicBezTo>
                  <a:cubicBezTo>
                    <a:pt x="959" y="380"/>
                    <a:pt x="976" y="359"/>
                    <a:pt x="991" y="338"/>
                  </a:cubicBezTo>
                  <a:cubicBezTo>
                    <a:pt x="992" y="337"/>
                    <a:pt x="989" y="335"/>
                    <a:pt x="988" y="336"/>
                  </a:cubicBezTo>
                  <a:cubicBezTo>
                    <a:pt x="960" y="367"/>
                    <a:pt x="934" y="399"/>
                    <a:pt x="910" y="434"/>
                  </a:cubicBezTo>
                  <a:cubicBezTo>
                    <a:pt x="909" y="435"/>
                    <a:pt x="912" y="437"/>
                    <a:pt x="913" y="436"/>
                  </a:cubicBezTo>
                  <a:cubicBezTo>
                    <a:pt x="915" y="434"/>
                    <a:pt x="917" y="432"/>
                    <a:pt x="918" y="430"/>
                  </a:cubicBezTo>
                  <a:cubicBezTo>
                    <a:pt x="918" y="432"/>
                    <a:pt x="920" y="434"/>
                    <a:pt x="921" y="432"/>
                  </a:cubicBezTo>
                  <a:cubicBezTo>
                    <a:pt x="921" y="432"/>
                    <a:pt x="921" y="432"/>
                    <a:pt x="921" y="432"/>
                  </a:cubicBezTo>
                  <a:cubicBezTo>
                    <a:pt x="918" y="437"/>
                    <a:pt x="915" y="443"/>
                    <a:pt x="912" y="448"/>
                  </a:cubicBezTo>
                  <a:cubicBezTo>
                    <a:pt x="911" y="450"/>
                    <a:pt x="913" y="452"/>
                    <a:pt x="915" y="450"/>
                  </a:cubicBezTo>
                  <a:cubicBezTo>
                    <a:pt x="921" y="443"/>
                    <a:pt x="928" y="436"/>
                    <a:pt x="934" y="428"/>
                  </a:cubicBezTo>
                  <a:cubicBezTo>
                    <a:pt x="925" y="441"/>
                    <a:pt x="916" y="455"/>
                    <a:pt x="907" y="469"/>
                  </a:cubicBezTo>
                  <a:cubicBezTo>
                    <a:pt x="906" y="471"/>
                    <a:pt x="908" y="472"/>
                    <a:pt x="910" y="471"/>
                  </a:cubicBezTo>
                  <a:cubicBezTo>
                    <a:pt x="925" y="456"/>
                    <a:pt x="938" y="441"/>
                    <a:pt x="952" y="425"/>
                  </a:cubicBezTo>
                  <a:cubicBezTo>
                    <a:pt x="940" y="438"/>
                    <a:pt x="927" y="458"/>
                    <a:pt x="915" y="474"/>
                  </a:cubicBezTo>
                  <a:cubicBezTo>
                    <a:pt x="914" y="476"/>
                    <a:pt x="917" y="477"/>
                    <a:pt x="918" y="476"/>
                  </a:cubicBezTo>
                  <a:cubicBezTo>
                    <a:pt x="920" y="473"/>
                    <a:pt x="933" y="459"/>
                    <a:pt x="940" y="450"/>
                  </a:cubicBezTo>
                  <a:cubicBezTo>
                    <a:pt x="946" y="446"/>
                    <a:pt x="952" y="441"/>
                    <a:pt x="957" y="436"/>
                  </a:cubicBezTo>
                  <a:cubicBezTo>
                    <a:pt x="958" y="434"/>
                    <a:pt x="956" y="432"/>
                    <a:pt x="954" y="433"/>
                  </a:cubicBezTo>
                  <a:cubicBezTo>
                    <a:pt x="951" y="436"/>
                    <a:pt x="947" y="440"/>
                    <a:pt x="944" y="444"/>
                  </a:cubicBezTo>
                  <a:cubicBezTo>
                    <a:pt x="943" y="445"/>
                    <a:pt x="941" y="446"/>
                    <a:pt x="939" y="448"/>
                  </a:cubicBezTo>
                  <a:cubicBezTo>
                    <a:pt x="947" y="436"/>
                    <a:pt x="956" y="425"/>
                    <a:pt x="963" y="413"/>
                  </a:cubicBezTo>
                  <a:cubicBezTo>
                    <a:pt x="964" y="411"/>
                    <a:pt x="962" y="409"/>
                    <a:pt x="961" y="411"/>
                  </a:cubicBezTo>
                  <a:cubicBezTo>
                    <a:pt x="948" y="424"/>
                    <a:pt x="927" y="442"/>
                    <a:pt x="918" y="457"/>
                  </a:cubicBezTo>
                  <a:cubicBezTo>
                    <a:pt x="934" y="430"/>
                    <a:pt x="956" y="407"/>
                    <a:pt x="976" y="384"/>
                  </a:cubicBezTo>
                  <a:cubicBezTo>
                    <a:pt x="977" y="382"/>
                    <a:pt x="975" y="380"/>
                    <a:pt x="974" y="382"/>
                  </a:cubicBezTo>
                  <a:cubicBezTo>
                    <a:pt x="961" y="395"/>
                    <a:pt x="949" y="408"/>
                    <a:pt x="936" y="421"/>
                  </a:cubicBezTo>
                  <a:cubicBezTo>
                    <a:pt x="923" y="435"/>
                    <a:pt x="919" y="442"/>
                    <a:pt x="930" y="424"/>
                  </a:cubicBezTo>
                  <a:cubicBezTo>
                    <a:pt x="958" y="397"/>
                    <a:pt x="983" y="366"/>
                    <a:pt x="1009" y="335"/>
                  </a:cubicBezTo>
                  <a:cubicBezTo>
                    <a:pt x="1009" y="335"/>
                    <a:pt x="1010" y="335"/>
                    <a:pt x="1010" y="334"/>
                  </a:cubicBezTo>
                  <a:cubicBezTo>
                    <a:pt x="1010" y="335"/>
                    <a:pt x="1011" y="335"/>
                    <a:pt x="1011" y="334"/>
                  </a:cubicBezTo>
                  <a:cubicBezTo>
                    <a:pt x="1011" y="334"/>
                    <a:pt x="1011" y="334"/>
                    <a:pt x="1012" y="333"/>
                  </a:cubicBezTo>
                  <a:cubicBezTo>
                    <a:pt x="1029" y="324"/>
                    <a:pt x="1042" y="300"/>
                    <a:pt x="1053" y="287"/>
                  </a:cubicBezTo>
                  <a:cubicBezTo>
                    <a:pt x="1068" y="271"/>
                    <a:pt x="1082" y="253"/>
                    <a:pt x="1096" y="236"/>
                  </a:cubicBezTo>
                  <a:cubicBezTo>
                    <a:pt x="1103" y="227"/>
                    <a:pt x="1111" y="219"/>
                    <a:pt x="1119" y="211"/>
                  </a:cubicBezTo>
                  <a:cubicBezTo>
                    <a:pt x="1119" y="211"/>
                    <a:pt x="1120" y="211"/>
                    <a:pt x="1120" y="210"/>
                  </a:cubicBezTo>
                  <a:cubicBezTo>
                    <a:pt x="1097" y="257"/>
                    <a:pt x="1051" y="291"/>
                    <a:pt x="1020" y="333"/>
                  </a:cubicBezTo>
                  <a:cubicBezTo>
                    <a:pt x="1019" y="335"/>
                    <a:pt x="1022" y="337"/>
                    <a:pt x="1023" y="335"/>
                  </a:cubicBezTo>
                  <a:cubicBezTo>
                    <a:pt x="1040" y="315"/>
                    <a:pt x="1057" y="296"/>
                    <a:pt x="1075" y="277"/>
                  </a:cubicBezTo>
                  <a:cubicBezTo>
                    <a:pt x="1081" y="270"/>
                    <a:pt x="1090" y="260"/>
                    <a:pt x="1095" y="254"/>
                  </a:cubicBezTo>
                  <a:cubicBezTo>
                    <a:pt x="1087" y="265"/>
                    <a:pt x="1079" y="277"/>
                    <a:pt x="1070" y="288"/>
                  </a:cubicBezTo>
                  <a:cubicBezTo>
                    <a:pt x="1069" y="290"/>
                    <a:pt x="1072" y="291"/>
                    <a:pt x="1073" y="290"/>
                  </a:cubicBezTo>
                  <a:cubicBezTo>
                    <a:pt x="1080" y="284"/>
                    <a:pt x="1104" y="255"/>
                    <a:pt x="1087" y="285"/>
                  </a:cubicBezTo>
                  <a:cubicBezTo>
                    <a:pt x="1085" y="287"/>
                    <a:pt x="1088" y="288"/>
                    <a:pt x="1089" y="287"/>
                  </a:cubicBezTo>
                  <a:cubicBezTo>
                    <a:pt x="1092" y="284"/>
                    <a:pt x="1092" y="285"/>
                    <a:pt x="1094" y="281"/>
                  </a:cubicBezTo>
                  <a:cubicBezTo>
                    <a:pt x="1095" y="280"/>
                    <a:pt x="1093" y="279"/>
                    <a:pt x="1092" y="280"/>
                  </a:cubicBezTo>
                  <a:cubicBezTo>
                    <a:pt x="1095" y="277"/>
                    <a:pt x="1097" y="270"/>
                    <a:pt x="1099" y="265"/>
                  </a:cubicBezTo>
                  <a:cubicBezTo>
                    <a:pt x="1100" y="263"/>
                    <a:pt x="1098" y="262"/>
                    <a:pt x="1097" y="263"/>
                  </a:cubicBezTo>
                  <a:cubicBezTo>
                    <a:pt x="1092" y="267"/>
                    <a:pt x="1088" y="272"/>
                    <a:pt x="1084" y="276"/>
                  </a:cubicBezTo>
                  <a:cubicBezTo>
                    <a:pt x="1084" y="276"/>
                    <a:pt x="1084" y="276"/>
                    <a:pt x="1084" y="276"/>
                  </a:cubicBezTo>
                  <a:cubicBezTo>
                    <a:pt x="1092" y="265"/>
                    <a:pt x="1099" y="254"/>
                    <a:pt x="1106" y="243"/>
                  </a:cubicBezTo>
                  <a:cubicBezTo>
                    <a:pt x="1106" y="242"/>
                    <a:pt x="1105" y="240"/>
                    <a:pt x="1104" y="240"/>
                  </a:cubicBezTo>
                  <a:cubicBezTo>
                    <a:pt x="1113" y="229"/>
                    <a:pt x="1120" y="217"/>
                    <a:pt x="1126" y="204"/>
                  </a:cubicBezTo>
                  <a:cubicBezTo>
                    <a:pt x="1137" y="195"/>
                    <a:pt x="1127" y="208"/>
                    <a:pt x="1120" y="222"/>
                  </a:cubicBezTo>
                  <a:cubicBezTo>
                    <a:pt x="1120" y="223"/>
                    <a:pt x="1122" y="225"/>
                    <a:pt x="1123" y="224"/>
                  </a:cubicBezTo>
                  <a:cubicBezTo>
                    <a:pt x="1144" y="205"/>
                    <a:pt x="1146" y="201"/>
                    <a:pt x="1130" y="225"/>
                  </a:cubicBezTo>
                  <a:cubicBezTo>
                    <a:pt x="1129" y="224"/>
                    <a:pt x="1129" y="224"/>
                    <a:pt x="1128" y="224"/>
                  </a:cubicBezTo>
                  <a:cubicBezTo>
                    <a:pt x="1127" y="224"/>
                    <a:pt x="1126" y="226"/>
                    <a:pt x="1127" y="226"/>
                  </a:cubicBezTo>
                  <a:cubicBezTo>
                    <a:pt x="1128" y="226"/>
                    <a:pt x="1128" y="227"/>
                    <a:pt x="1128" y="227"/>
                  </a:cubicBezTo>
                  <a:cubicBezTo>
                    <a:pt x="1128" y="228"/>
                    <a:pt x="1130" y="230"/>
                    <a:pt x="1131" y="229"/>
                  </a:cubicBezTo>
                  <a:cubicBezTo>
                    <a:pt x="1131" y="229"/>
                    <a:pt x="1131" y="229"/>
                    <a:pt x="1131" y="229"/>
                  </a:cubicBezTo>
                  <a:cubicBezTo>
                    <a:pt x="1142" y="236"/>
                    <a:pt x="1161" y="254"/>
                    <a:pt x="1169" y="249"/>
                  </a:cubicBezTo>
                  <a:cubicBezTo>
                    <a:pt x="1176" y="246"/>
                    <a:pt x="1191" y="239"/>
                    <a:pt x="1185" y="228"/>
                  </a:cubicBezTo>
                  <a:close/>
                  <a:moveTo>
                    <a:pt x="740" y="642"/>
                  </a:moveTo>
                  <a:cubicBezTo>
                    <a:pt x="730" y="655"/>
                    <a:pt x="725" y="659"/>
                    <a:pt x="722" y="654"/>
                  </a:cubicBezTo>
                  <a:cubicBezTo>
                    <a:pt x="740" y="635"/>
                    <a:pt x="757" y="616"/>
                    <a:pt x="773" y="596"/>
                  </a:cubicBezTo>
                  <a:cubicBezTo>
                    <a:pt x="763" y="612"/>
                    <a:pt x="753" y="627"/>
                    <a:pt x="740" y="642"/>
                  </a:cubicBezTo>
                  <a:close/>
                  <a:moveTo>
                    <a:pt x="924" y="426"/>
                  </a:moveTo>
                  <a:cubicBezTo>
                    <a:pt x="925" y="424"/>
                    <a:pt x="924" y="422"/>
                    <a:pt x="922" y="423"/>
                  </a:cubicBezTo>
                  <a:cubicBezTo>
                    <a:pt x="911" y="432"/>
                    <a:pt x="919" y="427"/>
                    <a:pt x="923" y="420"/>
                  </a:cubicBezTo>
                  <a:cubicBezTo>
                    <a:pt x="939" y="396"/>
                    <a:pt x="959" y="374"/>
                    <a:pt x="979" y="352"/>
                  </a:cubicBezTo>
                  <a:cubicBezTo>
                    <a:pt x="963" y="369"/>
                    <a:pt x="947" y="391"/>
                    <a:pt x="933" y="413"/>
                  </a:cubicBezTo>
                  <a:cubicBezTo>
                    <a:pt x="929" y="417"/>
                    <a:pt x="927" y="421"/>
                    <a:pt x="924" y="426"/>
                  </a:cubicBezTo>
                  <a:close/>
                  <a:moveTo>
                    <a:pt x="1173" y="220"/>
                  </a:moveTo>
                  <a:cubicBezTo>
                    <a:pt x="1162" y="227"/>
                    <a:pt x="1150" y="236"/>
                    <a:pt x="1162" y="215"/>
                  </a:cubicBezTo>
                  <a:cubicBezTo>
                    <a:pt x="1163" y="214"/>
                    <a:pt x="1161" y="212"/>
                    <a:pt x="1160" y="213"/>
                  </a:cubicBezTo>
                  <a:cubicBezTo>
                    <a:pt x="1133" y="235"/>
                    <a:pt x="1153" y="214"/>
                    <a:pt x="1159" y="206"/>
                  </a:cubicBezTo>
                  <a:cubicBezTo>
                    <a:pt x="1159" y="205"/>
                    <a:pt x="1159" y="205"/>
                    <a:pt x="1159" y="205"/>
                  </a:cubicBezTo>
                  <a:cubicBezTo>
                    <a:pt x="1162" y="207"/>
                    <a:pt x="1164" y="209"/>
                    <a:pt x="1167" y="211"/>
                  </a:cubicBezTo>
                  <a:cubicBezTo>
                    <a:pt x="1171" y="214"/>
                    <a:pt x="1172" y="217"/>
                    <a:pt x="1173" y="220"/>
                  </a:cubicBezTo>
                  <a:close/>
                  <a:moveTo>
                    <a:pt x="1061" y="136"/>
                  </a:moveTo>
                  <a:cubicBezTo>
                    <a:pt x="1063" y="131"/>
                    <a:pt x="1067" y="129"/>
                    <a:pt x="1072" y="130"/>
                  </a:cubicBezTo>
                  <a:cubicBezTo>
                    <a:pt x="1065" y="137"/>
                    <a:pt x="1058" y="145"/>
                    <a:pt x="1052" y="152"/>
                  </a:cubicBezTo>
                  <a:cubicBezTo>
                    <a:pt x="1055" y="147"/>
                    <a:pt x="1058" y="142"/>
                    <a:pt x="1061" y="136"/>
                  </a:cubicBezTo>
                  <a:close/>
                  <a:moveTo>
                    <a:pt x="1064" y="143"/>
                  </a:moveTo>
                  <a:cubicBezTo>
                    <a:pt x="1054" y="159"/>
                    <a:pt x="1041" y="174"/>
                    <a:pt x="1028" y="188"/>
                  </a:cubicBezTo>
                  <a:cubicBezTo>
                    <a:pt x="1035" y="179"/>
                    <a:pt x="1041" y="170"/>
                    <a:pt x="1048" y="162"/>
                  </a:cubicBezTo>
                  <a:cubicBezTo>
                    <a:pt x="1045" y="165"/>
                    <a:pt x="1071" y="132"/>
                    <a:pt x="1064" y="143"/>
                  </a:cubicBezTo>
                  <a:close/>
                  <a:moveTo>
                    <a:pt x="924" y="120"/>
                  </a:moveTo>
                  <a:cubicBezTo>
                    <a:pt x="915" y="128"/>
                    <a:pt x="907" y="137"/>
                    <a:pt x="898" y="146"/>
                  </a:cubicBezTo>
                  <a:cubicBezTo>
                    <a:pt x="904" y="136"/>
                    <a:pt x="909" y="126"/>
                    <a:pt x="913" y="116"/>
                  </a:cubicBezTo>
                  <a:cubicBezTo>
                    <a:pt x="917" y="117"/>
                    <a:pt x="920" y="119"/>
                    <a:pt x="924" y="120"/>
                  </a:cubicBezTo>
                  <a:close/>
                  <a:moveTo>
                    <a:pt x="889" y="172"/>
                  </a:moveTo>
                  <a:cubicBezTo>
                    <a:pt x="807" y="277"/>
                    <a:pt x="731" y="388"/>
                    <a:pt x="656" y="498"/>
                  </a:cubicBezTo>
                  <a:cubicBezTo>
                    <a:pt x="616" y="557"/>
                    <a:pt x="579" y="620"/>
                    <a:pt x="535" y="677"/>
                  </a:cubicBezTo>
                  <a:cubicBezTo>
                    <a:pt x="529" y="685"/>
                    <a:pt x="522" y="694"/>
                    <a:pt x="515" y="702"/>
                  </a:cubicBezTo>
                  <a:cubicBezTo>
                    <a:pt x="576" y="606"/>
                    <a:pt x="645" y="515"/>
                    <a:pt x="709" y="421"/>
                  </a:cubicBezTo>
                  <a:cubicBezTo>
                    <a:pt x="745" y="367"/>
                    <a:pt x="780" y="313"/>
                    <a:pt x="816" y="259"/>
                  </a:cubicBezTo>
                  <a:cubicBezTo>
                    <a:pt x="820" y="253"/>
                    <a:pt x="824" y="248"/>
                    <a:pt x="827" y="242"/>
                  </a:cubicBezTo>
                  <a:cubicBezTo>
                    <a:pt x="849" y="215"/>
                    <a:pt x="871" y="189"/>
                    <a:pt x="889" y="160"/>
                  </a:cubicBezTo>
                  <a:cubicBezTo>
                    <a:pt x="898" y="151"/>
                    <a:pt x="907" y="142"/>
                    <a:pt x="916" y="133"/>
                  </a:cubicBezTo>
                  <a:cubicBezTo>
                    <a:pt x="927" y="121"/>
                    <a:pt x="867" y="200"/>
                    <a:pt x="889" y="172"/>
                  </a:cubicBezTo>
                  <a:close/>
                  <a:moveTo>
                    <a:pt x="441" y="774"/>
                  </a:moveTo>
                  <a:cubicBezTo>
                    <a:pt x="450" y="755"/>
                    <a:pt x="462" y="737"/>
                    <a:pt x="473" y="720"/>
                  </a:cubicBezTo>
                  <a:cubicBezTo>
                    <a:pt x="509" y="665"/>
                    <a:pt x="552" y="616"/>
                    <a:pt x="590" y="562"/>
                  </a:cubicBezTo>
                  <a:cubicBezTo>
                    <a:pt x="591" y="561"/>
                    <a:pt x="592" y="560"/>
                    <a:pt x="593" y="558"/>
                  </a:cubicBezTo>
                  <a:cubicBezTo>
                    <a:pt x="582" y="576"/>
                    <a:pt x="571" y="593"/>
                    <a:pt x="560" y="610"/>
                  </a:cubicBezTo>
                  <a:cubicBezTo>
                    <a:pt x="546" y="631"/>
                    <a:pt x="533" y="652"/>
                    <a:pt x="520" y="673"/>
                  </a:cubicBezTo>
                  <a:cubicBezTo>
                    <a:pt x="503" y="699"/>
                    <a:pt x="485" y="724"/>
                    <a:pt x="467" y="749"/>
                  </a:cubicBezTo>
                  <a:cubicBezTo>
                    <a:pt x="473" y="740"/>
                    <a:pt x="420" y="818"/>
                    <a:pt x="441" y="774"/>
                  </a:cubicBezTo>
                  <a:close/>
                  <a:moveTo>
                    <a:pt x="886" y="140"/>
                  </a:moveTo>
                  <a:cubicBezTo>
                    <a:pt x="885" y="140"/>
                    <a:pt x="885" y="141"/>
                    <a:pt x="885" y="141"/>
                  </a:cubicBezTo>
                  <a:cubicBezTo>
                    <a:pt x="877" y="150"/>
                    <a:pt x="869" y="159"/>
                    <a:pt x="862" y="169"/>
                  </a:cubicBezTo>
                  <a:cubicBezTo>
                    <a:pt x="864" y="166"/>
                    <a:pt x="865" y="162"/>
                    <a:pt x="867" y="159"/>
                  </a:cubicBezTo>
                  <a:cubicBezTo>
                    <a:pt x="874" y="148"/>
                    <a:pt x="908" y="100"/>
                    <a:pt x="886" y="140"/>
                  </a:cubicBezTo>
                  <a:close/>
                  <a:moveTo>
                    <a:pt x="898" y="140"/>
                  </a:moveTo>
                  <a:cubicBezTo>
                    <a:pt x="896" y="144"/>
                    <a:pt x="893" y="149"/>
                    <a:pt x="891" y="153"/>
                  </a:cubicBezTo>
                  <a:cubicBezTo>
                    <a:pt x="859" y="188"/>
                    <a:pt x="830" y="227"/>
                    <a:pt x="804" y="266"/>
                  </a:cubicBezTo>
                  <a:cubicBezTo>
                    <a:pt x="785" y="289"/>
                    <a:pt x="768" y="312"/>
                    <a:pt x="750" y="335"/>
                  </a:cubicBezTo>
                  <a:cubicBezTo>
                    <a:pt x="760" y="321"/>
                    <a:pt x="770" y="307"/>
                    <a:pt x="780" y="293"/>
                  </a:cubicBezTo>
                  <a:cubicBezTo>
                    <a:pt x="816" y="243"/>
                    <a:pt x="857" y="195"/>
                    <a:pt x="888" y="142"/>
                  </a:cubicBezTo>
                  <a:cubicBezTo>
                    <a:pt x="897" y="131"/>
                    <a:pt x="909" y="118"/>
                    <a:pt x="898" y="140"/>
                  </a:cubicBezTo>
                  <a:close/>
                  <a:moveTo>
                    <a:pt x="875" y="158"/>
                  </a:moveTo>
                  <a:cubicBezTo>
                    <a:pt x="845" y="206"/>
                    <a:pt x="808" y="249"/>
                    <a:pt x="775" y="295"/>
                  </a:cubicBezTo>
                  <a:cubicBezTo>
                    <a:pt x="796" y="264"/>
                    <a:pt x="817" y="234"/>
                    <a:pt x="838" y="205"/>
                  </a:cubicBezTo>
                  <a:cubicBezTo>
                    <a:pt x="850" y="189"/>
                    <a:pt x="862" y="173"/>
                    <a:pt x="875" y="158"/>
                  </a:cubicBezTo>
                  <a:close/>
                  <a:moveTo>
                    <a:pt x="813" y="230"/>
                  </a:moveTo>
                  <a:cubicBezTo>
                    <a:pt x="804" y="243"/>
                    <a:pt x="794" y="257"/>
                    <a:pt x="785" y="270"/>
                  </a:cubicBezTo>
                  <a:cubicBezTo>
                    <a:pt x="742" y="327"/>
                    <a:pt x="699" y="384"/>
                    <a:pt x="658" y="442"/>
                  </a:cubicBezTo>
                  <a:cubicBezTo>
                    <a:pt x="629" y="482"/>
                    <a:pt x="601" y="522"/>
                    <a:pt x="572" y="561"/>
                  </a:cubicBezTo>
                  <a:cubicBezTo>
                    <a:pt x="586" y="538"/>
                    <a:pt x="601" y="514"/>
                    <a:pt x="616" y="491"/>
                  </a:cubicBezTo>
                  <a:cubicBezTo>
                    <a:pt x="625" y="477"/>
                    <a:pt x="635" y="463"/>
                    <a:pt x="644" y="448"/>
                  </a:cubicBezTo>
                  <a:cubicBezTo>
                    <a:pt x="709" y="364"/>
                    <a:pt x="774" y="280"/>
                    <a:pt x="836" y="195"/>
                  </a:cubicBezTo>
                  <a:cubicBezTo>
                    <a:pt x="829" y="207"/>
                    <a:pt x="821" y="219"/>
                    <a:pt x="813" y="230"/>
                  </a:cubicBezTo>
                  <a:close/>
                  <a:moveTo>
                    <a:pt x="649" y="460"/>
                  </a:moveTo>
                  <a:cubicBezTo>
                    <a:pt x="678" y="419"/>
                    <a:pt x="708" y="379"/>
                    <a:pt x="737" y="339"/>
                  </a:cubicBezTo>
                  <a:cubicBezTo>
                    <a:pt x="711" y="379"/>
                    <a:pt x="685" y="418"/>
                    <a:pt x="658" y="457"/>
                  </a:cubicBezTo>
                  <a:cubicBezTo>
                    <a:pt x="613" y="523"/>
                    <a:pt x="568" y="589"/>
                    <a:pt x="519" y="652"/>
                  </a:cubicBezTo>
                  <a:cubicBezTo>
                    <a:pt x="514" y="659"/>
                    <a:pt x="509" y="666"/>
                    <a:pt x="503" y="673"/>
                  </a:cubicBezTo>
                  <a:cubicBezTo>
                    <a:pt x="519" y="647"/>
                    <a:pt x="535" y="622"/>
                    <a:pt x="551" y="596"/>
                  </a:cubicBezTo>
                  <a:cubicBezTo>
                    <a:pt x="584" y="551"/>
                    <a:pt x="617" y="505"/>
                    <a:pt x="649" y="460"/>
                  </a:cubicBezTo>
                  <a:close/>
                  <a:moveTo>
                    <a:pt x="565" y="610"/>
                  </a:moveTo>
                  <a:cubicBezTo>
                    <a:pt x="610" y="542"/>
                    <a:pt x="656" y="474"/>
                    <a:pt x="705" y="408"/>
                  </a:cubicBezTo>
                  <a:cubicBezTo>
                    <a:pt x="728" y="376"/>
                    <a:pt x="750" y="345"/>
                    <a:pt x="773" y="313"/>
                  </a:cubicBezTo>
                  <a:cubicBezTo>
                    <a:pt x="747" y="354"/>
                    <a:pt x="722" y="396"/>
                    <a:pt x="696" y="435"/>
                  </a:cubicBezTo>
                  <a:cubicBezTo>
                    <a:pt x="631" y="531"/>
                    <a:pt x="560" y="624"/>
                    <a:pt x="499" y="722"/>
                  </a:cubicBezTo>
                  <a:cubicBezTo>
                    <a:pt x="490" y="733"/>
                    <a:pt x="481" y="744"/>
                    <a:pt x="472" y="756"/>
                  </a:cubicBezTo>
                  <a:cubicBezTo>
                    <a:pt x="487" y="730"/>
                    <a:pt x="503" y="705"/>
                    <a:pt x="519" y="680"/>
                  </a:cubicBezTo>
                  <a:cubicBezTo>
                    <a:pt x="535" y="657"/>
                    <a:pt x="550" y="634"/>
                    <a:pt x="565" y="610"/>
                  </a:cubicBezTo>
                  <a:close/>
                  <a:moveTo>
                    <a:pt x="909" y="114"/>
                  </a:moveTo>
                  <a:cubicBezTo>
                    <a:pt x="904" y="120"/>
                    <a:pt x="899" y="126"/>
                    <a:pt x="894" y="131"/>
                  </a:cubicBezTo>
                  <a:cubicBezTo>
                    <a:pt x="897" y="125"/>
                    <a:pt x="901" y="119"/>
                    <a:pt x="904" y="113"/>
                  </a:cubicBezTo>
                  <a:cubicBezTo>
                    <a:pt x="904" y="112"/>
                    <a:pt x="902" y="110"/>
                    <a:pt x="901" y="111"/>
                  </a:cubicBezTo>
                  <a:cubicBezTo>
                    <a:pt x="894" y="118"/>
                    <a:pt x="887" y="125"/>
                    <a:pt x="881" y="133"/>
                  </a:cubicBezTo>
                  <a:cubicBezTo>
                    <a:pt x="886" y="125"/>
                    <a:pt x="892" y="116"/>
                    <a:pt x="898" y="108"/>
                  </a:cubicBezTo>
                  <a:cubicBezTo>
                    <a:pt x="902" y="110"/>
                    <a:pt x="905" y="112"/>
                    <a:pt x="909" y="114"/>
                  </a:cubicBezTo>
                  <a:close/>
                  <a:moveTo>
                    <a:pt x="874" y="92"/>
                  </a:moveTo>
                  <a:cubicBezTo>
                    <a:pt x="875" y="92"/>
                    <a:pt x="875" y="92"/>
                    <a:pt x="875" y="91"/>
                  </a:cubicBezTo>
                  <a:cubicBezTo>
                    <a:pt x="881" y="95"/>
                    <a:pt x="888" y="100"/>
                    <a:pt x="895" y="106"/>
                  </a:cubicBezTo>
                  <a:cubicBezTo>
                    <a:pt x="854" y="139"/>
                    <a:pt x="826" y="183"/>
                    <a:pt x="797" y="226"/>
                  </a:cubicBezTo>
                  <a:cubicBezTo>
                    <a:pt x="817" y="200"/>
                    <a:pt x="837" y="173"/>
                    <a:pt x="858" y="147"/>
                  </a:cubicBezTo>
                  <a:cubicBezTo>
                    <a:pt x="867" y="136"/>
                    <a:pt x="877" y="126"/>
                    <a:pt x="888" y="116"/>
                  </a:cubicBezTo>
                  <a:cubicBezTo>
                    <a:pt x="879" y="124"/>
                    <a:pt x="871" y="141"/>
                    <a:pt x="864" y="150"/>
                  </a:cubicBezTo>
                  <a:cubicBezTo>
                    <a:pt x="842" y="181"/>
                    <a:pt x="819" y="210"/>
                    <a:pt x="797" y="240"/>
                  </a:cubicBezTo>
                  <a:cubicBezTo>
                    <a:pt x="759" y="289"/>
                    <a:pt x="722" y="338"/>
                    <a:pt x="685" y="388"/>
                  </a:cubicBezTo>
                  <a:cubicBezTo>
                    <a:pt x="698" y="368"/>
                    <a:pt x="711" y="348"/>
                    <a:pt x="725" y="328"/>
                  </a:cubicBezTo>
                  <a:cubicBezTo>
                    <a:pt x="704" y="357"/>
                    <a:pt x="684" y="385"/>
                    <a:pt x="664" y="414"/>
                  </a:cubicBezTo>
                  <a:cubicBezTo>
                    <a:pt x="660" y="419"/>
                    <a:pt x="657" y="424"/>
                    <a:pt x="654" y="429"/>
                  </a:cubicBezTo>
                  <a:cubicBezTo>
                    <a:pt x="615" y="481"/>
                    <a:pt x="575" y="533"/>
                    <a:pt x="536" y="585"/>
                  </a:cubicBezTo>
                  <a:cubicBezTo>
                    <a:pt x="570" y="534"/>
                    <a:pt x="603" y="483"/>
                    <a:pt x="639" y="433"/>
                  </a:cubicBezTo>
                  <a:cubicBezTo>
                    <a:pt x="718" y="321"/>
                    <a:pt x="811" y="216"/>
                    <a:pt x="883" y="99"/>
                  </a:cubicBezTo>
                  <a:cubicBezTo>
                    <a:pt x="884" y="97"/>
                    <a:pt x="881" y="95"/>
                    <a:pt x="880" y="97"/>
                  </a:cubicBezTo>
                  <a:cubicBezTo>
                    <a:pt x="869" y="108"/>
                    <a:pt x="859" y="119"/>
                    <a:pt x="849" y="131"/>
                  </a:cubicBezTo>
                  <a:cubicBezTo>
                    <a:pt x="858" y="119"/>
                    <a:pt x="866" y="106"/>
                    <a:pt x="874" y="92"/>
                  </a:cubicBezTo>
                  <a:close/>
                  <a:moveTo>
                    <a:pt x="624" y="411"/>
                  </a:moveTo>
                  <a:cubicBezTo>
                    <a:pt x="612" y="426"/>
                    <a:pt x="601" y="441"/>
                    <a:pt x="590" y="457"/>
                  </a:cubicBezTo>
                  <a:cubicBezTo>
                    <a:pt x="602" y="439"/>
                    <a:pt x="614" y="421"/>
                    <a:pt x="627" y="403"/>
                  </a:cubicBezTo>
                  <a:cubicBezTo>
                    <a:pt x="671" y="340"/>
                    <a:pt x="716" y="276"/>
                    <a:pt x="767" y="217"/>
                  </a:cubicBezTo>
                  <a:cubicBezTo>
                    <a:pt x="768" y="216"/>
                    <a:pt x="770" y="214"/>
                    <a:pt x="771" y="212"/>
                  </a:cubicBezTo>
                  <a:cubicBezTo>
                    <a:pt x="721" y="278"/>
                    <a:pt x="673" y="344"/>
                    <a:pt x="624" y="411"/>
                  </a:cubicBezTo>
                  <a:close/>
                  <a:moveTo>
                    <a:pt x="791" y="190"/>
                  </a:moveTo>
                  <a:cubicBezTo>
                    <a:pt x="800" y="180"/>
                    <a:pt x="809" y="169"/>
                    <a:pt x="817" y="159"/>
                  </a:cubicBezTo>
                  <a:cubicBezTo>
                    <a:pt x="834" y="141"/>
                    <a:pt x="852" y="124"/>
                    <a:pt x="863" y="104"/>
                  </a:cubicBezTo>
                  <a:cubicBezTo>
                    <a:pt x="831" y="159"/>
                    <a:pt x="785" y="205"/>
                    <a:pt x="746" y="254"/>
                  </a:cubicBezTo>
                  <a:cubicBezTo>
                    <a:pt x="725" y="280"/>
                    <a:pt x="705" y="306"/>
                    <a:pt x="685" y="332"/>
                  </a:cubicBezTo>
                  <a:cubicBezTo>
                    <a:pt x="700" y="311"/>
                    <a:pt x="715" y="289"/>
                    <a:pt x="731" y="267"/>
                  </a:cubicBezTo>
                  <a:cubicBezTo>
                    <a:pt x="750" y="241"/>
                    <a:pt x="770" y="215"/>
                    <a:pt x="791" y="190"/>
                  </a:cubicBezTo>
                  <a:close/>
                  <a:moveTo>
                    <a:pt x="624" y="419"/>
                  </a:moveTo>
                  <a:cubicBezTo>
                    <a:pt x="671" y="356"/>
                    <a:pt x="718" y="292"/>
                    <a:pt x="768" y="232"/>
                  </a:cubicBezTo>
                  <a:cubicBezTo>
                    <a:pt x="776" y="222"/>
                    <a:pt x="783" y="213"/>
                    <a:pt x="791" y="204"/>
                  </a:cubicBezTo>
                  <a:cubicBezTo>
                    <a:pt x="743" y="269"/>
                    <a:pt x="699" y="338"/>
                    <a:pt x="651" y="403"/>
                  </a:cubicBezTo>
                  <a:cubicBezTo>
                    <a:pt x="607" y="464"/>
                    <a:pt x="564" y="525"/>
                    <a:pt x="520" y="587"/>
                  </a:cubicBezTo>
                  <a:cubicBezTo>
                    <a:pt x="481" y="642"/>
                    <a:pt x="430" y="697"/>
                    <a:pt x="399" y="757"/>
                  </a:cubicBezTo>
                  <a:cubicBezTo>
                    <a:pt x="416" y="724"/>
                    <a:pt x="434" y="692"/>
                    <a:pt x="454" y="660"/>
                  </a:cubicBezTo>
                  <a:cubicBezTo>
                    <a:pt x="478" y="625"/>
                    <a:pt x="501" y="590"/>
                    <a:pt x="524" y="555"/>
                  </a:cubicBezTo>
                  <a:cubicBezTo>
                    <a:pt x="557" y="509"/>
                    <a:pt x="590" y="463"/>
                    <a:pt x="624" y="419"/>
                  </a:cubicBezTo>
                  <a:close/>
                  <a:moveTo>
                    <a:pt x="838" y="150"/>
                  </a:moveTo>
                  <a:cubicBezTo>
                    <a:pt x="847" y="138"/>
                    <a:pt x="864" y="123"/>
                    <a:pt x="870" y="112"/>
                  </a:cubicBezTo>
                  <a:cubicBezTo>
                    <a:pt x="855" y="137"/>
                    <a:pt x="837" y="161"/>
                    <a:pt x="820" y="184"/>
                  </a:cubicBezTo>
                  <a:cubicBezTo>
                    <a:pt x="776" y="242"/>
                    <a:pt x="732" y="300"/>
                    <a:pt x="689" y="358"/>
                  </a:cubicBezTo>
                  <a:cubicBezTo>
                    <a:pt x="709" y="330"/>
                    <a:pt x="728" y="302"/>
                    <a:pt x="748" y="274"/>
                  </a:cubicBezTo>
                  <a:cubicBezTo>
                    <a:pt x="777" y="232"/>
                    <a:pt x="806" y="190"/>
                    <a:pt x="838" y="150"/>
                  </a:cubicBezTo>
                  <a:close/>
                  <a:moveTo>
                    <a:pt x="872" y="90"/>
                  </a:moveTo>
                  <a:cubicBezTo>
                    <a:pt x="872" y="90"/>
                    <a:pt x="872" y="90"/>
                    <a:pt x="872" y="90"/>
                  </a:cubicBezTo>
                  <a:cubicBezTo>
                    <a:pt x="862" y="101"/>
                    <a:pt x="853" y="112"/>
                    <a:pt x="843" y="123"/>
                  </a:cubicBezTo>
                  <a:cubicBezTo>
                    <a:pt x="851" y="111"/>
                    <a:pt x="858" y="99"/>
                    <a:pt x="864" y="86"/>
                  </a:cubicBezTo>
                  <a:cubicBezTo>
                    <a:pt x="867" y="87"/>
                    <a:pt x="870" y="89"/>
                    <a:pt x="872" y="90"/>
                  </a:cubicBezTo>
                  <a:close/>
                  <a:moveTo>
                    <a:pt x="830" y="87"/>
                  </a:moveTo>
                  <a:cubicBezTo>
                    <a:pt x="830" y="87"/>
                    <a:pt x="831" y="87"/>
                    <a:pt x="832" y="86"/>
                  </a:cubicBezTo>
                  <a:cubicBezTo>
                    <a:pt x="832" y="87"/>
                    <a:pt x="833" y="88"/>
                    <a:pt x="833" y="88"/>
                  </a:cubicBezTo>
                  <a:cubicBezTo>
                    <a:pt x="833" y="89"/>
                    <a:pt x="834" y="88"/>
                    <a:pt x="834" y="88"/>
                  </a:cubicBezTo>
                  <a:cubicBezTo>
                    <a:pt x="834" y="87"/>
                    <a:pt x="833" y="87"/>
                    <a:pt x="833" y="86"/>
                  </a:cubicBezTo>
                  <a:cubicBezTo>
                    <a:pt x="842" y="83"/>
                    <a:pt x="850" y="83"/>
                    <a:pt x="858" y="85"/>
                  </a:cubicBezTo>
                  <a:cubicBezTo>
                    <a:pt x="764" y="179"/>
                    <a:pt x="695" y="296"/>
                    <a:pt x="617" y="404"/>
                  </a:cubicBezTo>
                  <a:cubicBezTo>
                    <a:pt x="581" y="455"/>
                    <a:pt x="543" y="505"/>
                    <a:pt x="506" y="555"/>
                  </a:cubicBezTo>
                  <a:cubicBezTo>
                    <a:pt x="526" y="526"/>
                    <a:pt x="546" y="497"/>
                    <a:pt x="566" y="468"/>
                  </a:cubicBezTo>
                  <a:cubicBezTo>
                    <a:pt x="611" y="402"/>
                    <a:pt x="656" y="336"/>
                    <a:pt x="704" y="271"/>
                  </a:cubicBezTo>
                  <a:cubicBezTo>
                    <a:pt x="728" y="238"/>
                    <a:pt x="753" y="205"/>
                    <a:pt x="777" y="171"/>
                  </a:cubicBezTo>
                  <a:cubicBezTo>
                    <a:pt x="796" y="146"/>
                    <a:pt x="815" y="106"/>
                    <a:pt x="841" y="88"/>
                  </a:cubicBezTo>
                  <a:cubicBezTo>
                    <a:pt x="843" y="87"/>
                    <a:pt x="842" y="84"/>
                    <a:pt x="840" y="85"/>
                  </a:cubicBezTo>
                  <a:cubicBezTo>
                    <a:pt x="831" y="91"/>
                    <a:pt x="823" y="99"/>
                    <a:pt x="816" y="107"/>
                  </a:cubicBezTo>
                  <a:cubicBezTo>
                    <a:pt x="820" y="100"/>
                    <a:pt x="824" y="93"/>
                    <a:pt x="827" y="86"/>
                  </a:cubicBezTo>
                  <a:cubicBezTo>
                    <a:pt x="827" y="87"/>
                    <a:pt x="828" y="88"/>
                    <a:pt x="830" y="87"/>
                  </a:cubicBezTo>
                  <a:close/>
                  <a:moveTo>
                    <a:pt x="695" y="261"/>
                  </a:moveTo>
                  <a:cubicBezTo>
                    <a:pt x="695" y="261"/>
                    <a:pt x="694" y="261"/>
                    <a:pt x="694" y="262"/>
                  </a:cubicBezTo>
                  <a:cubicBezTo>
                    <a:pt x="736" y="206"/>
                    <a:pt x="778" y="151"/>
                    <a:pt x="819" y="95"/>
                  </a:cubicBezTo>
                  <a:cubicBezTo>
                    <a:pt x="815" y="101"/>
                    <a:pt x="805" y="119"/>
                    <a:pt x="794" y="136"/>
                  </a:cubicBezTo>
                  <a:cubicBezTo>
                    <a:pt x="790" y="143"/>
                    <a:pt x="785" y="150"/>
                    <a:pt x="780" y="157"/>
                  </a:cubicBezTo>
                  <a:cubicBezTo>
                    <a:pt x="780" y="158"/>
                    <a:pt x="779" y="159"/>
                    <a:pt x="779" y="160"/>
                  </a:cubicBezTo>
                  <a:cubicBezTo>
                    <a:pt x="753" y="195"/>
                    <a:pt x="723" y="228"/>
                    <a:pt x="695" y="261"/>
                  </a:cubicBezTo>
                  <a:close/>
                  <a:moveTo>
                    <a:pt x="718" y="105"/>
                  </a:moveTo>
                  <a:cubicBezTo>
                    <a:pt x="719" y="106"/>
                    <a:pt x="720" y="106"/>
                    <a:pt x="720" y="104"/>
                  </a:cubicBezTo>
                  <a:cubicBezTo>
                    <a:pt x="725" y="90"/>
                    <a:pt x="733" y="89"/>
                    <a:pt x="742" y="89"/>
                  </a:cubicBezTo>
                  <a:cubicBezTo>
                    <a:pt x="727" y="103"/>
                    <a:pt x="711" y="119"/>
                    <a:pt x="697" y="135"/>
                  </a:cubicBezTo>
                  <a:cubicBezTo>
                    <a:pt x="703" y="125"/>
                    <a:pt x="709" y="115"/>
                    <a:pt x="715" y="105"/>
                  </a:cubicBezTo>
                  <a:cubicBezTo>
                    <a:pt x="716" y="106"/>
                    <a:pt x="717" y="106"/>
                    <a:pt x="718" y="105"/>
                  </a:cubicBezTo>
                  <a:close/>
                  <a:moveTo>
                    <a:pt x="345" y="611"/>
                  </a:moveTo>
                  <a:cubicBezTo>
                    <a:pt x="347" y="608"/>
                    <a:pt x="349" y="604"/>
                    <a:pt x="351" y="601"/>
                  </a:cubicBezTo>
                  <a:cubicBezTo>
                    <a:pt x="373" y="570"/>
                    <a:pt x="394" y="539"/>
                    <a:pt x="416" y="508"/>
                  </a:cubicBezTo>
                  <a:cubicBezTo>
                    <a:pt x="433" y="484"/>
                    <a:pt x="451" y="460"/>
                    <a:pt x="469" y="437"/>
                  </a:cubicBezTo>
                  <a:cubicBezTo>
                    <a:pt x="477" y="425"/>
                    <a:pt x="487" y="413"/>
                    <a:pt x="496" y="401"/>
                  </a:cubicBezTo>
                  <a:cubicBezTo>
                    <a:pt x="419" y="512"/>
                    <a:pt x="340" y="620"/>
                    <a:pt x="272" y="737"/>
                  </a:cubicBezTo>
                  <a:cubicBezTo>
                    <a:pt x="264" y="748"/>
                    <a:pt x="255" y="758"/>
                    <a:pt x="247" y="769"/>
                  </a:cubicBezTo>
                  <a:cubicBezTo>
                    <a:pt x="285" y="720"/>
                    <a:pt x="313" y="664"/>
                    <a:pt x="345" y="611"/>
                  </a:cubicBezTo>
                  <a:close/>
                  <a:moveTo>
                    <a:pt x="324" y="632"/>
                  </a:moveTo>
                  <a:cubicBezTo>
                    <a:pt x="329" y="625"/>
                    <a:pt x="333" y="618"/>
                    <a:pt x="338" y="611"/>
                  </a:cubicBezTo>
                  <a:cubicBezTo>
                    <a:pt x="371" y="558"/>
                    <a:pt x="409" y="508"/>
                    <a:pt x="446" y="458"/>
                  </a:cubicBezTo>
                  <a:cubicBezTo>
                    <a:pt x="433" y="476"/>
                    <a:pt x="420" y="495"/>
                    <a:pt x="407" y="514"/>
                  </a:cubicBezTo>
                  <a:cubicBezTo>
                    <a:pt x="389" y="540"/>
                    <a:pt x="370" y="566"/>
                    <a:pt x="352" y="593"/>
                  </a:cubicBezTo>
                  <a:cubicBezTo>
                    <a:pt x="343" y="606"/>
                    <a:pt x="334" y="619"/>
                    <a:pt x="324" y="632"/>
                  </a:cubicBezTo>
                  <a:close/>
                  <a:moveTo>
                    <a:pt x="675" y="146"/>
                  </a:moveTo>
                  <a:cubicBezTo>
                    <a:pt x="688" y="133"/>
                    <a:pt x="703" y="119"/>
                    <a:pt x="708" y="112"/>
                  </a:cubicBezTo>
                  <a:cubicBezTo>
                    <a:pt x="700" y="125"/>
                    <a:pt x="691" y="138"/>
                    <a:pt x="682" y="151"/>
                  </a:cubicBezTo>
                  <a:cubicBezTo>
                    <a:pt x="636" y="203"/>
                    <a:pt x="595" y="258"/>
                    <a:pt x="555" y="315"/>
                  </a:cubicBezTo>
                  <a:cubicBezTo>
                    <a:pt x="525" y="355"/>
                    <a:pt x="495" y="395"/>
                    <a:pt x="466" y="435"/>
                  </a:cubicBezTo>
                  <a:cubicBezTo>
                    <a:pt x="464" y="437"/>
                    <a:pt x="463" y="439"/>
                    <a:pt x="461" y="441"/>
                  </a:cubicBezTo>
                  <a:cubicBezTo>
                    <a:pt x="466" y="434"/>
                    <a:pt x="471" y="427"/>
                    <a:pt x="476" y="420"/>
                  </a:cubicBezTo>
                  <a:cubicBezTo>
                    <a:pt x="504" y="380"/>
                    <a:pt x="531" y="341"/>
                    <a:pt x="559" y="302"/>
                  </a:cubicBezTo>
                  <a:cubicBezTo>
                    <a:pt x="569" y="288"/>
                    <a:pt x="579" y="273"/>
                    <a:pt x="589" y="259"/>
                  </a:cubicBezTo>
                  <a:cubicBezTo>
                    <a:pt x="617" y="220"/>
                    <a:pt x="648" y="184"/>
                    <a:pt x="675" y="146"/>
                  </a:cubicBezTo>
                  <a:close/>
                  <a:moveTo>
                    <a:pt x="613" y="223"/>
                  </a:moveTo>
                  <a:cubicBezTo>
                    <a:pt x="626" y="204"/>
                    <a:pt x="640" y="186"/>
                    <a:pt x="654" y="167"/>
                  </a:cubicBezTo>
                  <a:cubicBezTo>
                    <a:pt x="658" y="163"/>
                    <a:pt x="662" y="158"/>
                    <a:pt x="668" y="153"/>
                  </a:cubicBezTo>
                  <a:cubicBezTo>
                    <a:pt x="651" y="177"/>
                    <a:pt x="632" y="200"/>
                    <a:pt x="613" y="223"/>
                  </a:cubicBezTo>
                  <a:close/>
                  <a:moveTo>
                    <a:pt x="657" y="186"/>
                  </a:moveTo>
                  <a:cubicBezTo>
                    <a:pt x="641" y="206"/>
                    <a:pt x="626" y="225"/>
                    <a:pt x="610" y="245"/>
                  </a:cubicBezTo>
                  <a:cubicBezTo>
                    <a:pt x="625" y="225"/>
                    <a:pt x="641" y="205"/>
                    <a:pt x="657" y="186"/>
                  </a:cubicBezTo>
                  <a:close/>
                  <a:moveTo>
                    <a:pt x="283" y="725"/>
                  </a:moveTo>
                  <a:cubicBezTo>
                    <a:pt x="284" y="723"/>
                    <a:pt x="285" y="721"/>
                    <a:pt x="286" y="720"/>
                  </a:cubicBezTo>
                  <a:cubicBezTo>
                    <a:pt x="276" y="737"/>
                    <a:pt x="266" y="754"/>
                    <a:pt x="256" y="772"/>
                  </a:cubicBezTo>
                  <a:cubicBezTo>
                    <a:pt x="257" y="769"/>
                    <a:pt x="259" y="767"/>
                    <a:pt x="261" y="763"/>
                  </a:cubicBezTo>
                  <a:cubicBezTo>
                    <a:pt x="268" y="750"/>
                    <a:pt x="275" y="737"/>
                    <a:pt x="283" y="725"/>
                  </a:cubicBezTo>
                  <a:close/>
                  <a:moveTo>
                    <a:pt x="259" y="769"/>
                  </a:moveTo>
                  <a:cubicBezTo>
                    <a:pt x="268" y="755"/>
                    <a:pt x="276" y="741"/>
                    <a:pt x="286" y="726"/>
                  </a:cubicBezTo>
                  <a:cubicBezTo>
                    <a:pt x="301" y="702"/>
                    <a:pt x="318" y="678"/>
                    <a:pt x="335" y="655"/>
                  </a:cubicBezTo>
                  <a:cubicBezTo>
                    <a:pt x="337" y="653"/>
                    <a:pt x="338" y="651"/>
                    <a:pt x="339" y="650"/>
                  </a:cubicBezTo>
                  <a:cubicBezTo>
                    <a:pt x="344" y="643"/>
                    <a:pt x="349" y="636"/>
                    <a:pt x="354" y="629"/>
                  </a:cubicBezTo>
                  <a:cubicBezTo>
                    <a:pt x="400" y="568"/>
                    <a:pt x="446" y="506"/>
                    <a:pt x="492" y="444"/>
                  </a:cubicBezTo>
                  <a:cubicBezTo>
                    <a:pt x="530" y="394"/>
                    <a:pt x="566" y="343"/>
                    <a:pt x="603" y="291"/>
                  </a:cubicBezTo>
                  <a:cubicBezTo>
                    <a:pt x="608" y="285"/>
                    <a:pt x="613" y="278"/>
                    <a:pt x="619" y="271"/>
                  </a:cubicBezTo>
                  <a:cubicBezTo>
                    <a:pt x="573" y="337"/>
                    <a:pt x="528" y="403"/>
                    <a:pt x="482" y="468"/>
                  </a:cubicBezTo>
                  <a:cubicBezTo>
                    <a:pt x="443" y="524"/>
                    <a:pt x="406" y="581"/>
                    <a:pt x="367" y="636"/>
                  </a:cubicBezTo>
                  <a:cubicBezTo>
                    <a:pt x="345" y="668"/>
                    <a:pt x="321" y="700"/>
                    <a:pt x="296" y="730"/>
                  </a:cubicBezTo>
                  <a:cubicBezTo>
                    <a:pt x="291" y="737"/>
                    <a:pt x="255" y="784"/>
                    <a:pt x="254" y="777"/>
                  </a:cubicBezTo>
                  <a:cubicBezTo>
                    <a:pt x="255" y="776"/>
                    <a:pt x="257" y="773"/>
                    <a:pt x="259" y="769"/>
                  </a:cubicBezTo>
                  <a:close/>
                  <a:moveTo>
                    <a:pt x="477" y="457"/>
                  </a:moveTo>
                  <a:cubicBezTo>
                    <a:pt x="483" y="449"/>
                    <a:pt x="488" y="441"/>
                    <a:pt x="494" y="434"/>
                  </a:cubicBezTo>
                  <a:cubicBezTo>
                    <a:pt x="517" y="400"/>
                    <a:pt x="543" y="367"/>
                    <a:pt x="569" y="334"/>
                  </a:cubicBezTo>
                  <a:cubicBezTo>
                    <a:pt x="560" y="346"/>
                    <a:pt x="552" y="358"/>
                    <a:pt x="543" y="370"/>
                  </a:cubicBezTo>
                  <a:cubicBezTo>
                    <a:pt x="522" y="399"/>
                    <a:pt x="500" y="428"/>
                    <a:pt x="477" y="457"/>
                  </a:cubicBezTo>
                  <a:close/>
                  <a:moveTo>
                    <a:pt x="607" y="281"/>
                  </a:moveTo>
                  <a:cubicBezTo>
                    <a:pt x="571" y="326"/>
                    <a:pt x="534" y="371"/>
                    <a:pt x="501" y="417"/>
                  </a:cubicBezTo>
                  <a:cubicBezTo>
                    <a:pt x="479" y="449"/>
                    <a:pt x="456" y="481"/>
                    <a:pt x="434" y="513"/>
                  </a:cubicBezTo>
                  <a:cubicBezTo>
                    <a:pt x="384" y="577"/>
                    <a:pt x="335" y="642"/>
                    <a:pt x="292" y="710"/>
                  </a:cubicBezTo>
                  <a:cubicBezTo>
                    <a:pt x="290" y="713"/>
                    <a:pt x="288" y="716"/>
                    <a:pt x="286" y="718"/>
                  </a:cubicBezTo>
                  <a:cubicBezTo>
                    <a:pt x="348" y="613"/>
                    <a:pt x="421" y="514"/>
                    <a:pt x="491" y="414"/>
                  </a:cubicBezTo>
                  <a:cubicBezTo>
                    <a:pt x="505" y="394"/>
                    <a:pt x="519" y="374"/>
                    <a:pt x="532" y="354"/>
                  </a:cubicBezTo>
                  <a:cubicBezTo>
                    <a:pt x="585" y="288"/>
                    <a:pt x="639" y="222"/>
                    <a:pt x="685" y="152"/>
                  </a:cubicBezTo>
                  <a:cubicBezTo>
                    <a:pt x="691" y="147"/>
                    <a:pt x="697" y="141"/>
                    <a:pt x="703" y="135"/>
                  </a:cubicBezTo>
                  <a:cubicBezTo>
                    <a:pt x="695" y="149"/>
                    <a:pt x="688" y="162"/>
                    <a:pt x="684" y="168"/>
                  </a:cubicBezTo>
                  <a:cubicBezTo>
                    <a:pt x="660" y="206"/>
                    <a:pt x="634" y="244"/>
                    <a:pt x="607" y="281"/>
                  </a:cubicBezTo>
                  <a:close/>
                  <a:moveTo>
                    <a:pt x="697" y="155"/>
                  </a:moveTo>
                  <a:cubicBezTo>
                    <a:pt x="700" y="150"/>
                    <a:pt x="707" y="136"/>
                    <a:pt x="715" y="125"/>
                  </a:cubicBezTo>
                  <a:cubicBezTo>
                    <a:pt x="722" y="118"/>
                    <a:pt x="728" y="112"/>
                    <a:pt x="733" y="106"/>
                  </a:cubicBezTo>
                  <a:cubicBezTo>
                    <a:pt x="734" y="106"/>
                    <a:pt x="734" y="106"/>
                    <a:pt x="734" y="106"/>
                  </a:cubicBezTo>
                  <a:cubicBezTo>
                    <a:pt x="734" y="106"/>
                    <a:pt x="734" y="106"/>
                    <a:pt x="734" y="105"/>
                  </a:cubicBezTo>
                  <a:cubicBezTo>
                    <a:pt x="727" y="118"/>
                    <a:pt x="719" y="131"/>
                    <a:pt x="710" y="144"/>
                  </a:cubicBezTo>
                  <a:cubicBezTo>
                    <a:pt x="690" y="171"/>
                    <a:pt x="670" y="198"/>
                    <a:pt x="651" y="226"/>
                  </a:cubicBezTo>
                  <a:cubicBezTo>
                    <a:pt x="645" y="233"/>
                    <a:pt x="639" y="240"/>
                    <a:pt x="634" y="248"/>
                  </a:cubicBezTo>
                  <a:cubicBezTo>
                    <a:pt x="655" y="217"/>
                    <a:pt x="676" y="187"/>
                    <a:pt x="697" y="155"/>
                  </a:cubicBezTo>
                  <a:close/>
                  <a:moveTo>
                    <a:pt x="713" y="100"/>
                  </a:moveTo>
                  <a:cubicBezTo>
                    <a:pt x="705" y="107"/>
                    <a:pt x="698" y="114"/>
                    <a:pt x="691" y="121"/>
                  </a:cubicBezTo>
                  <a:cubicBezTo>
                    <a:pt x="697" y="110"/>
                    <a:pt x="704" y="99"/>
                    <a:pt x="709" y="88"/>
                  </a:cubicBezTo>
                  <a:cubicBezTo>
                    <a:pt x="710" y="92"/>
                    <a:pt x="711" y="96"/>
                    <a:pt x="713" y="100"/>
                  </a:cubicBezTo>
                  <a:close/>
                  <a:moveTo>
                    <a:pt x="698" y="49"/>
                  </a:moveTo>
                  <a:cubicBezTo>
                    <a:pt x="706" y="56"/>
                    <a:pt x="709" y="67"/>
                    <a:pt x="709" y="80"/>
                  </a:cubicBezTo>
                  <a:cubicBezTo>
                    <a:pt x="709" y="81"/>
                    <a:pt x="709" y="81"/>
                    <a:pt x="709" y="82"/>
                  </a:cubicBezTo>
                  <a:cubicBezTo>
                    <a:pt x="709" y="82"/>
                    <a:pt x="709" y="82"/>
                    <a:pt x="708" y="82"/>
                  </a:cubicBezTo>
                  <a:cubicBezTo>
                    <a:pt x="623" y="186"/>
                    <a:pt x="551" y="299"/>
                    <a:pt x="472" y="408"/>
                  </a:cubicBezTo>
                  <a:cubicBezTo>
                    <a:pt x="432" y="463"/>
                    <a:pt x="391" y="517"/>
                    <a:pt x="349" y="572"/>
                  </a:cubicBezTo>
                  <a:cubicBezTo>
                    <a:pt x="330" y="597"/>
                    <a:pt x="310" y="623"/>
                    <a:pt x="290" y="649"/>
                  </a:cubicBezTo>
                  <a:cubicBezTo>
                    <a:pt x="353" y="560"/>
                    <a:pt x="415" y="470"/>
                    <a:pt x="480" y="383"/>
                  </a:cubicBezTo>
                  <a:cubicBezTo>
                    <a:pt x="521" y="330"/>
                    <a:pt x="560" y="275"/>
                    <a:pt x="599" y="221"/>
                  </a:cubicBezTo>
                  <a:cubicBezTo>
                    <a:pt x="637" y="170"/>
                    <a:pt x="679" y="121"/>
                    <a:pt x="705" y="62"/>
                  </a:cubicBezTo>
                  <a:cubicBezTo>
                    <a:pt x="705" y="60"/>
                    <a:pt x="703" y="58"/>
                    <a:pt x="702" y="60"/>
                  </a:cubicBezTo>
                  <a:cubicBezTo>
                    <a:pt x="689" y="75"/>
                    <a:pt x="676" y="91"/>
                    <a:pt x="664" y="106"/>
                  </a:cubicBezTo>
                  <a:cubicBezTo>
                    <a:pt x="676" y="87"/>
                    <a:pt x="687" y="68"/>
                    <a:pt x="698" y="49"/>
                  </a:cubicBezTo>
                  <a:close/>
                  <a:moveTo>
                    <a:pt x="662" y="97"/>
                  </a:moveTo>
                  <a:cubicBezTo>
                    <a:pt x="655" y="110"/>
                    <a:pt x="648" y="122"/>
                    <a:pt x="641" y="132"/>
                  </a:cubicBezTo>
                  <a:cubicBezTo>
                    <a:pt x="618" y="164"/>
                    <a:pt x="593" y="194"/>
                    <a:pt x="569" y="225"/>
                  </a:cubicBezTo>
                  <a:cubicBezTo>
                    <a:pt x="545" y="256"/>
                    <a:pt x="521" y="287"/>
                    <a:pt x="496" y="318"/>
                  </a:cubicBezTo>
                  <a:cubicBezTo>
                    <a:pt x="505" y="303"/>
                    <a:pt x="515" y="289"/>
                    <a:pt x="524" y="274"/>
                  </a:cubicBezTo>
                  <a:cubicBezTo>
                    <a:pt x="520" y="280"/>
                    <a:pt x="516" y="285"/>
                    <a:pt x="512" y="291"/>
                  </a:cubicBezTo>
                  <a:cubicBezTo>
                    <a:pt x="501" y="306"/>
                    <a:pt x="491" y="322"/>
                    <a:pt x="480" y="338"/>
                  </a:cubicBezTo>
                  <a:cubicBezTo>
                    <a:pt x="463" y="360"/>
                    <a:pt x="446" y="382"/>
                    <a:pt x="429" y="404"/>
                  </a:cubicBezTo>
                  <a:cubicBezTo>
                    <a:pt x="384" y="462"/>
                    <a:pt x="342" y="520"/>
                    <a:pt x="303" y="582"/>
                  </a:cubicBezTo>
                  <a:cubicBezTo>
                    <a:pt x="299" y="589"/>
                    <a:pt x="294" y="596"/>
                    <a:pt x="290" y="603"/>
                  </a:cubicBezTo>
                  <a:cubicBezTo>
                    <a:pt x="318" y="559"/>
                    <a:pt x="345" y="515"/>
                    <a:pt x="373" y="471"/>
                  </a:cubicBezTo>
                  <a:cubicBezTo>
                    <a:pt x="396" y="439"/>
                    <a:pt x="420" y="408"/>
                    <a:pt x="444" y="377"/>
                  </a:cubicBezTo>
                  <a:cubicBezTo>
                    <a:pt x="462" y="354"/>
                    <a:pt x="480" y="330"/>
                    <a:pt x="499" y="307"/>
                  </a:cubicBezTo>
                  <a:cubicBezTo>
                    <a:pt x="462" y="352"/>
                    <a:pt x="426" y="397"/>
                    <a:pt x="391" y="443"/>
                  </a:cubicBezTo>
                  <a:cubicBezTo>
                    <a:pt x="394" y="438"/>
                    <a:pt x="396" y="434"/>
                    <a:pt x="399" y="430"/>
                  </a:cubicBezTo>
                  <a:cubicBezTo>
                    <a:pt x="425" y="395"/>
                    <a:pt x="450" y="361"/>
                    <a:pt x="476" y="327"/>
                  </a:cubicBezTo>
                  <a:cubicBezTo>
                    <a:pt x="501" y="293"/>
                    <a:pt x="528" y="260"/>
                    <a:pt x="554" y="226"/>
                  </a:cubicBezTo>
                  <a:cubicBezTo>
                    <a:pt x="541" y="247"/>
                    <a:pt x="527" y="267"/>
                    <a:pt x="514" y="287"/>
                  </a:cubicBezTo>
                  <a:cubicBezTo>
                    <a:pt x="519" y="281"/>
                    <a:pt x="524" y="275"/>
                    <a:pt x="529" y="268"/>
                  </a:cubicBezTo>
                  <a:cubicBezTo>
                    <a:pt x="544" y="244"/>
                    <a:pt x="561" y="221"/>
                    <a:pt x="577" y="198"/>
                  </a:cubicBezTo>
                  <a:cubicBezTo>
                    <a:pt x="585" y="187"/>
                    <a:pt x="594" y="176"/>
                    <a:pt x="602" y="165"/>
                  </a:cubicBezTo>
                  <a:cubicBezTo>
                    <a:pt x="619" y="143"/>
                    <a:pt x="636" y="121"/>
                    <a:pt x="653" y="99"/>
                  </a:cubicBezTo>
                  <a:cubicBezTo>
                    <a:pt x="659" y="91"/>
                    <a:pt x="667" y="83"/>
                    <a:pt x="674" y="75"/>
                  </a:cubicBezTo>
                  <a:cubicBezTo>
                    <a:pt x="665" y="88"/>
                    <a:pt x="652" y="106"/>
                    <a:pt x="649" y="111"/>
                  </a:cubicBezTo>
                  <a:cubicBezTo>
                    <a:pt x="630" y="137"/>
                    <a:pt x="611" y="162"/>
                    <a:pt x="592" y="188"/>
                  </a:cubicBezTo>
                  <a:cubicBezTo>
                    <a:pt x="616" y="158"/>
                    <a:pt x="640" y="129"/>
                    <a:pt x="662" y="97"/>
                  </a:cubicBezTo>
                  <a:close/>
                  <a:moveTo>
                    <a:pt x="205" y="715"/>
                  </a:moveTo>
                  <a:cubicBezTo>
                    <a:pt x="200" y="722"/>
                    <a:pt x="194" y="728"/>
                    <a:pt x="189" y="735"/>
                  </a:cubicBezTo>
                  <a:cubicBezTo>
                    <a:pt x="196" y="726"/>
                    <a:pt x="202" y="704"/>
                    <a:pt x="209" y="693"/>
                  </a:cubicBezTo>
                  <a:cubicBezTo>
                    <a:pt x="221" y="675"/>
                    <a:pt x="235" y="659"/>
                    <a:pt x="247" y="641"/>
                  </a:cubicBezTo>
                  <a:cubicBezTo>
                    <a:pt x="254" y="632"/>
                    <a:pt x="261" y="622"/>
                    <a:pt x="267" y="613"/>
                  </a:cubicBezTo>
                  <a:cubicBezTo>
                    <a:pt x="245" y="646"/>
                    <a:pt x="225" y="680"/>
                    <a:pt x="205" y="715"/>
                  </a:cubicBezTo>
                  <a:close/>
                  <a:moveTo>
                    <a:pt x="301" y="571"/>
                  </a:moveTo>
                  <a:cubicBezTo>
                    <a:pt x="312" y="556"/>
                    <a:pt x="323" y="540"/>
                    <a:pt x="334" y="524"/>
                  </a:cubicBezTo>
                  <a:cubicBezTo>
                    <a:pt x="310" y="564"/>
                    <a:pt x="285" y="604"/>
                    <a:pt x="259" y="643"/>
                  </a:cubicBezTo>
                  <a:cubicBezTo>
                    <a:pt x="249" y="657"/>
                    <a:pt x="239" y="671"/>
                    <a:pt x="229" y="684"/>
                  </a:cubicBezTo>
                  <a:cubicBezTo>
                    <a:pt x="234" y="674"/>
                    <a:pt x="239" y="665"/>
                    <a:pt x="243" y="658"/>
                  </a:cubicBezTo>
                  <a:cubicBezTo>
                    <a:pt x="262" y="628"/>
                    <a:pt x="281" y="600"/>
                    <a:pt x="301" y="571"/>
                  </a:cubicBezTo>
                  <a:close/>
                  <a:moveTo>
                    <a:pt x="209" y="729"/>
                  </a:moveTo>
                  <a:cubicBezTo>
                    <a:pt x="232" y="705"/>
                    <a:pt x="253" y="680"/>
                    <a:pt x="273" y="654"/>
                  </a:cubicBezTo>
                  <a:cubicBezTo>
                    <a:pt x="253" y="682"/>
                    <a:pt x="232" y="709"/>
                    <a:pt x="207" y="735"/>
                  </a:cubicBezTo>
                  <a:cubicBezTo>
                    <a:pt x="208" y="733"/>
                    <a:pt x="208" y="731"/>
                    <a:pt x="209" y="729"/>
                  </a:cubicBezTo>
                  <a:close/>
                  <a:moveTo>
                    <a:pt x="211" y="721"/>
                  </a:moveTo>
                  <a:cubicBezTo>
                    <a:pt x="211" y="721"/>
                    <a:pt x="212" y="721"/>
                    <a:pt x="212" y="720"/>
                  </a:cubicBezTo>
                  <a:cubicBezTo>
                    <a:pt x="220" y="707"/>
                    <a:pt x="229" y="695"/>
                    <a:pt x="239" y="684"/>
                  </a:cubicBezTo>
                  <a:cubicBezTo>
                    <a:pt x="246" y="675"/>
                    <a:pt x="252" y="667"/>
                    <a:pt x="259" y="657"/>
                  </a:cubicBezTo>
                  <a:cubicBezTo>
                    <a:pt x="279" y="629"/>
                    <a:pt x="297" y="598"/>
                    <a:pt x="316" y="569"/>
                  </a:cubicBezTo>
                  <a:cubicBezTo>
                    <a:pt x="357" y="501"/>
                    <a:pt x="405" y="439"/>
                    <a:pt x="454" y="377"/>
                  </a:cubicBezTo>
                  <a:cubicBezTo>
                    <a:pt x="376" y="491"/>
                    <a:pt x="305" y="620"/>
                    <a:pt x="211" y="721"/>
                  </a:cubicBezTo>
                  <a:close/>
                  <a:moveTo>
                    <a:pt x="431" y="416"/>
                  </a:moveTo>
                  <a:cubicBezTo>
                    <a:pt x="446" y="395"/>
                    <a:pt x="460" y="373"/>
                    <a:pt x="474" y="351"/>
                  </a:cubicBezTo>
                  <a:cubicBezTo>
                    <a:pt x="501" y="318"/>
                    <a:pt x="528" y="285"/>
                    <a:pt x="555" y="252"/>
                  </a:cubicBezTo>
                  <a:cubicBezTo>
                    <a:pt x="522" y="298"/>
                    <a:pt x="490" y="345"/>
                    <a:pt x="458" y="391"/>
                  </a:cubicBezTo>
                  <a:cubicBezTo>
                    <a:pt x="419" y="446"/>
                    <a:pt x="380" y="501"/>
                    <a:pt x="341" y="555"/>
                  </a:cubicBezTo>
                  <a:cubicBezTo>
                    <a:pt x="372" y="508"/>
                    <a:pt x="401" y="461"/>
                    <a:pt x="431" y="416"/>
                  </a:cubicBezTo>
                  <a:close/>
                  <a:moveTo>
                    <a:pt x="684" y="40"/>
                  </a:moveTo>
                  <a:cubicBezTo>
                    <a:pt x="685" y="40"/>
                    <a:pt x="686" y="41"/>
                    <a:pt x="688" y="42"/>
                  </a:cubicBezTo>
                  <a:cubicBezTo>
                    <a:pt x="689" y="42"/>
                    <a:pt x="690" y="43"/>
                    <a:pt x="691" y="43"/>
                  </a:cubicBezTo>
                  <a:cubicBezTo>
                    <a:pt x="691" y="44"/>
                    <a:pt x="690" y="44"/>
                    <a:pt x="690" y="44"/>
                  </a:cubicBezTo>
                  <a:cubicBezTo>
                    <a:pt x="674" y="65"/>
                    <a:pt x="658" y="86"/>
                    <a:pt x="641" y="108"/>
                  </a:cubicBezTo>
                  <a:cubicBezTo>
                    <a:pt x="630" y="121"/>
                    <a:pt x="619" y="136"/>
                    <a:pt x="608" y="150"/>
                  </a:cubicBezTo>
                  <a:cubicBezTo>
                    <a:pt x="559" y="212"/>
                    <a:pt x="511" y="274"/>
                    <a:pt x="464" y="337"/>
                  </a:cubicBezTo>
                  <a:cubicBezTo>
                    <a:pt x="495" y="293"/>
                    <a:pt x="528" y="250"/>
                    <a:pt x="559" y="206"/>
                  </a:cubicBezTo>
                  <a:cubicBezTo>
                    <a:pt x="600" y="150"/>
                    <a:pt x="648" y="99"/>
                    <a:pt x="684" y="40"/>
                  </a:cubicBezTo>
                  <a:close/>
                  <a:moveTo>
                    <a:pt x="655" y="48"/>
                  </a:moveTo>
                  <a:cubicBezTo>
                    <a:pt x="663" y="40"/>
                    <a:pt x="671" y="36"/>
                    <a:pt x="679" y="38"/>
                  </a:cubicBezTo>
                  <a:cubicBezTo>
                    <a:pt x="665" y="51"/>
                    <a:pt x="652" y="65"/>
                    <a:pt x="640" y="80"/>
                  </a:cubicBezTo>
                  <a:cubicBezTo>
                    <a:pt x="646" y="70"/>
                    <a:pt x="651" y="60"/>
                    <a:pt x="656" y="50"/>
                  </a:cubicBezTo>
                  <a:cubicBezTo>
                    <a:pt x="657" y="49"/>
                    <a:pt x="656" y="48"/>
                    <a:pt x="655" y="48"/>
                  </a:cubicBezTo>
                  <a:close/>
                  <a:moveTo>
                    <a:pt x="641" y="47"/>
                  </a:moveTo>
                  <a:cubicBezTo>
                    <a:pt x="644" y="48"/>
                    <a:pt x="647" y="49"/>
                    <a:pt x="650" y="51"/>
                  </a:cubicBezTo>
                  <a:cubicBezTo>
                    <a:pt x="650" y="52"/>
                    <a:pt x="651" y="52"/>
                    <a:pt x="651" y="52"/>
                  </a:cubicBezTo>
                  <a:cubicBezTo>
                    <a:pt x="611" y="113"/>
                    <a:pt x="563" y="168"/>
                    <a:pt x="517" y="225"/>
                  </a:cubicBezTo>
                  <a:cubicBezTo>
                    <a:pt x="476" y="277"/>
                    <a:pt x="437" y="331"/>
                    <a:pt x="397" y="384"/>
                  </a:cubicBezTo>
                  <a:cubicBezTo>
                    <a:pt x="357" y="437"/>
                    <a:pt x="316" y="489"/>
                    <a:pt x="278" y="544"/>
                  </a:cubicBezTo>
                  <a:cubicBezTo>
                    <a:pt x="297" y="513"/>
                    <a:pt x="315" y="482"/>
                    <a:pt x="333" y="452"/>
                  </a:cubicBezTo>
                  <a:cubicBezTo>
                    <a:pt x="434" y="316"/>
                    <a:pt x="546" y="187"/>
                    <a:pt x="641" y="47"/>
                  </a:cubicBezTo>
                  <a:close/>
                  <a:moveTo>
                    <a:pt x="584" y="84"/>
                  </a:moveTo>
                  <a:cubicBezTo>
                    <a:pt x="584" y="84"/>
                    <a:pt x="584" y="83"/>
                    <a:pt x="585" y="83"/>
                  </a:cubicBezTo>
                  <a:cubicBezTo>
                    <a:pt x="591" y="76"/>
                    <a:pt x="617" y="57"/>
                    <a:pt x="619" y="52"/>
                  </a:cubicBezTo>
                  <a:cubicBezTo>
                    <a:pt x="616" y="59"/>
                    <a:pt x="612" y="65"/>
                    <a:pt x="609" y="72"/>
                  </a:cubicBezTo>
                  <a:cubicBezTo>
                    <a:pt x="545" y="134"/>
                    <a:pt x="490" y="208"/>
                    <a:pt x="440" y="281"/>
                  </a:cubicBezTo>
                  <a:cubicBezTo>
                    <a:pt x="429" y="295"/>
                    <a:pt x="419" y="308"/>
                    <a:pt x="409" y="322"/>
                  </a:cubicBezTo>
                  <a:cubicBezTo>
                    <a:pt x="436" y="283"/>
                    <a:pt x="463" y="244"/>
                    <a:pt x="490" y="205"/>
                  </a:cubicBezTo>
                  <a:cubicBezTo>
                    <a:pt x="495" y="197"/>
                    <a:pt x="501" y="190"/>
                    <a:pt x="506" y="183"/>
                  </a:cubicBezTo>
                  <a:cubicBezTo>
                    <a:pt x="533" y="151"/>
                    <a:pt x="559" y="118"/>
                    <a:pt x="584" y="84"/>
                  </a:cubicBezTo>
                  <a:close/>
                  <a:moveTo>
                    <a:pt x="525" y="156"/>
                  </a:moveTo>
                  <a:cubicBezTo>
                    <a:pt x="535" y="143"/>
                    <a:pt x="545" y="130"/>
                    <a:pt x="555" y="117"/>
                  </a:cubicBezTo>
                  <a:cubicBezTo>
                    <a:pt x="559" y="112"/>
                    <a:pt x="564" y="106"/>
                    <a:pt x="569" y="100"/>
                  </a:cubicBezTo>
                  <a:cubicBezTo>
                    <a:pt x="555" y="119"/>
                    <a:pt x="540" y="138"/>
                    <a:pt x="525" y="156"/>
                  </a:cubicBezTo>
                  <a:close/>
                  <a:moveTo>
                    <a:pt x="570" y="95"/>
                  </a:moveTo>
                  <a:cubicBezTo>
                    <a:pt x="583" y="78"/>
                    <a:pt x="597" y="60"/>
                    <a:pt x="601" y="53"/>
                  </a:cubicBezTo>
                  <a:cubicBezTo>
                    <a:pt x="596" y="62"/>
                    <a:pt x="590" y="70"/>
                    <a:pt x="584" y="79"/>
                  </a:cubicBezTo>
                  <a:cubicBezTo>
                    <a:pt x="579" y="84"/>
                    <a:pt x="574" y="90"/>
                    <a:pt x="570" y="95"/>
                  </a:cubicBezTo>
                  <a:close/>
                  <a:moveTo>
                    <a:pt x="516" y="191"/>
                  </a:moveTo>
                  <a:cubicBezTo>
                    <a:pt x="547" y="154"/>
                    <a:pt x="580" y="119"/>
                    <a:pt x="606" y="80"/>
                  </a:cubicBezTo>
                  <a:cubicBezTo>
                    <a:pt x="611" y="75"/>
                    <a:pt x="615" y="70"/>
                    <a:pt x="620" y="66"/>
                  </a:cubicBezTo>
                  <a:cubicBezTo>
                    <a:pt x="651" y="34"/>
                    <a:pt x="598" y="104"/>
                    <a:pt x="592" y="111"/>
                  </a:cubicBezTo>
                  <a:cubicBezTo>
                    <a:pt x="573" y="138"/>
                    <a:pt x="552" y="165"/>
                    <a:pt x="532" y="192"/>
                  </a:cubicBezTo>
                  <a:cubicBezTo>
                    <a:pt x="484" y="255"/>
                    <a:pt x="435" y="316"/>
                    <a:pt x="387" y="378"/>
                  </a:cubicBezTo>
                  <a:cubicBezTo>
                    <a:pt x="373" y="396"/>
                    <a:pt x="359" y="414"/>
                    <a:pt x="345" y="433"/>
                  </a:cubicBezTo>
                  <a:cubicBezTo>
                    <a:pt x="348" y="427"/>
                    <a:pt x="351" y="422"/>
                    <a:pt x="355" y="417"/>
                  </a:cubicBezTo>
                  <a:cubicBezTo>
                    <a:pt x="386" y="369"/>
                    <a:pt x="417" y="320"/>
                    <a:pt x="451" y="272"/>
                  </a:cubicBezTo>
                  <a:cubicBezTo>
                    <a:pt x="472" y="245"/>
                    <a:pt x="494" y="218"/>
                    <a:pt x="516" y="191"/>
                  </a:cubicBezTo>
                  <a:close/>
                  <a:moveTo>
                    <a:pt x="488" y="221"/>
                  </a:moveTo>
                  <a:cubicBezTo>
                    <a:pt x="522" y="174"/>
                    <a:pt x="559" y="129"/>
                    <a:pt x="599" y="87"/>
                  </a:cubicBezTo>
                  <a:cubicBezTo>
                    <a:pt x="567" y="135"/>
                    <a:pt x="524" y="177"/>
                    <a:pt x="488" y="221"/>
                  </a:cubicBezTo>
                  <a:close/>
                  <a:moveTo>
                    <a:pt x="414" y="320"/>
                  </a:moveTo>
                  <a:cubicBezTo>
                    <a:pt x="406" y="331"/>
                    <a:pt x="399" y="343"/>
                    <a:pt x="391" y="354"/>
                  </a:cubicBezTo>
                  <a:cubicBezTo>
                    <a:pt x="363" y="397"/>
                    <a:pt x="335" y="440"/>
                    <a:pt x="307" y="484"/>
                  </a:cubicBezTo>
                  <a:cubicBezTo>
                    <a:pt x="259" y="549"/>
                    <a:pt x="215" y="616"/>
                    <a:pt x="175" y="686"/>
                  </a:cubicBezTo>
                  <a:cubicBezTo>
                    <a:pt x="166" y="697"/>
                    <a:pt x="157" y="708"/>
                    <a:pt x="147" y="718"/>
                  </a:cubicBezTo>
                  <a:cubicBezTo>
                    <a:pt x="133" y="732"/>
                    <a:pt x="148" y="705"/>
                    <a:pt x="154" y="695"/>
                  </a:cubicBezTo>
                  <a:cubicBezTo>
                    <a:pt x="188" y="655"/>
                    <a:pt x="214" y="604"/>
                    <a:pt x="242" y="562"/>
                  </a:cubicBezTo>
                  <a:cubicBezTo>
                    <a:pt x="243" y="560"/>
                    <a:pt x="245" y="558"/>
                    <a:pt x="246" y="556"/>
                  </a:cubicBezTo>
                  <a:cubicBezTo>
                    <a:pt x="255" y="543"/>
                    <a:pt x="263" y="530"/>
                    <a:pt x="272" y="517"/>
                  </a:cubicBezTo>
                  <a:cubicBezTo>
                    <a:pt x="302" y="473"/>
                    <a:pt x="333" y="429"/>
                    <a:pt x="364" y="386"/>
                  </a:cubicBezTo>
                  <a:cubicBezTo>
                    <a:pt x="380" y="364"/>
                    <a:pt x="397" y="342"/>
                    <a:pt x="414" y="320"/>
                  </a:cubicBezTo>
                  <a:close/>
                  <a:moveTo>
                    <a:pt x="288" y="514"/>
                  </a:moveTo>
                  <a:cubicBezTo>
                    <a:pt x="282" y="523"/>
                    <a:pt x="276" y="532"/>
                    <a:pt x="271" y="542"/>
                  </a:cubicBezTo>
                  <a:cubicBezTo>
                    <a:pt x="244" y="586"/>
                    <a:pt x="218" y="630"/>
                    <a:pt x="187" y="671"/>
                  </a:cubicBezTo>
                  <a:cubicBezTo>
                    <a:pt x="218" y="617"/>
                    <a:pt x="252" y="565"/>
                    <a:pt x="288" y="514"/>
                  </a:cubicBezTo>
                  <a:close/>
                  <a:moveTo>
                    <a:pt x="637" y="45"/>
                  </a:moveTo>
                  <a:cubicBezTo>
                    <a:pt x="629" y="52"/>
                    <a:pt x="622" y="59"/>
                    <a:pt x="615" y="66"/>
                  </a:cubicBezTo>
                  <a:cubicBezTo>
                    <a:pt x="619" y="58"/>
                    <a:pt x="623" y="51"/>
                    <a:pt x="627" y="43"/>
                  </a:cubicBezTo>
                  <a:cubicBezTo>
                    <a:pt x="630" y="44"/>
                    <a:pt x="634" y="45"/>
                    <a:pt x="637" y="45"/>
                  </a:cubicBezTo>
                  <a:close/>
                  <a:moveTo>
                    <a:pt x="622" y="43"/>
                  </a:moveTo>
                  <a:cubicBezTo>
                    <a:pt x="612" y="51"/>
                    <a:pt x="604" y="59"/>
                    <a:pt x="595" y="68"/>
                  </a:cubicBezTo>
                  <a:cubicBezTo>
                    <a:pt x="601" y="59"/>
                    <a:pt x="607" y="50"/>
                    <a:pt x="612" y="41"/>
                  </a:cubicBezTo>
                  <a:cubicBezTo>
                    <a:pt x="615" y="42"/>
                    <a:pt x="618" y="42"/>
                    <a:pt x="622" y="43"/>
                  </a:cubicBezTo>
                  <a:close/>
                  <a:moveTo>
                    <a:pt x="508" y="96"/>
                  </a:moveTo>
                  <a:cubicBezTo>
                    <a:pt x="516" y="87"/>
                    <a:pt x="524" y="78"/>
                    <a:pt x="531" y="69"/>
                  </a:cubicBezTo>
                  <a:cubicBezTo>
                    <a:pt x="456" y="177"/>
                    <a:pt x="372" y="280"/>
                    <a:pt x="300" y="391"/>
                  </a:cubicBezTo>
                  <a:cubicBezTo>
                    <a:pt x="263" y="447"/>
                    <a:pt x="225" y="501"/>
                    <a:pt x="185" y="553"/>
                  </a:cubicBezTo>
                  <a:cubicBezTo>
                    <a:pt x="206" y="516"/>
                    <a:pt x="228" y="479"/>
                    <a:pt x="252" y="445"/>
                  </a:cubicBezTo>
                  <a:cubicBezTo>
                    <a:pt x="307" y="370"/>
                    <a:pt x="361" y="295"/>
                    <a:pt x="415" y="220"/>
                  </a:cubicBezTo>
                  <a:cubicBezTo>
                    <a:pt x="445" y="178"/>
                    <a:pt x="474" y="135"/>
                    <a:pt x="508" y="96"/>
                  </a:cubicBezTo>
                  <a:close/>
                  <a:moveTo>
                    <a:pt x="38" y="744"/>
                  </a:moveTo>
                  <a:cubicBezTo>
                    <a:pt x="31" y="753"/>
                    <a:pt x="0" y="789"/>
                    <a:pt x="25" y="752"/>
                  </a:cubicBezTo>
                  <a:cubicBezTo>
                    <a:pt x="66" y="690"/>
                    <a:pt x="115" y="637"/>
                    <a:pt x="154" y="574"/>
                  </a:cubicBezTo>
                  <a:cubicBezTo>
                    <a:pt x="196" y="506"/>
                    <a:pt x="244" y="443"/>
                    <a:pt x="293" y="380"/>
                  </a:cubicBezTo>
                  <a:cubicBezTo>
                    <a:pt x="299" y="372"/>
                    <a:pt x="306" y="363"/>
                    <a:pt x="312" y="355"/>
                  </a:cubicBezTo>
                  <a:cubicBezTo>
                    <a:pt x="257" y="430"/>
                    <a:pt x="205" y="507"/>
                    <a:pt x="158" y="587"/>
                  </a:cubicBezTo>
                  <a:cubicBezTo>
                    <a:pt x="153" y="594"/>
                    <a:pt x="148" y="601"/>
                    <a:pt x="143" y="607"/>
                  </a:cubicBezTo>
                  <a:cubicBezTo>
                    <a:pt x="121" y="635"/>
                    <a:pt x="99" y="663"/>
                    <a:pt x="78" y="692"/>
                  </a:cubicBezTo>
                  <a:cubicBezTo>
                    <a:pt x="65" y="710"/>
                    <a:pt x="52" y="727"/>
                    <a:pt x="38" y="744"/>
                  </a:cubicBezTo>
                  <a:close/>
                  <a:moveTo>
                    <a:pt x="148" y="606"/>
                  </a:moveTo>
                  <a:cubicBezTo>
                    <a:pt x="147" y="608"/>
                    <a:pt x="145" y="610"/>
                    <a:pt x="144" y="613"/>
                  </a:cubicBezTo>
                  <a:cubicBezTo>
                    <a:pt x="131" y="630"/>
                    <a:pt x="117" y="647"/>
                    <a:pt x="104" y="664"/>
                  </a:cubicBezTo>
                  <a:cubicBezTo>
                    <a:pt x="114" y="650"/>
                    <a:pt x="123" y="637"/>
                    <a:pt x="134" y="624"/>
                  </a:cubicBezTo>
                  <a:cubicBezTo>
                    <a:pt x="138" y="618"/>
                    <a:pt x="143" y="612"/>
                    <a:pt x="148" y="606"/>
                  </a:cubicBezTo>
                  <a:close/>
                  <a:moveTo>
                    <a:pt x="35" y="767"/>
                  </a:moveTo>
                  <a:cubicBezTo>
                    <a:pt x="12" y="790"/>
                    <a:pt x="35" y="761"/>
                    <a:pt x="37" y="758"/>
                  </a:cubicBezTo>
                  <a:cubicBezTo>
                    <a:pt x="47" y="743"/>
                    <a:pt x="58" y="730"/>
                    <a:pt x="68" y="716"/>
                  </a:cubicBezTo>
                  <a:cubicBezTo>
                    <a:pt x="88" y="689"/>
                    <a:pt x="108" y="664"/>
                    <a:pt x="129" y="638"/>
                  </a:cubicBezTo>
                  <a:cubicBezTo>
                    <a:pt x="104" y="673"/>
                    <a:pt x="80" y="709"/>
                    <a:pt x="56" y="745"/>
                  </a:cubicBezTo>
                  <a:cubicBezTo>
                    <a:pt x="50" y="752"/>
                    <a:pt x="43" y="760"/>
                    <a:pt x="35" y="767"/>
                  </a:cubicBezTo>
                  <a:close/>
                  <a:moveTo>
                    <a:pt x="314" y="400"/>
                  </a:moveTo>
                  <a:cubicBezTo>
                    <a:pt x="268" y="465"/>
                    <a:pt x="221" y="528"/>
                    <a:pt x="175" y="592"/>
                  </a:cubicBezTo>
                  <a:cubicBezTo>
                    <a:pt x="128" y="659"/>
                    <a:pt x="86" y="729"/>
                    <a:pt x="31" y="789"/>
                  </a:cubicBezTo>
                  <a:cubicBezTo>
                    <a:pt x="44" y="774"/>
                    <a:pt x="56" y="755"/>
                    <a:pt x="67" y="737"/>
                  </a:cubicBezTo>
                  <a:cubicBezTo>
                    <a:pt x="92" y="708"/>
                    <a:pt x="113" y="676"/>
                    <a:pt x="133" y="643"/>
                  </a:cubicBezTo>
                  <a:cubicBezTo>
                    <a:pt x="141" y="632"/>
                    <a:pt x="149" y="621"/>
                    <a:pt x="157" y="609"/>
                  </a:cubicBezTo>
                  <a:cubicBezTo>
                    <a:pt x="167" y="594"/>
                    <a:pt x="178" y="580"/>
                    <a:pt x="188" y="565"/>
                  </a:cubicBezTo>
                  <a:cubicBezTo>
                    <a:pt x="245" y="493"/>
                    <a:pt x="299" y="419"/>
                    <a:pt x="353" y="344"/>
                  </a:cubicBezTo>
                  <a:cubicBezTo>
                    <a:pt x="340" y="363"/>
                    <a:pt x="327" y="381"/>
                    <a:pt x="314" y="400"/>
                  </a:cubicBezTo>
                  <a:close/>
                  <a:moveTo>
                    <a:pt x="488" y="165"/>
                  </a:moveTo>
                  <a:cubicBezTo>
                    <a:pt x="499" y="150"/>
                    <a:pt x="510" y="136"/>
                    <a:pt x="521" y="121"/>
                  </a:cubicBezTo>
                  <a:cubicBezTo>
                    <a:pt x="510" y="136"/>
                    <a:pt x="499" y="150"/>
                    <a:pt x="488" y="165"/>
                  </a:cubicBezTo>
                  <a:close/>
                  <a:moveTo>
                    <a:pt x="545" y="86"/>
                  </a:moveTo>
                  <a:cubicBezTo>
                    <a:pt x="501" y="139"/>
                    <a:pt x="460" y="194"/>
                    <a:pt x="419" y="250"/>
                  </a:cubicBezTo>
                  <a:cubicBezTo>
                    <a:pt x="418" y="251"/>
                    <a:pt x="417" y="253"/>
                    <a:pt x="416" y="254"/>
                  </a:cubicBezTo>
                  <a:cubicBezTo>
                    <a:pt x="416" y="254"/>
                    <a:pt x="416" y="254"/>
                    <a:pt x="417" y="253"/>
                  </a:cubicBezTo>
                  <a:cubicBezTo>
                    <a:pt x="457" y="195"/>
                    <a:pt x="501" y="139"/>
                    <a:pt x="541" y="80"/>
                  </a:cubicBezTo>
                  <a:cubicBezTo>
                    <a:pt x="550" y="68"/>
                    <a:pt x="567" y="50"/>
                    <a:pt x="573" y="37"/>
                  </a:cubicBezTo>
                  <a:cubicBezTo>
                    <a:pt x="567" y="51"/>
                    <a:pt x="558" y="64"/>
                    <a:pt x="551" y="78"/>
                  </a:cubicBezTo>
                  <a:cubicBezTo>
                    <a:pt x="549" y="81"/>
                    <a:pt x="547" y="83"/>
                    <a:pt x="545" y="86"/>
                  </a:cubicBezTo>
                  <a:close/>
                  <a:moveTo>
                    <a:pt x="558" y="70"/>
                  </a:moveTo>
                  <a:cubicBezTo>
                    <a:pt x="567" y="55"/>
                    <a:pt x="575" y="40"/>
                    <a:pt x="582" y="24"/>
                  </a:cubicBezTo>
                  <a:cubicBezTo>
                    <a:pt x="582" y="23"/>
                    <a:pt x="580" y="21"/>
                    <a:pt x="579" y="22"/>
                  </a:cubicBezTo>
                  <a:cubicBezTo>
                    <a:pt x="534" y="76"/>
                    <a:pt x="496" y="137"/>
                    <a:pt x="455" y="194"/>
                  </a:cubicBezTo>
                  <a:cubicBezTo>
                    <a:pt x="429" y="229"/>
                    <a:pt x="404" y="266"/>
                    <a:pt x="379" y="302"/>
                  </a:cubicBezTo>
                  <a:cubicBezTo>
                    <a:pt x="337" y="355"/>
                    <a:pt x="297" y="408"/>
                    <a:pt x="257" y="461"/>
                  </a:cubicBezTo>
                  <a:cubicBezTo>
                    <a:pt x="259" y="458"/>
                    <a:pt x="262" y="454"/>
                    <a:pt x="264" y="451"/>
                  </a:cubicBezTo>
                  <a:cubicBezTo>
                    <a:pt x="346" y="331"/>
                    <a:pt x="428" y="213"/>
                    <a:pt x="515" y="97"/>
                  </a:cubicBezTo>
                  <a:cubicBezTo>
                    <a:pt x="525" y="82"/>
                    <a:pt x="536" y="67"/>
                    <a:pt x="545" y="52"/>
                  </a:cubicBezTo>
                  <a:cubicBezTo>
                    <a:pt x="555" y="39"/>
                    <a:pt x="565" y="26"/>
                    <a:pt x="573" y="12"/>
                  </a:cubicBezTo>
                  <a:cubicBezTo>
                    <a:pt x="582" y="13"/>
                    <a:pt x="586" y="22"/>
                    <a:pt x="593" y="31"/>
                  </a:cubicBezTo>
                  <a:cubicBezTo>
                    <a:pt x="581" y="44"/>
                    <a:pt x="570" y="57"/>
                    <a:pt x="558" y="70"/>
                  </a:cubicBezTo>
                  <a:close/>
                  <a:moveTo>
                    <a:pt x="305" y="438"/>
                  </a:moveTo>
                  <a:cubicBezTo>
                    <a:pt x="352" y="369"/>
                    <a:pt x="399" y="299"/>
                    <a:pt x="449" y="232"/>
                  </a:cubicBezTo>
                  <a:cubicBezTo>
                    <a:pt x="497" y="166"/>
                    <a:pt x="557" y="106"/>
                    <a:pt x="596" y="34"/>
                  </a:cubicBezTo>
                  <a:cubicBezTo>
                    <a:pt x="600" y="37"/>
                    <a:pt x="604" y="39"/>
                    <a:pt x="608" y="40"/>
                  </a:cubicBezTo>
                  <a:cubicBezTo>
                    <a:pt x="559" y="88"/>
                    <a:pt x="522" y="151"/>
                    <a:pt x="480" y="206"/>
                  </a:cubicBezTo>
                  <a:cubicBezTo>
                    <a:pt x="472" y="216"/>
                    <a:pt x="464" y="227"/>
                    <a:pt x="456" y="238"/>
                  </a:cubicBezTo>
                  <a:cubicBezTo>
                    <a:pt x="417" y="286"/>
                    <a:pt x="380" y="338"/>
                    <a:pt x="345" y="390"/>
                  </a:cubicBezTo>
                  <a:cubicBezTo>
                    <a:pt x="337" y="402"/>
                    <a:pt x="328" y="413"/>
                    <a:pt x="319" y="425"/>
                  </a:cubicBezTo>
                  <a:cubicBezTo>
                    <a:pt x="307" y="441"/>
                    <a:pt x="295" y="456"/>
                    <a:pt x="283" y="472"/>
                  </a:cubicBezTo>
                  <a:cubicBezTo>
                    <a:pt x="290" y="461"/>
                    <a:pt x="298" y="449"/>
                    <a:pt x="305" y="438"/>
                  </a:cubicBezTo>
                  <a:close/>
                  <a:moveTo>
                    <a:pt x="93" y="776"/>
                  </a:moveTo>
                  <a:cubicBezTo>
                    <a:pt x="93" y="776"/>
                    <a:pt x="92" y="777"/>
                    <a:pt x="92" y="777"/>
                  </a:cubicBezTo>
                  <a:cubicBezTo>
                    <a:pt x="90" y="779"/>
                    <a:pt x="88" y="782"/>
                    <a:pt x="86" y="784"/>
                  </a:cubicBezTo>
                  <a:cubicBezTo>
                    <a:pt x="86" y="783"/>
                    <a:pt x="85" y="782"/>
                    <a:pt x="85" y="781"/>
                  </a:cubicBezTo>
                  <a:cubicBezTo>
                    <a:pt x="85" y="780"/>
                    <a:pt x="86" y="779"/>
                    <a:pt x="86" y="778"/>
                  </a:cubicBezTo>
                  <a:cubicBezTo>
                    <a:pt x="90" y="773"/>
                    <a:pt x="93" y="768"/>
                    <a:pt x="96" y="763"/>
                  </a:cubicBezTo>
                  <a:cubicBezTo>
                    <a:pt x="100" y="758"/>
                    <a:pt x="104" y="753"/>
                    <a:pt x="108" y="749"/>
                  </a:cubicBezTo>
                  <a:cubicBezTo>
                    <a:pt x="103" y="755"/>
                    <a:pt x="98" y="765"/>
                    <a:pt x="93" y="776"/>
                  </a:cubicBezTo>
                  <a:close/>
                  <a:moveTo>
                    <a:pt x="103" y="744"/>
                  </a:moveTo>
                  <a:cubicBezTo>
                    <a:pt x="90" y="761"/>
                    <a:pt x="77" y="778"/>
                    <a:pt x="64" y="794"/>
                  </a:cubicBezTo>
                  <a:cubicBezTo>
                    <a:pt x="50" y="810"/>
                    <a:pt x="51" y="806"/>
                    <a:pt x="58" y="792"/>
                  </a:cubicBezTo>
                  <a:cubicBezTo>
                    <a:pt x="62" y="785"/>
                    <a:pt x="66" y="779"/>
                    <a:pt x="70" y="773"/>
                  </a:cubicBezTo>
                  <a:cubicBezTo>
                    <a:pt x="84" y="758"/>
                    <a:pt x="97" y="742"/>
                    <a:pt x="109" y="726"/>
                  </a:cubicBezTo>
                  <a:cubicBezTo>
                    <a:pt x="112" y="724"/>
                    <a:pt x="107" y="735"/>
                    <a:pt x="103" y="744"/>
                  </a:cubicBezTo>
                  <a:close/>
                  <a:moveTo>
                    <a:pt x="68" y="771"/>
                  </a:moveTo>
                  <a:cubicBezTo>
                    <a:pt x="60" y="782"/>
                    <a:pt x="40" y="805"/>
                    <a:pt x="52" y="781"/>
                  </a:cubicBezTo>
                  <a:cubicBezTo>
                    <a:pt x="60" y="764"/>
                    <a:pt x="73" y="749"/>
                    <a:pt x="85" y="735"/>
                  </a:cubicBezTo>
                  <a:cubicBezTo>
                    <a:pt x="133" y="675"/>
                    <a:pt x="177" y="611"/>
                    <a:pt x="224" y="551"/>
                  </a:cubicBezTo>
                  <a:cubicBezTo>
                    <a:pt x="230" y="543"/>
                    <a:pt x="236" y="536"/>
                    <a:pt x="242" y="528"/>
                  </a:cubicBezTo>
                  <a:cubicBezTo>
                    <a:pt x="209" y="578"/>
                    <a:pt x="176" y="627"/>
                    <a:pt x="142" y="675"/>
                  </a:cubicBezTo>
                  <a:cubicBezTo>
                    <a:pt x="132" y="690"/>
                    <a:pt x="121" y="704"/>
                    <a:pt x="110" y="718"/>
                  </a:cubicBezTo>
                  <a:cubicBezTo>
                    <a:pt x="95" y="735"/>
                    <a:pt x="81" y="753"/>
                    <a:pt x="68" y="771"/>
                  </a:cubicBezTo>
                  <a:close/>
                  <a:moveTo>
                    <a:pt x="118" y="724"/>
                  </a:moveTo>
                  <a:cubicBezTo>
                    <a:pt x="118" y="724"/>
                    <a:pt x="117" y="724"/>
                    <a:pt x="117" y="725"/>
                  </a:cubicBezTo>
                  <a:cubicBezTo>
                    <a:pt x="115" y="727"/>
                    <a:pt x="113" y="730"/>
                    <a:pt x="111" y="733"/>
                  </a:cubicBezTo>
                  <a:cubicBezTo>
                    <a:pt x="114" y="727"/>
                    <a:pt x="116" y="721"/>
                    <a:pt x="118" y="715"/>
                  </a:cubicBezTo>
                  <a:cubicBezTo>
                    <a:pt x="118" y="715"/>
                    <a:pt x="118" y="714"/>
                    <a:pt x="118" y="714"/>
                  </a:cubicBezTo>
                  <a:cubicBezTo>
                    <a:pt x="172" y="643"/>
                    <a:pt x="221" y="566"/>
                    <a:pt x="270" y="491"/>
                  </a:cubicBezTo>
                  <a:cubicBezTo>
                    <a:pt x="293" y="461"/>
                    <a:pt x="315" y="431"/>
                    <a:pt x="338" y="401"/>
                  </a:cubicBezTo>
                  <a:cubicBezTo>
                    <a:pt x="294" y="467"/>
                    <a:pt x="252" y="535"/>
                    <a:pt x="207" y="600"/>
                  </a:cubicBezTo>
                  <a:cubicBezTo>
                    <a:pt x="178" y="641"/>
                    <a:pt x="148" y="683"/>
                    <a:pt x="118" y="724"/>
                  </a:cubicBezTo>
                  <a:close/>
                  <a:moveTo>
                    <a:pt x="136" y="727"/>
                  </a:moveTo>
                  <a:cubicBezTo>
                    <a:pt x="132" y="726"/>
                    <a:pt x="127" y="725"/>
                    <a:pt x="123" y="725"/>
                  </a:cubicBezTo>
                  <a:cubicBezTo>
                    <a:pt x="139" y="702"/>
                    <a:pt x="155" y="678"/>
                    <a:pt x="171" y="657"/>
                  </a:cubicBezTo>
                  <a:cubicBezTo>
                    <a:pt x="221" y="588"/>
                    <a:pt x="268" y="516"/>
                    <a:pt x="315" y="445"/>
                  </a:cubicBezTo>
                  <a:cubicBezTo>
                    <a:pt x="366" y="370"/>
                    <a:pt x="414" y="294"/>
                    <a:pt x="472" y="224"/>
                  </a:cubicBezTo>
                  <a:cubicBezTo>
                    <a:pt x="474" y="221"/>
                    <a:pt x="476" y="219"/>
                    <a:pt x="477" y="217"/>
                  </a:cubicBezTo>
                  <a:cubicBezTo>
                    <a:pt x="449" y="258"/>
                    <a:pt x="421" y="301"/>
                    <a:pt x="391" y="341"/>
                  </a:cubicBezTo>
                  <a:cubicBezTo>
                    <a:pt x="362" y="380"/>
                    <a:pt x="335" y="420"/>
                    <a:pt x="307" y="459"/>
                  </a:cubicBezTo>
                  <a:cubicBezTo>
                    <a:pt x="277" y="503"/>
                    <a:pt x="247" y="548"/>
                    <a:pt x="218" y="592"/>
                  </a:cubicBezTo>
                  <a:cubicBezTo>
                    <a:pt x="201" y="618"/>
                    <a:pt x="186" y="645"/>
                    <a:pt x="168" y="670"/>
                  </a:cubicBezTo>
                  <a:cubicBezTo>
                    <a:pt x="160" y="680"/>
                    <a:pt x="152" y="690"/>
                    <a:pt x="146" y="701"/>
                  </a:cubicBezTo>
                  <a:cubicBezTo>
                    <a:pt x="140" y="707"/>
                    <a:pt x="134" y="713"/>
                    <a:pt x="128" y="718"/>
                  </a:cubicBezTo>
                  <a:cubicBezTo>
                    <a:pt x="127" y="719"/>
                    <a:pt x="129" y="721"/>
                    <a:pt x="130" y="720"/>
                  </a:cubicBezTo>
                  <a:cubicBezTo>
                    <a:pt x="134" y="716"/>
                    <a:pt x="138" y="712"/>
                    <a:pt x="142" y="708"/>
                  </a:cubicBezTo>
                  <a:cubicBezTo>
                    <a:pt x="139" y="714"/>
                    <a:pt x="137" y="720"/>
                    <a:pt x="136" y="727"/>
                  </a:cubicBezTo>
                  <a:close/>
                  <a:moveTo>
                    <a:pt x="140" y="729"/>
                  </a:moveTo>
                  <a:cubicBezTo>
                    <a:pt x="149" y="720"/>
                    <a:pt x="158" y="711"/>
                    <a:pt x="166" y="702"/>
                  </a:cubicBezTo>
                  <a:cubicBezTo>
                    <a:pt x="161" y="710"/>
                    <a:pt x="156" y="719"/>
                    <a:pt x="152" y="728"/>
                  </a:cubicBezTo>
                  <a:cubicBezTo>
                    <a:pt x="151" y="730"/>
                    <a:pt x="153" y="731"/>
                    <a:pt x="155" y="730"/>
                  </a:cubicBezTo>
                  <a:cubicBezTo>
                    <a:pt x="244" y="612"/>
                    <a:pt x="322" y="488"/>
                    <a:pt x="411" y="371"/>
                  </a:cubicBezTo>
                  <a:cubicBezTo>
                    <a:pt x="458" y="310"/>
                    <a:pt x="503" y="247"/>
                    <a:pt x="552" y="188"/>
                  </a:cubicBezTo>
                  <a:cubicBezTo>
                    <a:pt x="570" y="166"/>
                    <a:pt x="587" y="145"/>
                    <a:pt x="605" y="123"/>
                  </a:cubicBezTo>
                  <a:cubicBezTo>
                    <a:pt x="530" y="226"/>
                    <a:pt x="450" y="325"/>
                    <a:pt x="373" y="427"/>
                  </a:cubicBezTo>
                  <a:cubicBezTo>
                    <a:pt x="338" y="475"/>
                    <a:pt x="305" y="524"/>
                    <a:pt x="273" y="574"/>
                  </a:cubicBezTo>
                  <a:cubicBezTo>
                    <a:pt x="234" y="625"/>
                    <a:pt x="190" y="677"/>
                    <a:pt x="162" y="734"/>
                  </a:cubicBezTo>
                  <a:cubicBezTo>
                    <a:pt x="161" y="735"/>
                    <a:pt x="161" y="736"/>
                    <a:pt x="162" y="736"/>
                  </a:cubicBezTo>
                  <a:cubicBezTo>
                    <a:pt x="154" y="733"/>
                    <a:pt x="147" y="731"/>
                    <a:pt x="140" y="729"/>
                  </a:cubicBezTo>
                  <a:close/>
                  <a:moveTo>
                    <a:pt x="529" y="230"/>
                  </a:moveTo>
                  <a:cubicBezTo>
                    <a:pt x="497" y="275"/>
                    <a:pt x="465" y="322"/>
                    <a:pt x="432" y="367"/>
                  </a:cubicBezTo>
                  <a:cubicBezTo>
                    <a:pt x="394" y="420"/>
                    <a:pt x="354" y="471"/>
                    <a:pt x="313" y="523"/>
                  </a:cubicBezTo>
                  <a:cubicBezTo>
                    <a:pt x="340" y="481"/>
                    <a:pt x="368" y="440"/>
                    <a:pt x="398" y="401"/>
                  </a:cubicBezTo>
                  <a:cubicBezTo>
                    <a:pt x="441" y="343"/>
                    <a:pt x="486" y="287"/>
                    <a:pt x="529" y="230"/>
                  </a:cubicBezTo>
                  <a:close/>
                  <a:moveTo>
                    <a:pt x="233" y="637"/>
                  </a:moveTo>
                  <a:cubicBezTo>
                    <a:pt x="223" y="653"/>
                    <a:pt x="212" y="667"/>
                    <a:pt x="202" y="682"/>
                  </a:cubicBezTo>
                  <a:cubicBezTo>
                    <a:pt x="194" y="694"/>
                    <a:pt x="177" y="711"/>
                    <a:pt x="171" y="722"/>
                  </a:cubicBezTo>
                  <a:cubicBezTo>
                    <a:pt x="182" y="700"/>
                    <a:pt x="200" y="679"/>
                    <a:pt x="216" y="660"/>
                  </a:cubicBezTo>
                  <a:cubicBezTo>
                    <a:pt x="221" y="652"/>
                    <a:pt x="227" y="645"/>
                    <a:pt x="233" y="637"/>
                  </a:cubicBezTo>
                  <a:close/>
                  <a:moveTo>
                    <a:pt x="179" y="743"/>
                  </a:moveTo>
                  <a:cubicBezTo>
                    <a:pt x="174" y="741"/>
                    <a:pt x="169" y="739"/>
                    <a:pt x="164" y="737"/>
                  </a:cubicBezTo>
                  <a:cubicBezTo>
                    <a:pt x="164" y="737"/>
                    <a:pt x="164" y="737"/>
                    <a:pt x="164" y="736"/>
                  </a:cubicBezTo>
                  <a:cubicBezTo>
                    <a:pt x="204" y="689"/>
                    <a:pt x="239" y="638"/>
                    <a:pt x="273" y="586"/>
                  </a:cubicBezTo>
                  <a:cubicBezTo>
                    <a:pt x="343" y="494"/>
                    <a:pt x="412" y="402"/>
                    <a:pt x="478" y="308"/>
                  </a:cubicBezTo>
                  <a:cubicBezTo>
                    <a:pt x="523" y="245"/>
                    <a:pt x="567" y="182"/>
                    <a:pt x="615" y="122"/>
                  </a:cubicBezTo>
                  <a:cubicBezTo>
                    <a:pt x="633" y="100"/>
                    <a:pt x="649" y="77"/>
                    <a:pt x="667" y="55"/>
                  </a:cubicBezTo>
                  <a:cubicBezTo>
                    <a:pt x="689" y="27"/>
                    <a:pt x="665" y="63"/>
                    <a:pt x="666" y="63"/>
                  </a:cubicBezTo>
                  <a:cubicBezTo>
                    <a:pt x="651" y="85"/>
                    <a:pt x="634" y="105"/>
                    <a:pt x="617" y="126"/>
                  </a:cubicBezTo>
                  <a:cubicBezTo>
                    <a:pt x="537" y="225"/>
                    <a:pt x="460" y="330"/>
                    <a:pt x="389" y="438"/>
                  </a:cubicBezTo>
                  <a:cubicBezTo>
                    <a:pt x="354" y="487"/>
                    <a:pt x="319" y="536"/>
                    <a:pt x="283" y="585"/>
                  </a:cubicBezTo>
                  <a:cubicBezTo>
                    <a:pt x="247" y="634"/>
                    <a:pt x="201" y="685"/>
                    <a:pt x="179" y="743"/>
                  </a:cubicBezTo>
                  <a:close/>
                  <a:moveTo>
                    <a:pt x="189" y="746"/>
                  </a:moveTo>
                  <a:cubicBezTo>
                    <a:pt x="188" y="745"/>
                    <a:pt x="186" y="745"/>
                    <a:pt x="185" y="744"/>
                  </a:cubicBezTo>
                  <a:cubicBezTo>
                    <a:pt x="189" y="740"/>
                    <a:pt x="192" y="736"/>
                    <a:pt x="196" y="731"/>
                  </a:cubicBezTo>
                  <a:cubicBezTo>
                    <a:pt x="194" y="735"/>
                    <a:pt x="191" y="740"/>
                    <a:pt x="189" y="744"/>
                  </a:cubicBezTo>
                  <a:cubicBezTo>
                    <a:pt x="189" y="745"/>
                    <a:pt x="189" y="745"/>
                    <a:pt x="189" y="746"/>
                  </a:cubicBezTo>
                  <a:close/>
                  <a:moveTo>
                    <a:pt x="197" y="748"/>
                  </a:moveTo>
                  <a:cubicBezTo>
                    <a:pt x="197" y="748"/>
                    <a:pt x="198" y="748"/>
                    <a:pt x="198" y="748"/>
                  </a:cubicBezTo>
                  <a:cubicBezTo>
                    <a:pt x="290" y="660"/>
                    <a:pt x="356" y="541"/>
                    <a:pt x="429" y="437"/>
                  </a:cubicBezTo>
                  <a:cubicBezTo>
                    <a:pt x="486" y="357"/>
                    <a:pt x="542" y="275"/>
                    <a:pt x="600" y="195"/>
                  </a:cubicBezTo>
                  <a:cubicBezTo>
                    <a:pt x="611" y="182"/>
                    <a:pt x="621" y="168"/>
                    <a:pt x="631" y="154"/>
                  </a:cubicBezTo>
                  <a:cubicBezTo>
                    <a:pt x="651" y="127"/>
                    <a:pt x="672" y="101"/>
                    <a:pt x="693" y="75"/>
                  </a:cubicBezTo>
                  <a:cubicBezTo>
                    <a:pt x="686" y="84"/>
                    <a:pt x="667" y="124"/>
                    <a:pt x="655" y="142"/>
                  </a:cubicBezTo>
                  <a:cubicBezTo>
                    <a:pt x="636" y="169"/>
                    <a:pt x="616" y="194"/>
                    <a:pt x="596" y="220"/>
                  </a:cubicBezTo>
                  <a:cubicBezTo>
                    <a:pt x="552" y="278"/>
                    <a:pt x="510" y="338"/>
                    <a:pt x="466" y="397"/>
                  </a:cubicBezTo>
                  <a:cubicBezTo>
                    <a:pt x="379" y="513"/>
                    <a:pt x="300" y="634"/>
                    <a:pt x="212" y="749"/>
                  </a:cubicBezTo>
                  <a:cubicBezTo>
                    <a:pt x="211" y="750"/>
                    <a:pt x="211" y="750"/>
                    <a:pt x="212" y="751"/>
                  </a:cubicBezTo>
                  <a:cubicBezTo>
                    <a:pt x="207" y="750"/>
                    <a:pt x="202" y="749"/>
                    <a:pt x="197" y="748"/>
                  </a:cubicBezTo>
                  <a:close/>
                  <a:moveTo>
                    <a:pt x="243" y="754"/>
                  </a:moveTo>
                  <a:cubicBezTo>
                    <a:pt x="243" y="754"/>
                    <a:pt x="242" y="753"/>
                    <a:pt x="242" y="753"/>
                  </a:cubicBezTo>
                  <a:cubicBezTo>
                    <a:pt x="244" y="752"/>
                    <a:pt x="247" y="752"/>
                    <a:pt x="249" y="751"/>
                  </a:cubicBezTo>
                  <a:cubicBezTo>
                    <a:pt x="251" y="750"/>
                    <a:pt x="250" y="747"/>
                    <a:pt x="248" y="748"/>
                  </a:cubicBezTo>
                  <a:cubicBezTo>
                    <a:pt x="236" y="752"/>
                    <a:pt x="225" y="752"/>
                    <a:pt x="214" y="751"/>
                  </a:cubicBezTo>
                  <a:cubicBezTo>
                    <a:pt x="214" y="751"/>
                    <a:pt x="214" y="751"/>
                    <a:pt x="214" y="751"/>
                  </a:cubicBezTo>
                  <a:cubicBezTo>
                    <a:pt x="299" y="643"/>
                    <a:pt x="383" y="535"/>
                    <a:pt x="464" y="424"/>
                  </a:cubicBezTo>
                  <a:cubicBezTo>
                    <a:pt x="503" y="370"/>
                    <a:pt x="541" y="315"/>
                    <a:pt x="579" y="260"/>
                  </a:cubicBezTo>
                  <a:cubicBezTo>
                    <a:pt x="600" y="230"/>
                    <a:pt x="621" y="200"/>
                    <a:pt x="643" y="171"/>
                  </a:cubicBezTo>
                  <a:cubicBezTo>
                    <a:pt x="658" y="151"/>
                    <a:pt x="673" y="132"/>
                    <a:pt x="688" y="113"/>
                  </a:cubicBezTo>
                  <a:cubicBezTo>
                    <a:pt x="696" y="102"/>
                    <a:pt x="708" y="84"/>
                    <a:pt x="693" y="111"/>
                  </a:cubicBezTo>
                  <a:cubicBezTo>
                    <a:pt x="690" y="117"/>
                    <a:pt x="687" y="123"/>
                    <a:pt x="684" y="128"/>
                  </a:cubicBezTo>
                  <a:cubicBezTo>
                    <a:pt x="625" y="189"/>
                    <a:pt x="578" y="263"/>
                    <a:pt x="531" y="334"/>
                  </a:cubicBezTo>
                  <a:cubicBezTo>
                    <a:pt x="508" y="366"/>
                    <a:pt x="485" y="399"/>
                    <a:pt x="461" y="431"/>
                  </a:cubicBezTo>
                  <a:cubicBezTo>
                    <a:pt x="424" y="482"/>
                    <a:pt x="386" y="531"/>
                    <a:pt x="352" y="583"/>
                  </a:cubicBezTo>
                  <a:cubicBezTo>
                    <a:pt x="334" y="610"/>
                    <a:pt x="314" y="641"/>
                    <a:pt x="295" y="670"/>
                  </a:cubicBezTo>
                  <a:cubicBezTo>
                    <a:pt x="274" y="697"/>
                    <a:pt x="253" y="722"/>
                    <a:pt x="231" y="747"/>
                  </a:cubicBezTo>
                  <a:cubicBezTo>
                    <a:pt x="230" y="749"/>
                    <a:pt x="232" y="751"/>
                    <a:pt x="234" y="749"/>
                  </a:cubicBezTo>
                  <a:cubicBezTo>
                    <a:pt x="249" y="734"/>
                    <a:pt x="264" y="717"/>
                    <a:pt x="277" y="699"/>
                  </a:cubicBezTo>
                  <a:cubicBezTo>
                    <a:pt x="292" y="681"/>
                    <a:pt x="307" y="661"/>
                    <a:pt x="322" y="641"/>
                  </a:cubicBezTo>
                  <a:cubicBezTo>
                    <a:pt x="295" y="687"/>
                    <a:pt x="270" y="734"/>
                    <a:pt x="236" y="777"/>
                  </a:cubicBezTo>
                  <a:cubicBezTo>
                    <a:pt x="236" y="768"/>
                    <a:pt x="238" y="760"/>
                    <a:pt x="243" y="754"/>
                  </a:cubicBezTo>
                  <a:close/>
                  <a:moveTo>
                    <a:pt x="237" y="782"/>
                  </a:moveTo>
                  <a:cubicBezTo>
                    <a:pt x="237" y="782"/>
                    <a:pt x="237" y="782"/>
                    <a:pt x="237" y="782"/>
                  </a:cubicBezTo>
                  <a:cubicBezTo>
                    <a:pt x="248" y="769"/>
                    <a:pt x="258" y="755"/>
                    <a:pt x="269" y="742"/>
                  </a:cubicBezTo>
                  <a:cubicBezTo>
                    <a:pt x="259" y="759"/>
                    <a:pt x="250" y="776"/>
                    <a:pt x="241" y="793"/>
                  </a:cubicBezTo>
                  <a:cubicBezTo>
                    <a:pt x="240" y="794"/>
                    <a:pt x="242" y="796"/>
                    <a:pt x="243" y="795"/>
                  </a:cubicBezTo>
                  <a:cubicBezTo>
                    <a:pt x="333" y="701"/>
                    <a:pt x="402" y="591"/>
                    <a:pt x="475" y="484"/>
                  </a:cubicBezTo>
                  <a:cubicBezTo>
                    <a:pt x="538" y="391"/>
                    <a:pt x="602" y="299"/>
                    <a:pt x="667" y="208"/>
                  </a:cubicBezTo>
                  <a:cubicBezTo>
                    <a:pt x="677" y="196"/>
                    <a:pt x="686" y="184"/>
                    <a:pt x="694" y="171"/>
                  </a:cubicBezTo>
                  <a:cubicBezTo>
                    <a:pt x="704" y="158"/>
                    <a:pt x="713" y="146"/>
                    <a:pt x="722" y="133"/>
                  </a:cubicBezTo>
                  <a:cubicBezTo>
                    <a:pt x="723" y="132"/>
                    <a:pt x="723" y="131"/>
                    <a:pt x="722" y="131"/>
                  </a:cubicBezTo>
                  <a:cubicBezTo>
                    <a:pt x="731" y="117"/>
                    <a:pt x="740" y="103"/>
                    <a:pt x="748" y="89"/>
                  </a:cubicBezTo>
                  <a:cubicBezTo>
                    <a:pt x="754" y="89"/>
                    <a:pt x="759" y="89"/>
                    <a:pt x="765" y="87"/>
                  </a:cubicBezTo>
                  <a:cubicBezTo>
                    <a:pt x="675" y="200"/>
                    <a:pt x="594" y="323"/>
                    <a:pt x="513" y="442"/>
                  </a:cubicBezTo>
                  <a:cubicBezTo>
                    <a:pt x="469" y="507"/>
                    <a:pt x="426" y="572"/>
                    <a:pt x="379" y="635"/>
                  </a:cubicBezTo>
                  <a:cubicBezTo>
                    <a:pt x="336" y="693"/>
                    <a:pt x="287" y="747"/>
                    <a:pt x="244" y="806"/>
                  </a:cubicBezTo>
                  <a:cubicBezTo>
                    <a:pt x="240" y="797"/>
                    <a:pt x="238" y="789"/>
                    <a:pt x="237" y="782"/>
                  </a:cubicBezTo>
                  <a:close/>
                  <a:moveTo>
                    <a:pt x="245" y="808"/>
                  </a:moveTo>
                  <a:cubicBezTo>
                    <a:pt x="310" y="720"/>
                    <a:pt x="382" y="639"/>
                    <a:pt x="445" y="549"/>
                  </a:cubicBezTo>
                  <a:cubicBezTo>
                    <a:pt x="510" y="455"/>
                    <a:pt x="574" y="360"/>
                    <a:pt x="640" y="267"/>
                  </a:cubicBezTo>
                  <a:cubicBezTo>
                    <a:pt x="670" y="224"/>
                    <a:pt x="700" y="180"/>
                    <a:pt x="731" y="137"/>
                  </a:cubicBezTo>
                  <a:cubicBezTo>
                    <a:pt x="741" y="123"/>
                    <a:pt x="752" y="109"/>
                    <a:pt x="763" y="95"/>
                  </a:cubicBezTo>
                  <a:cubicBezTo>
                    <a:pt x="759" y="100"/>
                    <a:pt x="745" y="119"/>
                    <a:pt x="741" y="126"/>
                  </a:cubicBezTo>
                  <a:cubicBezTo>
                    <a:pt x="724" y="151"/>
                    <a:pt x="707" y="177"/>
                    <a:pt x="689" y="202"/>
                  </a:cubicBezTo>
                  <a:cubicBezTo>
                    <a:pt x="684" y="210"/>
                    <a:pt x="678" y="218"/>
                    <a:pt x="672" y="226"/>
                  </a:cubicBezTo>
                  <a:cubicBezTo>
                    <a:pt x="661" y="243"/>
                    <a:pt x="649" y="259"/>
                    <a:pt x="638" y="275"/>
                  </a:cubicBezTo>
                  <a:cubicBezTo>
                    <a:pt x="588" y="346"/>
                    <a:pt x="537" y="416"/>
                    <a:pt x="488" y="487"/>
                  </a:cubicBezTo>
                  <a:cubicBezTo>
                    <a:pt x="468" y="516"/>
                    <a:pt x="448" y="545"/>
                    <a:pt x="429" y="575"/>
                  </a:cubicBezTo>
                  <a:cubicBezTo>
                    <a:pt x="421" y="586"/>
                    <a:pt x="412" y="598"/>
                    <a:pt x="404" y="610"/>
                  </a:cubicBezTo>
                  <a:cubicBezTo>
                    <a:pt x="389" y="630"/>
                    <a:pt x="374" y="650"/>
                    <a:pt x="359" y="671"/>
                  </a:cubicBezTo>
                  <a:cubicBezTo>
                    <a:pt x="369" y="657"/>
                    <a:pt x="379" y="643"/>
                    <a:pt x="390" y="629"/>
                  </a:cubicBezTo>
                  <a:cubicBezTo>
                    <a:pt x="391" y="628"/>
                    <a:pt x="391" y="627"/>
                    <a:pt x="392" y="626"/>
                  </a:cubicBezTo>
                  <a:cubicBezTo>
                    <a:pt x="385" y="636"/>
                    <a:pt x="377" y="646"/>
                    <a:pt x="370" y="657"/>
                  </a:cubicBezTo>
                  <a:cubicBezTo>
                    <a:pt x="355" y="678"/>
                    <a:pt x="340" y="699"/>
                    <a:pt x="325" y="720"/>
                  </a:cubicBezTo>
                  <a:cubicBezTo>
                    <a:pt x="336" y="704"/>
                    <a:pt x="347" y="687"/>
                    <a:pt x="359" y="671"/>
                  </a:cubicBezTo>
                  <a:cubicBezTo>
                    <a:pt x="343" y="692"/>
                    <a:pt x="328" y="714"/>
                    <a:pt x="313" y="736"/>
                  </a:cubicBezTo>
                  <a:cubicBezTo>
                    <a:pt x="305" y="748"/>
                    <a:pt x="296" y="760"/>
                    <a:pt x="287" y="771"/>
                  </a:cubicBezTo>
                  <a:cubicBezTo>
                    <a:pt x="284" y="775"/>
                    <a:pt x="281" y="778"/>
                    <a:pt x="279" y="782"/>
                  </a:cubicBezTo>
                  <a:cubicBezTo>
                    <a:pt x="281" y="779"/>
                    <a:pt x="285" y="776"/>
                    <a:pt x="289" y="773"/>
                  </a:cubicBezTo>
                  <a:cubicBezTo>
                    <a:pt x="291" y="771"/>
                    <a:pt x="292" y="769"/>
                    <a:pt x="294" y="767"/>
                  </a:cubicBezTo>
                  <a:cubicBezTo>
                    <a:pt x="287" y="779"/>
                    <a:pt x="280" y="791"/>
                    <a:pt x="273" y="804"/>
                  </a:cubicBezTo>
                  <a:cubicBezTo>
                    <a:pt x="271" y="797"/>
                    <a:pt x="272" y="790"/>
                    <a:pt x="277" y="784"/>
                  </a:cubicBezTo>
                  <a:cubicBezTo>
                    <a:pt x="267" y="798"/>
                    <a:pt x="258" y="811"/>
                    <a:pt x="257" y="829"/>
                  </a:cubicBezTo>
                  <a:cubicBezTo>
                    <a:pt x="252" y="822"/>
                    <a:pt x="248" y="815"/>
                    <a:pt x="245" y="808"/>
                  </a:cubicBezTo>
                  <a:close/>
                  <a:moveTo>
                    <a:pt x="580" y="362"/>
                  </a:moveTo>
                  <a:cubicBezTo>
                    <a:pt x="563" y="387"/>
                    <a:pt x="546" y="412"/>
                    <a:pt x="528" y="437"/>
                  </a:cubicBezTo>
                  <a:cubicBezTo>
                    <a:pt x="514" y="457"/>
                    <a:pt x="500" y="477"/>
                    <a:pt x="485" y="497"/>
                  </a:cubicBezTo>
                  <a:cubicBezTo>
                    <a:pt x="487" y="494"/>
                    <a:pt x="489" y="491"/>
                    <a:pt x="491" y="488"/>
                  </a:cubicBezTo>
                  <a:cubicBezTo>
                    <a:pt x="520" y="446"/>
                    <a:pt x="550" y="404"/>
                    <a:pt x="580" y="362"/>
                  </a:cubicBezTo>
                  <a:close/>
                  <a:moveTo>
                    <a:pt x="390" y="635"/>
                  </a:moveTo>
                  <a:cubicBezTo>
                    <a:pt x="360" y="682"/>
                    <a:pt x="330" y="731"/>
                    <a:pt x="302" y="780"/>
                  </a:cubicBezTo>
                  <a:cubicBezTo>
                    <a:pt x="295" y="792"/>
                    <a:pt x="287" y="803"/>
                    <a:pt x="278" y="814"/>
                  </a:cubicBezTo>
                  <a:cubicBezTo>
                    <a:pt x="276" y="811"/>
                    <a:pt x="275" y="808"/>
                    <a:pt x="274" y="806"/>
                  </a:cubicBezTo>
                  <a:cubicBezTo>
                    <a:pt x="283" y="789"/>
                    <a:pt x="292" y="773"/>
                    <a:pt x="302" y="757"/>
                  </a:cubicBezTo>
                  <a:cubicBezTo>
                    <a:pt x="311" y="744"/>
                    <a:pt x="321" y="732"/>
                    <a:pt x="330" y="719"/>
                  </a:cubicBezTo>
                  <a:cubicBezTo>
                    <a:pt x="350" y="691"/>
                    <a:pt x="370" y="663"/>
                    <a:pt x="390" y="635"/>
                  </a:cubicBezTo>
                  <a:close/>
                  <a:moveTo>
                    <a:pt x="270" y="848"/>
                  </a:moveTo>
                  <a:cubicBezTo>
                    <a:pt x="266" y="843"/>
                    <a:pt x="262" y="838"/>
                    <a:pt x="259" y="832"/>
                  </a:cubicBezTo>
                  <a:cubicBezTo>
                    <a:pt x="259" y="832"/>
                    <a:pt x="259" y="832"/>
                    <a:pt x="259" y="832"/>
                  </a:cubicBezTo>
                  <a:cubicBezTo>
                    <a:pt x="306" y="803"/>
                    <a:pt x="330" y="739"/>
                    <a:pt x="358" y="694"/>
                  </a:cubicBezTo>
                  <a:cubicBezTo>
                    <a:pt x="385" y="649"/>
                    <a:pt x="414" y="605"/>
                    <a:pt x="443" y="561"/>
                  </a:cubicBezTo>
                  <a:cubicBezTo>
                    <a:pt x="452" y="548"/>
                    <a:pt x="461" y="536"/>
                    <a:pt x="470" y="523"/>
                  </a:cubicBezTo>
                  <a:cubicBezTo>
                    <a:pt x="487" y="501"/>
                    <a:pt x="503" y="479"/>
                    <a:pt x="519" y="457"/>
                  </a:cubicBezTo>
                  <a:cubicBezTo>
                    <a:pt x="569" y="385"/>
                    <a:pt x="620" y="311"/>
                    <a:pt x="674" y="240"/>
                  </a:cubicBezTo>
                  <a:cubicBezTo>
                    <a:pt x="642" y="281"/>
                    <a:pt x="611" y="323"/>
                    <a:pt x="580" y="365"/>
                  </a:cubicBezTo>
                  <a:cubicBezTo>
                    <a:pt x="598" y="340"/>
                    <a:pt x="615" y="315"/>
                    <a:pt x="632" y="289"/>
                  </a:cubicBezTo>
                  <a:cubicBezTo>
                    <a:pt x="662" y="245"/>
                    <a:pt x="694" y="202"/>
                    <a:pt x="725" y="160"/>
                  </a:cubicBezTo>
                  <a:cubicBezTo>
                    <a:pt x="747" y="131"/>
                    <a:pt x="779" y="104"/>
                    <a:pt x="795" y="71"/>
                  </a:cubicBezTo>
                  <a:cubicBezTo>
                    <a:pt x="796" y="69"/>
                    <a:pt x="793" y="68"/>
                    <a:pt x="792" y="70"/>
                  </a:cubicBezTo>
                  <a:cubicBezTo>
                    <a:pt x="782" y="90"/>
                    <a:pt x="763" y="105"/>
                    <a:pt x="749" y="123"/>
                  </a:cubicBezTo>
                  <a:cubicBezTo>
                    <a:pt x="743" y="131"/>
                    <a:pt x="737" y="139"/>
                    <a:pt x="730" y="147"/>
                  </a:cubicBezTo>
                  <a:cubicBezTo>
                    <a:pt x="745" y="126"/>
                    <a:pt x="759" y="105"/>
                    <a:pt x="773" y="83"/>
                  </a:cubicBezTo>
                  <a:cubicBezTo>
                    <a:pt x="784" y="75"/>
                    <a:pt x="800" y="57"/>
                    <a:pt x="815" y="64"/>
                  </a:cubicBezTo>
                  <a:cubicBezTo>
                    <a:pt x="772" y="103"/>
                    <a:pt x="738" y="154"/>
                    <a:pt x="703" y="201"/>
                  </a:cubicBezTo>
                  <a:cubicBezTo>
                    <a:pt x="737" y="157"/>
                    <a:pt x="771" y="115"/>
                    <a:pt x="808" y="74"/>
                  </a:cubicBezTo>
                  <a:cubicBezTo>
                    <a:pt x="807" y="78"/>
                    <a:pt x="807" y="83"/>
                    <a:pt x="806" y="87"/>
                  </a:cubicBezTo>
                  <a:cubicBezTo>
                    <a:pt x="799" y="99"/>
                    <a:pt x="792" y="109"/>
                    <a:pt x="783" y="120"/>
                  </a:cubicBezTo>
                  <a:cubicBezTo>
                    <a:pt x="775" y="130"/>
                    <a:pt x="765" y="140"/>
                    <a:pt x="757" y="150"/>
                  </a:cubicBezTo>
                  <a:cubicBezTo>
                    <a:pt x="735" y="175"/>
                    <a:pt x="716" y="203"/>
                    <a:pt x="696" y="230"/>
                  </a:cubicBezTo>
                  <a:cubicBezTo>
                    <a:pt x="645" y="298"/>
                    <a:pt x="594" y="366"/>
                    <a:pt x="543" y="435"/>
                  </a:cubicBezTo>
                  <a:cubicBezTo>
                    <a:pt x="447" y="568"/>
                    <a:pt x="355" y="707"/>
                    <a:pt x="270" y="848"/>
                  </a:cubicBezTo>
                  <a:close/>
                  <a:moveTo>
                    <a:pt x="292" y="870"/>
                  </a:moveTo>
                  <a:cubicBezTo>
                    <a:pt x="290" y="868"/>
                    <a:pt x="287" y="866"/>
                    <a:pt x="285" y="863"/>
                  </a:cubicBezTo>
                  <a:cubicBezTo>
                    <a:pt x="285" y="863"/>
                    <a:pt x="285" y="862"/>
                    <a:pt x="285" y="861"/>
                  </a:cubicBezTo>
                  <a:cubicBezTo>
                    <a:pt x="286" y="861"/>
                    <a:pt x="286" y="861"/>
                    <a:pt x="287" y="861"/>
                  </a:cubicBezTo>
                  <a:cubicBezTo>
                    <a:pt x="291" y="856"/>
                    <a:pt x="297" y="853"/>
                    <a:pt x="302" y="849"/>
                  </a:cubicBezTo>
                  <a:cubicBezTo>
                    <a:pt x="298" y="852"/>
                    <a:pt x="295" y="862"/>
                    <a:pt x="292" y="870"/>
                  </a:cubicBezTo>
                  <a:close/>
                  <a:moveTo>
                    <a:pt x="296" y="874"/>
                  </a:moveTo>
                  <a:cubicBezTo>
                    <a:pt x="299" y="869"/>
                    <a:pt x="303" y="865"/>
                    <a:pt x="306" y="861"/>
                  </a:cubicBezTo>
                  <a:cubicBezTo>
                    <a:pt x="307" y="860"/>
                    <a:pt x="307" y="860"/>
                    <a:pt x="308" y="859"/>
                  </a:cubicBezTo>
                  <a:cubicBezTo>
                    <a:pt x="307" y="862"/>
                    <a:pt x="305" y="864"/>
                    <a:pt x="304" y="866"/>
                  </a:cubicBezTo>
                  <a:cubicBezTo>
                    <a:pt x="303" y="868"/>
                    <a:pt x="300" y="872"/>
                    <a:pt x="299" y="876"/>
                  </a:cubicBezTo>
                  <a:cubicBezTo>
                    <a:pt x="298" y="875"/>
                    <a:pt x="297" y="875"/>
                    <a:pt x="296" y="874"/>
                  </a:cubicBezTo>
                  <a:close/>
                  <a:moveTo>
                    <a:pt x="303" y="879"/>
                  </a:moveTo>
                  <a:cubicBezTo>
                    <a:pt x="303" y="879"/>
                    <a:pt x="303" y="878"/>
                    <a:pt x="303" y="878"/>
                  </a:cubicBezTo>
                  <a:cubicBezTo>
                    <a:pt x="304" y="878"/>
                    <a:pt x="303" y="876"/>
                    <a:pt x="302" y="876"/>
                  </a:cubicBezTo>
                  <a:cubicBezTo>
                    <a:pt x="306" y="875"/>
                    <a:pt x="312" y="858"/>
                    <a:pt x="313" y="854"/>
                  </a:cubicBezTo>
                  <a:cubicBezTo>
                    <a:pt x="314" y="852"/>
                    <a:pt x="312" y="851"/>
                    <a:pt x="311" y="852"/>
                  </a:cubicBezTo>
                  <a:cubicBezTo>
                    <a:pt x="304" y="858"/>
                    <a:pt x="298" y="865"/>
                    <a:pt x="295" y="873"/>
                  </a:cubicBezTo>
                  <a:cubicBezTo>
                    <a:pt x="295" y="873"/>
                    <a:pt x="295" y="873"/>
                    <a:pt x="295" y="873"/>
                  </a:cubicBezTo>
                  <a:cubicBezTo>
                    <a:pt x="299" y="864"/>
                    <a:pt x="303" y="855"/>
                    <a:pt x="305" y="846"/>
                  </a:cubicBezTo>
                  <a:cubicBezTo>
                    <a:pt x="305" y="844"/>
                    <a:pt x="304" y="843"/>
                    <a:pt x="303" y="844"/>
                  </a:cubicBezTo>
                  <a:cubicBezTo>
                    <a:pt x="299" y="847"/>
                    <a:pt x="294" y="850"/>
                    <a:pt x="291" y="853"/>
                  </a:cubicBezTo>
                  <a:cubicBezTo>
                    <a:pt x="290" y="854"/>
                    <a:pt x="289" y="854"/>
                    <a:pt x="289" y="854"/>
                  </a:cubicBezTo>
                  <a:cubicBezTo>
                    <a:pt x="289" y="852"/>
                    <a:pt x="290" y="850"/>
                    <a:pt x="291" y="848"/>
                  </a:cubicBezTo>
                  <a:cubicBezTo>
                    <a:pt x="294" y="841"/>
                    <a:pt x="297" y="834"/>
                    <a:pt x="301" y="827"/>
                  </a:cubicBezTo>
                  <a:cubicBezTo>
                    <a:pt x="301" y="827"/>
                    <a:pt x="301" y="827"/>
                    <a:pt x="301" y="827"/>
                  </a:cubicBezTo>
                  <a:cubicBezTo>
                    <a:pt x="301" y="827"/>
                    <a:pt x="301" y="827"/>
                    <a:pt x="301" y="828"/>
                  </a:cubicBezTo>
                  <a:cubicBezTo>
                    <a:pt x="301" y="830"/>
                    <a:pt x="301" y="833"/>
                    <a:pt x="303" y="835"/>
                  </a:cubicBezTo>
                  <a:cubicBezTo>
                    <a:pt x="304" y="837"/>
                    <a:pt x="306" y="839"/>
                    <a:pt x="307" y="841"/>
                  </a:cubicBezTo>
                  <a:cubicBezTo>
                    <a:pt x="319" y="850"/>
                    <a:pt x="318" y="862"/>
                    <a:pt x="303" y="879"/>
                  </a:cubicBezTo>
                  <a:close/>
                  <a:moveTo>
                    <a:pt x="316" y="806"/>
                  </a:moveTo>
                  <a:cubicBezTo>
                    <a:pt x="314" y="806"/>
                    <a:pt x="313" y="807"/>
                    <a:pt x="312" y="808"/>
                  </a:cubicBezTo>
                  <a:cubicBezTo>
                    <a:pt x="314" y="805"/>
                    <a:pt x="315" y="803"/>
                    <a:pt x="316" y="801"/>
                  </a:cubicBezTo>
                  <a:cubicBezTo>
                    <a:pt x="317" y="799"/>
                    <a:pt x="315" y="798"/>
                    <a:pt x="314" y="799"/>
                  </a:cubicBezTo>
                  <a:cubicBezTo>
                    <a:pt x="309" y="806"/>
                    <a:pt x="305" y="813"/>
                    <a:pt x="302" y="821"/>
                  </a:cubicBezTo>
                  <a:cubicBezTo>
                    <a:pt x="300" y="823"/>
                    <a:pt x="299" y="825"/>
                    <a:pt x="297" y="828"/>
                  </a:cubicBezTo>
                  <a:cubicBezTo>
                    <a:pt x="292" y="838"/>
                    <a:pt x="287" y="848"/>
                    <a:pt x="284" y="859"/>
                  </a:cubicBezTo>
                  <a:cubicBezTo>
                    <a:pt x="284" y="859"/>
                    <a:pt x="285" y="860"/>
                    <a:pt x="285" y="860"/>
                  </a:cubicBezTo>
                  <a:cubicBezTo>
                    <a:pt x="284" y="861"/>
                    <a:pt x="284" y="862"/>
                    <a:pt x="284" y="862"/>
                  </a:cubicBezTo>
                  <a:cubicBezTo>
                    <a:pt x="280" y="859"/>
                    <a:pt x="276" y="855"/>
                    <a:pt x="272" y="850"/>
                  </a:cubicBezTo>
                  <a:cubicBezTo>
                    <a:pt x="310" y="790"/>
                    <a:pt x="352" y="732"/>
                    <a:pt x="394" y="674"/>
                  </a:cubicBezTo>
                  <a:cubicBezTo>
                    <a:pt x="372" y="704"/>
                    <a:pt x="349" y="733"/>
                    <a:pt x="328" y="764"/>
                  </a:cubicBezTo>
                  <a:cubicBezTo>
                    <a:pt x="322" y="771"/>
                    <a:pt x="317" y="778"/>
                    <a:pt x="312" y="786"/>
                  </a:cubicBezTo>
                  <a:cubicBezTo>
                    <a:pt x="392" y="657"/>
                    <a:pt x="478" y="530"/>
                    <a:pt x="567" y="407"/>
                  </a:cubicBezTo>
                  <a:cubicBezTo>
                    <a:pt x="614" y="343"/>
                    <a:pt x="662" y="279"/>
                    <a:pt x="710" y="216"/>
                  </a:cubicBezTo>
                  <a:cubicBezTo>
                    <a:pt x="745" y="170"/>
                    <a:pt x="799" y="122"/>
                    <a:pt x="817" y="65"/>
                  </a:cubicBezTo>
                  <a:cubicBezTo>
                    <a:pt x="818" y="66"/>
                    <a:pt x="818" y="66"/>
                    <a:pt x="819" y="66"/>
                  </a:cubicBezTo>
                  <a:cubicBezTo>
                    <a:pt x="823" y="69"/>
                    <a:pt x="825" y="74"/>
                    <a:pt x="828" y="79"/>
                  </a:cubicBezTo>
                  <a:cubicBezTo>
                    <a:pt x="730" y="211"/>
                    <a:pt x="627" y="340"/>
                    <a:pt x="534" y="476"/>
                  </a:cubicBezTo>
                  <a:cubicBezTo>
                    <a:pt x="495" y="533"/>
                    <a:pt x="456" y="590"/>
                    <a:pt x="416" y="645"/>
                  </a:cubicBezTo>
                  <a:cubicBezTo>
                    <a:pt x="457" y="590"/>
                    <a:pt x="498" y="534"/>
                    <a:pt x="537" y="478"/>
                  </a:cubicBezTo>
                  <a:cubicBezTo>
                    <a:pt x="556" y="449"/>
                    <a:pt x="576" y="421"/>
                    <a:pt x="596" y="393"/>
                  </a:cubicBezTo>
                  <a:cubicBezTo>
                    <a:pt x="588" y="406"/>
                    <a:pt x="579" y="419"/>
                    <a:pt x="570" y="431"/>
                  </a:cubicBezTo>
                  <a:cubicBezTo>
                    <a:pt x="526" y="495"/>
                    <a:pt x="483" y="560"/>
                    <a:pt x="442" y="625"/>
                  </a:cubicBezTo>
                  <a:cubicBezTo>
                    <a:pt x="404" y="685"/>
                    <a:pt x="351" y="737"/>
                    <a:pt x="317" y="799"/>
                  </a:cubicBezTo>
                  <a:cubicBezTo>
                    <a:pt x="316" y="800"/>
                    <a:pt x="318" y="802"/>
                    <a:pt x="319" y="801"/>
                  </a:cubicBezTo>
                  <a:cubicBezTo>
                    <a:pt x="334" y="791"/>
                    <a:pt x="348" y="777"/>
                    <a:pt x="360" y="761"/>
                  </a:cubicBezTo>
                  <a:cubicBezTo>
                    <a:pt x="352" y="784"/>
                    <a:pt x="338" y="795"/>
                    <a:pt x="316" y="806"/>
                  </a:cubicBezTo>
                  <a:close/>
                  <a:moveTo>
                    <a:pt x="337" y="783"/>
                  </a:moveTo>
                  <a:cubicBezTo>
                    <a:pt x="316" y="808"/>
                    <a:pt x="351" y="756"/>
                    <a:pt x="356" y="750"/>
                  </a:cubicBezTo>
                  <a:cubicBezTo>
                    <a:pt x="367" y="738"/>
                    <a:pt x="377" y="725"/>
                    <a:pt x="387" y="712"/>
                  </a:cubicBezTo>
                  <a:cubicBezTo>
                    <a:pt x="408" y="685"/>
                    <a:pt x="426" y="656"/>
                    <a:pt x="444" y="627"/>
                  </a:cubicBezTo>
                  <a:cubicBezTo>
                    <a:pt x="486" y="561"/>
                    <a:pt x="529" y="497"/>
                    <a:pt x="573" y="433"/>
                  </a:cubicBezTo>
                  <a:cubicBezTo>
                    <a:pt x="618" y="366"/>
                    <a:pt x="665" y="300"/>
                    <a:pt x="718" y="238"/>
                  </a:cubicBezTo>
                  <a:cubicBezTo>
                    <a:pt x="735" y="218"/>
                    <a:pt x="752" y="199"/>
                    <a:pt x="767" y="178"/>
                  </a:cubicBezTo>
                  <a:cubicBezTo>
                    <a:pt x="763" y="185"/>
                    <a:pt x="758" y="192"/>
                    <a:pt x="754" y="198"/>
                  </a:cubicBezTo>
                  <a:cubicBezTo>
                    <a:pt x="707" y="261"/>
                    <a:pt x="661" y="324"/>
                    <a:pt x="616" y="388"/>
                  </a:cubicBezTo>
                  <a:cubicBezTo>
                    <a:pt x="574" y="451"/>
                    <a:pt x="532" y="514"/>
                    <a:pt x="489" y="577"/>
                  </a:cubicBezTo>
                  <a:cubicBezTo>
                    <a:pt x="485" y="582"/>
                    <a:pt x="482" y="586"/>
                    <a:pt x="478" y="591"/>
                  </a:cubicBezTo>
                  <a:cubicBezTo>
                    <a:pt x="458" y="618"/>
                    <a:pt x="439" y="645"/>
                    <a:pt x="420" y="673"/>
                  </a:cubicBezTo>
                  <a:cubicBezTo>
                    <a:pt x="411" y="685"/>
                    <a:pt x="401" y="697"/>
                    <a:pt x="393" y="711"/>
                  </a:cubicBezTo>
                  <a:cubicBezTo>
                    <a:pt x="375" y="735"/>
                    <a:pt x="356" y="759"/>
                    <a:pt x="337" y="783"/>
                  </a:cubicBezTo>
                  <a:close/>
                  <a:moveTo>
                    <a:pt x="370" y="751"/>
                  </a:moveTo>
                  <a:cubicBezTo>
                    <a:pt x="369" y="751"/>
                    <a:pt x="368" y="752"/>
                    <a:pt x="367" y="752"/>
                  </a:cubicBezTo>
                  <a:cubicBezTo>
                    <a:pt x="372" y="745"/>
                    <a:pt x="378" y="738"/>
                    <a:pt x="382" y="731"/>
                  </a:cubicBezTo>
                  <a:cubicBezTo>
                    <a:pt x="380" y="737"/>
                    <a:pt x="378" y="743"/>
                    <a:pt x="377" y="749"/>
                  </a:cubicBezTo>
                  <a:cubicBezTo>
                    <a:pt x="377" y="751"/>
                    <a:pt x="379" y="752"/>
                    <a:pt x="379" y="750"/>
                  </a:cubicBezTo>
                  <a:cubicBezTo>
                    <a:pt x="385" y="722"/>
                    <a:pt x="406" y="698"/>
                    <a:pt x="422" y="674"/>
                  </a:cubicBezTo>
                  <a:cubicBezTo>
                    <a:pt x="441" y="646"/>
                    <a:pt x="461" y="619"/>
                    <a:pt x="481" y="593"/>
                  </a:cubicBezTo>
                  <a:cubicBezTo>
                    <a:pt x="524" y="535"/>
                    <a:pt x="567" y="478"/>
                    <a:pt x="610" y="420"/>
                  </a:cubicBezTo>
                  <a:cubicBezTo>
                    <a:pt x="689" y="310"/>
                    <a:pt x="759" y="191"/>
                    <a:pt x="854" y="93"/>
                  </a:cubicBezTo>
                  <a:cubicBezTo>
                    <a:pt x="849" y="98"/>
                    <a:pt x="827" y="141"/>
                    <a:pt x="817" y="155"/>
                  </a:cubicBezTo>
                  <a:cubicBezTo>
                    <a:pt x="813" y="160"/>
                    <a:pt x="809" y="165"/>
                    <a:pt x="805" y="169"/>
                  </a:cubicBezTo>
                  <a:cubicBezTo>
                    <a:pt x="789" y="189"/>
                    <a:pt x="771" y="207"/>
                    <a:pt x="755" y="226"/>
                  </a:cubicBezTo>
                  <a:cubicBezTo>
                    <a:pt x="711" y="277"/>
                    <a:pt x="673" y="332"/>
                    <a:pt x="635" y="386"/>
                  </a:cubicBezTo>
                  <a:cubicBezTo>
                    <a:pt x="601" y="433"/>
                    <a:pt x="569" y="480"/>
                    <a:pt x="537" y="528"/>
                  </a:cubicBezTo>
                  <a:cubicBezTo>
                    <a:pt x="483" y="602"/>
                    <a:pt x="430" y="677"/>
                    <a:pt x="383" y="755"/>
                  </a:cubicBezTo>
                  <a:cubicBezTo>
                    <a:pt x="380" y="753"/>
                    <a:pt x="376" y="751"/>
                    <a:pt x="370" y="751"/>
                  </a:cubicBezTo>
                  <a:close/>
                  <a:moveTo>
                    <a:pt x="391" y="763"/>
                  </a:moveTo>
                  <a:cubicBezTo>
                    <a:pt x="390" y="761"/>
                    <a:pt x="388" y="759"/>
                    <a:pt x="386" y="757"/>
                  </a:cubicBezTo>
                  <a:cubicBezTo>
                    <a:pt x="400" y="738"/>
                    <a:pt x="414" y="719"/>
                    <a:pt x="427" y="699"/>
                  </a:cubicBezTo>
                  <a:cubicBezTo>
                    <a:pt x="415" y="720"/>
                    <a:pt x="403" y="742"/>
                    <a:pt x="391" y="763"/>
                  </a:cubicBezTo>
                  <a:close/>
                  <a:moveTo>
                    <a:pt x="413" y="786"/>
                  </a:moveTo>
                  <a:cubicBezTo>
                    <a:pt x="403" y="787"/>
                    <a:pt x="399" y="777"/>
                    <a:pt x="394" y="767"/>
                  </a:cubicBezTo>
                  <a:cubicBezTo>
                    <a:pt x="461" y="674"/>
                    <a:pt x="529" y="581"/>
                    <a:pt x="596" y="488"/>
                  </a:cubicBezTo>
                  <a:cubicBezTo>
                    <a:pt x="563" y="537"/>
                    <a:pt x="531" y="588"/>
                    <a:pt x="498" y="637"/>
                  </a:cubicBezTo>
                  <a:cubicBezTo>
                    <a:pt x="465" y="683"/>
                    <a:pt x="432" y="728"/>
                    <a:pt x="401" y="775"/>
                  </a:cubicBezTo>
                  <a:cubicBezTo>
                    <a:pt x="400" y="777"/>
                    <a:pt x="403" y="778"/>
                    <a:pt x="404" y="777"/>
                  </a:cubicBezTo>
                  <a:cubicBezTo>
                    <a:pt x="438" y="732"/>
                    <a:pt x="469" y="686"/>
                    <a:pt x="500" y="640"/>
                  </a:cubicBezTo>
                  <a:cubicBezTo>
                    <a:pt x="507" y="630"/>
                    <a:pt x="514" y="621"/>
                    <a:pt x="521" y="611"/>
                  </a:cubicBezTo>
                  <a:cubicBezTo>
                    <a:pt x="554" y="566"/>
                    <a:pt x="588" y="522"/>
                    <a:pt x="622" y="477"/>
                  </a:cubicBezTo>
                  <a:cubicBezTo>
                    <a:pt x="601" y="510"/>
                    <a:pt x="580" y="544"/>
                    <a:pt x="560" y="577"/>
                  </a:cubicBezTo>
                  <a:cubicBezTo>
                    <a:pt x="547" y="594"/>
                    <a:pt x="535" y="612"/>
                    <a:pt x="523" y="628"/>
                  </a:cubicBezTo>
                  <a:cubicBezTo>
                    <a:pt x="485" y="679"/>
                    <a:pt x="443" y="729"/>
                    <a:pt x="413" y="786"/>
                  </a:cubicBezTo>
                  <a:cubicBezTo>
                    <a:pt x="413" y="786"/>
                    <a:pt x="413" y="786"/>
                    <a:pt x="413" y="786"/>
                  </a:cubicBezTo>
                  <a:close/>
                  <a:moveTo>
                    <a:pt x="416" y="788"/>
                  </a:moveTo>
                  <a:cubicBezTo>
                    <a:pt x="423" y="775"/>
                    <a:pt x="440" y="748"/>
                    <a:pt x="445" y="740"/>
                  </a:cubicBezTo>
                  <a:cubicBezTo>
                    <a:pt x="463" y="713"/>
                    <a:pt x="483" y="687"/>
                    <a:pt x="503" y="661"/>
                  </a:cubicBezTo>
                  <a:cubicBezTo>
                    <a:pt x="514" y="645"/>
                    <a:pt x="526" y="630"/>
                    <a:pt x="537" y="614"/>
                  </a:cubicBezTo>
                  <a:cubicBezTo>
                    <a:pt x="504" y="667"/>
                    <a:pt x="471" y="720"/>
                    <a:pt x="433" y="770"/>
                  </a:cubicBezTo>
                  <a:cubicBezTo>
                    <a:pt x="426" y="780"/>
                    <a:pt x="422" y="786"/>
                    <a:pt x="418" y="790"/>
                  </a:cubicBezTo>
                  <a:cubicBezTo>
                    <a:pt x="417" y="789"/>
                    <a:pt x="417" y="789"/>
                    <a:pt x="416" y="788"/>
                  </a:cubicBezTo>
                  <a:close/>
                  <a:moveTo>
                    <a:pt x="421" y="792"/>
                  </a:moveTo>
                  <a:cubicBezTo>
                    <a:pt x="429" y="781"/>
                    <a:pt x="437" y="770"/>
                    <a:pt x="445" y="759"/>
                  </a:cubicBezTo>
                  <a:cubicBezTo>
                    <a:pt x="439" y="771"/>
                    <a:pt x="433" y="783"/>
                    <a:pt x="427" y="796"/>
                  </a:cubicBezTo>
                  <a:lnTo>
                    <a:pt x="421" y="792"/>
                  </a:lnTo>
                  <a:close/>
                  <a:moveTo>
                    <a:pt x="445" y="829"/>
                  </a:moveTo>
                  <a:cubicBezTo>
                    <a:pt x="443" y="820"/>
                    <a:pt x="441" y="811"/>
                    <a:pt x="439" y="803"/>
                  </a:cubicBezTo>
                  <a:cubicBezTo>
                    <a:pt x="439" y="802"/>
                    <a:pt x="438" y="801"/>
                    <a:pt x="437" y="802"/>
                  </a:cubicBezTo>
                  <a:cubicBezTo>
                    <a:pt x="435" y="800"/>
                    <a:pt x="433" y="799"/>
                    <a:pt x="432" y="798"/>
                  </a:cubicBezTo>
                  <a:cubicBezTo>
                    <a:pt x="448" y="778"/>
                    <a:pt x="464" y="758"/>
                    <a:pt x="479" y="737"/>
                  </a:cubicBezTo>
                  <a:cubicBezTo>
                    <a:pt x="466" y="758"/>
                    <a:pt x="453" y="779"/>
                    <a:pt x="440" y="801"/>
                  </a:cubicBezTo>
                  <a:cubicBezTo>
                    <a:pt x="438" y="803"/>
                    <a:pt x="441" y="804"/>
                    <a:pt x="443" y="802"/>
                  </a:cubicBezTo>
                  <a:cubicBezTo>
                    <a:pt x="456" y="783"/>
                    <a:pt x="470" y="764"/>
                    <a:pt x="484" y="746"/>
                  </a:cubicBezTo>
                  <a:cubicBezTo>
                    <a:pt x="472" y="766"/>
                    <a:pt x="459" y="787"/>
                    <a:pt x="448" y="809"/>
                  </a:cubicBezTo>
                  <a:cubicBezTo>
                    <a:pt x="447" y="810"/>
                    <a:pt x="449" y="812"/>
                    <a:pt x="450" y="811"/>
                  </a:cubicBezTo>
                  <a:cubicBezTo>
                    <a:pt x="453" y="807"/>
                    <a:pt x="456" y="804"/>
                    <a:pt x="459" y="800"/>
                  </a:cubicBezTo>
                  <a:cubicBezTo>
                    <a:pt x="454" y="810"/>
                    <a:pt x="449" y="819"/>
                    <a:pt x="445" y="829"/>
                  </a:cubicBezTo>
                  <a:close/>
                  <a:moveTo>
                    <a:pt x="474" y="778"/>
                  </a:moveTo>
                  <a:cubicBezTo>
                    <a:pt x="493" y="746"/>
                    <a:pt x="515" y="716"/>
                    <a:pt x="539" y="687"/>
                  </a:cubicBezTo>
                  <a:cubicBezTo>
                    <a:pt x="527" y="705"/>
                    <a:pt x="514" y="724"/>
                    <a:pt x="502" y="741"/>
                  </a:cubicBezTo>
                  <a:cubicBezTo>
                    <a:pt x="493" y="754"/>
                    <a:pt x="483" y="766"/>
                    <a:pt x="474" y="778"/>
                  </a:cubicBezTo>
                  <a:close/>
                  <a:moveTo>
                    <a:pt x="492" y="766"/>
                  </a:moveTo>
                  <a:cubicBezTo>
                    <a:pt x="529" y="710"/>
                    <a:pt x="571" y="658"/>
                    <a:pt x="612" y="604"/>
                  </a:cubicBezTo>
                  <a:cubicBezTo>
                    <a:pt x="589" y="644"/>
                    <a:pt x="565" y="683"/>
                    <a:pt x="540" y="721"/>
                  </a:cubicBezTo>
                  <a:cubicBezTo>
                    <a:pt x="533" y="731"/>
                    <a:pt x="525" y="740"/>
                    <a:pt x="517" y="749"/>
                  </a:cubicBezTo>
                  <a:cubicBezTo>
                    <a:pt x="499" y="770"/>
                    <a:pt x="482" y="791"/>
                    <a:pt x="468" y="815"/>
                  </a:cubicBezTo>
                  <a:cubicBezTo>
                    <a:pt x="456" y="826"/>
                    <a:pt x="487" y="774"/>
                    <a:pt x="492" y="766"/>
                  </a:cubicBezTo>
                  <a:close/>
                  <a:moveTo>
                    <a:pt x="558" y="670"/>
                  </a:moveTo>
                  <a:cubicBezTo>
                    <a:pt x="565" y="660"/>
                    <a:pt x="572" y="650"/>
                    <a:pt x="579" y="639"/>
                  </a:cubicBezTo>
                  <a:cubicBezTo>
                    <a:pt x="594" y="621"/>
                    <a:pt x="609" y="604"/>
                    <a:pt x="623" y="586"/>
                  </a:cubicBezTo>
                  <a:cubicBezTo>
                    <a:pt x="622" y="587"/>
                    <a:pt x="621" y="588"/>
                    <a:pt x="620" y="590"/>
                  </a:cubicBezTo>
                  <a:cubicBezTo>
                    <a:pt x="617" y="594"/>
                    <a:pt x="614" y="598"/>
                    <a:pt x="611" y="602"/>
                  </a:cubicBezTo>
                  <a:cubicBezTo>
                    <a:pt x="595" y="625"/>
                    <a:pt x="576" y="647"/>
                    <a:pt x="558" y="670"/>
                  </a:cubicBezTo>
                  <a:close/>
                  <a:moveTo>
                    <a:pt x="540" y="722"/>
                  </a:moveTo>
                  <a:cubicBezTo>
                    <a:pt x="539" y="723"/>
                    <a:pt x="539" y="723"/>
                    <a:pt x="538" y="724"/>
                  </a:cubicBezTo>
                  <a:cubicBezTo>
                    <a:pt x="526" y="741"/>
                    <a:pt x="514" y="758"/>
                    <a:pt x="502" y="775"/>
                  </a:cubicBezTo>
                  <a:cubicBezTo>
                    <a:pt x="495" y="783"/>
                    <a:pt x="489" y="791"/>
                    <a:pt x="482" y="799"/>
                  </a:cubicBezTo>
                  <a:cubicBezTo>
                    <a:pt x="482" y="798"/>
                    <a:pt x="483" y="797"/>
                    <a:pt x="483" y="797"/>
                  </a:cubicBezTo>
                  <a:cubicBezTo>
                    <a:pt x="501" y="771"/>
                    <a:pt x="520" y="746"/>
                    <a:pt x="540" y="722"/>
                  </a:cubicBezTo>
                  <a:close/>
                  <a:moveTo>
                    <a:pt x="614" y="643"/>
                  </a:moveTo>
                  <a:cubicBezTo>
                    <a:pt x="613" y="644"/>
                    <a:pt x="613" y="644"/>
                    <a:pt x="612" y="645"/>
                  </a:cubicBezTo>
                  <a:cubicBezTo>
                    <a:pt x="606" y="652"/>
                    <a:pt x="600" y="660"/>
                    <a:pt x="596" y="666"/>
                  </a:cubicBezTo>
                  <a:cubicBezTo>
                    <a:pt x="578" y="689"/>
                    <a:pt x="562" y="713"/>
                    <a:pt x="545" y="736"/>
                  </a:cubicBezTo>
                  <a:cubicBezTo>
                    <a:pt x="544" y="737"/>
                    <a:pt x="543" y="739"/>
                    <a:pt x="543" y="740"/>
                  </a:cubicBezTo>
                  <a:cubicBezTo>
                    <a:pt x="534" y="750"/>
                    <a:pt x="526" y="761"/>
                    <a:pt x="518" y="772"/>
                  </a:cubicBezTo>
                  <a:cubicBezTo>
                    <a:pt x="503" y="791"/>
                    <a:pt x="488" y="809"/>
                    <a:pt x="473" y="827"/>
                  </a:cubicBezTo>
                  <a:cubicBezTo>
                    <a:pt x="452" y="852"/>
                    <a:pt x="463" y="830"/>
                    <a:pt x="473" y="813"/>
                  </a:cubicBezTo>
                  <a:cubicBezTo>
                    <a:pt x="478" y="808"/>
                    <a:pt x="483" y="802"/>
                    <a:pt x="487" y="796"/>
                  </a:cubicBezTo>
                  <a:cubicBezTo>
                    <a:pt x="490" y="793"/>
                    <a:pt x="493" y="790"/>
                    <a:pt x="496" y="786"/>
                  </a:cubicBezTo>
                  <a:cubicBezTo>
                    <a:pt x="496" y="786"/>
                    <a:pt x="496" y="785"/>
                    <a:pt x="497" y="785"/>
                  </a:cubicBezTo>
                  <a:cubicBezTo>
                    <a:pt x="502" y="779"/>
                    <a:pt x="507" y="772"/>
                    <a:pt x="511" y="766"/>
                  </a:cubicBezTo>
                  <a:cubicBezTo>
                    <a:pt x="517" y="758"/>
                    <a:pt x="523" y="751"/>
                    <a:pt x="528" y="743"/>
                  </a:cubicBezTo>
                  <a:cubicBezTo>
                    <a:pt x="536" y="732"/>
                    <a:pt x="544" y="720"/>
                    <a:pt x="553" y="710"/>
                  </a:cubicBezTo>
                  <a:cubicBezTo>
                    <a:pt x="567" y="691"/>
                    <a:pt x="582" y="672"/>
                    <a:pt x="596" y="653"/>
                  </a:cubicBezTo>
                  <a:cubicBezTo>
                    <a:pt x="605" y="641"/>
                    <a:pt x="633" y="616"/>
                    <a:pt x="639" y="600"/>
                  </a:cubicBezTo>
                  <a:cubicBezTo>
                    <a:pt x="637" y="606"/>
                    <a:pt x="635" y="611"/>
                    <a:pt x="632" y="617"/>
                  </a:cubicBezTo>
                  <a:cubicBezTo>
                    <a:pt x="626" y="626"/>
                    <a:pt x="620" y="634"/>
                    <a:pt x="614" y="643"/>
                  </a:cubicBezTo>
                  <a:close/>
                  <a:moveTo>
                    <a:pt x="650" y="591"/>
                  </a:moveTo>
                  <a:cubicBezTo>
                    <a:pt x="646" y="597"/>
                    <a:pt x="642" y="603"/>
                    <a:pt x="638" y="609"/>
                  </a:cubicBezTo>
                  <a:cubicBezTo>
                    <a:pt x="641" y="602"/>
                    <a:pt x="643" y="595"/>
                    <a:pt x="645" y="587"/>
                  </a:cubicBezTo>
                  <a:cubicBezTo>
                    <a:pt x="645" y="586"/>
                    <a:pt x="644" y="585"/>
                    <a:pt x="643" y="585"/>
                  </a:cubicBezTo>
                  <a:cubicBezTo>
                    <a:pt x="650" y="575"/>
                    <a:pt x="657" y="565"/>
                    <a:pt x="664" y="555"/>
                  </a:cubicBezTo>
                  <a:cubicBezTo>
                    <a:pt x="658" y="567"/>
                    <a:pt x="654" y="579"/>
                    <a:pt x="650" y="591"/>
                  </a:cubicBezTo>
                  <a:close/>
                  <a:moveTo>
                    <a:pt x="741" y="466"/>
                  </a:moveTo>
                  <a:cubicBezTo>
                    <a:pt x="738" y="470"/>
                    <a:pt x="734" y="475"/>
                    <a:pt x="731" y="480"/>
                  </a:cubicBezTo>
                  <a:cubicBezTo>
                    <a:pt x="740" y="467"/>
                    <a:pt x="749" y="453"/>
                    <a:pt x="759" y="440"/>
                  </a:cubicBezTo>
                  <a:cubicBezTo>
                    <a:pt x="787" y="399"/>
                    <a:pt x="746" y="458"/>
                    <a:pt x="741" y="466"/>
                  </a:cubicBezTo>
                  <a:close/>
                  <a:moveTo>
                    <a:pt x="753" y="442"/>
                  </a:moveTo>
                  <a:cubicBezTo>
                    <a:pt x="721" y="488"/>
                    <a:pt x="689" y="535"/>
                    <a:pt x="656" y="582"/>
                  </a:cubicBezTo>
                  <a:cubicBezTo>
                    <a:pt x="659" y="574"/>
                    <a:pt x="667" y="556"/>
                    <a:pt x="671" y="549"/>
                  </a:cubicBezTo>
                  <a:cubicBezTo>
                    <a:pt x="685" y="522"/>
                    <a:pt x="705" y="499"/>
                    <a:pt x="725" y="476"/>
                  </a:cubicBezTo>
                  <a:cubicBezTo>
                    <a:pt x="734" y="464"/>
                    <a:pt x="744" y="453"/>
                    <a:pt x="753" y="442"/>
                  </a:cubicBezTo>
                  <a:close/>
                  <a:moveTo>
                    <a:pt x="764" y="400"/>
                  </a:moveTo>
                  <a:cubicBezTo>
                    <a:pt x="750" y="417"/>
                    <a:pt x="738" y="442"/>
                    <a:pt x="724" y="461"/>
                  </a:cubicBezTo>
                  <a:cubicBezTo>
                    <a:pt x="688" y="510"/>
                    <a:pt x="654" y="563"/>
                    <a:pt x="620" y="614"/>
                  </a:cubicBezTo>
                  <a:cubicBezTo>
                    <a:pt x="600" y="643"/>
                    <a:pt x="580" y="671"/>
                    <a:pt x="558" y="698"/>
                  </a:cubicBezTo>
                  <a:cubicBezTo>
                    <a:pt x="582" y="662"/>
                    <a:pt x="603" y="625"/>
                    <a:pt x="625" y="588"/>
                  </a:cubicBezTo>
                  <a:cubicBezTo>
                    <a:pt x="652" y="552"/>
                    <a:pt x="679" y="516"/>
                    <a:pt x="705" y="479"/>
                  </a:cubicBezTo>
                  <a:cubicBezTo>
                    <a:pt x="723" y="452"/>
                    <a:pt x="743" y="425"/>
                    <a:pt x="764" y="400"/>
                  </a:cubicBezTo>
                  <a:close/>
                  <a:moveTo>
                    <a:pt x="941" y="133"/>
                  </a:moveTo>
                  <a:cubicBezTo>
                    <a:pt x="940" y="134"/>
                    <a:pt x="939" y="135"/>
                    <a:pt x="939" y="137"/>
                  </a:cubicBezTo>
                  <a:cubicBezTo>
                    <a:pt x="912" y="164"/>
                    <a:pt x="895" y="198"/>
                    <a:pt x="873" y="229"/>
                  </a:cubicBezTo>
                  <a:cubicBezTo>
                    <a:pt x="839" y="279"/>
                    <a:pt x="801" y="325"/>
                    <a:pt x="769" y="376"/>
                  </a:cubicBezTo>
                  <a:cubicBezTo>
                    <a:pt x="768" y="377"/>
                    <a:pt x="770" y="377"/>
                    <a:pt x="770" y="377"/>
                  </a:cubicBezTo>
                  <a:cubicBezTo>
                    <a:pt x="797" y="335"/>
                    <a:pt x="827" y="296"/>
                    <a:pt x="857" y="256"/>
                  </a:cubicBezTo>
                  <a:cubicBezTo>
                    <a:pt x="883" y="221"/>
                    <a:pt x="904" y="183"/>
                    <a:pt x="931" y="149"/>
                  </a:cubicBezTo>
                  <a:cubicBezTo>
                    <a:pt x="931" y="149"/>
                    <a:pt x="931" y="149"/>
                    <a:pt x="931" y="148"/>
                  </a:cubicBezTo>
                  <a:cubicBezTo>
                    <a:pt x="923" y="162"/>
                    <a:pt x="914" y="176"/>
                    <a:pt x="905" y="190"/>
                  </a:cubicBezTo>
                  <a:cubicBezTo>
                    <a:pt x="902" y="194"/>
                    <a:pt x="898" y="199"/>
                    <a:pt x="895" y="203"/>
                  </a:cubicBezTo>
                  <a:cubicBezTo>
                    <a:pt x="897" y="200"/>
                    <a:pt x="899" y="198"/>
                    <a:pt x="901" y="195"/>
                  </a:cubicBezTo>
                  <a:cubicBezTo>
                    <a:pt x="850" y="274"/>
                    <a:pt x="794" y="351"/>
                    <a:pt x="738" y="427"/>
                  </a:cubicBezTo>
                  <a:cubicBezTo>
                    <a:pt x="718" y="452"/>
                    <a:pt x="698" y="479"/>
                    <a:pt x="679" y="506"/>
                  </a:cubicBezTo>
                  <a:cubicBezTo>
                    <a:pt x="669" y="520"/>
                    <a:pt x="658" y="534"/>
                    <a:pt x="648" y="548"/>
                  </a:cubicBezTo>
                  <a:cubicBezTo>
                    <a:pt x="658" y="531"/>
                    <a:pt x="668" y="514"/>
                    <a:pt x="678" y="497"/>
                  </a:cubicBezTo>
                  <a:cubicBezTo>
                    <a:pt x="681" y="493"/>
                    <a:pt x="683" y="489"/>
                    <a:pt x="686" y="485"/>
                  </a:cubicBezTo>
                  <a:cubicBezTo>
                    <a:pt x="669" y="511"/>
                    <a:pt x="652" y="537"/>
                    <a:pt x="636" y="564"/>
                  </a:cubicBezTo>
                  <a:cubicBezTo>
                    <a:pt x="620" y="585"/>
                    <a:pt x="604" y="606"/>
                    <a:pt x="587" y="627"/>
                  </a:cubicBezTo>
                  <a:cubicBezTo>
                    <a:pt x="619" y="580"/>
                    <a:pt x="650" y="532"/>
                    <a:pt x="682" y="487"/>
                  </a:cubicBezTo>
                  <a:cubicBezTo>
                    <a:pt x="766" y="369"/>
                    <a:pt x="845" y="248"/>
                    <a:pt x="933" y="133"/>
                  </a:cubicBezTo>
                  <a:cubicBezTo>
                    <a:pt x="934" y="131"/>
                    <a:pt x="931" y="129"/>
                    <a:pt x="930" y="131"/>
                  </a:cubicBezTo>
                  <a:cubicBezTo>
                    <a:pt x="842" y="246"/>
                    <a:pt x="763" y="367"/>
                    <a:pt x="679" y="485"/>
                  </a:cubicBezTo>
                  <a:cubicBezTo>
                    <a:pt x="639" y="541"/>
                    <a:pt x="600" y="598"/>
                    <a:pt x="561" y="655"/>
                  </a:cubicBezTo>
                  <a:cubicBezTo>
                    <a:pt x="554" y="665"/>
                    <a:pt x="547" y="676"/>
                    <a:pt x="540" y="686"/>
                  </a:cubicBezTo>
                  <a:cubicBezTo>
                    <a:pt x="514" y="718"/>
                    <a:pt x="489" y="750"/>
                    <a:pt x="468" y="785"/>
                  </a:cubicBezTo>
                  <a:cubicBezTo>
                    <a:pt x="465" y="789"/>
                    <a:pt x="462" y="792"/>
                    <a:pt x="459" y="796"/>
                  </a:cubicBezTo>
                  <a:cubicBezTo>
                    <a:pt x="459" y="796"/>
                    <a:pt x="476" y="765"/>
                    <a:pt x="477" y="764"/>
                  </a:cubicBezTo>
                  <a:cubicBezTo>
                    <a:pt x="484" y="752"/>
                    <a:pt x="492" y="739"/>
                    <a:pt x="499" y="727"/>
                  </a:cubicBezTo>
                  <a:cubicBezTo>
                    <a:pt x="519" y="702"/>
                    <a:pt x="540" y="677"/>
                    <a:pt x="559" y="651"/>
                  </a:cubicBezTo>
                  <a:cubicBezTo>
                    <a:pt x="602" y="593"/>
                    <a:pt x="639" y="529"/>
                    <a:pt x="680" y="469"/>
                  </a:cubicBezTo>
                  <a:cubicBezTo>
                    <a:pt x="722" y="409"/>
                    <a:pt x="766" y="350"/>
                    <a:pt x="808" y="289"/>
                  </a:cubicBezTo>
                  <a:cubicBezTo>
                    <a:pt x="847" y="234"/>
                    <a:pt x="896" y="181"/>
                    <a:pt x="928" y="122"/>
                  </a:cubicBezTo>
                  <a:cubicBezTo>
                    <a:pt x="928" y="122"/>
                    <a:pt x="928" y="122"/>
                    <a:pt x="928" y="122"/>
                  </a:cubicBezTo>
                  <a:cubicBezTo>
                    <a:pt x="934" y="124"/>
                    <a:pt x="940" y="127"/>
                    <a:pt x="945" y="130"/>
                  </a:cubicBezTo>
                  <a:cubicBezTo>
                    <a:pt x="945" y="131"/>
                    <a:pt x="944" y="132"/>
                    <a:pt x="943" y="132"/>
                  </a:cubicBezTo>
                  <a:cubicBezTo>
                    <a:pt x="943" y="132"/>
                    <a:pt x="942" y="132"/>
                    <a:pt x="941" y="133"/>
                  </a:cubicBezTo>
                  <a:close/>
                  <a:moveTo>
                    <a:pt x="882" y="244"/>
                  </a:moveTo>
                  <a:cubicBezTo>
                    <a:pt x="892" y="231"/>
                    <a:pt x="903" y="218"/>
                    <a:pt x="912" y="205"/>
                  </a:cubicBezTo>
                  <a:cubicBezTo>
                    <a:pt x="913" y="204"/>
                    <a:pt x="914" y="203"/>
                    <a:pt x="915" y="202"/>
                  </a:cubicBezTo>
                  <a:cubicBezTo>
                    <a:pt x="924" y="191"/>
                    <a:pt x="933" y="181"/>
                    <a:pt x="943" y="171"/>
                  </a:cubicBezTo>
                  <a:cubicBezTo>
                    <a:pt x="966" y="145"/>
                    <a:pt x="939" y="183"/>
                    <a:pt x="935" y="189"/>
                  </a:cubicBezTo>
                  <a:cubicBezTo>
                    <a:pt x="913" y="217"/>
                    <a:pt x="893" y="246"/>
                    <a:pt x="871" y="274"/>
                  </a:cubicBezTo>
                  <a:cubicBezTo>
                    <a:pt x="865" y="281"/>
                    <a:pt x="858" y="288"/>
                    <a:pt x="851" y="295"/>
                  </a:cubicBezTo>
                  <a:cubicBezTo>
                    <a:pt x="859" y="277"/>
                    <a:pt x="870" y="260"/>
                    <a:pt x="882" y="244"/>
                  </a:cubicBezTo>
                  <a:close/>
                  <a:moveTo>
                    <a:pt x="840" y="306"/>
                  </a:moveTo>
                  <a:cubicBezTo>
                    <a:pt x="811" y="333"/>
                    <a:pt x="853" y="279"/>
                    <a:pt x="860" y="270"/>
                  </a:cubicBezTo>
                  <a:cubicBezTo>
                    <a:pt x="861" y="268"/>
                    <a:pt x="863" y="267"/>
                    <a:pt x="864" y="265"/>
                  </a:cubicBezTo>
                  <a:cubicBezTo>
                    <a:pt x="857" y="276"/>
                    <a:pt x="851" y="288"/>
                    <a:pt x="846" y="300"/>
                  </a:cubicBezTo>
                  <a:cubicBezTo>
                    <a:pt x="844" y="302"/>
                    <a:pt x="842" y="304"/>
                    <a:pt x="840" y="306"/>
                  </a:cubicBezTo>
                  <a:close/>
                  <a:moveTo>
                    <a:pt x="851" y="299"/>
                  </a:moveTo>
                  <a:cubicBezTo>
                    <a:pt x="866" y="285"/>
                    <a:pt x="880" y="268"/>
                    <a:pt x="893" y="251"/>
                  </a:cubicBezTo>
                  <a:cubicBezTo>
                    <a:pt x="915" y="222"/>
                    <a:pt x="952" y="188"/>
                    <a:pt x="960" y="152"/>
                  </a:cubicBezTo>
                  <a:cubicBezTo>
                    <a:pt x="960" y="150"/>
                    <a:pt x="959" y="149"/>
                    <a:pt x="958" y="150"/>
                  </a:cubicBezTo>
                  <a:cubicBezTo>
                    <a:pt x="947" y="162"/>
                    <a:pt x="936" y="173"/>
                    <a:pt x="926" y="185"/>
                  </a:cubicBezTo>
                  <a:cubicBezTo>
                    <a:pt x="935" y="169"/>
                    <a:pt x="944" y="152"/>
                    <a:pt x="949" y="134"/>
                  </a:cubicBezTo>
                  <a:cubicBezTo>
                    <a:pt x="953" y="137"/>
                    <a:pt x="957" y="142"/>
                    <a:pt x="959" y="147"/>
                  </a:cubicBezTo>
                  <a:cubicBezTo>
                    <a:pt x="962" y="153"/>
                    <a:pt x="965" y="158"/>
                    <a:pt x="970" y="161"/>
                  </a:cubicBezTo>
                  <a:cubicBezTo>
                    <a:pt x="959" y="175"/>
                    <a:pt x="948" y="189"/>
                    <a:pt x="938" y="203"/>
                  </a:cubicBezTo>
                  <a:cubicBezTo>
                    <a:pt x="911" y="235"/>
                    <a:pt x="881" y="265"/>
                    <a:pt x="861" y="302"/>
                  </a:cubicBezTo>
                  <a:cubicBezTo>
                    <a:pt x="858" y="303"/>
                    <a:pt x="855" y="302"/>
                    <a:pt x="851" y="299"/>
                  </a:cubicBezTo>
                  <a:close/>
                  <a:moveTo>
                    <a:pt x="930" y="214"/>
                  </a:moveTo>
                  <a:cubicBezTo>
                    <a:pt x="929" y="216"/>
                    <a:pt x="927" y="218"/>
                    <a:pt x="926" y="220"/>
                  </a:cubicBezTo>
                  <a:cubicBezTo>
                    <a:pt x="914" y="237"/>
                    <a:pt x="902" y="253"/>
                    <a:pt x="890" y="269"/>
                  </a:cubicBezTo>
                  <a:cubicBezTo>
                    <a:pt x="884" y="277"/>
                    <a:pt x="877" y="285"/>
                    <a:pt x="870" y="292"/>
                  </a:cubicBezTo>
                  <a:cubicBezTo>
                    <a:pt x="869" y="295"/>
                    <a:pt x="867" y="298"/>
                    <a:pt x="865" y="299"/>
                  </a:cubicBezTo>
                  <a:cubicBezTo>
                    <a:pt x="866" y="297"/>
                    <a:pt x="868" y="295"/>
                    <a:pt x="868" y="294"/>
                  </a:cubicBezTo>
                  <a:cubicBezTo>
                    <a:pt x="885" y="264"/>
                    <a:pt x="908" y="239"/>
                    <a:pt x="930" y="214"/>
                  </a:cubicBezTo>
                  <a:close/>
                  <a:moveTo>
                    <a:pt x="996" y="173"/>
                  </a:moveTo>
                  <a:cubicBezTo>
                    <a:pt x="997" y="172"/>
                    <a:pt x="994" y="170"/>
                    <a:pt x="993" y="171"/>
                  </a:cubicBezTo>
                  <a:cubicBezTo>
                    <a:pt x="950" y="217"/>
                    <a:pt x="918" y="271"/>
                    <a:pt x="872" y="315"/>
                  </a:cubicBezTo>
                  <a:cubicBezTo>
                    <a:pt x="863" y="324"/>
                    <a:pt x="865" y="320"/>
                    <a:pt x="870" y="312"/>
                  </a:cubicBezTo>
                  <a:cubicBezTo>
                    <a:pt x="912" y="269"/>
                    <a:pt x="953" y="225"/>
                    <a:pt x="983" y="172"/>
                  </a:cubicBezTo>
                  <a:cubicBezTo>
                    <a:pt x="984" y="170"/>
                    <a:pt x="982" y="169"/>
                    <a:pt x="980" y="170"/>
                  </a:cubicBezTo>
                  <a:cubicBezTo>
                    <a:pt x="953" y="192"/>
                    <a:pt x="933" y="220"/>
                    <a:pt x="913" y="248"/>
                  </a:cubicBezTo>
                  <a:cubicBezTo>
                    <a:pt x="898" y="269"/>
                    <a:pt x="880" y="288"/>
                    <a:pt x="867" y="310"/>
                  </a:cubicBezTo>
                  <a:cubicBezTo>
                    <a:pt x="852" y="324"/>
                    <a:pt x="858" y="312"/>
                    <a:pt x="864" y="302"/>
                  </a:cubicBezTo>
                  <a:cubicBezTo>
                    <a:pt x="896" y="271"/>
                    <a:pt x="921" y="234"/>
                    <a:pt x="945" y="197"/>
                  </a:cubicBezTo>
                  <a:cubicBezTo>
                    <a:pt x="955" y="186"/>
                    <a:pt x="964" y="175"/>
                    <a:pt x="972" y="163"/>
                  </a:cubicBezTo>
                  <a:cubicBezTo>
                    <a:pt x="988" y="172"/>
                    <a:pt x="1011" y="168"/>
                    <a:pt x="1028" y="166"/>
                  </a:cubicBezTo>
                  <a:cubicBezTo>
                    <a:pt x="1016" y="173"/>
                    <a:pt x="1005" y="182"/>
                    <a:pt x="995" y="192"/>
                  </a:cubicBezTo>
                  <a:cubicBezTo>
                    <a:pt x="998" y="187"/>
                    <a:pt x="1001" y="182"/>
                    <a:pt x="1004" y="177"/>
                  </a:cubicBezTo>
                  <a:cubicBezTo>
                    <a:pt x="1005" y="175"/>
                    <a:pt x="1002" y="173"/>
                    <a:pt x="1001" y="174"/>
                  </a:cubicBezTo>
                  <a:cubicBezTo>
                    <a:pt x="994" y="183"/>
                    <a:pt x="987" y="192"/>
                    <a:pt x="979" y="200"/>
                  </a:cubicBezTo>
                  <a:cubicBezTo>
                    <a:pt x="985" y="192"/>
                    <a:pt x="991" y="183"/>
                    <a:pt x="996" y="173"/>
                  </a:cubicBezTo>
                  <a:close/>
                  <a:moveTo>
                    <a:pt x="973" y="183"/>
                  </a:moveTo>
                  <a:cubicBezTo>
                    <a:pt x="955" y="216"/>
                    <a:pt x="929" y="245"/>
                    <a:pt x="904" y="272"/>
                  </a:cubicBezTo>
                  <a:cubicBezTo>
                    <a:pt x="897" y="280"/>
                    <a:pt x="890" y="287"/>
                    <a:pt x="882" y="295"/>
                  </a:cubicBezTo>
                  <a:cubicBezTo>
                    <a:pt x="887" y="289"/>
                    <a:pt x="891" y="283"/>
                    <a:pt x="892" y="282"/>
                  </a:cubicBezTo>
                  <a:cubicBezTo>
                    <a:pt x="900" y="272"/>
                    <a:pt x="908" y="261"/>
                    <a:pt x="916" y="250"/>
                  </a:cubicBezTo>
                  <a:cubicBezTo>
                    <a:pt x="927" y="234"/>
                    <a:pt x="939" y="218"/>
                    <a:pt x="951" y="202"/>
                  </a:cubicBezTo>
                  <a:cubicBezTo>
                    <a:pt x="949" y="205"/>
                    <a:pt x="977" y="175"/>
                    <a:pt x="973" y="183"/>
                  </a:cubicBezTo>
                  <a:close/>
                  <a:moveTo>
                    <a:pt x="936" y="279"/>
                  </a:moveTo>
                  <a:cubicBezTo>
                    <a:pt x="954" y="256"/>
                    <a:pt x="972" y="230"/>
                    <a:pt x="987" y="205"/>
                  </a:cubicBezTo>
                  <a:cubicBezTo>
                    <a:pt x="998" y="194"/>
                    <a:pt x="1009" y="184"/>
                    <a:pt x="1021" y="175"/>
                  </a:cubicBezTo>
                  <a:cubicBezTo>
                    <a:pt x="1003" y="191"/>
                    <a:pt x="980" y="228"/>
                    <a:pt x="965" y="247"/>
                  </a:cubicBezTo>
                  <a:cubicBezTo>
                    <a:pt x="957" y="257"/>
                    <a:pt x="949" y="266"/>
                    <a:pt x="941" y="276"/>
                  </a:cubicBezTo>
                  <a:cubicBezTo>
                    <a:pt x="939" y="277"/>
                    <a:pt x="937" y="279"/>
                    <a:pt x="936" y="279"/>
                  </a:cubicBezTo>
                  <a:close/>
                  <a:moveTo>
                    <a:pt x="951" y="269"/>
                  </a:moveTo>
                  <a:cubicBezTo>
                    <a:pt x="957" y="263"/>
                    <a:pt x="962" y="256"/>
                    <a:pt x="968" y="249"/>
                  </a:cubicBezTo>
                  <a:cubicBezTo>
                    <a:pt x="990" y="221"/>
                    <a:pt x="1017" y="196"/>
                    <a:pt x="1035" y="165"/>
                  </a:cubicBezTo>
                  <a:cubicBezTo>
                    <a:pt x="1035" y="165"/>
                    <a:pt x="1035" y="165"/>
                    <a:pt x="1035" y="165"/>
                  </a:cubicBezTo>
                  <a:cubicBezTo>
                    <a:pt x="1039" y="164"/>
                    <a:pt x="1042" y="162"/>
                    <a:pt x="1045" y="160"/>
                  </a:cubicBezTo>
                  <a:cubicBezTo>
                    <a:pt x="1029" y="181"/>
                    <a:pt x="1013" y="202"/>
                    <a:pt x="996" y="223"/>
                  </a:cubicBezTo>
                  <a:cubicBezTo>
                    <a:pt x="990" y="230"/>
                    <a:pt x="984" y="238"/>
                    <a:pt x="978" y="245"/>
                  </a:cubicBezTo>
                  <a:cubicBezTo>
                    <a:pt x="974" y="249"/>
                    <a:pt x="970" y="254"/>
                    <a:pt x="967" y="257"/>
                  </a:cubicBezTo>
                  <a:cubicBezTo>
                    <a:pt x="964" y="260"/>
                    <a:pt x="958" y="265"/>
                    <a:pt x="951" y="269"/>
                  </a:cubicBezTo>
                  <a:close/>
                  <a:moveTo>
                    <a:pt x="960" y="275"/>
                  </a:moveTo>
                  <a:cubicBezTo>
                    <a:pt x="964" y="268"/>
                    <a:pt x="968" y="262"/>
                    <a:pt x="972" y="256"/>
                  </a:cubicBezTo>
                  <a:cubicBezTo>
                    <a:pt x="988" y="240"/>
                    <a:pt x="1002" y="222"/>
                    <a:pt x="1016" y="204"/>
                  </a:cubicBezTo>
                  <a:cubicBezTo>
                    <a:pt x="1037" y="181"/>
                    <a:pt x="1059" y="158"/>
                    <a:pt x="1075" y="131"/>
                  </a:cubicBezTo>
                  <a:cubicBezTo>
                    <a:pt x="1075" y="131"/>
                    <a:pt x="1075" y="130"/>
                    <a:pt x="1075" y="130"/>
                  </a:cubicBezTo>
                  <a:cubicBezTo>
                    <a:pt x="1078" y="130"/>
                    <a:pt x="1080" y="132"/>
                    <a:pt x="1083" y="133"/>
                  </a:cubicBezTo>
                  <a:cubicBezTo>
                    <a:pt x="1062" y="163"/>
                    <a:pt x="1040" y="192"/>
                    <a:pt x="1016" y="221"/>
                  </a:cubicBezTo>
                  <a:cubicBezTo>
                    <a:pt x="1002" y="238"/>
                    <a:pt x="967" y="262"/>
                    <a:pt x="960" y="275"/>
                  </a:cubicBezTo>
                  <a:close/>
                  <a:moveTo>
                    <a:pt x="1022" y="233"/>
                  </a:moveTo>
                  <a:cubicBezTo>
                    <a:pt x="1022" y="234"/>
                    <a:pt x="1021" y="234"/>
                    <a:pt x="1021" y="235"/>
                  </a:cubicBezTo>
                  <a:cubicBezTo>
                    <a:pt x="1015" y="241"/>
                    <a:pt x="1010" y="248"/>
                    <a:pt x="1004" y="253"/>
                  </a:cubicBezTo>
                  <a:cubicBezTo>
                    <a:pt x="1015" y="239"/>
                    <a:pt x="1026" y="224"/>
                    <a:pt x="1038" y="210"/>
                  </a:cubicBezTo>
                  <a:cubicBezTo>
                    <a:pt x="1033" y="218"/>
                    <a:pt x="1027" y="225"/>
                    <a:pt x="1022" y="233"/>
                  </a:cubicBezTo>
                  <a:close/>
                  <a:moveTo>
                    <a:pt x="1089" y="149"/>
                  </a:moveTo>
                  <a:cubicBezTo>
                    <a:pt x="1091" y="148"/>
                    <a:pt x="1092" y="146"/>
                    <a:pt x="1093" y="144"/>
                  </a:cubicBezTo>
                  <a:cubicBezTo>
                    <a:pt x="1094" y="143"/>
                    <a:pt x="1091" y="140"/>
                    <a:pt x="1090" y="142"/>
                  </a:cubicBezTo>
                  <a:cubicBezTo>
                    <a:pt x="1057" y="183"/>
                    <a:pt x="1021" y="223"/>
                    <a:pt x="991" y="266"/>
                  </a:cubicBezTo>
                  <a:cubicBezTo>
                    <a:pt x="989" y="268"/>
                    <a:pt x="987" y="271"/>
                    <a:pt x="984" y="273"/>
                  </a:cubicBezTo>
                  <a:cubicBezTo>
                    <a:pt x="957" y="298"/>
                    <a:pt x="1000" y="245"/>
                    <a:pt x="1005" y="240"/>
                  </a:cubicBezTo>
                  <a:cubicBezTo>
                    <a:pt x="1016" y="227"/>
                    <a:pt x="1027" y="214"/>
                    <a:pt x="1037" y="201"/>
                  </a:cubicBezTo>
                  <a:cubicBezTo>
                    <a:pt x="1055" y="180"/>
                    <a:pt x="1071" y="158"/>
                    <a:pt x="1086" y="135"/>
                  </a:cubicBezTo>
                  <a:cubicBezTo>
                    <a:pt x="1090" y="137"/>
                    <a:pt x="1094" y="139"/>
                    <a:pt x="1098" y="142"/>
                  </a:cubicBezTo>
                  <a:cubicBezTo>
                    <a:pt x="1095" y="145"/>
                    <a:pt x="1092" y="147"/>
                    <a:pt x="1089" y="149"/>
                  </a:cubicBezTo>
                  <a:close/>
                  <a:moveTo>
                    <a:pt x="950" y="358"/>
                  </a:moveTo>
                  <a:cubicBezTo>
                    <a:pt x="973" y="331"/>
                    <a:pt x="995" y="305"/>
                    <a:pt x="1018" y="279"/>
                  </a:cubicBezTo>
                  <a:cubicBezTo>
                    <a:pt x="1043" y="251"/>
                    <a:pt x="1068" y="223"/>
                    <a:pt x="1088" y="192"/>
                  </a:cubicBezTo>
                  <a:cubicBezTo>
                    <a:pt x="1094" y="186"/>
                    <a:pt x="1100" y="180"/>
                    <a:pt x="1107" y="174"/>
                  </a:cubicBezTo>
                  <a:cubicBezTo>
                    <a:pt x="1108" y="173"/>
                    <a:pt x="1091" y="207"/>
                    <a:pt x="1087" y="213"/>
                  </a:cubicBezTo>
                  <a:cubicBezTo>
                    <a:pt x="1084" y="216"/>
                    <a:pt x="1082" y="219"/>
                    <a:pt x="1080" y="222"/>
                  </a:cubicBezTo>
                  <a:cubicBezTo>
                    <a:pt x="1065" y="239"/>
                    <a:pt x="1051" y="257"/>
                    <a:pt x="1036" y="274"/>
                  </a:cubicBezTo>
                  <a:cubicBezTo>
                    <a:pt x="1032" y="278"/>
                    <a:pt x="1028" y="283"/>
                    <a:pt x="1025" y="287"/>
                  </a:cubicBezTo>
                  <a:cubicBezTo>
                    <a:pt x="1023" y="289"/>
                    <a:pt x="1022" y="290"/>
                    <a:pt x="1020" y="292"/>
                  </a:cubicBezTo>
                  <a:cubicBezTo>
                    <a:pt x="991" y="322"/>
                    <a:pt x="961" y="352"/>
                    <a:pt x="934" y="384"/>
                  </a:cubicBezTo>
                  <a:cubicBezTo>
                    <a:pt x="940" y="375"/>
                    <a:pt x="946" y="366"/>
                    <a:pt x="950" y="358"/>
                  </a:cubicBezTo>
                  <a:close/>
                  <a:moveTo>
                    <a:pt x="1012" y="310"/>
                  </a:moveTo>
                  <a:cubicBezTo>
                    <a:pt x="1024" y="292"/>
                    <a:pt x="1042" y="276"/>
                    <a:pt x="1057" y="260"/>
                  </a:cubicBezTo>
                  <a:cubicBezTo>
                    <a:pt x="1076" y="239"/>
                    <a:pt x="1091" y="214"/>
                    <a:pt x="1113" y="197"/>
                  </a:cubicBezTo>
                  <a:cubicBezTo>
                    <a:pt x="1107" y="206"/>
                    <a:pt x="1101" y="215"/>
                    <a:pt x="1095" y="224"/>
                  </a:cubicBezTo>
                  <a:cubicBezTo>
                    <a:pt x="1077" y="245"/>
                    <a:pt x="1060" y="266"/>
                    <a:pt x="1044" y="288"/>
                  </a:cubicBezTo>
                  <a:cubicBezTo>
                    <a:pt x="1036" y="297"/>
                    <a:pt x="1028" y="306"/>
                    <a:pt x="1020" y="315"/>
                  </a:cubicBezTo>
                  <a:cubicBezTo>
                    <a:pt x="1018" y="318"/>
                    <a:pt x="1016" y="320"/>
                    <a:pt x="1014" y="322"/>
                  </a:cubicBezTo>
                  <a:cubicBezTo>
                    <a:pt x="1004" y="322"/>
                    <a:pt x="1003" y="317"/>
                    <a:pt x="1012" y="310"/>
                  </a:cubicBezTo>
                  <a:close/>
                  <a:moveTo>
                    <a:pt x="1086" y="240"/>
                  </a:moveTo>
                  <a:cubicBezTo>
                    <a:pt x="1088" y="238"/>
                    <a:pt x="1090" y="235"/>
                    <a:pt x="1092" y="233"/>
                  </a:cubicBezTo>
                  <a:cubicBezTo>
                    <a:pt x="1096" y="228"/>
                    <a:pt x="1100" y="223"/>
                    <a:pt x="1104" y="218"/>
                  </a:cubicBezTo>
                  <a:cubicBezTo>
                    <a:pt x="1111" y="211"/>
                    <a:pt x="1134" y="178"/>
                    <a:pt x="1124" y="202"/>
                  </a:cubicBezTo>
                  <a:cubicBezTo>
                    <a:pt x="1110" y="214"/>
                    <a:pt x="1098" y="227"/>
                    <a:pt x="1086" y="240"/>
                  </a:cubicBezTo>
                  <a:close/>
                  <a:moveTo>
                    <a:pt x="1129" y="198"/>
                  </a:moveTo>
                  <a:cubicBezTo>
                    <a:pt x="1131" y="194"/>
                    <a:pt x="1132" y="190"/>
                    <a:pt x="1133" y="186"/>
                  </a:cubicBezTo>
                  <a:cubicBezTo>
                    <a:pt x="1134" y="184"/>
                    <a:pt x="1132" y="183"/>
                    <a:pt x="1130" y="184"/>
                  </a:cubicBezTo>
                  <a:cubicBezTo>
                    <a:pt x="1123" y="192"/>
                    <a:pt x="1116" y="200"/>
                    <a:pt x="1109" y="208"/>
                  </a:cubicBezTo>
                  <a:cubicBezTo>
                    <a:pt x="1116" y="198"/>
                    <a:pt x="1122" y="187"/>
                    <a:pt x="1128" y="177"/>
                  </a:cubicBezTo>
                  <a:cubicBezTo>
                    <a:pt x="1129" y="175"/>
                    <a:pt x="1127" y="173"/>
                    <a:pt x="1126" y="174"/>
                  </a:cubicBezTo>
                  <a:cubicBezTo>
                    <a:pt x="1115" y="183"/>
                    <a:pt x="1106" y="193"/>
                    <a:pt x="1097" y="203"/>
                  </a:cubicBezTo>
                  <a:cubicBezTo>
                    <a:pt x="1105" y="190"/>
                    <a:pt x="1112" y="177"/>
                    <a:pt x="1119" y="164"/>
                  </a:cubicBezTo>
                  <a:cubicBezTo>
                    <a:pt x="1119" y="162"/>
                    <a:pt x="1117" y="160"/>
                    <a:pt x="1116" y="162"/>
                  </a:cubicBezTo>
                  <a:cubicBezTo>
                    <a:pt x="1109" y="167"/>
                    <a:pt x="1103" y="173"/>
                    <a:pt x="1097" y="179"/>
                  </a:cubicBezTo>
                  <a:cubicBezTo>
                    <a:pt x="1101" y="172"/>
                    <a:pt x="1105" y="165"/>
                    <a:pt x="1109" y="157"/>
                  </a:cubicBezTo>
                  <a:cubicBezTo>
                    <a:pt x="1110" y="155"/>
                    <a:pt x="1108" y="153"/>
                    <a:pt x="1106" y="155"/>
                  </a:cubicBezTo>
                  <a:cubicBezTo>
                    <a:pt x="1089" y="174"/>
                    <a:pt x="1071" y="193"/>
                    <a:pt x="1052" y="213"/>
                  </a:cubicBezTo>
                  <a:cubicBezTo>
                    <a:pt x="1071" y="192"/>
                    <a:pt x="1088" y="170"/>
                    <a:pt x="1101" y="145"/>
                  </a:cubicBezTo>
                  <a:cubicBezTo>
                    <a:pt x="1111" y="153"/>
                    <a:pt x="1120" y="163"/>
                    <a:pt x="1123" y="166"/>
                  </a:cubicBezTo>
                  <a:cubicBezTo>
                    <a:pt x="1129" y="174"/>
                    <a:pt x="1135" y="181"/>
                    <a:pt x="1142" y="187"/>
                  </a:cubicBezTo>
                  <a:cubicBezTo>
                    <a:pt x="1137" y="191"/>
                    <a:pt x="1133" y="194"/>
                    <a:pt x="1129" y="198"/>
                  </a:cubicBezTo>
                  <a:close/>
                  <a:moveTo>
                    <a:pt x="1144" y="190"/>
                  </a:moveTo>
                  <a:cubicBezTo>
                    <a:pt x="1145" y="192"/>
                    <a:pt x="1147" y="193"/>
                    <a:pt x="1148" y="194"/>
                  </a:cubicBezTo>
                  <a:cubicBezTo>
                    <a:pt x="1126" y="217"/>
                    <a:pt x="1127" y="215"/>
                    <a:pt x="1144" y="190"/>
                  </a:cubicBezTo>
                  <a:close/>
                  <a:moveTo>
                    <a:pt x="1151" y="197"/>
                  </a:moveTo>
                  <a:cubicBezTo>
                    <a:pt x="1153" y="199"/>
                    <a:pt x="1155" y="201"/>
                    <a:pt x="1157" y="203"/>
                  </a:cubicBezTo>
                  <a:cubicBezTo>
                    <a:pt x="1157" y="203"/>
                    <a:pt x="1157" y="203"/>
                    <a:pt x="1157" y="203"/>
                  </a:cubicBezTo>
                  <a:cubicBezTo>
                    <a:pt x="1146" y="211"/>
                    <a:pt x="1148" y="209"/>
                    <a:pt x="1138" y="218"/>
                  </a:cubicBezTo>
                  <a:cubicBezTo>
                    <a:pt x="1142" y="215"/>
                    <a:pt x="1148" y="202"/>
                    <a:pt x="1151" y="197"/>
                  </a:cubicBezTo>
                  <a:close/>
                  <a:moveTo>
                    <a:pt x="1139" y="228"/>
                  </a:moveTo>
                  <a:cubicBezTo>
                    <a:pt x="1138" y="228"/>
                    <a:pt x="1138" y="228"/>
                    <a:pt x="1138" y="228"/>
                  </a:cubicBezTo>
                  <a:cubicBezTo>
                    <a:pt x="1137" y="228"/>
                    <a:pt x="1136" y="227"/>
                    <a:pt x="1134" y="226"/>
                  </a:cubicBezTo>
                  <a:cubicBezTo>
                    <a:pt x="1144" y="217"/>
                    <a:pt x="1164" y="196"/>
                    <a:pt x="1139" y="228"/>
                  </a:cubicBezTo>
                  <a:close/>
                  <a:moveTo>
                    <a:pt x="1141" y="230"/>
                  </a:moveTo>
                  <a:cubicBezTo>
                    <a:pt x="1156" y="221"/>
                    <a:pt x="1157" y="216"/>
                    <a:pt x="1148" y="235"/>
                  </a:cubicBezTo>
                  <a:cubicBezTo>
                    <a:pt x="1147" y="234"/>
                    <a:pt x="1147" y="234"/>
                    <a:pt x="1146" y="233"/>
                  </a:cubicBezTo>
                  <a:cubicBezTo>
                    <a:pt x="1144" y="232"/>
                    <a:pt x="1143" y="231"/>
                    <a:pt x="1141" y="230"/>
                  </a:cubicBezTo>
                  <a:close/>
                  <a:moveTo>
                    <a:pt x="1152" y="236"/>
                  </a:moveTo>
                  <a:cubicBezTo>
                    <a:pt x="1162" y="230"/>
                    <a:pt x="1173" y="219"/>
                    <a:pt x="1168" y="232"/>
                  </a:cubicBezTo>
                  <a:cubicBezTo>
                    <a:pt x="1164" y="236"/>
                    <a:pt x="1158" y="238"/>
                    <a:pt x="1152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17" name="Freeform 93">
              <a:extLst>
                <a:ext uri="{FF2B5EF4-FFF2-40B4-BE49-F238E27FC236}">
                  <a16:creationId xmlns:a16="http://schemas.microsoft.com/office/drawing/2014/main" id="{4BA2FD50-2B14-477C-CE7A-42682D6AC6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3013" y="1933575"/>
              <a:ext cx="396875" cy="427037"/>
            </a:xfrm>
            <a:custGeom>
              <a:avLst/>
              <a:gdLst>
                <a:gd name="T0" fmla="*/ 65 w 161"/>
                <a:gd name="T1" fmla="*/ 21 h 173"/>
                <a:gd name="T2" fmla="*/ 50 w 161"/>
                <a:gd name="T3" fmla="*/ 24 h 173"/>
                <a:gd name="T4" fmla="*/ 38 w 161"/>
                <a:gd name="T5" fmla="*/ 23 h 173"/>
                <a:gd name="T6" fmla="*/ 20 w 161"/>
                <a:gd name="T7" fmla="*/ 110 h 173"/>
                <a:gd name="T8" fmla="*/ 28 w 161"/>
                <a:gd name="T9" fmla="*/ 137 h 173"/>
                <a:gd name="T10" fmla="*/ 69 w 161"/>
                <a:gd name="T11" fmla="*/ 160 h 173"/>
                <a:gd name="T12" fmla="*/ 75 w 161"/>
                <a:gd name="T13" fmla="*/ 116 h 173"/>
                <a:gd name="T14" fmla="*/ 76 w 161"/>
                <a:gd name="T15" fmla="*/ 129 h 173"/>
                <a:gd name="T16" fmla="*/ 89 w 161"/>
                <a:gd name="T17" fmla="*/ 134 h 173"/>
                <a:gd name="T18" fmla="*/ 96 w 161"/>
                <a:gd name="T19" fmla="*/ 142 h 173"/>
                <a:gd name="T20" fmla="*/ 109 w 161"/>
                <a:gd name="T21" fmla="*/ 88 h 173"/>
                <a:gd name="T22" fmla="*/ 97 w 161"/>
                <a:gd name="T23" fmla="*/ 86 h 173"/>
                <a:gd name="T24" fmla="*/ 79 w 161"/>
                <a:gd name="T25" fmla="*/ 110 h 173"/>
                <a:gd name="T26" fmla="*/ 61 w 161"/>
                <a:gd name="T27" fmla="*/ 131 h 173"/>
                <a:gd name="T28" fmla="*/ 60 w 161"/>
                <a:gd name="T29" fmla="*/ 118 h 173"/>
                <a:gd name="T30" fmla="*/ 63 w 161"/>
                <a:gd name="T31" fmla="*/ 104 h 173"/>
                <a:gd name="T32" fmla="*/ 107 w 161"/>
                <a:gd name="T33" fmla="*/ 85 h 173"/>
                <a:gd name="T34" fmla="*/ 161 w 161"/>
                <a:gd name="T35" fmla="*/ 9 h 173"/>
                <a:gd name="T36" fmla="*/ 84 w 161"/>
                <a:gd name="T37" fmla="*/ 119 h 173"/>
                <a:gd name="T38" fmla="*/ 92 w 161"/>
                <a:gd name="T39" fmla="*/ 130 h 173"/>
                <a:gd name="T40" fmla="*/ 94 w 161"/>
                <a:gd name="T41" fmla="*/ 134 h 173"/>
                <a:gd name="T42" fmla="*/ 115 w 161"/>
                <a:gd name="T43" fmla="*/ 124 h 173"/>
                <a:gd name="T44" fmla="*/ 119 w 161"/>
                <a:gd name="T45" fmla="*/ 125 h 173"/>
                <a:gd name="T46" fmla="*/ 118 w 161"/>
                <a:gd name="T47" fmla="*/ 110 h 173"/>
                <a:gd name="T48" fmla="*/ 112 w 161"/>
                <a:gd name="T49" fmla="*/ 100 h 173"/>
                <a:gd name="T50" fmla="*/ 127 w 161"/>
                <a:gd name="T51" fmla="*/ 123 h 173"/>
                <a:gd name="T52" fmla="*/ 82 w 161"/>
                <a:gd name="T53" fmla="*/ 29 h 173"/>
                <a:gd name="T54" fmla="*/ 73 w 161"/>
                <a:gd name="T55" fmla="*/ 14 h 173"/>
                <a:gd name="T56" fmla="*/ 88 w 161"/>
                <a:gd name="T57" fmla="*/ 16 h 173"/>
                <a:gd name="T58" fmla="*/ 56 w 161"/>
                <a:gd name="T59" fmla="*/ 41 h 173"/>
                <a:gd name="T60" fmla="*/ 57 w 161"/>
                <a:gd name="T61" fmla="*/ 30 h 173"/>
                <a:gd name="T62" fmla="*/ 47 w 161"/>
                <a:gd name="T63" fmla="*/ 27 h 173"/>
                <a:gd name="T64" fmla="*/ 35 w 161"/>
                <a:gd name="T65" fmla="*/ 27 h 173"/>
                <a:gd name="T66" fmla="*/ 12 w 161"/>
                <a:gd name="T67" fmla="*/ 63 h 173"/>
                <a:gd name="T68" fmla="*/ 10 w 161"/>
                <a:gd name="T69" fmla="*/ 66 h 173"/>
                <a:gd name="T70" fmla="*/ 44 w 161"/>
                <a:gd name="T71" fmla="*/ 32 h 173"/>
                <a:gd name="T72" fmla="*/ 60 w 161"/>
                <a:gd name="T73" fmla="*/ 31 h 173"/>
                <a:gd name="T74" fmla="*/ 24 w 161"/>
                <a:gd name="T75" fmla="*/ 96 h 173"/>
                <a:gd name="T76" fmla="*/ 22 w 161"/>
                <a:gd name="T77" fmla="*/ 104 h 173"/>
                <a:gd name="T78" fmla="*/ 44 w 161"/>
                <a:gd name="T79" fmla="*/ 91 h 173"/>
                <a:gd name="T80" fmla="*/ 67 w 161"/>
                <a:gd name="T81" fmla="*/ 149 h 173"/>
                <a:gd name="T82" fmla="*/ 50 w 161"/>
                <a:gd name="T83" fmla="*/ 155 h 173"/>
                <a:gd name="T84" fmla="*/ 60 w 161"/>
                <a:gd name="T85" fmla="*/ 138 h 173"/>
                <a:gd name="T86" fmla="*/ 60 w 161"/>
                <a:gd name="T87" fmla="*/ 138 h 173"/>
                <a:gd name="T88" fmla="*/ 35 w 161"/>
                <a:gd name="T89" fmla="*/ 148 h 173"/>
                <a:gd name="T90" fmla="*/ 34 w 161"/>
                <a:gd name="T91" fmla="*/ 144 h 173"/>
                <a:gd name="T92" fmla="*/ 74 w 161"/>
                <a:gd name="T93" fmla="*/ 79 h 173"/>
                <a:gd name="T94" fmla="*/ 54 w 161"/>
                <a:gd name="T95" fmla="*/ 102 h 173"/>
                <a:gd name="T96" fmla="*/ 107 w 161"/>
                <a:gd name="T97" fmla="*/ 43 h 173"/>
                <a:gd name="T98" fmla="*/ 103 w 161"/>
                <a:gd name="T99" fmla="*/ 56 h 173"/>
                <a:gd name="T100" fmla="*/ 127 w 161"/>
                <a:gd name="T101" fmla="*/ 40 h 173"/>
                <a:gd name="T102" fmla="*/ 142 w 161"/>
                <a:gd name="T103" fmla="*/ 18 h 173"/>
                <a:gd name="T104" fmla="*/ 32 w 161"/>
                <a:gd name="T105" fmla="*/ 111 h 173"/>
                <a:gd name="T106" fmla="*/ 114 w 161"/>
                <a:gd name="T107" fmla="*/ 18 h 173"/>
                <a:gd name="T108" fmla="*/ 117 w 161"/>
                <a:gd name="T109" fmla="*/ 7 h 173"/>
                <a:gd name="T110" fmla="*/ 133 w 161"/>
                <a:gd name="T111" fmla="*/ 3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1" h="173">
                  <a:moveTo>
                    <a:pt x="159" y="7"/>
                  </a:moveTo>
                  <a:cubicBezTo>
                    <a:pt x="147" y="9"/>
                    <a:pt x="123" y="2"/>
                    <a:pt x="102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83" y="0"/>
                    <a:pt x="67" y="4"/>
                    <a:pt x="65" y="21"/>
                  </a:cubicBezTo>
                  <a:cubicBezTo>
                    <a:pt x="64" y="22"/>
                    <a:pt x="63" y="23"/>
                    <a:pt x="62" y="24"/>
                  </a:cubicBezTo>
                  <a:cubicBezTo>
                    <a:pt x="59" y="25"/>
                    <a:pt x="56" y="25"/>
                    <a:pt x="53" y="25"/>
                  </a:cubicBezTo>
                  <a:cubicBezTo>
                    <a:pt x="52" y="24"/>
                    <a:pt x="51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7" y="24"/>
                    <a:pt x="44" y="24"/>
                    <a:pt x="41" y="23"/>
                  </a:cubicBezTo>
                  <a:cubicBezTo>
                    <a:pt x="42" y="23"/>
                    <a:pt x="42" y="22"/>
                    <a:pt x="43" y="21"/>
                  </a:cubicBezTo>
                  <a:cubicBezTo>
                    <a:pt x="44" y="20"/>
                    <a:pt x="42" y="19"/>
                    <a:pt x="41" y="20"/>
                  </a:cubicBezTo>
                  <a:cubicBezTo>
                    <a:pt x="40" y="21"/>
                    <a:pt x="39" y="22"/>
                    <a:pt x="38" y="23"/>
                  </a:cubicBezTo>
                  <a:cubicBezTo>
                    <a:pt x="36" y="23"/>
                    <a:pt x="33" y="23"/>
                    <a:pt x="32" y="24"/>
                  </a:cubicBezTo>
                  <a:cubicBezTo>
                    <a:pt x="20" y="26"/>
                    <a:pt x="13" y="38"/>
                    <a:pt x="9" y="48"/>
                  </a:cubicBezTo>
                  <a:cubicBezTo>
                    <a:pt x="0" y="69"/>
                    <a:pt x="10" y="88"/>
                    <a:pt x="19" y="107"/>
                  </a:cubicBezTo>
                  <a:cubicBezTo>
                    <a:pt x="19" y="108"/>
                    <a:pt x="19" y="109"/>
                    <a:pt x="20" y="110"/>
                  </a:cubicBezTo>
                  <a:cubicBezTo>
                    <a:pt x="21" y="113"/>
                    <a:pt x="23" y="116"/>
                    <a:pt x="24" y="119"/>
                  </a:cubicBezTo>
                  <a:cubicBezTo>
                    <a:pt x="24" y="120"/>
                    <a:pt x="24" y="120"/>
                    <a:pt x="25" y="121"/>
                  </a:cubicBezTo>
                  <a:cubicBezTo>
                    <a:pt x="26" y="125"/>
                    <a:pt x="27" y="129"/>
                    <a:pt x="28" y="133"/>
                  </a:cubicBezTo>
                  <a:cubicBezTo>
                    <a:pt x="28" y="134"/>
                    <a:pt x="28" y="135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6" y="139"/>
                    <a:pt x="28" y="140"/>
                    <a:pt x="29" y="140"/>
                  </a:cubicBezTo>
                  <a:cubicBezTo>
                    <a:pt x="31" y="154"/>
                    <a:pt x="36" y="172"/>
                    <a:pt x="51" y="173"/>
                  </a:cubicBezTo>
                  <a:cubicBezTo>
                    <a:pt x="58" y="173"/>
                    <a:pt x="65" y="165"/>
                    <a:pt x="69" y="160"/>
                  </a:cubicBezTo>
                  <a:cubicBezTo>
                    <a:pt x="80" y="145"/>
                    <a:pt x="53" y="127"/>
                    <a:pt x="76" y="113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3"/>
                    <a:pt x="76" y="113"/>
                    <a:pt x="76" y="114"/>
                  </a:cubicBezTo>
                  <a:cubicBezTo>
                    <a:pt x="75" y="114"/>
                    <a:pt x="74" y="115"/>
                    <a:pt x="75" y="116"/>
                  </a:cubicBezTo>
                  <a:cubicBezTo>
                    <a:pt x="77" y="118"/>
                    <a:pt x="79" y="121"/>
                    <a:pt x="81" y="123"/>
                  </a:cubicBezTo>
                  <a:cubicBezTo>
                    <a:pt x="79" y="125"/>
                    <a:pt x="78" y="127"/>
                    <a:pt x="76" y="129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6" y="129"/>
                    <a:pt x="76" y="130"/>
                    <a:pt x="76" y="130"/>
                  </a:cubicBezTo>
                  <a:cubicBezTo>
                    <a:pt x="74" y="131"/>
                    <a:pt x="77" y="133"/>
                    <a:pt x="79" y="132"/>
                  </a:cubicBezTo>
                  <a:cubicBezTo>
                    <a:pt x="80" y="130"/>
                    <a:pt x="82" y="129"/>
                    <a:pt x="84" y="127"/>
                  </a:cubicBezTo>
                  <a:cubicBezTo>
                    <a:pt x="86" y="129"/>
                    <a:pt x="87" y="131"/>
                    <a:pt x="89" y="134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7" y="136"/>
                    <a:pt x="90" y="138"/>
                    <a:pt x="92" y="137"/>
                  </a:cubicBezTo>
                  <a:cubicBezTo>
                    <a:pt x="92" y="137"/>
                    <a:pt x="92" y="137"/>
                    <a:pt x="92" y="137"/>
                  </a:cubicBezTo>
                  <a:cubicBezTo>
                    <a:pt x="93" y="139"/>
                    <a:pt x="94" y="140"/>
                    <a:pt x="96" y="142"/>
                  </a:cubicBezTo>
                  <a:cubicBezTo>
                    <a:pt x="101" y="148"/>
                    <a:pt x="107" y="151"/>
                    <a:pt x="114" y="147"/>
                  </a:cubicBezTo>
                  <a:cubicBezTo>
                    <a:pt x="125" y="142"/>
                    <a:pt x="132" y="128"/>
                    <a:pt x="131" y="116"/>
                  </a:cubicBezTo>
                  <a:cubicBezTo>
                    <a:pt x="131" y="103"/>
                    <a:pt x="121" y="93"/>
                    <a:pt x="110" y="87"/>
                  </a:cubicBezTo>
                  <a:cubicBezTo>
                    <a:pt x="109" y="87"/>
                    <a:pt x="109" y="88"/>
                    <a:pt x="109" y="88"/>
                  </a:cubicBezTo>
                  <a:cubicBezTo>
                    <a:pt x="109" y="89"/>
                    <a:pt x="109" y="88"/>
                    <a:pt x="109" y="89"/>
                  </a:cubicBezTo>
                  <a:cubicBezTo>
                    <a:pt x="101" y="94"/>
                    <a:pt x="94" y="101"/>
                    <a:pt x="86" y="106"/>
                  </a:cubicBezTo>
                  <a:cubicBezTo>
                    <a:pt x="91" y="100"/>
                    <a:pt x="95" y="94"/>
                    <a:pt x="100" y="88"/>
                  </a:cubicBezTo>
                  <a:cubicBezTo>
                    <a:pt x="101" y="86"/>
                    <a:pt x="99" y="85"/>
                    <a:pt x="97" y="86"/>
                  </a:cubicBezTo>
                  <a:cubicBezTo>
                    <a:pt x="95" y="88"/>
                    <a:pt x="68" y="109"/>
                    <a:pt x="74" y="112"/>
                  </a:cubicBezTo>
                  <a:cubicBezTo>
                    <a:pt x="74" y="112"/>
                    <a:pt x="75" y="111"/>
                    <a:pt x="74" y="111"/>
                  </a:cubicBezTo>
                  <a:cubicBezTo>
                    <a:pt x="73" y="110"/>
                    <a:pt x="82" y="102"/>
                    <a:pt x="90" y="95"/>
                  </a:cubicBezTo>
                  <a:cubicBezTo>
                    <a:pt x="86" y="100"/>
                    <a:pt x="83" y="105"/>
                    <a:pt x="79" y="110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9" y="114"/>
                    <a:pt x="65" y="118"/>
                    <a:pt x="64" y="127"/>
                  </a:cubicBezTo>
                  <a:cubicBezTo>
                    <a:pt x="64" y="129"/>
                    <a:pt x="64" y="130"/>
                    <a:pt x="64" y="131"/>
                  </a:cubicBezTo>
                  <a:cubicBezTo>
                    <a:pt x="64" y="130"/>
                    <a:pt x="62" y="130"/>
                    <a:pt x="61" y="131"/>
                  </a:cubicBezTo>
                  <a:cubicBezTo>
                    <a:pt x="55" y="138"/>
                    <a:pt x="45" y="148"/>
                    <a:pt x="42" y="153"/>
                  </a:cubicBezTo>
                  <a:cubicBezTo>
                    <a:pt x="49" y="141"/>
                    <a:pt x="56" y="130"/>
                    <a:pt x="64" y="119"/>
                  </a:cubicBezTo>
                  <a:cubicBezTo>
                    <a:pt x="66" y="117"/>
                    <a:pt x="63" y="115"/>
                    <a:pt x="61" y="116"/>
                  </a:cubicBezTo>
                  <a:cubicBezTo>
                    <a:pt x="61" y="117"/>
                    <a:pt x="61" y="117"/>
                    <a:pt x="60" y="118"/>
                  </a:cubicBezTo>
                  <a:cubicBezTo>
                    <a:pt x="71" y="106"/>
                    <a:pt x="82" y="95"/>
                    <a:pt x="93" y="85"/>
                  </a:cubicBezTo>
                  <a:cubicBezTo>
                    <a:pt x="95" y="84"/>
                    <a:pt x="93" y="81"/>
                    <a:pt x="91" y="82"/>
                  </a:cubicBezTo>
                  <a:cubicBezTo>
                    <a:pt x="81" y="89"/>
                    <a:pt x="71" y="97"/>
                    <a:pt x="62" y="105"/>
                  </a:cubicBezTo>
                  <a:cubicBezTo>
                    <a:pt x="62" y="104"/>
                    <a:pt x="63" y="104"/>
                    <a:pt x="63" y="104"/>
                  </a:cubicBezTo>
                  <a:cubicBezTo>
                    <a:pt x="72" y="94"/>
                    <a:pt x="82" y="83"/>
                    <a:pt x="90" y="72"/>
                  </a:cubicBezTo>
                  <a:cubicBezTo>
                    <a:pt x="91" y="71"/>
                    <a:pt x="90" y="70"/>
                    <a:pt x="89" y="69"/>
                  </a:cubicBezTo>
                  <a:cubicBezTo>
                    <a:pt x="93" y="66"/>
                    <a:pt x="96" y="62"/>
                    <a:pt x="100" y="58"/>
                  </a:cubicBezTo>
                  <a:cubicBezTo>
                    <a:pt x="92" y="66"/>
                    <a:pt x="91" y="75"/>
                    <a:pt x="107" y="85"/>
                  </a:cubicBezTo>
                  <a:cubicBezTo>
                    <a:pt x="108" y="86"/>
                    <a:pt x="110" y="84"/>
                    <a:pt x="109" y="82"/>
                  </a:cubicBezTo>
                  <a:cubicBezTo>
                    <a:pt x="99" y="74"/>
                    <a:pt x="94" y="66"/>
                    <a:pt x="106" y="57"/>
                  </a:cubicBezTo>
                  <a:cubicBezTo>
                    <a:pt x="114" y="51"/>
                    <a:pt x="124" y="47"/>
                    <a:pt x="132" y="42"/>
                  </a:cubicBezTo>
                  <a:cubicBezTo>
                    <a:pt x="145" y="35"/>
                    <a:pt x="161" y="26"/>
                    <a:pt x="161" y="9"/>
                  </a:cubicBezTo>
                  <a:cubicBezTo>
                    <a:pt x="161" y="8"/>
                    <a:pt x="160" y="7"/>
                    <a:pt x="159" y="7"/>
                  </a:cubicBezTo>
                  <a:close/>
                  <a:moveTo>
                    <a:pt x="79" y="115"/>
                  </a:moveTo>
                  <a:cubicBezTo>
                    <a:pt x="86" y="111"/>
                    <a:pt x="92" y="106"/>
                    <a:pt x="98" y="102"/>
                  </a:cubicBezTo>
                  <a:cubicBezTo>
                    <a:pt x="93" y="107"/>
                    <a:pt x="89" y="113"/>
                    <a:pt x="84" y="119"/>
                  </a:cubicBezTo>
                  <a:cubicBezTo>
                    <a:pt x="83" y="118"/>
                    <a:pt x="81" y="116"/>
                    <a:pt x="79" y="115"/>
                  </a:cubicBezTo>
                  <a:close/>
                  <a:moveTo>
                    <a:pt x="88" y="124"/>
                  </a:moveTo>
                  <a:cubicBezTo>
                    <a:pt x="94" y="119"/>
                    <a:pt x="100" y="113"/>
                    <a:pt x="106" y="109"/>
                  </a:cubicBezTo>
                  <a:cubicBezTo>
                    <a:pt x="101" y="116"/>
                    <a:pt x="97" y="123"/>
                    <a:pt x="92" y="130"/>
                  </a:cubicBezTo>
                  <a:cubicBezTo>
                    <a:pt x="90" y="128"/>
                    <a:pt x="89" y="126"/>
                    <a:pt x="88" y="124"/>
                  </a:cubicBezTo>
                  <a:close/>
                  <a:moveTo>
                    <a:pt x="127" y="123"/>
                  </a:moveTo>
                  <a:cubicBezTo>
                    <a:pt x="126" y="132"/>
                    <a:pt x="115" y="150"/>
                    <a:pt x="104" y="144"/>
                  </a:cubicBezTo>
                  <a:cubicBezTo>
                    <a:pt x="100" y="142"/>
                    <a:pt x="97" y="138"/>
                    <a:pt x="94" y="134"/>
                  </a:cubicBezTo>
                  <a:cubicBezTo>
                    <a:pt x="99" y="128"/>
                    <a:pt x="104" y="123"/>
                    <a:pt x="110" y="118"/>
                  </a:cubicBezTo>
                  <a:cubicBezTo>
                    <a:pt x="107" y="124"/>
                    <a:pt x="103" y="129"/>
                    <a:pt x="99" y="134"/>
                  </a:cubicBezTo>
                  <a:cubicBezTo>
                    <a:pt x="97" y="136"/>
                    <a:pt x="99" y="138"/>
                    <a:pt x="101" y="137"/>
                  </a:cubicBezTo>
                  <a:cubicBezTo>
                    <a:pt x="106" y="133"/>
                    <a:pt x="111" y="128"/>
                    <a:pt x="115" y="124"/>
                  </a:cubicBezTo>
                  <a:cubicBezTo>
                    <a:pt x="113" y="128"/>
                    <a:pt x="111" y="132"/>
                    <a:pt x="108" y="136"/>
                  </a:cubicBezTo>
                  <a:cubicBezTo>
                    <a:pt x="107" y="138"/>
                    <a:pt x="110" y="140"/>
                    <a:pt x="111" y="138"/>
                  </a:cubicBezTo>
                  <a:cubicBezTo>
                    <a:pt x="113" y="134"/>
                    <a:pt x="117" y="130"/>
                    <a:pt x="119" y="127"/>
                  </a:cubicBezTo>
                  <a:cubicBezTo>
                    <a:pt x="120" y="126"/>
                    <a:pt x="120" y="125"/>
                    <a:pt x="119" y="125"/>
                  </a:cubicBezTo>
                  <a:cubicBezTo>
                    <a:pt x="121" y="122"/>
                    <a:pt x="123" y="119"/>
                    <a:pt x="124" y="115"/>
                  </a:cubicBezTo>
                  <a:cubicBezTo>
                    <a:pt x="125" y="113"/>
                    <a:pt x="123" y="112"/>
                    <a:pt x="121" y="113"/>
                  </a:cubicBezTo>
                  <a:cubicBezTo>
                    <a:pt x="118" y="116"/>
                    <a:pt x="115" y="118"/>
                    <a:pt x="113" y="121"/>
                  </a:cubicBezTo>
                  <a:cubicBezTo>
                    <a:pt x="115" y="118"/>
                    <a:pt x="117" y="114"/>
                    <a:pt x="118" y="110"/>
                  </a:cubicBezTo>
                  <a:cubicBezTo>
                    <a:pt x="119" y="108"/>
                    <a:pt x="116" y="107"/>
                    <a:pt x="115" y="108"/>
                  </a:cubicBezTo>
                  <a:cubicBezTo>
                    <a:pt x="112" y="111"/>
                    <a:pt x="109" y="114"/>
                    <a:pt x="106" y="117"/>
                  </a:cubicBezTo>
                  <a:cubicBezTo>
                    <a:pt x="109" y="112"/>
                    <a:pt x="112" y="107"/>
                    <a:pt x="115" y="102"/>
                  </a:cubicBezTo>
                  <a:cubicBezTo>
                    <a:pt x="116" y="101"/>
                    <a:pt x="114" y="99"/>
                    <a:pt x="112" y="100"/>
                  </a:cubicBezTo>
                  <a:cubicBezTo>
                    <a:pt x="105" y="104"/>
                    <a:pt x="98" y="110"/>
                    <a:pt x="92" y="115"/>
                  </a:cubicBezTo>
                  <a:cubicBezTo>
                    <a:pt x="98" y="107"/>
                    <a:pt x="105" y="100"/>
                    <a:pt x="111" y="91"/>
                  </a:cubicBezTo>
                  <a:cubicBezTo>
                    <a:pt x="111" y="91"/>
                    <a:pt x="111" y="91"/>
                    <a:pt x="111" y="90"/>
                  </a:cubicBezTo>
                  <a:cubicBezTo>
                    <a:pt x="122" y="98"/>
                    <a:pt x="129" y="109"/>
                    <a:pt x="127" y="123"/>
                  </a:cubicBezTo>
                  <a:close/>
                  <a:moveTo>
                    <a:pt x="102" y="5"/>
                  </a:moveTo>
                  <a:cubicBezTo>
                    <a:pt x="106" y="5"/>
                    <a:pt x="109" y="6"/>
                    <a:pt x="113" y="6"/>
                  </a:cubicBezTo>
                  <a:cubicBezTo>
                    <a:pt x="98" y="19"/>
                    <a:pt x="81" y="32"/>
                    <a:pt x="66" y="47"/>
                  </a:cubicBezTo>
                  <a:cubicBezTo>
                    <a:pt x="71" y="41"/>
                    <a:pt x="77" y="35"/>
                    <a:pt x="82" y="29"/>
                  </a:cubicBezTo>
                  <a:cubicBezTo>
                    <a:pt x="89" y="22"/>
                    <a:pt x="96" y="14"/>
                    <a:pt x="102" y="5"/>
                  </a:cubicBezTo>
                  <a:close/>
                  <a:moveTo>
                    <a:pt x="91" y="5"/>
                  </a:moveTo>
                  <a:cubicBezTo>
                    <a:pt x="84" y="8"/>
                    <a:pt x="78" y="12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ubicBezTo>
                    <a:pt x="73" y="12"/>
                    <a:pt x="72" y="12"/>
                    <a:pt x="71" y="12"/>
                  </a:cubicBezTo>
                  <a:cubicBezTo>
                    <a:pt x="75" y="7"/>
                    <a:pt x="83" y="5"/>
                    <a:pt x="91" y="5"/>
                  </a:cubicBezTo>
                  <a:close/>
                  <a:moveTo>
                    <a:pt x="87" y="16"/>
                  </a:moveTo>
                  <a:cubicBezTo>
                    <a:pt x="88" y="16"/>
                    <a:pt x="88" y="16"/>
                    <a:pt x="88" y="16"/>
                  </a:cubicBezTo>
                  <a:cubicBezTo>
                    <a:pt x="81" y="25"/>
                    <a:pt x="74" y="34"/>
                    <a:pt x="66" y="42"/>
                  </a:cubicBezTo>
                  <a:cubicBezTo>
                    <a:pt x="52" y="56"/>
                    <a:pt x="38" y="70"/>
                    <a:pt x="25" y="85"/>
                  </a:cubicBezTo>
                  <a:cubicBezTo>
                    <a:pt x="36" y="72"/>
                    <a:pt x="47" y="56"/>
                    <a:pt x="57" y="40"/>
                  </a:cubicBezTo>
                  <a:cubicBezTo>
                    <a:pt x="57" y="40"/>
                    <a:pt x="57" y="41"/>
                    <a:pt x="56" y="41"/>
                  </a:cubicBezTo>
                  <a:cubicBezTo>
                    <a:pt x="56" y="42"/>
                    <a:pt x="58" y="44"/>
                    <a:pt x="59" y="43"/>
                  </a:cubicBezTo>
                  <a:cubicBezTo>
                    <a:pt x="68" y="34"/>
                    <a:pt x="78" y="25"/>
                    <a:pt x="87" y="16"/>
                  </a:cubicBezTo>
                  <a:close/>
                  <a:moveTo>
                    <a:pt x="52" y="28"/>
                  </a:moveTo>
                  <a:cubicBezTo>
                    <a:pt x="53" y="28"/>
                    <a:pt x="55" y="29"/>
                    <a:pt x="57" y="30"/>
                  </a:cubicBezTo>
                  <a:cubicBezTo>
                    <a:pt x="46" y="41"/>
                    <a:pt x="36" y="52"/>
                    <a:pt x="26" y="63"/>
                  </a:cubicBezTo>
                  <a:cubicBezTo>
                    <a:pt x="34" y="51"/>
                    <a:pt x="43" y="39"/>
                    <a:pt x="52" y="28"/>
                  </a:cubicBezTo>
                  <a:close/>
                  <a:moveTo>
                    <a:pt x="39" y="27"/>
                  </a:moveTo>
                  <a:cubicBezTo>
                    <a:pt x="42" y="27"/>
                    <a:pt x="45" y="27"/>
                    <a:pt x="47" y="27"/>
                  </a:cubicBezTo>
                  <a:cubicBezTo>
                    <a:pt x="35" y="38"/>
                    <a:pt x="24" y="51"/>
                    <a:pt x="14" y="64"/>
                  </a:cubicBezTo>
                  <a:cubicBezTo>
                    <a:pt x="23" y="53"/>
                    <a:pt x="31" y="39"/>
                    <a:pt x="39" y="27"/>
                  </a:cubicBezTo>
                  <a:close/>
                  <a:moveTo>
                    <a:pt x="15" y="43"/>
                  </a:moveTo>
                  <a:cubicBezTo>
                    <a:pt x="20" y="34"/>
                    <a:pt x="27" y="29"/>
                    <a:pt x="35" y="27"/>
                  </a:cubicBezTo>
                  <a:cubicBezTo>
                    <a:pt x="26" y="38"/>
                    <a:pt x="18" y="48"/>
                    <a:pt x="10" y="60"/>
                  </a:cubicBezTo>
                  <a:cubicBezTo>
                    <a:pt x="11" y="54"/>
                    <a:pt x="13" y="49"/>
                    <a:pt x="15" y="43"/>
                  </a:cubicBezTo>
                  <a:close/>
                  <a:moveTo>
                    <a:pt x="10" y="66"/>
                  </a:moveTo>
                  <a:cubicBezTo>
                    <a:pt x="10" y="65"/>
                    <a:pt x="11" y="64"/>
                    <a:pt x="12" y="63"/>
                  </a:cubicBezTo>
                  <a:cubicBezTo>
                    <a:pt x="12" y="62"/>
                    <a:pt x="11" y="61"/>
                    <a:pt x="10" y="62"/>
                  </a:cubicBezTo>
                  <a:cubicBezTo>
                    <a:pt x="19" y="53"/>
                    <a:pt x="30" y="34"/>
                    <a:pt x="35" y="28"/>
                  </a:cubicBezTo>
                  <a:cubicBezTo>
                    <a:pt x="25" y="41"/>
                    <a:pt x="17" y="55"/>
                    <a:pt x="10" y="69"/>
                  </a:cubicBezTo>
                  <a:cubicBezTo>
                    <a:pt x="10" y="68"/>
                    <a:pt x="10" y="67"/>
                    <a:pt x="10" y="66"/>
                  </a:cubicBezTo>
                  <a:close/>
                  <a:moveTo>
                    <a:pt x="10" y="76"/>
                  </a:moveTo>
                  <a:cubicBezTo>
                    <a:pt x="10" y="75"/>
                    <a:pt x="10" y="74"/>
                    <a:pt x="10" y="74"/>
                  </a:cubicBezTo>
                  <a:cubicBezTo>
                    <a:pt x="10" y="74"/>
                    <a:pt x="10" y="74"/>
                    <a:pt x="10" y="73"/>
                  </a:cubicBezTo>
                  <a:cubicBezTo>
                    <a:pt x="21" y="60"/>
                    <a:pt x="36" y="42"/>
                    <a:pt x="44" y="32"/>
                  </a:cubicBezTo>
                  <a:cubicBezTo>
                    <a:pt x="32" y="47"/>
                    <a:pt x="22" y="64"/>
                    <a:pt x="12" y="80"/>
                  </a:cubicBezTo>
                  <a:cubicBezTo>
                    <a:pt x="11" y="78"/>
                    <a:pt x="11" y="77"/>
                    <a:pt x="10" y="76"/>
                  </a:cubicBezTo>
                  <a:close/>
                  <a:moveTo>
                    <a:pt x="13" y="83"/>
                  </a:moveTo>
                  <a:cubicBezTo>
                    <a:pt x="29" y="66"/>
                    <a:pt x="44" y="48"/>
                    <a:pt x="60" y="31"/>
                  </a:cubicBezTo>
                  <a:cubicBezTo>
                    <a:pt x="45" y="47"/>
                    <a:pt x="32" y="72"/>
                    <a:pt x="19" y="91"/>
                  </a:cubicBezTo>
                  <a:cubicBezTo>
                    <a:pt x="18" y="92"/>
                    <a:pt x="20" y="94"/>
                    <a:pt x="22" y="93"/>
                  </a:cubicBezTo>
                  <a:cubicBezTo>
                    <a:pt x="21" y="93"/>
                    <a:pt x="21" y="94"/>
                    <a:pt x="21" y="94"/>
                  </a:cubicBezTo>
                  <a:cubicBezTo>
                    <a:pt x="20" y="96"/>
                    <a:pt x="22" y="97"/>
                    <a:pt x="24" y="96"/>
                  </a:cubicBezTo>
                  <a:cubicBezTo>
                    <a:pt x="41" y="81"/>
                    <a:pt x="57" y="64"/>
                    <a:pt x="73" y="48"/>
                  </a:cubicBezTo>
                  <a:cubicBezTo>
                    <a:pt x="80" y="41"/>
                    <a:pt x="88" y="34"/>
                    <a:pt x="95" y="27"/>
                  </a:cubicBezTo>
                  <a:cubicBezTo>
                    <a:pt x="99" y="23"/>
                    <a:pt x="119" y="1"/>
                    <a:pt x="103" y="19"/>
                  </a:cubicBezTo>
                  <a:cubicBezTo>
                    <a:pt x="77" y="49"/>
                    <a:pt x="46" y="73"/>
                    <a:pt x="22" y="104"/>
                  </a:cubicBezTo>
                  <a:cubicBezTo>
                    <a:pt x="19" y="97"/>
                    <a:pt x="16" y="90"/>
                    <a:pt x="13" y="83"/>
                  </a:cubicBezTo>
                  <a:close/>
                  <a:moveTo>
                    <a:pt x="24" y="109"/>
                  </a:moveTo>
                  <a:cubicBezTo>
                    <a:pt x="24" y="109"/>
                    <a:pt x="24" y="108"/>
                    <a:pt x="23" y="108"/>
                  </a:cubicBezTo>
                  <a:cubicBezTo>
                    <a:pt x="31" y="103"/>
                    <a:pt x="37" y="97"/>
                    <a:pt x="44" y="91"/>
                  </a:cubicBezTo>
                  <a:cubicBezTo>
                    <a:pt x="38" y="99"/>
                    <a:pt x="32" y="107"/>
                    <a:pt x="26" y="115"/>
                  </a:cubicBezTo>
                  <a:cubicBezTo>
                    <a:pt x="25" y="113"/>
                    <a:pt x="25" y="111"/>
                    <a:pt x="24" y="109"/>
                  </a:cubicBezTo>
                  <a:close/>
                  <a:moveTo>
                    <a:pt x="64" y="133"/>
                  </a:moveTo>
                  <a:cubicBezTo>
                    <a:pt x="65" y="139"/>
                    <a:pt x="66" y="145"/>
                    <a:pt x="67" y="149"/>
                  </a:cubicBezTo>
                  <a:cubicBezTo>
                    <a:pt x="67" y="160"/>
                    <a:pt x="62" y="165"/>
                    <a:pt x="52" y="165"/>
                  </a:cubicBezTo>
                  <a:cubicBezTo>
                    <a:pt x="56" y="159"/>
                    <a:pt x="60" y="153"/>
                    <a:pt x="64" y="148"/>
                  </a:cubicBezTo>
                  <a:cubicBezTo>
                    <a:pt x="66" y="146"/>
                    <a:pt x="63" y="144"/>
                    <a:pt x="61" y="145"/>
                  </a:cubicBezTo>
                  <a:cubicBezTo>
                    <a:pt x="58" y="149"/>
                    <a:pt x="55" y="153"/>
                    <a:pt x="50" y="155"/>
                  </a:cubicBezTo>
                  <a:cubicBezTo>
                    <a:pt x="50" y="155"/>
                    <a:pt x="50" y="156"/>
                    <a:pt x="50" y="156"/>
                  </a:cubicBezTo>
                  <a:cubicBezTo>
                    <a:pt x="50" y="155"/>
                    <a:pt x="51" y="155"/>
                    <a:pt x="51" y="154"/>
                  </a:cubicBezTo>
                  <a:cubicBezTo>
                    <a:pt x="56" y="148"/>
                    <a:pt x="61" y="141"/>
                    <a:pt x="64" y="133"/>
                  </a:cubicBezTo>
                  <a:close/>
                  <a:moveTo>
                    <a:pt x="60" y="138"/>
                  </a:moveTo>
                  <a:cubicBezTo>
                    <a:pt x="55" y="143"/>
                    <a:pt x="47" y="154"/>
                    <a:pt x="40" y="162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40" y="161"/>
                    <a:pt x="39" y="160"/>
                    <a:pt x="38" y="159"/>
                  </a:cubicBezTo>
                  <a:cubicBezTo>
                    <a:pt x="46" y="152"/>
                    <a:pt x="53" y="145"/>
                    <a:pt x="60" y="138"/>
                  </a:cubicBezTo>
                  <a:close/>
                  <a:moveTo>
                    <a:pt x="49" y="133"/>
                  </a:moveTo>
                  <a:cubicBezTo>
                    <a:pt x="45" y="140"/>
                    <a:pt x="41" y="148"/>
                    <a:pt x="37" y="155"/>
                  </a:cubicBezTo>
                  <a:cubicBezTo>
                    <a:pt x="36" y="153"/>
                    <a:pt x="35" y="150"/>
                    <a:pt x="35" y="14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40" y="142"/>
                    <a:pt x="46" y="137"/>
                    <a:pt x="51" y="131"/>
                  </a:cubicBezTo>
                  <a:cubicBezTo>
                    <a:pt x="51" y="132"/>
                    <a:pt x="50" y="133"/>
                    <a:pt x="49" y="133"/>
                  </a:cubicBezTo>
                  <a:close/>
                  <a:moveTo>
                    <a:pt x="68" y="104"/>
                  </a:moveTo>
                  <a:cubicBezTo>
                    <a:pt x="56" y="116"/>
                    <a:pt x="44" y="130"/>
                    <a:pt x="34" y="144"/>
                  </a:cubicBezTo>
                  <a:cubicBezTo>
                    <a:pt x="33" y="142"/>
                    <a:pt x="33" y="140"/>
                    <a:pt x="32" y="138"/>
                  </a:cubicBezTo>
                  <a:cubicBezTo>
                    <a:pt x="41" y="129"/>
                    <a:pt x="49" y="121"/>
                    <a:pt x="57" y="113"/>
                  </a:cubicBezTo>
                  <a:cubicBezTo>
                    <a:pt x="61" y="110"/>
                    <a:pt x="65" y="107"/>
                    <a:pt x="68" y="104"/>
                  </a:cubicBezTo>
                  <a:close/>
                  <a:moveTo>
                    <a:pt x="74" y="79"/>
                  </a:moveTo>
                  <a:cubicBezTo>
                    <a:pt x="74" y="80"/>
                    <a:pt x="74" y="81"/>
                    <a:pt x="74" y="81"/>
                  </a:cubicBezTo>
                  <a:cubicBezTo>
                    <a:pt x="59" y="95"/>
                    <a:pt x="44" y="110"/>
                    <a:pt x="30" y="125"/>
                  </a:cubicBezTo>
                  <a:cubicBezTo>
                    <a:pt x="29" y="126"/>
                    <a:pt x="30" y="127"/>
                    <a:pt x="31" y="126"/>
                  </a:cubicBezTo>
                  <a:cubicBezTo>
                    <a:pt x="39" y="118"/>
                    <a:pt x="46" y="110"/>
                    <a:pt x="54" y="102"/>
                  </a:cubicBezTo>
                  <a:cubicBezTo>
                    <a:pt x="61" y="95"/>
                    <a:pt x="74" y="87"/>
                    <a:pt x="79" y="81"/>
                  </a:cubicBezTo>
                  <a:cubicBezTo>
                    <a:pt x="64" y="99"/>
                    <a:pt x="47" y="116"/>
                    <a:pt x="31" y="133"/>
                  </a:cubicBezTo>
                  <a:cubicBezTo>
                    <a:pt x="30" y="129"/>
                    <a:pt x="29" y="124"/>
                    <a:pt x="28" y="120"/>
                  </a:cubicBezTo>
                  <a:cubicBezTo>
                    <a:pt x="55" y="95"/>
                    <a:pt x="80" y="68"/>
                    <a:pt x="107" y="43"/>
                  </a:cubicBezTo>
                  <a:cubicBezTo>
                    <a:pt x="107" y="42"/>
                    <a:pt x="108" y="41"/>
                    <a:pt x="109" y="40"/>
                  </a:cubicBezTo>
                  <a:cubicBezTo>
                    <a:pt x="97" y="53"/>
                    <a:pt x="85" y="66"/>
                    <a:pt x="74" y="79"/>
                  </a:cubicBezTo>
                  <a:close/>
                  <a:moveTo>
                    <a:pt x="133" y="38"/>
                  </a:moveTo>
                  <a:cubicBezTo>
                    <a:pt x="125" y="42"/>
                    <a:pt x="112" y="48"/>
                    <a:pt x="103" y="56"/>
                  </a:cubicBezTo>
                  <a:cubicBezTo>
                    <a:pt x="106" y="53"/>
                    <a:pt x="110" y="49"/>
                    <a:pt x="113" y="46"/>
                  </a:cubicBezTo>
                  <a:cubicBezTo>
                    <a:pt x="117" y="43"/>
                    <a:pt x="121" y="40"/>
                    <a:pt x="125" y="36"/>
                  </a:cubicBezTo>
                  <a:cubicBezTo>
                    <a:pt x="125" y="36"/>
                    <a:pt x="125" y="37"/>
                    <a:pt x="125" y="37"/>
                  </a:cubicBezTo>
                  <a:cubicBezTo>
                    <a:pt x="123" y="39"/>
                    <a:pt x="125" y="41"/>
                    <a:pt x="127" y="40"/>
                  </a:cubicBezTo>
                  <a:cubicBezTo>
                    <a:pt x="135" y="34"/>
                    <a:pt x="143" y="28"/>
                    <a:pt x="148" y="20"/>
                  </a:cubicBezTo>
                  <a:cubicBezTo>
                    <a:pt x="150" y="18"/>
                    <a:pt x="147" y="16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7"/>
                    <a:pt x="143" y="17"/>
                    <a:pt x="142" y="18"/>
                  </a:cubicBezTo>
                  <a:cubicBezTo>
                    <a:pt x="132" y="26"/>
                    <a:pt x="122" y="34"/>
                    <a:pt x="112" y="43"/>
                  </a:cubicBezTo>
                  <a:cubicBezTo>
                    <a:pt x="120" y="34"/>
                    <a:pt x="129" y="25"/>
                    <a:pt x="137" y="15"/>
                  </a:cubicBezTo>
                  <a:cubicBezTo>
                    <a:pt x="139" y="14"/>
                    <a:pt x="136" y="11"/>
                    <a:pt x="134" y="13"/>
                  </a:cubicBezTo>
                  <a:cubicBezTo>
                    <a:pt x="98" y="44"/>
                    <a:pt x="66" y="78"/>
                    <a:pt x="32" y="111"/>
                  </a:cubicBezTo>
                  <a:cubicBezTo>
                    <a:pt x="45" y="99"/>
                    <a:pt x="61" y="77"/>
                    <a:pt x="76" y="61"/>
                  </a:cubicBezTo>
                  <a:cubicBezTo>
                    <a:pt x="91" y="45"/>
                    <a:pt x="108" y="30"/>
                    <a:pt x="124" y="14"/>
                  </a:cubicBezTo>
                  <a:cubicBezTo>
                    <a:pt x="126" y="12"/>
                    <a:pt x="123" y="10"/>
                    <a:pt x="121" y="11"/>
                  </a:cubicBezTo>
                  <a:cubicBezTo>
                    <a:pt x="119" y="13"/>
                    <a:pt x="117" y="16"/>
                    <a:pt x="114" y="18"/>
                  </a:cubicBezTo>
                  <a:cubicBezTo>
                    <a:pt x="112" y="17"/>
                    <a:pt x="110" y="19"/>
                    <a:pt x="108" y="24"/>
                  </a:cubicBezTo>
                  <a:cubicBezTo>
                    <a:pt x="83" y="48"/>
                    <a:pt x="60" y="73"/>
                    <a:pt x="34" y="95"/>
                  </a:cubicBezTo>
                  <a:cubicBezTo>
                    <a:pt x="47" y="84"/>
                    <a:pt x="59" y="67"/>
                    <a:pt x="72" y="54"/>
                  </a:cubicBezTo>
                  <a:cubicBezTo>
                    <a:pt x="88" y="39"/>
                    <a:pt x="104" y="24"/>
                    <a:pt x="117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24" y="8"/>
                    <a:pt x="130" y="10"/>
                    <a:pt x="135" y="10"/>
                  </a:cubicBezTo>
                  <a:cubicBezTo>
                    <a:pt x="140" y="11"/>
                    <a:pt x="158" y="9"/>
                    <a:pt x="156" y="16"/>
                  </a:cubicBezTo>
                  <a:cubicBezTo>
                    <a:pt x="154" y="26"/>
                    <a:pt x="141" y="33"/>
                    <a:pt x="13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18" name="Freeform 94">
              <a:extLst>
                <a:ext uri="{FF2B5EF4-FFF2-40B4-BE49-F238E27FC236}">
                  <a16:creationId xmlns:a16="http://schemas.microsoft.com/office/drawing/2014/main" id="{2CFD7919-21C5-8900-C9BE-C741DDAE11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0875" y="1743075"/>
              <a:ext cx="455613" cy="311150"/>
            </a:xfrm>
            <a:custGeom>
              <a:avLst/>
              <a:gdLst>
                <a:gd name="T0" fmla="*/ 166 w 184"/>
                <a:gd name="T1" fmla="*/ 40 h 126"/>
                <a:gd name="T2" fmla="*/ 154 w 184"/>
                <a:gd name="T3" fmla="*/ 42 h 126"/>
                <a:gd name="T4" fmla="*/ 137 w 184"/>
                <a:gd name="T5" fmla="*/ 3 h 126"/>
                <a:gd name="T6" fmla="*/ 119 w 184"/>
                <a:gd name="T7" fmla="*/ 8 h 126"/>
                <a:gd name="T8" fmla="*/ 60 w 184"/>
                <a:gd name="T9" fmla="*/ 55 h 126"/>
                <a:gd name="T10" fmla="*/ 7 w 184"/>
                <a:gd name="T11" fmla="*/ 68 h 126"/>
                <a:gd name="T12" fmla="*/ 15 w 184"/>
                <a:gd name="T13" fmla="*/ 83 h 126"/>
                <a:gd name="T14" fmla="*/ 28 w 184"/>
                <a:gd name="T15" fmla="*/ 101 h 126"/>
                <a:gd name="T16" fmla="*/ 44 w 184"/>
                <a:gd name="T17" fmla="*/ 115 h 126"/>
                <a:gd name="T18" fmla="*/ 79 w 184"/>
                <a:gd name="T19" fmla="*/ 94 h 126"/>
                <a:gd name="T20" fmla="*/ 85 w 184"/>
                <a:gd name="T21" fmla="*/ 88 h 126"/>
                <a:gd name="T22" fmla="*/ 92 w 184"/>
                <a:gd name="T23" fmla="*/ 92 h 126"/>
                <a:gd name="T24" fmla="*/ 90 w 184"/>
                <a:gd name="T25" fmla="*/ 98 h 126"/>
                <a:gd name="T26" fmla="*/ 101 w 184"/>
                <a:gd name="T27" fmla="*/ 105 h 126"/>
                <a:gd name="T28" fmla="*/ 103 w 184"/>
                <a:gd name="T29" fmla="*/ 108 h 126"/>
                <a:gd name="T30" fmla="*/ 168 w 184"/>
                <a:gd name="T31" fmla="*/ 63 h 126"/>
                <a:gd name="T32" fmla="*/ 180 w 184"/>
                <a:gd name="T33" fmla="*/ 48 h 126"/>
                <a:gd name="T34" fmla="*/ 148 w 184"/>
                <a:gd name="T35" fmla="*/ 49 h 126"/>
                <a:gd name="T36" fmla="*/ 140 w 184"/>
                <a:gd name="T37" fmla="*/ 57 h 126"/>
                <a:gd name="T38" fmla="*/ 123 w 184"/>
                <a:gd name="T39" fmla="*/ 10 h 126"/>
                <a:gd name="T40" fmla="*/ 101 w 184"/>
                <a:gd name="T41" fmla="*/ 33 h 126"/>
                <a:gd name="T42" fmla="*/ 93 w 184"/>
                <a:gd name="T43" fmla="*/ 51 h 126"/>
                <a:gd name="T44" fmla="*/ 98 w 184"/>
                <a:gd name="T45" fmla="*/ 54 h 126"/>
                <a:gd name="T46" fmla="*/ 85 w 184"/>
                <a:gd name="T47" fmla="*/ 65 h 126"/>
                <a:gd name="T48" fmla="*/ 71 w 184"/>
                <a:gd name="T49" fmla="*/ 71 h 126"/>
                <a:gd name="T50" fmla="*/ 59 w 184"/>
                <a:gd name="T51" fmla="*/ 68 h 126"/>
                <a:gd name="T52" fmla="*/ 53 w 184"/>
                <a:gd name="T53" fmla="*/ 57 h 126"/>
                <a:gd name="T54" fmla="*/ 30 w 184"/>
                <a:gd name="T55" fmla="*/ 50 h 126"/>
                <a:gd name="T56" fmla="*/ 52 w 184"/>
                <a:gd name="T57" fmla="*/ 54 h 126"/>
                <a:gd name="T58" fmla="*/ 31 w 184"/>
                <a:gd name="T59" fmla="*/ 65 h 126"/>
                <a:gd name="T60" fmla="*/ 25 w 184"/>
                <a:gd name="T61" fmla="*/ 59 h 126"/>
                <a:gd name="T62" fmla="*/ 25 w 184"/>
                <a:gd name="T63" fmla="*/ 50 h 126"/>
                <a:gd name="T64" fmla="*/ 11 w 184"/>
                <a:gd name="T65" fmla="*/ 57 h 126"/>
                <a:gd name="T66" fmla="*/ 13 w 184"/>
                <a:gd name="T67" fmla="*/ 60 h 126"/>
                <a:gd name="T68" fmla="*/ 28 w 184"/>
                <a:gd name="T69" fmla="*/ 63 h 126"/>
                <a:gd name="T70" fmla="*/ 23 w 184"/>
                <a:gd name="T71" fmla="*/ 83 h 126"/>
                <a:gd name="T72" fmla="*/ 24 w 184"/>
                <a:gd name="T73" fmla="*/ 85 h 126"/>
                <a:gd name="T74" fmla="*/ 52 w 184"/>
                <a:gd name="T75" fmla="*/ 72 h 126"/>
                <a:gd name="T76" fmla="*/ 53 w 184"/>
                <a:gd name="T77" fmla="*/ 101 h 126"/>
                <a:gd name="T78" fmla="*/ 57 w 184"/>
                <a:gd name="T79" fmla="*/ 83 h 126"/>
                <a:gd name="T80" fmla="*/ 40 w 184"/>
                <a:gd name="T81" fmla="*/ 107 h 126"/>
                <a:gd name="T82" fmla="*/ 72 w 184"/>
                <a:gd name="T83" fmla="*/ 88 h 126"/>
                <a:gd name="T84" fmla="*/ 129 w 184"/>
                <a:gd name="T85" fmla="*/ 33 h 126"/>
                <a:gd name="T86" fmla="*/ 81 w 184"/>
                <a:gd name="T87" fmla="*/ 86 h 126"/>
                <a:gd name="T88" fmla="*/ 108 w 184"/>
                <a:gd name="T89" fmla="*/ 65 h 126"/>
                <a:gd name="T90" fmla="*/ 131 w 184"/>
                <a:gd name="T91" fmla="*/ 27 h 126"/>
                <a:gd name="T92" fmla="*/ 129 w 184"/>
                <a:gd name="T93" fmla="*/ 17 h 126"/>
                <a:gd name="T94" fmla="*/ 138 w 184"/>
                <a:gd name="T95" fmla="*/ 31 h 126"/>
                <a:gd name="T96" fmla="*/ 108 w 184"/>
                <a:gd name="T97" fmla="*/ 65 h 126"/>
                <a:gd name="T98" fmla="*/ 138 w 184"/>
                <a:gd name="T99" fmla="*/ 59 h 126"/>
                <a:gd name="T100" fmla="*/ 137 w 184"/>
                <a:gd name="T101" fmla="*/ 49 h 126"/>
                <a:gd name="T102" fmla="*/ 104 w 184"/>
                <a:gd name="T103" fmla="*/ 102 h 126"/>
                <a:gd name="T104" fmla="*/ 153 w 184"/>
                <a:gd name="T105" fmla="*/ 62 h 126"/>
                <a:gd name="T106" fmla="*/ 154 w 184"/>
                <a:gd name="T107" fmla="*/ 74 h 126"/>
                <a:gd name="T108" fmla="*/ 121 w 184"/>
                <a:gd name="T109" fmla="*/ 116 h 126"/>
                <a:gd name="T110" fmla="*/ 135 w 184"/>
                <a:gd name="T111" fmla="*/ 110 h 126"/>
                <a:gd name="T112" fmla="*/ 135 w 184"/>
                <a:gd name="T113" fmla="*/ 110 h 126"/>
                <a:gd name="T114" fmla="*/ 149 w 184"/>
                <a:gd name="T115" fmla="*/ 73 h 126"/>
                <a:gd name="T116" fmla="*/ 151 w 184"/>
                <a:gd name="T117" fmla="*/ 58 h 126"/>
                <a:gd name="T118" fmla="*/ 173 w 184"/>
                <a:gd name="T119" fmla="*/ 5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4" h="126">
                  <a:moveTo>
                    <a:pt x="182" y="41"/>
                  </a:moveTo>
                  <a:cubicBezTo>
                    <a:pt x="180" y="38"/>
                    <a:pt x="172" y="40"/>
                    <a:pt x="169" y="40"/>
                  </a:cubicBezTo>
                  <a:cubicBezTo>
                    <a:pt x="168" y="40"/>
                    <a:pt x="167" y="40"/>
                    <a:pt x="166" y="40"/>
                  </a:cubicBezTo>
                  <a:cubicBezTo>
                    <a:pt x="167" y="38"/>
                    <a:pt x="165" y="37"/>
                    <a:pt x="163" y="38"/>
                  </a:cubicBezTo>
                  <a:cubicBezTo>
                    <a:pt x="162" y="39"/>
                    <a:pt x="162" y="39"/>
                    <a:pt x="161" y="40"/>
                  </a:cubicBezTo>
                  <a:cubicBezTo>
                    <a:pt x="159" y="40"/>
                    <a:pt x="156" y="41"/>
                    <a:pt x="154" y="42"/>
                  </a:cubicBezTo>
                  <a:cubicBezTo>
                    <a:pt x="148" y="44"/>
                    <a:pt x="147" y="49"/>
                    <a:pt x="140" y="47"/>
                  </a:cubicBezTo>
                  <a:cubicBezTo>
                    <a:pt x="141" y="33"/>
                    <a:pt x="141" y="12"/>
                    <a:pt x="135" y="5"/>
                  </a:cubicBezTo>
                  <a:cubicBezTo>
                    <a:pt x="135" y="5"/>
                    <a:pt x="136" y="4"/>
                    <a:pt x="137" y="3"/>
                  </a:cubicBezTo>
                  <a:cubicBezTo>
                    <a:pt x="138" y="2"/>
                    <a:pt x="136" y="0"/>
                    <a:pt x="135" y="1"/>
                  </a:cubicBezTo>
                  <a:cubicBezTo>
                    <a:pt x="133" y="2"/>
                    <a:pt x="133" y="2"/>
                    <a:pt x="132" y="3"/>
                  </a:cubicBezTo>
                  <a:cubicBezTo>
                    <a:pt x="129" y="2"/>
                    <a:pt x="124" y="3"/>
                    <a:pt x="119" y="8"/>
                  </a:cubicBezTo>
                  <a:cubicBezTo>
                    <a:pt x="105" y="18"/>
                    <a:pt x="93" y="35"/>
                    <a:pt x="88" y="51"/>
                  </a:cubicBezTo>
                  <a:cubicBezTo>
                    <a:pt x="86" y="54"/>
                    <a:pt x="85" y="57"/>
                    <a:pt x="85" y="61"/>
                  </a:cubicBezTo>
                  <a:cubicBezTo>
                    <a:pt x="84" y="67"/>
                    <a:pt x="60" y="55"/>
                    <a:pt x="60" y="55"/>
                  </a:cubicBezTo>
                  <a:cubicBezTo>
                    <a:pt x="50" y="50"/>
                    <a:pt x="41" y="47"/>
                    <a:pt x="30" y="46"/>
                  </a:cubicBezTo>
                  <a:cubicBezTo>
                    <a:pt x="24" y="45"/>
                    <a:pt x="0" y="48"/>
                    <a:pt x="0" y="58"/>
                  </a:cubicBezTo>
                  <a:cubicBezTo>
                    <a:pt x="0" y="62"/>
                    <a:pt x="4" y="66"/>
                    <a:pt x="7" y="68"/>
                  </a:cubicBezTo>
                  <a:cubicBezTo>
                    <a:pt x="10" y="71"/>
                    <a:pt x="12" y="75"/>
                    <a:pt x="15" y="78"/>
                  </a:cubicBezTo>
                  <a:cubicBezTo>
                    <a:pt x="14" y="79"/>
                    <a:pt x="14" y="80"/>
                    <a:pt x="13" y="80"/>
                  </a:cubicBezTo>
                  <a:cubicBezTo>
                    <a:pt x="12" y="82"/>
                    <a:pt x="14" y="84"/>
                    <a:pt x="15" y="83"/>
                  </a:cubicBezTo>
                  <a:cubicBezTo>
                    <a:pt x="16" y="82"/>
                    <a:pt x="16" y="82"/>
                    <a:pt x="17" y="81"/>
                  </a:cubicBezTo>
                  <a:cubicBezTo>
                    <a:pt x="21" y="87"/>
                    <a:pt x="25" y="94"/>
                    <a:pt x="28" y="100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6" y="103"/>
                    <a:pt x="28" y="105"/>
                    <a:pt x="30" y="104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33" y="108"/>
                    <a:pt x="38" y="117"/>
                    <a:pt x="44" y="115"/>
                  </a:cubicBezTo>
                  <a:cubicBezTo>
                    <a:pt x="48" y="113"/>
                    <a:pt x="50" y="109"/>
                    <a:pt x="53" y="106"/>
                  </a:cubicBezTo>
                  <a:cubicBezTo>
                    <a:pt x="59" y="99"/>
                    <a:pt x="67" y="95"/>
                    <a:pt x="76" y="92"/>
                  </a:cubicBezTo>
                  <a:cubicBezTo>
                    <a:pt x="75" y="94"/>
                    <a:pt x="77" y="96"/>
                    <a:pt x="79" y="94"/>
                  </a:cubicBezTo>
                  <a:cubicBezTo>
                    <a:pt x="80" y="93"/>
                    <a:pt x="82" y="91"/>
                    <a:pt x="84" y="90"/>
                  </a:cubicBezTo>
                  <a:cubicBezTo>
                    <a:pt x="84" y="90"/>
                    <a:pt x="84" y="90"/>
                    <a:pt x="85" y="90"/>
                  </a:cubicBezTo>
                  <a:cubicBezTo>
                    <a:pt x="85" y="89"/>
                    <a:pt x="86" y="89"/>
                    <a:pt x="85" y="88"/>
                  </a:cubicBezTo>
                  <a:cubicBezTo>
                    <a:pt x="100" y="75"/>
                    <a:pt x="116" y="63"/>
                    <a:pt x="132" y="51"/>
                  </a:cubicBezTo>
                  <a:cubicBezTo>
                    <a:pt x="121" y="60"/>
                    <a:pt x="106" y="78"/>
                    <a:pt x="94" y="93"/>
                  </a:cubicBezTo>
                  <a:cubicBezTo>
                    <a:pt x="94" y="93"/>
                    <a:pt x="93" y="92"/>
                    <a:pt x="92" y="92"/>
                  </a:cubicBezTo>
                  <a:cubicBezTo>
                    <a:pt x="90" y="91"/>
                    <a:pt x="89" y="93"/>
                    <a:pt x="90" y="94"/>
                  </a:cubicBezTo>
                  <a:cubicBezTo>
                    <a:pt x="91" y="95"/>
                    <a:pt x="92" y="95"/>
                    <a:pt x="92" y="96"/>
                  </a:cubicBezTo>
                  <a:cubicBezTo>
                    <a:pt x="92" y="96"/>
                    <a:pt x="91" y="97"/>
                    <a:pt x="90" y="98"/>
                  </a:cubicBezTo>
                  <a:cubicBezTo>
                    <a:pt x="89" y="100"/>
                    <a:pt x="91" y="102"/>
                    <a:pt x="93" y="101"/>
                  </a:cubicBezTo>
                  <a:cubicBezTo>
                    <a:pt x="94" y="100"/>
                    <a:pt x="95" y="99"/>
                    <a:pt x="95" y="99"/>
                  </a:cubicBezTo>
                  <a:cubicBezTo>
                    <a:pt x="97" y="101"/>
                    <a:pt x="99" y="103"/>
                    <a:pt x="101" y="105"/>
                  </a:cubicBezTo>
                  <a:cubicBezTo>
                    <a:pt x="100" y="105"/>
                    <a:pt x="100" y="106"/>
                    <a:pt x="100" y="106"/>
                  </a:cubicBezTo>
                  <a:cubicBezTo>
                    <a:pt x="99" y="108"/>
                    <a:pt x="101" y="111"/>
                    <a:pt x="103" y="109"/>
                  </a:cubicBezTo>
                  <a:cubicBezTo>
                    <a:pt x="103" y="109"/>
                    <a:pt x="103" y="109"/>
                    <a:pt x="103" y="108"/>
                  </a:cubicBezTo>
                  <a:cubicBezTo>
                    <a:pt x="111" y="117"/>
                    <a:pt x="119" y="126"/>
                    <a:pt x="128" y="121"/>
                  </a:cubicBezTo>
                  <a:cubicBezTo>
                    <a:pt x="144" y="113"/>
                    <a:pt x="154" y="89"/>
                    <a:pt x="162" y="73"/>
                  </a:cubicBezTo>
                  <a:cubicBezTo>
                    <a:pt x="164" y="70"/>
                    <a:pt x="166" y="66"/>
                    <a:pt x="168" y="63"/>
                  </a:cubicBezTo>
                  <a:cubicBezTo>
                    <a:pt x="169" y="62"/>
                    <a:pt x="170" y="61"/>
                    <a:pt x="171" y="60"/>
                  </a:cubicBezTo>
                  <a:cubicBezTo>
                    <a:pt x="171" y="60"/>
                    <a:pt x="171" y="59"/>
                    <a:pt x="171" y="59"/>
                  </a:cubicBezTo>
                  <a:cubicBezTo>
                    <a:pt x="174" y="55"/>
                    <a:pt x="177" y="51"/>
                    <a:pt x="180" y="48"/>
                  </a:cubicBezTo>
                  <a:cubicBezTo>
                    <a:pt x="181" y="46"/>
                    <a:pt x="184" y="44"/>
                    <a:pt x="182" y="41"/>
                  </a:cubicBezTo>
                  <a:close/>
                  <a:moveTo>
                    <a:pt x="140" y="49"/>
                  </a:moveTo>
                  <a:cubicBezTo>
                    <a:pt x="142" y="50"/>
                    <a:pt x="145" y="50"/>
                    <a:pt x="148" y="49"/>
                  </a:cubicBezTo>
                  <a:cubicBezTo>
                    <a:pt x="149" y="48"/>
                    <a:pt x="151" y="48"/>
                    <a:pt x="152" y="47"/>
                  </a:cubicBezTo>
                  <a:cubicBezTo>
                    <a:pt x="148" y="51"/>
                    <a:pt x="144" y="54"/>
                    <a:pt x="140" y="57"/>
                  </a:cubicBezTo>
                  <a:cubicBezTo>
                    <a:pt x="140" y="57"/>
                    <a:pt x="140" y="57"/>
                    <a:pt x="140" y="57"/>
                  </a:cubicBezTo>
                  <a:cubicBezTo>
                    <a:pt x="140" y="56"/>
                    <a:pt x="140" y="53"/>
                    <a:pt x="140" y="49"/>
                  </a:cubicBezTo>
                  <a:close/>
                  <a:moveTo>
                    <a:pt x="115" y="16"/>
                  </a:moveTo>
                  <a:cubicBezTo>
                    <a:pt x="118" y="12"/>
                    <a:pt x="121" y="11"/>
                    <a:pt x="123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18" y="15"/>
                    <a:pt x="113" y="20"/>
                    <a:pt x="107" y="25"/>
                  </a:cubicBezTo>
                  <a:cubicBezTo>
                    <a:pt x="105" y="28"/>
                    <a:pt x="103" y="30"/>
                    <a:pt x="101" y="33"/>
                  </a:cubicBezTo>
                  <a:cubicBezTo>
                    <a:pt x="105" y="26"/>
                    <a:pt x="110" y="20"/>
                    <a:pt x="115" y="16"/>
                  </a:cubicBezTo>
                  <a:close/>
                  <a:moveTo>
                    <a:pt x="91" y="50"/>
                  </a:moveTo>
                  <a:cubicBezTo>
                    <a:pt x="91" y="51"/>
                    <a:pt x="92" y="51"/>
                    <a:pt x="93" y="51"/>
                  </a:cubicBezTo>
                  <a:cubicBezTo>
                    <a:pt x="104" y="43"/>
                    <a:pt x="118" y="34"/>
                    <a:pt x="125" y="24"/>
                  </a:cubicBezTo>
                  <a:cubicBezTo>
                    <a:pt x="118" y="34"/>
                    <a:pt x="109" y="44"/>
                    <a:pt x="99" y="53"/>
                  </a:cubicBezTo>
                  <a:cubicBezTo>
                    <a:pt x="98" y="53"/>
                    <a:pt x="98" y="54"/>
                    <a:pt x="98" y="54"/>
                  </a:cubicBezTo>
                  <a:cubicBezTo>
                    <a:pt x="95" y="57"/>
                    <a:pt x="92" y="60"/>
                    <a:pt x="89" y="62"/>
                  </a:cubicBezTo>
                  <a:cubicBezTo>
                    <a:pt x="89" y="59"/>
                    <a:pt x="89" y="55"/>
                    <a:pt x="91" y="50"/>
                  </a:cubicBezTo>
                  <a:close/>
                  <a:moveTo>
                    <a:pt x="85" y="65"/>
                  </a:moveTo>
                  <a:cubicBezTo>
                    <a:pt x="85" y="66"/>
                    <a:pt x="84" y="66"/>
                    <a:pt x="83" y="67"/>
                  </a:cubicBezTo>
                  <a:cubicBezTo>
                    <a:pt x="75" y="75"/>
                    <a:pt x="65" y="82"/>
                    <a:pt x="56" y="89"/>
                  </a:cubicBezTo>
                  <a:cubicBezTo>
                    <a:pt x="62" y="83"/>
                    <a:pt x="66" y="77"/>
                    <a:pt x="71" y="71"/>
                  </a:cubicBezTo>
                  <a:cubicBezTo>
                    <a:pt x="72" y="69"/>
                    <a:pt x="69" y="68"/>
                    <a:pt x="68" y="69"/>
                  </a:cubicBezTo>
                  <a:cubicBezTo>
                    <a:pt x="58" y="78"/>
                    <a:pt x="43" y="87"/>
                    <a:pt x="35" y="97"/>
                  </a:cubicBezTo>
                  <a:cubicBezTo>
                    <a:pt x="43" y="87"/>
                    <a:pt x="52" y="78"/>
                    <a:pt x="59" y="68"/>
                  </a:cubicBezTo>
                  <a:cubicBezTo>
                    <a:pt x="60" y="66"/>
                    <a:pt x="58" y="65"/>
                    <a:pt x="57" y="65"/>
                  </a:cubicBezTo>
                  <a:cubicBezTo>
                    <a:pt x="47" y="70"/>
                    <a:pt x="39" y="76"/>
                    <a:pt x="30" y="82"/>
                  </a:cubicBezTo>
                  <a:cubicBezTo>
                    <a:pt x="37" y="77"/>
                    <a:pt x="46" y="65"/>
                    <a:pt x="53" y="57"/>
                  </a:cubicBezTo>
                  <a:cubicBezTo>
                    <a:pt x="53" y="56"/>
                    <a:pt x="53" y="54"/>
                    <a:pt x="52" y="54"/>
                  </a:cubicBezTo>
                  <a:cubicBezTo>
                    <a:pt x="63" y="59"/>
                    <a:pt x="73" y="65"/>
                    <a:pt x="85" y="65"/>
                  </a:cubicBezTo>
                  <a:close/>
                  <a:moveTo>
                    <a:pt x="30" y="50"/>
                  </a:moveTo>
                  <a:cubicBezTo>
                    <a:pt x="30" y="50"/>
                    <a:pt x="30" y="49"/>
                    <a:pt x="30" y="49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8" y="49"/>
                    <a:pt x="45" y="51"/>
                    <a:pt x="52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42" y="59"/>
                    <a:pt x="34" y="64"/>
                    <a:pt x="26" y="70"/>
                  </a:cubicBezTo>
                  <a:cubicBezTo>
                    <a:pt x="28" y="68"/>
                    <a:pt x="29" y="67"/>
                    <a:pt x="31" y="65"/>
                  </a:cubicBezTo>
                  <a:cubicBezTo>
                    <a:pt x="35" y="60"/>
                    <a:pt x="36" y="58"/>
                    <a:pt x="40" y="53"/>
                  </a:cubicBezTo>
                  <a:cubicBezTo>
                    <a:pt x="41" y="52"/>
                    <a:pt x="39" y="50"/>
                    <a:pt x="38" y="51"/>
                  </a:cubicBezTo>
                  <a:cubicBezTo>
                    <a:pt x="33" y="54"/>
                    <a:pt x="29" y="55"/>
                    <a:pt x="25" y="59"/>
                  </a:cubicBezTo>
                  <a:cubicBezTo>
                    <a:pt x="12" y="69"/>
                    <a:pt x="27" y="55"/>
                    <a:pt x="30" y="50"/>
                  </a:cubicBezTo>
                  <a:close/>
                  <a:moveTo>
                    <a:pt x="12" y="68"/>
                  </a:moveTo>
                  <a:cubicBezTo>
                    <a:pt x="1" y="57"/>
                    <a:pt x="14" y="52"/>
                    <a:pt x="25" y="50"/>
                  </a:cubicBezTo>
                  <a:cubicBezTo>
                    <a:pt x="22" y="52"/>
                    <a:pt x="18" y="55"/>
                    <a:pt x="16" y="56"/>
                  </a:cubicBezTo>
                  <a:cubicBezTo>
                    <a:pt x="17" y="56"/>
                    <a:pt x="16" y="55"/>
                    <a:pt x="16" y="55"/>
                  </a:cubicBezTo>
                  <a:cubicBezTo>
                    <a:pt x="14" y="56"/>
                    <a:pt x="13" y="56"/>
                    <a:pt x="11" y="57"/>
                  </a:cubicBezTo>
                  <a:cubicBezTo>
                    <a:pt x="11" y="57"/>
                    <a:pt x="10" y="58"/>
                    <a:pt x="11" y="58"/>
                  </a:cubicBezTo>
                  <a:cubicBezTo>
                    <a:pt x="11" y="59"/>
                    <a:pt x="11" y="59"/>
                    <a:pt x="12" y="59"/>
                  </a:cubicBezTo>
                  <a:cubicBezTo>
                    <a:pt x="12" y="60"/>
                    <a:pt x="13" y="60"/>
                    <a:pt x="13" y="60"/>
                  </a:cubicBezTo>
                  <a:cubicBezTo>
                    <a:pt x="29" y="50"/>
                    <a:pt x="22" y="57"/>
                    <a:pt x="15" y="68"/>
                  </a:cubicBezTo>
                  <a:cubicBezTo>
                    <a:pt x="13" y="69"/>
                    <a:pt x="16" y="71"/>
                    <a:pt x="17" y="70"/>
                  </a:cubicBezTo>
                  <a:cubicBezTo>
                    <a:pt x="21" y="66"/>
                    <a:pt x="41" y="47"/>
                    <a:pt x="28" y="63"/>
                  </a:cubicBezTo>
                  <a:cubicBezTo>
                    <a:pt x="25" y="67"/>
                    <a:pt x="21" y="71"/>
                    <a:pt x="18" y="75"/>
                  </a:cubicBezTo>
                  <a:cubicBezTo>
                    <a:pt x="16" y="73"/>
                    <a:pt x="14" y="70"/>
                    <a:pt x="12" y="68"/>
                  </a:cubicBezTo>
                  <a:close/>
                  <a:moveTo>
                    <a:pt x="23" y="83"/>
                  </a:moveTo>
                  <a:cubicBezTo>
                    <a:pt x="22" y="82"/>
                    <a:pt x="21" y="80"/>
                    <a:pt x="20" y="79"/>
                  </a:cubicBezTo>
                  <a:cubicBezTo>
                    <a:pt x="28" y="74"/>
                    <a:pt x="41" y="66"/>
                    <a:pt x="45" y="61"/>
                  </a:cubicBezTo>
                  <a:cubicBezTo>
                    <a:pt x="38" y="69"/>
                    <a:pt x="31" y="77"/>
                    <a:pt x="24" y="85"/>
                  </a:cubicBezTo>
                  <a:cubicBezTo>
                    <a:pt x="24" y="84"/>
                    <a:pt x="23" y="84"/>
                    <a:pt x="23" y="83"/>
                  </a:cubicBezTo>
                  <a:close/>
                  <a:moveTo>
                    <a:pt x="26" y="89"/>
                  </a:moveTo>
                  <a:cubicBezTo>
                    <a:pt x="34" y="83"/>
                    <a:pt x="43" y="77"/>
                    <a:pt x="52" y="72"/>
                  </a:cubicBezTo>
                  <a:cubicBezTo>
                    <a:pt x="45" y="76"/>
                    <a:pt x="37" y="89"/>
                    <a:pt x="30" y="97"/>
                  </a:cubicBezTo>
                  <a:cubicBezTo>
                    <a:pt x="29" y="94"/>
                    <a:pt x="27" y="92"/>
                    <a:pt x="26" y="89"/>
                  </a:cubicBezTo>
                  <a:close/>
                  <a:moveTo>
                    <a:pt x="53" y="101"/>
                  </a:moveTo>
                  <a:cubicBezTo>
                    <a:pt x="50" y="104"/>
                    <a:pt x="44" y="114"/>
                    <a:pt x="38" y="109"/>
                  </a:cubicBezTo>
                  <a:cubicBezTo>
                    <a:pt x="36" y="107"/>
                    <a:pt x="35" y="104"/>
                    <a:pt x="33" y="102"/>
                  </a:cubicBezTo>
                  <a:cubicBezTo>
                    <a:pt x="41" y="96"/>
                    <a:pt x="49" y="89"/>
                    <a:pt x="57" y="83"/>
                  </a:cubicBezTo>
                  <a:cubicBezTo>
                    <a:pt x="74" y="69"/>
                    <a:pt x="55" y="85"/>
                    <a:pt x="53" y="87"/>
                  </a:cubicBezTo>
                  <a:cubicBezTo>
                    <a:pt x="48" y="93"/>
                    <a:pt x="42" y="99"/>
                    <a:pt x="37" y="104"/>
                  </a:cubicBezTo>
                  <a:cubicBezTo>
                    <a:pt x="36" y="106"/>
                    <a:pt x="38" y="108"/>
                    <a:pt x="40" y="107"/>
                  </a:cubicBezTo>
                  <a:cubicBezTo>
                    <a:pt x="52" y="96"/>
                    <a:pt x="66" y="86"/>
                    <a:pt x="78" y="76"/>
                  </a:cubicBezTo>
                  <a:cubicBezTo>
                    <a:pt x="75" y="79"/>
                    <a:pt x="73" y="83"/>
                    <a:pt x="70" y="87"/>
                  </a:cubicBezTo>
                  <a:cubicBezTo>
                    <a:pt x="69" y="89"/>
                    <a:pt x="71" y="89"/>
                    <a:pt x="72" y="88"/>
                  </a:cubicBezTo>
                  <a:cubicBezTo>
                    <a:pt x="78" y="79"/>
                    <a:pt x="86" y="70"/>
                    <a:pt x="94" y="62"/>
                  </a:cubicBezTo>
                  <a:cubicBezTo>
                    <a:pt x="97" y="59"/>
                    <a:pt x="100" y="56"/>
                    <a:pt x="103" y="53"/>
                  </a:cubicBezTo>
                  <a:cubicBezTo>
                    <a:pt x="111" y="46"/>
                    <a:pt x="120" y="39"/>
                    <a:pt x="129" y="33"/>
                  </a:cubicBezTo>
                  <a:cubicBezTo>
                    <a:pt x="120" y="39"/>
                    <a:pt x="111" y="54"/>
                    <a:pt x="103" y="63"/>
                  </a:cubicBezTo>
                  <a:cubicBezTo>
                    <a:pt x="97" y="70"/>
                    <a:pt x="91" y="77"/>
                    <a:pt x="84" y="83"/>
                  </a:cubicBezTo>
                  <a:cubicBezTo>
                    <a:pt x="83" y="84"/>
                    <a:pt x="82" y="85"/>
                    <a:pt x="81" y="86"/>
                  </a:cubicBezTo>
                  <a:cubicBezTo>
                    <a:pt x="81" y="87"/>
                    <a:pt x="80" y="88"/>
                    <a:pt x="79" y="89"/>
                  </a:cubicBezTo>
                  <a:cubicBezTo>
                    <a:pt x="69" y="91"/>
                    <a:pt x="60" y="94"/>
                    <a:pt x="53" y="101"/>
                  </a:cubicBezTo>
                  <a:close/>
                  <a:moveTo>
                    <a:pt x="108" y="65"/>
                  </a:moveTo>
                  <a:cubicBezTo>
                    <a:pt x="106" y="66"/>
                    <a:pt x="105" y="67"/>
                    <a:pt x="103" y="69"/>
                  </a:cubicBezTo>
                  <a:cubicBezTo>
                    <a:pt x="114" y="56"/>
                    <a:pt x="125" y="43"/>
                    <a:pt x="134" y="29"/>
                  </a:cubicBezTo>
                  <a:cubicBezTo>
                    <a:pt x="135" y="28"/>
                    <a:pt x="133" y="25"/>
                    <a:pt x="131" y="27"/>
                  </a:cubicBezTo>
                  <a:cubicBezTo>
                    <a:pt x="128" y="29"/>
                    <a:pt x="124" y="32"/>
                    <a:pt x="121" y="35"/>
                  </a:cubicBezTo>
                  <a:cubicBezTo>
                    <a:pt x="125" y="30"/>
                    <a:pt x="129" y="25"/>
                    <a:pt x="132" y="19"/>
                  </a:cubicBezTo>
                  <a:cubicBezTo>
                    <a:pt x="133" y="17"/>
                    <a:pt x="131" y="16"/>
                    <a:pt x="129" y="17"/>
                  </a:cubicBezTo>
                  <a:cubicBezTo>
                    <a:pt x="123" y="22"/>
                    <a:pt x="82" y="61"/>
                    <a:pt x="105" y="33"/>
                  </a:cubicBezTo>
                  <a:cubicBezTo>
                    <a:pt x="112" y="25"/>
                    <a:pt x="120" y="18"/>
                    <a:pt x="128" y="11"/>
                  </a:cubicBezTo>
                  <a:cubicBezTo>
                    <a:pt x="134" y="13"/>
                    <a:pt x="138" y="22"/>
                    <a:pt x="138" y="31"/>
                  </a:cubicBezTo>
                  <a:cubicBezTo>
                    <a:pt x="137" y="36"/>
                    <a:pt x="137" y="40"/>
                    <a:pt x="137" y="44"/>
                  </a:cubicBezTo>
                  <a:cubicBezTo>
                    <a:pt x="137" y="44"/>
                    <a:pt x="136" y="44"/>
                    <a:pt x="136" y="44"/>
                  </a:cubicBezTo>
                  <a:cubicBezTo>
                    <a:pt x="127" y="51"/>
                    <a:pt x="117" y="58"/>
                    <a:pt x="108" y="65"/>
                  </a:cubicBezTo>
                  <a:close/>
                  <a:moveTo>
                    <a:pt x="137" y="49"/>
                  </a:moveTo>
                  <a:cubicBezTo>
                    <a:pt x="136" y="52"/>
                    <a:pt x="136" y="55"/>
                    <a:pt x="137" y="57"/>
                  </a:cubicBezTo>
                  <a:cubicBezTo>
                    <a:pt x="137" y="58"/>
                    <a:pt x="138" y="58"/>
                    <a:pt x="138" y="59"/>
                  </a:cubicBezTo>
                  <a:cubicBezTo>
                    <a:pt x="128" y="67"/>
                    <a:pt x="118" y="75"/>
                    <a:pt x="107" y="84"/>
                  </a:cubicBezTo>
                  <a:cubicBezTo>
                    <a:pt x="109" y="82"/>
                    <a:pt x="110" y="81"/>
                    <a:pt x="111" y="79"/>
                  </a:cubicBezTo>
                  <a:cubicBezTo>
                    <a:pt x="120" y="69"/>
                    <a:pt x="128" y="59"/>
                    <a:pt x="137" y="49"/>
                  </a:cubicBezTo>
                  <a:close/>
                  <a:moveTo>
                    <a:pt x="98" y="96"/>
                  </a:moveTo>
                  <a:cubicBezTo>
                    <a:pt x="119" y="79"/>
                    <a:pt x="140" y="63"/>
                    <a:pt x="160" y="46"/>
                  </a:cubicBezTo>
                  <a:cubicBezTo>
                    <a:pt x="141" y="62"/>
                    <a:pt x="121" y="82"/>
                    <a:pt x="104" y="102"/>
                  </a:cubicBezTo>
                  <a:cubicBezTo>
                    <a:pt x="102" y="100"/>
                    <a:pt x="100" y="98"/>
                    <a:pt x="98" y="96"/>
                  </a:cubicBezTo>
                  <a:close/>
                  <a:moveTo>
                    <a:pt x="107" y="105"/>
                  </a:moveTo>
                  <a:cubicBezTo>
                    <a:pt x="122" y="90"/>
                    <a:pt x="137" y="76"/>
                    <a:pt x="153" y="62"/>
                  </a:cubicBezTo>
                  <a:cubicBezTo>
                    <a:pt x="140" y="78"/>
                    <a:pt x="126" y="93"/>
                    <a:pt x="111" y="107"/>
                  </a:cubicBezTo>
                  <a:cubicBezTo>
                    <a:pt x="110" y="109"/>
                    <a:pt x="112" y="112"/>
                    <a:pt x="114" y="110"/>
                  </a:cubicBezTo>
                  <a:cubicBezTo>
                    <a:pt x="128" y="98"/>
                    <a:pt x="140" y="85"/>
                    <a:pt x="154" y="74"/>
                  </a:cubicBezTo>
                  <a:cubicBezTo>
                    <a:pt x="144" y="85"/>
                    <a:pt x="135" y="96"/>
                    <a:pt x="127" y="107"/>
                  </a:cubicBezTo>
                  <a:cubicBezTo>
                    <a:pt x="126" y="107"/>
                    <a:pt x="124" y="107"/>
                    <a:pt x="124" y="108"/>
                  </a:cubicBezTo>
                  <a:cubicBezTo>
                    <a:pt x="123" y="111"/>
                    <a:pt x="122" y="114"/>
                    <a:pt x="121" y="116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16" y="116"/>
                    <a:pt x="111" y="111"/>
                    <a:pt x="107" y="105"/>
                  </a:cubicBezTo>
                  <a:close/>
                  <a:moveTo>
                    <a:pt x="135" y="110"/>
                  </a:moveTo>
                  <a:cubicBezTo>
                    <a:pt x="131" y="115"/>
                    <a:pt x="128" y="117"/>
                    <a:pt x="125" y="117"/>
                  </a:cubicBezTo>
                  <a:cubicBezTo>
                    <a:pt x="134" y="103"/>
                    <a:pt x="145" y="91"/>
                    <a:pt x="155" y="78"/>
                  </a:cubicBezTo>
                  <a:cubicBezTo>
                    <a:pt x="149" y="89"/>
                    <a:pt x="143" y="100"/>
                    <a:pt x="135" y="110"/>
                  </a:cubicBezTo>
                  <a:close/>
                  <a:moveTo>
                    <a:pt x="173" y="51"/>
                  </a:moveTo>
                  <a:cubicBezTo>
                    <a:pt x="171" y="53"/>
                    <a:pt x="169" y="55"/>
                    <a:pt x="167" y="58"/>
                  </a:cubicBezTo>
                  <a:cubicBezTo>
                    <a:pt x="161" y="62"/>
                    <a:pt x="155" y="67"/>
                    <a:pt x="149" y="73"/>
                  </a:cubicBezTo>
                  <a:cubicBezTo>
                    <a:pt x="156" y="64"/>
                    <a:pt x="163" y="56"/>
                    <a:pt x="170" y="47"/>
                  </a:cubicBezTo>
                  <a:cubicBezTo>
                    <a:pt x="171" y="45"/>
                    <a:pt x="168" y="43"/>
                    <a:pt x="166" y="44"/>
                  </a:cubicBezTo>
                  <a:cubicBezTo>
                    <a:pt x="161" y="49"/>
                    <a:pt x="156" y="53"/>
                    <a:pt x="151" y="58"/>
                  </a:cubicBezTo>
                  <a:cubicBezTo>
                    <a:pt x="156" y="53"/>
                    <a:pt x="160" y="49"/>
                    <a:pt x="163" y="44"/>
                  </a:cubicBezTo>
                  <a:cubicBezTo>
                    <a:pt x="166" y="43"/>
                    <a:pt x="169" y="43"/>
                    <a:pt x="172" y="43"/>
                  </a:cubicBezTo>
                  <a:cubicBezTo>
                    <a:pt x="182" y="43"/>
                    <a:pt x="177" y="45"/>
                    <a:pt x="17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19" name="Freeform 95">
              <a:extLst>
                <a:ext uri="{FF2B5EF4-FFF2-40B4-BE49-F238E27FC236}">
                  <a16:creationId xmlns:a16="http://schemas.microsoft.com/office/drawing/2014/main" id="{EAA18CB4-9739-0496-ED47-BA18E13494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4963" y="1887538"/>
              <a:ext cx="333375" cy="334962"/>
            </a:xfrm>
            <a:custGeom>
              <a:avLst/>
              <a:gdLst>
                <a:gd name="T0" fmla="*/ 94 w 135"/>
                <a:gd name="T1" fmla="*/ 77 h 136"/>
                <a:gd name="T2" fmla="*/ 74 w 135"/>
                <a:gd name="T3" fmla="*/ 64 h 136"/>
                <a:gd name="T4" fmla="*/ 57 w 135"/>
                <a:gd name="T5" fmla="*/ 24 h 136"/>
                <a:gd name="T6" fmla="*/ 35 w 135"/>
                <a:gd name="T7" fmla="*/ 5 h 136"/>
                <a:gd name="T8" fmla="*/ 15 w 135"/>
                <a:gd name="T9" fmla="*/ 72 h 136"/>
                <a:gd name="T10" fmla="*/ 25 w 135"/>
                <a:gd name="T11" fmla="*/ 79 h 136"/>
                <a:gd name="T12" fmla="*/ 29 w 135"/>
                <a:gd name="T13" fmla="*/ 95 h 136"/>
                <a:gd name="T14" fmla="*/ 44 w 135"/>
                <a:gd name="T15" fmla="*/ 102 h 136"/>
                <a:gd name="T16" fmla="*/ 49 w 135"/>
                <a:gd name="T17" fmla="*/ 110 h 136"/>
                <a:gd name="T18" fmla="*/ 67 w 135"/>
                <a:gd name="T19" fmla="*/ 116 h 136"/>
                <a:gd name="T20" fmla="*/ 92 w 135"/>
                <a:gd name="T21" fmla="*/ 135 h 136"/>
                <a:gd name="T22" fmla="*/ 119 w 135"/>
                <a:gd name="T23" fmla="*/ 91 h 136"/>
                <a:gd name="T24" fmla="*/ 97 w 135"/>
                <a:gd name="T25" fmla="*/ 107 h 136"/>
                <a:gd name="T26" fmla="*/ 91 w 135"/>
                <a:gd name="T27" fmla="*/ 98 h 136"/>
                <a:gd name="T28" fmla="*/ 119 w 135"/>
                <a:gd name="T29" fmla="*/ 91 h 136"/>
                <a:gd name="T30" fmla="*/ 92 w 135"/>
                <a:gd name="T31" fmla="*/ 81 h 136"/>
                <a:gd name="T32" fmla="*/ 56 w 135"/>
                <a:gd name="T33" fmla="*/ 104 h 136"/>
                <a:gd name="T34" fmla="*/ 59 w 135"/>
                <a:gd name="T35" fmla="*/ 88 h 136"/>
                <a:gd name="T36" fmla="*/ 37 w 135"/>
                <a:gd name="T37" fmla="*/ 90 h 136"/>
                <a:gd name="T38" fmla="*/ 57 w 135"/>
                <a:gd name="T39" fmla="*/ 56 h 136"/>
                <a:gd name="T40" fmla="*/ 55 w 135"/>
                <a:gd name="T41" fmla="*/ 42 h 136"/>
                <a:gd name="T42" fmla="*/ 53 w 135"/>
                <a:gd name="T43" fmla="*/ 40 h 136"/>
                <a:gd name="T44" fmla="*/ 53 w 135"/>
                <a:gd name="T45" fmla="*/ 39 h 136"/>
                <a:gd name="T46" fmla="*/ 46 w 135"/>
                <a:gd name="T47" fmla="*/ 15 h 136"/>
                <a:gd name="T48" fmla="*/ 49 w 135"/>
                <a:gd name="T49" fmla="*/ 14 h 136"/>
                <a:gd name="T50" fmla="*/ 18 w 135"/>
                <a:gd name="T51" fmla="*/ 51 h 136"/>
                <a:gd name="T52" fmla="*/ 46 w 135"/>
                <a:gd name="T53" fmla="*/ 11 h 136"/>
                <a:gd name="T54" fmla="*/ 15 w 135"/>
                <a:gd name="T55" fmla="*/ 40 h 136"/>
                <a:gd name="T56" fmla="*/ 40 w 135"/>
                <a:gd name="T57" fmla="*/ 9 h 136"/>
                <a:gd name="T58" fmla="*/ 21 w 135"/>
                <a:gd name="T59" fmla="*/ 18 h 136"/>
                <a:gd name="T60" fmla="*/ 49 w 135"/>
                <a:gd name="T61" fmla="*/ 30 h 136"/>
                <a:gd name="T62" fmla="*/ 42 w 135"/>
                <a:gd name="T63" fmla="*/ 52 h 136"/>
                <a:gd name="T64" fmla="*/ 21 w 135"/>
                <a:gd name="T65" fmla="*/ 71 h 136"/>
                <a:gd name="T66" fmla="*/ 52 w 135"/>
                <a:gd name="T67" fmla="*/ 63 h 136"/>
                <a:gd name="T68" fmla="*/ 64 w 135"/>
                <a:gd name="T69" fmla="*/ 75 h 136"/>
                <a:gd name="T70" fmla="*/ 64 w 135"/>
                <a:gd name="T71" fmla="*/ 75 h 136"/>
                <a:gd name="T72" fmla="*/ 52 w 135"/>
                <a:gd name="T73" fmla="*/ 105 h 136"/>
                <a:gd name="T74" fmla="*/ 80 w 135"/>
                <a:gd name="T75" fmla="*/ 90 h 136"/>
                <a:gd name="T76" fmla="*/ 96 w 135"/>
                <a:gd name="T77" fmla="*/ 87 h 136"/>
                <a:gd name="T78" fmla="*/ 68 w 135"/>
                <a:gd name="T79" fmla="*/ 114 h 136"/>
                <a:gd name="T80" fmla="*/ 73 w 135"/>
                <a:gd name="T81" fmla="*/ 119 h 136"/>
                <a:gd name="T82" fmla="*/ 82 w 135"/>
                <a:gd name="T83" fmla="*/ 127 h 136"/>
                <a:gd name="T84" fmla="*/ 95 w 135"/>
                <a:gd name="T85" fmla="*/ 125 h 136"/>
                <a:gd name="T86" fmla="*/ 100 w 135"/>
                <a:gd name="T87" fmla="*/ 130 h 136"/>
                <a:gd name="T88" fmla="*/ 113 w 135"/>
                <a:gd name="T89" fmla="*/ 111 h 136"/>
                <a:gd name="T90" fmla="*/ 100 w 135"/>
                <a:gd name="T91" fmla="*/ 13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5" h="136">
                  <a:moveTo>
                    <a:pt x="119" y="82"/>
                  </a:moveTo>
                  <a:cubicBezTo>
                    <a:pt x="117" y="79"/>
                    <a:pt x="112" y="78"/>
                    <a:pt x="110" y="78"/>
                  </a:cubicBezTo>
                  <a:cubicBezTo>
                    <a:pt x="104" y="78"/>
                    <a:pt x="99" y="78"/>
                    <a:pt x="94" y="77"/>
                  </a:cubicBezTo>
                  <a:cubicBezTo>
                    <a:pt x="95" y="76"/>
                    <a:pt x="92" y="74"/>
                    <a:pt x="91" y="75"/>
                  </a:cubicBezTo>
                  <a:cubicBezTo>
                    <a:pt x="91" y="76"/>
                    <a:pt x="90" y="76"/>
                    <a:pt x="90" y="76"/>
                  </a:cubicBezTo>
                  <a:cubicBezTo>
                    <a:pt x="84" y="75"/>
                    <a:pt x="79" y="71"/>
                    <a:pt x="74" y="64"/>
                  </a:cubicBezTo>
                  <a:cubicBezTo>
                    <a:pt x="68" y="56"/>
                    <a:pt x="65" y="46"/>
                    <a:pt x="58" y="39"/>
                  </a:cubicBezTo>
                  <a:cubicBezTo>
                    <a:pt x="55" y="35"/>
                    <a:pt x="54" y="31"/>
                    <a:pt x="54" y="28"/>
                  </a:cubicBezTo>
                  <a:cubicBezTo>
                    <a:pt x="55" y="27"/>
                    <a:pt x="56" y="25"/>
                    <a:pt x="57" y="24"/>
                  </a:cubicBezTo>
                  <a:cubicBezTo>
                    <a:pt x="58" y="23"/>
                    <a:pt x="57" y="22"/>
                    <a:pt x="55" y="22"/>
                  </a:cubicBezTo>
                  <a:cubicBezTo>
                    <a:pt x="56" y="18"/>
                    <a:pt x="57" y="15"/>
                    <a:pt x="57" y="11"/>
                  </a:cubicBezTo>
                  <a:cubicBezTo>
                    <a:pt x="56" y="0"/>
                    <a:pt x="41" y="3"/>
                    <a:pt x="35" y="5"/>
                  </a:cubicBezTo>
                  <a:cubicBezTo>
                    <a:pt x="12" y="12"/>
                    <a:pt x="4" y="39"/>
                    <a:pt x="0" y="59"/>
                  </a:cubicBezTo>
                  <a:cubicBezTo>
                    <a:pt x="0" y="60"/>
                    <a:pt x="1" y="61"/>
                    <a:pt x="1" y="61"/>
                  </a:cubicBezTo>
                  <a:cubicBezTo>
                    <a:pt x="7" y="64"/>
                    <a:pt x="10" y="69"/>
                    <a:pt x="15" y="72"/>
                  </a:cubicBezTo>
                  <a:cubicBezTo>
                    <a:pt x="15" y="73"/>
                    <a:pt x="16" y="74"/>
                    <a:pt x="17" y="74"/>
                  </a:cubicBezTo>
                  <a:cubicBezTo>
                    <a:pt x="18" y="73"/>
                    <a:pt x="19" y="72"/>
                    <a:pt x="19" y="72"/>
                  </a:cubicBezTo>
                  <a:cubicBezTo>
                    <a:pt x="21" y="74"/>
                    <a:pt x="23" y="77"/>
                    <a:pt x="25" y="79"/>
                  </a:cubicBezTo>
                  <a:cubicBezTo>
                    <a:pt x="24" y="80"/>
                    <a:pt x="25" y="82"/>
                    <a:pt x="27" y="82"/>
                  </a:cubicBezTo>
                  <a:cubicBezTo>
                    <a:pt x="29" y="84"/>
                    <a:pt x="31" y="87"/>
                    <a:pt x="33" y="90"/>
                  </a:cubicBezTo>
                  <a:cubicBezTo>
                    <a:pt x="32" y="92"/>
                    <a:pt x="30" y="93"/>
                    <a:pt x="29" y="95"/>
                  </a:cubicBezTo>
                  <a:cubicBezTo>
                    <a:pt x="28" y="97"/>
                    <a:pt x="30" y="99"/>
                    <a:pt x="32" y="98"/>
                  </a:cubicBezTo>
                  <a:cubicBezTo>
                    <a:pt x="34" y="97"/>
                    <a:pt x="35" y="96"/>
                    <a:pt x="37" y="94"/>
                  </a:cubicBezTo>
                  <a:cubicBezTo>
                    <a:pt x="39" y="97"/>
                    <a:pt x="41" y="100"/>
                    <a:pt x="44" y="102"/>
                  </a:cubicBezTo>
                  <a:cubicBezTo>
                    <a:pt x="43" y="103"/>
                    <a:pt x="45" y="105"/>
                    <a:pt x="46" y="104"/>
                  </a:cubicBezTo>
                  <a:cubicBezTo>
                    <a:pt x="48" y="105"/>
                    <a:pt x="49" y="107"/>
                    <a:pt x="50" y="108"/>
                  </a:cubicBezTo>
                  <a:cubicBezTo>
                    <a:pt x="50" y="108"/>
                    <a:pt x="49" y="109"/>
                    <a:pt x="49" y="110"/>
                  </a:cubicBezTo>
                  <a:cubicBezTo>
                    <a:pt x="47" y="112"/>
                    <a:pt x="50" y="113"/>
                    <a:pt x="52" y="112"/>
                  </a:cubicBezTo>
                  <a:cubicBezTo>
                    <a:pt x="52" y="112"/>
                    <a:pt x="53" y="111"/>
                    <a:pt x="54" y="110"/>
                  </a:cubicBezTo>
                  <a:cubicBezTo>
                    <a:pt x="58" y="113"/>
                    <a:pt x="62" y="115"/>
                    <a:pt x="67" y="116"/>
                  </a:cubicBezTo>
                  <a:cubicBezTo>
                    <a:pt x="62" y="125"/>
                    <a:pt x="75" y="133"/>
                    <a:pt x="88" y="135"/>
                  </a:cubicBezTo>
                  <a:cubicBezTo>
                    <a:pt x="88" y="135"/>
                    <a:pt x="89" y="135"/>
                    <a:pt x="89" y="135"/>
                  </a:cubicBezTo>
                  <a:cubicBezTo>
                    <a:pt x="90" y="136"/>
                    <a:pt x="91" y="136"/>
                    <a:pt x="92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116" y="133"/>
                    <a:pt x="135" y="102"/>
                    <a:pt x="119" y="82"/>
                  </a:cubicBezTo>
                  <a:close/>
                  <a:moveTo>
                    <a:pt x="119" y="91"/>
                  </a:moveTo>
                  <a:cubicBezTo>
                    <a:pt x="119" y="91"/>
                    <a:pt x="119" y="91"/>
                    <a:pt x="119" y="91"/>
                  </a:cubicBezTo>
                  <a:cubicBezTo>
                    <a:pt x="109" y="98"/>
                    <a:pt x="100" y="105"/>
                    <a:pt x="91" y="114"/>
                  </a:cubicBezTo>
                  <a:cubicBezTo>
                    <a:pt x="93" y="112"/>
                    <a:pt x="95" y="109"/>
                    <a:pt x="97" y="107"/>
                  </a:cubicBezTo>
                  <a:cubicBezTo>
                    <a:pt x="102" y="101"/>
                    <a:pt x="107" y="94"/>
                    <a:pt x="112" y="88"/>
                  </a:cubicBezTo>
                  <a:cubicBezTo>
                    <a:pt x="113" y="86"/>
                    <a:pt x="111" y="84"/>
                    <a:pt x="109" y="85"/>
                  </a:cubicBezTo>
                  <a:cubicBezTo>
                    <a:pt x="103" y="89"/>
                    <a:pt x="97" y="93"/>
                    <a:pt x="91" y="98"/>
                  </a:cubicBezTo>
                  <a:cubicBezTo>
                    <a:pt x="95" y="93"/>
                    <a:pt x="99" y="88"/>
                    <a:pt x="103" y="83"/>
                  </a:cubicBezTo>
                  <a:cubicBezTo>
                    <a:pt x="104" y="83"/>
                    <a:pt x="104" y="82"/>
                    <a:pt x="104" y="82"/>
                  </a:cubicBezTo>
                  <a:cubicBezTo>
                    <a:pt x="111" y="82"/>
                    <a:pt x="117" y="81"/>
                    <a:pt x="119" y="91"/>
                  </a:cubicBezTo>
                  <a:close/>
                  <a:moveTo>
                    <a:pt x="98" y="82"/>
                  </a:moveTo>
                  <a:cubicBezTo>
                    <a:pt x="89" y="88"/>
                    <a:pt x="80" y="97"/>
                    <a:pt x="74" y="103"/>
                  </a:cubicBezTo>
                  <a:cubicBezTo>
                    <a:pt x="81" y="96"/>
                    <a:pt x="86" y="89"/>
                    <a:pt x="92" y="81"/>
                  </a:cubicBezTo>
                  <a:cubicBezTo>
                    <a:pt x="94" y="81"/>
                    <a:pt x="96" y="82"/>
                    <a:pt x="98" y="82"/>
                  </a:cubicBezTo>
                  <a:close/>
                  <a:moveTo>
                    <a:pt x="86" y="79"/>
                  </a:moveTo>
                  <a:cubicBezTo>
                    <a:pt x="76" y="87"/>
                    <a:pt x="66" y="95"/>
                    <a:pt x="56" y="104"/>
                  </a:cubicBezTo>
                  <a:cubicBezTo>
                    <a:pt x="65" y="97"/>
                    <a:pt x="70" y="89"/>
                    <a:pt x="76" y="79"/>
                  </a:cubicBezTo>
                  <a:cubicBezTo>
                    <a:pt x="77" y="78"/>
                    <a:pt x="75" y="76"/>
                    <a:pt x="74" y="77"/>
                  </a:cubicBezTo>
                  <a:cubicBezTo>
                    <a:pt x="68" y="80"/>
                    <a:pt x="64" y="84"/>
                    <a:pt x="59" y="88"/>
                  </a:cubicBezTo>
                  <a:cubicBezTo>
                    <a:pt x="63" y="82"/>
                    <a:pt x="67" y="76"/>
                    <a:pt x="71" y="70"/>
                  </a:cubicBezTo>
                  <a:cubicBezTo>
                    <a:pt x="72" y="68"/>
                    <a:pt x="70" y="66"/>
                    <a:pt x="69" y="67"/>
                  </a:cubicBezTo>
                  <a:cubicBezTo>
                    <a:pt x="58" y="74"/>
                    <a:pt x="47" y="82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45" y="84"/>
                    <a:pt x="53" y="67"/>
                    <a:pt x="60" y="58"/>
                  </a:cubicBezTo>
                  <a:cubicBezTo>
                    <a:pt x="61" y="57"/>
                    <a:pt x="59" y="55"/>
                    <a:pt x="57" y="56"/>
                  </a:cubicBezTo>
                  <a:cubicBezTo>
                    <a:pt x="49" y="62"/>
                    <a:pt x="38" y="69"/>
                    <a:pt x="32" y="76"/>
                  </a:cubicBezTo>
                  <a:cubicBezTo>
                    <a:pt x="41" y="65"/>
                    <a:pt x="49" y="54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66" y="55"/>
                    <a:pt x="72" y="72"/>
                    <a:pt x="86" y="7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40"/>
                  </a:cubicBezTo>
                  <a:cubicBezTo>
                    <a:pt x="42" y="47"/>
                    <a:pt x="32" y="56"/>
                    <a:pt x="23" y="66"/>
                  </a:cubicBezTo>
                  <a:cubicBezTo>
                    <a:pt x="32" y="56"/>
                    <a:pt x="41" y="46"/>
                    <a:pt x="49" y="35"/>
                  </a:cubicBezTo>
                  <a:cubicBezTo>
                    <a:pt x="51" y="36"/>
                    <a:pt x="52" y="38"/>
                    <a:pt x="53" y="39"/>
                  </a:cubicBezTo>
                  <a:close/>
                  <a:moveTo>
                    <a:pt x="6" y="51"/>
                  </a:moveTo>
                  <a:cubicBezTo>
                    <a:pt x="6" y="51"/>
                    <a:pt x="6" y="51"/>
                    <a:pt x="6" y="51"/>
                  </a:cubicBezTo>
                  <a:cubicBezTo>
                    <a:pt x="21" y="41"/>
                    <a:pt x="33" y="28"/>
                    <a:pt x="46" y="15"/>
                  </a:cubicBezTo>
                  <a:cubicBezTo>
                    <a:pt x="34" y="27"/>
                    <a:pt x="20" y="43"/>
                    <a:pt x="6" y="57"/>
                  </a:cubicBezTo>
                  <a:cubicBezTo>
                    <a:pt x="6" y="55"/>
                    <a:pt x="5" y="53"/>
                    <a:pt x="6" y="51"/>
                  </a:cubicBezTo>
                  <a:close/>
                  <a:moveTo>
                    <a:pt x="49" y="14"/>
                  </a:moveTo>
                  <a:cubicBezTo>
                    <a:pt x="51" y="17"/>
                    <a:pt x="51" y="20"/>
                    <a:pt x="50" y="25"/>
                  </a:cubicBezTo>
                  <a:cubicBezTo>
                    <a:pt x="44" y="29"/>
                    <a:pt x="38" y="33"/>
                    <a:pt x="32" y="38"/>
                  </a:cubicBezTo>
                  <a:cubicBezTo>
                    <a:pt x="30" y="40"/>
                    <a:pt x="23" y="46"/>
                    <a:pt x="18" y="51"/>
                  </a:cubicBezTo>
                  <a:cubicBezTo>
                    <a:pt x="30" y="40"/>
                    <a:pt x="41" y="28"/>
                    <a:pt x="49" y="14"/>
                  </a:cubicBezTo>
                  <a:close/>
                  <a:moveTo>
                    <a:pt x="21" y="18"/>
                  </a:moveTo>
                  <a:cubicBezTo>
                    <a:pt x="29" y="8"/>
                    <a:pt x="40" y="6"/>
                    <a:pt x="46" y="11"/>
                  </a:cubicBezTo>
                  <a:cubicBezTo>
                    <a:pt x="36" y="20"/>
                    <a:pt x="26" y="30"/>
                    <a:pt x="16" y="39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9" y="36"/>
                    <a:pt x="24" y="32"/>
                    <a:pt x="24" y="32"/>
                  </a:cubicBezTo>
                  <a:cubicBezTo>
                    <a:pt x="30" y="25"/>
                    <a:pt x="36" y="19"/>
                    <a:pt x="42" y="12"/>
                  </a:cubicBezTo>
                  <a:cubicBezTo>
                    <a:pt x="43" y="10"/>
                    <a:pt x="41" y="8"/>
                    <a:pt x="40" y="9"/>
                  </a:cubicBezTo>
                  <a:cubicBezTo>
                    <a:pt x="34" y="14"/>
                    <a:pt x="17" y="28"/>
                    <a:pt x="14" y="38"/>
                  </a:cubicBezTo>
                  <a:cubicBezTo>
                    <a:pt x="11" y="40"/>
                    <a:pt x="9" y="43"/>
                    <a:pt x="7" y="45"/>
                  </a:cubicBezTo>
                  <a:cubicBezTo>
                    <a:pt x="9" y="35"/>
                    <a:pt x="14" y="26"/>
                    <a:pt x="21" y="18"/>
                  </a:cubicBezTo>
                  <a:close/>
                  <a:moveTo>
                    <a:pt x="8" y="61"/>
                  </a:moveTo>
                  <a:cubicBezTo>
                    <a:pt x="22" y="51"/>
                    <a:pt x="35" y="4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37" y="39"/>
                    <a:pt x="25" y="58"/>
                    <a:pt x="16" y="70"/>
                  </a:cubicBezTo>
                  <a:cubicBezTo>
                    <a:pt x="12" y="67"/>
                    <a:pt x="10" y="64"/>
                    <a:pt x="8" y="61"/>
                  </a:cubicBezTo>
                  <a:close/>
                  <a:moveTo>
                    <a:pt x="42" y="52"/>
                  </a:moveTo>
                  <a:cubicBezTo>
                    <a:pt x="50" y="45"/>
                    <a:pt x="50" y="46"/>
                    <a:pt x="44" y="54"/>
                  </a:cubicBezTo>
                  <a:cubicBezTo>
                    <a:pt x="39" y="62"/>
                    <a:pt x="32" y="70"/>
                    <a:pt x="26" y="77"/>
                  </a:cubicBezTo>
                  <a:cubicBezTo>
                    <a:pt x="24" y="75"/>
                    <a:pt x="22" y="73"/>
                    <a:pt x="21" y="71"/>
                  </a:cubicBezTo>
                  <a:cubicBezTo>
                    <a:pt x="28" y="65"/>
                    <a:pt x="35" y="59"/>
                    <a:pt x="42" y="52"/>
                  </a:cubicBezTo>
                  <a:close/>
                  <a:moveTo>
                    <a:pt x="29" y="81"/>
                  </a:moveTo>
                  <a:cubicBezTo>
                    <a:pt x="37" y="75"/>
                    <a:pt x="47" y="69"/>
                    <a:pt x="52" y="63"/>
                  </a:cubicBezTo>
                  <a:cubicBezTo>
                    <a:pt x="46" y="71"/>
                    <a:pt x="40" y="79"/>
                    <a:pt x="34" y="87"/>
                  </a:cubicBezTo>
                  <a:cubicBezTo>
                    <a:pt x="33" y="85"/>
                    <a:pt x="31" y="83"/>
                    <a:pt x="29" y="81"/>
                  </a:cubicBezTo>
                  <a:close/>
                  <a:moveTo>
                    <a:pt x="64" y="75"/>
                  </a:moveTo>
                  <a:cubicBezTo>
                    <a:pt x="57" y="80"/>
                    <a:pt x="51" y="91"/>
                    <a:pt x="46" y="99"/>
                  </a:cubicBezTo>
                  <a:cubicBezTo>
                    <a:pt x="43" y="97"/>
                    <a:pt x="41" y="95"/>
                    <a:pt x="39" y="93"/>
                  </a:cubicBezTo>
                  <a:cubicBezTo>
                    <a:pt x="48" y="87"/>
                    <a:pt x="56" y="81"/>
                    <a:pt x="64" y="75"/>
                  </a:cubicBezTo>
                  <a:close/>
                  <a:moveTo>
                    <a:pt x="49" y="102"/>
                  </a:moveTo>
                  <a:cubicBezTo>
                    <a:pt x="55" y="97"/>
                    <a:pt x="65" y="89"/>
                    <a:pt x="69" y="84"/>
                  </a:cubicBezTo>
                  <a:cubicBezTo>
                    <a:pt x="64" y="91"/>
                    <a:pt x="58" y="98"/>
                    <a:pt x="52" y="105"/>
                  </a:cubicBezTo>
                  <a:cubicBezTo>
                    <a:pt x="51" y="104"/>
                    <a:pt x="50" y="103"/>
                    <a:pt x="49" y="102"/>
                  </a:cubicBezTo>
                  <a:close/>
                  <a:moveTo>
                    <a:pt x="57" y="108"/>
                  </a:moveTo>
                  <a:cubicBezTo>
                    <a:pt x="64" y="102"/>
                    <a:pt x="72" y="96"/>
                    <a:pt x="80" y="90"/>
                  </a:cubicBezTo>
                  <a:cubicBezTo>
                    <a:pt x="101" y="72"/>
                    <a:pt x="70" y="102"/>
                    <a:pt x="65" y="106"/>
                  </a:cubicBezTo>
                  <a:cubicBezTo>
                    <a:pt x="64" y="108"/>
                    <a:pt x="66" y="111"/>
                    <a:pt x="67" y="109"/>
                  </a:cubicBezTo>
                  <a:cubicBezTo>
                    <a:pt x="77" y="103"/>
                    <a:pt x="89" y="95"/>
                    <a:pt x="96" y="87"/>
                  </a:cubicBezTo>
                  <a:cubicBezTo>
                    <a:pt x="90" y="94"/>
                    <a:pt x="83" y="102"/>
                    <a:pt x="76" y="109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2" y="110"/>
                    <a:pt x="70" y="112"/>
                    <a:pt x="68" y="114"/>
                  </a:cubicBezTo>
                  <a:cubicBezTo>
                    <a:pt x="64" y="113"/>
                    <a:pt x="60" y="111"/>
                    <a:pt x="57" y="108"/>
                  </a:cubicBezTo>
                  <a:close/>
                  <a:moveTo>
                    <a:pt x="70" y="118"/>
                  </a:moveTo>
                  <a:cubicBezTo>
                    <a:pt x="70" y="119"/>
                    <a:pt x="71" y="120"/>
                    <a:pt x="73" y="119"/>
                  </a:cubicBezTo>
                  <a:cubicBezTo>
                    <a:pt x="82" y="111"/>
                    <a:pt x="98" y="101"/>
                    <a:pt x="104" y="92"/>
                  </a:cubicBezTo>
                  <a:cubicBezTo>
                    <a:pt x="96" y="103"/>
                    <a:pt x="87" y="113"/>
                    <a:pt x="79" y="124"/>
                  </a:cubicBezTo>
                  <a:cubicBezTo>
                    <a:pt x="78" y="126"/>
                    <a:pt x="81" y="128"/>
                    <a:pt x="82" y="127"/>
                  </a:cubicBezTo>
                  <a:cubicBezTo>
                    <a:pt x="94" y="118"/>
                    <a:pt x="103" y="107"/>
                    <a:pt x="115" y="99"/>
                  </a:cubicBezTo>
                  <a:cubicBezTo>
                    <a:pt x="108" y="104"/>
                    <a:pt x="103" y="113"/>
                    <a:pt x="97" y="121"/>
                  </a:cubicBezTo>
                  <a:cubicBezTo>
                    <a:pt x="95" y="122"/>
                    <a:pt x="95" y="123"/>
                    <a:pt x="95" y="125"/>
                  </a:cubicBezTo>
                  <a:cubicBezTo>
                    <a:pt x="93" y="127"/>
                    <a:pt x="92" y="129"/>
                    <a:pt x="90" y="131"/>
                  </a:cubicBezTo>
                  <a:cubicBezTo>
                    <a:pt x="79" y="130"/>
                    <a:pt x="67" y="125"/>
                    <a:pt x="70" y="118"/>
                  </a:cubicBezTo>
                  <a:close/>
                  <a:moveTo>
                    <a:pt x="100" y="130"/>
                  </a:moveTo>
                  <a:cubicBezTo>
                    <a:pt x="99" y="130"/>
                    <a:pt x="97" y="131"/>
                    <a:pt x="96" y="131"/>
                  </a:cubicBezTo>
                  <a:cubicBezTo>
                    <a:pt x="100" y="125"/>
                    <a:pt x="104" y="120"/>
                    <a:pt x="109" y="116"/>
                  </a:cubicBezTo>
                  <a:cubicBezTo>
                    <a:pt x="110" y="115"/>
                    <a:pt x="111" y="113"/>
                    <a:pt x="113" y="111"/>
                  </a:cubicBezTo>
                  <a:cubicBezTo>
                    <a:pt x="113" y="111"/>
                    <a:pt x="113" y="111"/>
                    <a:pt x="113" y="111"/>
                  </a:cubicBezTo>
                  <a:cubicBezTo>
                    <a:pt x="116" y="109"/>
                    <a:pt x="118" y="107"/>
                    <a:pt x="120" y="104"/>
                  </a:cubicBezTo>
                  <a:cubicBezTo>
                    <a:pt x="118" y="116"/>
                    <a:pt x="111" y="125"/>
                    <a:pt x="100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20" name="Freeform 96">
              <a:extLst>
                <a:ext uri="{FF2B5EF4-FFF2-40B4-BE49-F238E27FC236}">
                  <a16:creationId xmlns:a16="http://schemas.microsoft.com/office/drawing/2014/main" id="{E9A4F667-1F86-8903-289A-45848B032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3013" y="2389188"/>
              <a:ext cx="163513" cy="103187"/>
            </a:xfrm>
            <a:custGeom>
              <a:avLst/>
              <a:gdLst>
                <a:gd name="T0" fmla="*/ 58 w 66"/>
                <a:gd name="T1" fmla="*/ 4 h 42"/>
                <a:gd name="T2" fmla="*/ 58 w 66"/>
                <a:gd name="T3" fmla="*/ 3 h 42"/>
                <a:gd name="T4" fmla="*/ 43 w 66"/>
                <a:gd name="T5" fmla="*/ 1 h 42"/>
                <a:gd name="T6" fmla="*/ 11 w 66"/>
                <a:gd name="T7" fmla="*/ 15 h 42"/>
                <a:gd name="T8" fmla="*/ 0 w 66"/>
                <a:gd name="T9" fmla="*/ 33 h 42"/>
                <a:gd name="T10" fmla="*/ 6 w 66"/>
                <a:gd name="T11" fmla="*/ 40 h 42"/>
                <a:gd name="T12" fmla="*/ 8 w 66"/>
                <a:gd name="T13" fmla="*/ 41 h 42"/>
                <a:gd name="T14" fmla="*/ 8 w 66"/>
                <a:gd name="T15" fmla="*/ 41 h 42"/>
                <a:gd name="T16" fmla="*/ 10 w 66"/>
                <a:gd name="T17" fmla="*/ 42 h 42"/>
                <a:gd name="T18" fmla="*/ 19 w 66"/>
                <a:gd name="T19" fmla="*/ 41 h 42"/>
                <a:gd name="T20" fmla="*/ 21 w 66"/>
                <a:gd name="T21" fmla="*/ 42 h 42"/>
                <a:gd name="T22" fmla="*/ 22 w 66"/>
                <a:gd name="T23" fmla="*/ 41 h 42"/>
                <a:gd name="T24" fmla="*/ 31 w 66"/>
                <a:gd name="T25" fmla="*/ 39 h 42"/>
                <a:gd name="T26" fmla="*/ 33 w 66"/>
                <a:gd name="T27" fmla="*/ 38 h 42"/>
                <a:gd name="T28" fmla="*/ 33 w 66"/>
                <a:gd name="T29" fmla="*/ 38 h 42"/>
                <a:gd name="T30" fmla="*/ 39 w 66"/>
                <a:gd name="T31" fmla="*/ 36 h 42"/>
                <a:gd name="T32" fmla="*/ 40 w 66"/>
                <a:gd name="T33" fmla="*/ 35 h 42"/>
                <a:gd name="T34" fmla="*/ 42 w 66"/>
                <a:gd name="T35" fmla="*/ 35 h 42"/>
                <a:gd name="T36" fmla="*/ 43 w 66"/>
                <a:gd name="T37" fmla="*/ 34 h 42"/>
                <a:gd name="T38" fmla="*/ 65 w 66"/>
                <a:gd name="T39" fmla="*/ 17 h 42"/>
                <a:gd name="T40" fmla="*/ 58 w 66"/>
                <a:gd name="T41" fmla="*/ 4 h 42"/>
                <a:gd name="T42" fmla="*/ 55 w 66"/>
                <a:gd name="T43" fmla="*/ 6 h 42"/>
                <a:gd name="T44" fmla="*/ 42 w 66"/>
                <a:gd name="T45" fmla="*/ 23 h 42"/>
                <a:gd name="T46" fmla="*/ 47 w 66"/>
                <a:gd name="T47" fmla="*/ 10 h 42"/>
                <a:gd name="T48" fmla="*/ 47 w 66"/>
                <a:gd name="T49" fmla="*/ 10 h 42"/>
                <a:gd name="T50" fmla="*/ 47 w 66"/>
                <a:gd name="T51" fmla="*/ 10 h 42"/>
                <a:gd name="T52" fmla="*/ 48 w 66"/>
                <a:gd name="T53" fmla="*/ 10 h 42"/>
                <a:gd name="T54" fmla="*/ 45 w 66"/>
                <a:gd name="T55" fmla="*/ 9 h 42"/>
                <a:gd name="T56" fmla="*/ 25 w 66"/>
                <a:gd name="T57" fmla="*/ 34 h 42"/>
                <a:gd name="T58" fmla="*/ 35 w 66"/>
                <a:gd name="T59" fmla="*/ 10 h 42"/>
                <a:gd name="T60" fmla="*/ 32 w 66"/>
                <a:gd name="T61" fmla="*/ 9 h 42"/>
                <a:gd name="T62" fmla="*/ 12 w 66"/>
                <a:gd name="T63" fmla="*/ 33 h 42"/>
                <a:gd name="T64" fmla="*/ 21 w 66"/>
                <a:gd name="T65" fmla="*/ 15 h 42"/>
                <a:gd name="T66" fmla="*/ 21 w 66"/>
                <a:gd name="T67" fmla="*/ 13 h 42"/>
                <a:gd name="T68" fmla="*/ 42 w 66"/>
                <a:gd name="T69" fmla="*/ 5 h 42"/>
                <a:gd name="T70" fmla="*/ 55 w 66"/>
                <a:gd name="T71" fmla="*/ 6 h 42"/>
                <a:gd name="T72" fmla="*/ 7 w 66"/>
                <a:gd name="T73" fmla="*/ 37 h 42"/>
                <a:gd name="T74" fmla="*/ 5 w 66"/>
                <a:gd name="T75" fmla="*/ 36 h 42"/>
                <a:gd name="T76" fmla="*/ 15 w 66"/>
                <a:gd name="T77" fmla="*/ 21 h 42"/>
                <a:gd name="T78" fmla="*/ 7 w 66"/>
                <a:gd name="T79" fmla="*/ 37 h 42"/>
                <a:gd name="T80" fmla="*/ 15 w 66"/>
                <a:gd name="T81" fmla="*/ 17 h 42"/>
                <a:gd name="T82" fmla="*/ 18 w 66"/>
                <a:gd name="T83" fmla="*/ 15 h 42"/>
                <a:gd name="T84" fmla="*/ 4 w 66"/>
                <a:gd name="T85" fmla="*/ 35 h 42"/>
                <a:gd name="T86" fmla="*/ 3 w 66"/>
                <a:gd name="T87" fmla="*/ 33 h 42"/>
                <a:gd name="T88" fmla="*/ 15 w 66"/>
                <a:gd name="T89" fmla="*/ 17 h 42"/>
                <a:gd name="T90" fmla="*/ 16 w 66"/>
                <a:gd name="T91" fmla="*/ 39 h 42"/>
                <a:gd name="T92" fmla="*/ 11 w 66"/>
                <a:gd name="T93" fmla="*/ 38 h 42"/>
                <a:gd name="T94" fmla="*/ 30 w 66"/>
                <a:gd name="T95" fmla="*/ 16 h 42"/>
                <a:gd name="T96" fmla="*/ 20 w 66"/>
                <a:gd name="T97" fmla="*/ 38 h 42"/>
                <a:gd name="T98" fmla="*/ 16 w 66"/>
                <a:gd name="T99" fmla="*/ 39 h 42"/>
                <a:gd name="T100" fmla="*/ 36 w 66"/>
                <a:gd name="T101" fmla="*/ 34 h 42"/>
                <a:gd name="T102" fmla="*/ 51 w 66"/>
                <a:gd name="T103" fmla="*/ 15 h 42"/>
                <a:gd name="T104" fmla="*/ 41 w 66"/>
                <a:gd name="T105" fmla="*/ 32 h 42"/>
                <a:gd name="T106" fmla="*/ 36 w 66"/>
                <a:gd name="T107" fmla="*/ 34 h 42"/>
                <a:gd name="T108" fmla="*/ 57 w 66"/>
                <a:gd name="T109" fmla="*/ 27 h 42"/>
                <a:gd name="T110" fmla="*/ 55 w 66"/>
                <a:gd name="T111" fmla="*/ 28 h 42"/>
                <a:gd name="T112" fmla="*/ 54 w 66"/>
                <a:gd name="T113" fmla="*/ 28 h 42"/>
                <a:gd name="T114" fmla="*/ 61 w 66"/>
                <a:gd name="T115" fmla="*/ 13 h 42"/>
                <a:gd name="T116" fmla="*/ 62 w 66"/>
                <a:gd name="T117" fmla="*/ 17 h 42"/>
                <a:gd name="T118" fmla="*/ 57 w 66"/>
                <a:gd name="T119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" h="42">
                  <a:moveTo>
                    <a:pt x="58" y="4"/>
                  </a:moveTo>
                  <a:cubicBezTo>
                    <a:pt x="58" y="4"/>
                    <a:pt x="58" y="4"/>
                    <a:pt x="58" y="3"/>
                  </a:cubicBezTo>
                  <a:cubicBezTo>
                    <a:pt x="54" y="1"/>
                    <a:pt x="48" y="0"/>
                    <a:pt x="43" y="1"/>
                  </a:cubicBezTo>
                  <a:cubicBezTo>
                    <a:pt x="31" y="3"/>
                    <a:pt x="20" y="9"/>
                    <a:pt x="11" y="15"/>
                  </a:cubicBezTo>
                  <a:cubicBezTo>
                    <a:pt x="6" y="19"/>
                    <a:pt x="0" y="25"/>
                    <a:pt x="0" y="33"/>
                  </a:cubicBezTo>
                  <a:cubicBezTo>
                    <a:pt x="0" y="37"/>
                    <a:pt x="3" y="39"/>
                    <a:pt x="6" y="40"/>
                  </a:cubicBezTo>
                  <a:cubicBezTo>
                    <a:pt x="6" y="41"/>
                    <a:pt x="8" y="42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9" y="41"/>
                    <a:pt x="10" y="42"/>
                    <a:pt x="10" y="42"/>
                  </a:cubicBezTo>
                  <a:cubicBezTo>
                    <a:pt x="13" y="42"/>
                    <a:pt x="16" y="42"/>
                    <a:pt x="19" y="41"/>
                  </a:cubicBezTo>
                  <a:cubicBezTo>
                    <a:pt x="20" y="42"/>
                    <a:pt x="20" y="42"/>
                    <a:pt x="21" y="42"/>
                  </a:cubicBezTo>
                  <a:cubicBezTo>
                    <a:pt x="21" y="41"/>
                    <a:pt x="21" y="41"/>
                    <a:pt x="22" y="41"/>
                  </a:cubicBezTo>
                  <a:cubicBezTo>
                    <a:pt x="25" y="41"/>
                    <a:pt x="28" y="40"/>
                    <a:pt x="31" y="39"/>
                  </a:cubicBezTo>
                  <a:cubicBezTo>
                    <a:pt x="32" y="39"/>
                    <a:pt x="32" y="39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5" y="37"/>
                    <a:pt x="37" y="36"/>
                    <a:pt x="39" y="36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6"/>
                    <a:pt x="42" y="36"/>
                    <a:pt x="42" y="35"/>
                  </a:cubicBezTo>
                  <a:cubicBezTo>
                    <a:pt x="43" y="35"/>
                    <a:pt x="43" y="34"/>
                    <a:pt x="43" y="34"/>
                  </a:cubicBezTo>
                  <a:cubicBezTo>
                    <a:pt x="54" y="36"/>
                    <a:pt x="65" y="27"/>
                    <a:pt x="65" y="17"/>
                  </a:cubicBezTo>
                  <a:cubicBezTo>
                    <a:pt x="66" y="10"/>
                    <a:pt x="63" y="6"/>
                    <a:pt x="58" y="4"/>
                  </a:cubicBezTo>
                  <a:close/>
                  <a:moveTo>
                    <a:pt x="55" y="6"/>
                  </a:moveTo>
                  <a:cubicBezTo>
                    <a:pt x="51" y="12"/>
                    <a:pt x="46" y="17"/>
                    <a:pt x="42" y="23"/>
                  </a:cubicBezTo>
                  <a:cubicBezTo>
                    <a:pt x="44" y="19"/>
                    <a:pt x="46" y="15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8" y="10"/>
                    <a:pt x="48" y="10"/>
                  </a:cubicBezTo>
                  <a:cubicBezTo>
                    <a:pt x="48" y="8"/>
                    <a:pt x="46" y="8"/>
                    <a:pt x="45" y="9"/>
                  </a:cubicBezTo>
                  <a:cubicBezTo>
                    <a:pt x="39" y="18"/>
                    <a:pt x="33" y="27"/>
                    <a:pt x="25" y="34"/>
                  </a:cubicBezTo>
                  <a:cubicBezTo>
                    <a:pt x="29" y="26"/>
                    <a:pt x="33" y="19"/>
                    <a:pt x="35" y="10"/>
                  </a:cubicBezTo>
                  <a:cubicBezTo>
                    <a:pt x="35" y="9"/>
                    <a:pt x="33" y="7"/>
                    <a:pt x="32" y="9"/>
                  </a:cubicBezTo>
                  <a:cubicBezTo>
                    <a:pt x="26" y="17"/>
                    <a:pt x="19" y="25"/>
                    <a:pt x="12" y="33"/>
                  </a:cubicBezTo>
                  <a:cubicBezTo>
                    <a:pt x="15" y="27"/>
                    <a:pt x="18" y="21"/>
                    <a:pt x="21" y="15"/>
                  </a:cubicBezTo>
                  <a:cubicBezTo>
                    <a:pt x="22" y="14"/>
                    <a:pt x="21" y="14"/>
                    <a:pt x="21" y="13"/>
                  </a:cubicBezTo>
                  <a:cubicBezTo>
                    <a:pt x="27" y="9"/>
                    <a:pt x="34" y="6"/>
                    <a:pt x="42" y="5"/>
                  </a:cubicBezTo>
                  <a:cubicBezTo>
                    <a:pt x="46" y="4"/>
                    <a:pt x="51" y="4"/>
                    <a:pt x="55" y="6"/>
                  </a:cubicBezTo>
                  <a:close/>
                  <a:moveTo>
                    <a:pt x="7" y="37"/>
                  </a:moveTo>
                  <a:cubicBezTo>
                    <a:pt x="7" y="37"/>
                    <a:pt x="6" y="37"/>
                    <a:pt x="5" y="36"/>
                  </a:cubicBezTo>
                  <a:cubicBezTo>
                    <a:pt x="8" y="31"/>
                    <a:pt x="11" y="26"/>
                    <a:pt x="15" y="21"/>
                  </a:cubicBezTo>
                  <a:cubicBezTo>
                    <a:pt x="12" y="27"/>
                    <a:pt x="10" y="32"/>
                    <a:pt x="7" y="37"/>
                  </a:cubicBezTo>
                  <a:close/>
                  <a:moveTo>
                    <a:pt x="15" y="17"/>
                  </a:moveTo>
                  <a:cubicBezTo>
                    <a:pt x="16" y="16"/>
                    <a:pt x="17" y="16"/>
                    <a:pt x="18" y="15"/>
                  </a:cubicBezTo>
                  <a:cubicBezTo>
                    <a:pt x="12" y="21"/>
                    <a:pt x="8" y="28"/>
                    <a:pt x="4" y="35"/>
                  </a:cubicBezTo>
                  <a:cubicBezTo>
                    <a:pt x="4" y="34"/>
                    <a:pt x="3" y="34"/>
                    <a:pt x="3" y="33"/>
                  </a:cubicBezTo>
                  <a:cubicBezTo>
                    <a:pt x="3" y="26"/>
                    <a:pt x="11" y="20"/>
                    <a:pt x="15" y="17"/>
                  </a:cubicBezTo>
                  <a:close/>
                  <a:moveTo>
                    <a:pt x="16" y="39"/>
                  </a:moveTo>
                  <a:cubicBezTo>
                    <a:pt x="14" y="39"/>
                    <a:pt x="13" y="39"/>
                    <a:pt x="11" y="38"/>
                  </a:cubicBezTo>
                  <a:cubicBezTo>
                    <a:pt x="18" y="31"/>
                    <a:pt x="24" y="23"/>
                    <a:pt x="30" y="16"/>
                  </a:cubicBezTo>
                  <a:cubicBezTo>
                    <a:pt x="28" y="24"/>
                    <a:pt x="24" y="31"/>
                    <a:pt x="20" y="38"/>
                  </a:cubicBezTo>
                  <a:cubicBezTo>
                    <a:pt x="19" y="38"/>
                    <a:pt x="17" y="38"/>
                    <a:pt x="16" y="39"/>
                  </a:cubicBezTo>
                  <a:close/>
                  <a:moveTo>
                    <a:pt x="36" y="34"/>
                  </a:moveTo>
                  <a:cubicBezTo>
                    <a:pt x="41" y="28"/>
                    <a:pt x="46" y="22"/>
                    <a:pt x="51" y="15"/>
                  </a:cubicBezTo>
                  <a:cubicBezTo>
                    <a:pt x="48" y="21"/>
                    <a:pt x="44" y="27"/>
                    <a:pt x="41" y="32"/>
                  </a:cubicBezTo>
                  <a:cubicBezTo>
                    <a:pt x="39" y="33"/>
                    <a:pt x="38" y="33"/>
                    <a:pt x="36" y="34"/>
                  </a:cubicBezTo>
                  <a:close/>
                  <a:moveTo>
                    <a:pt x="57" y="27"/>
                  </a:moveTo>
                  <a:cubicBezTo>
                    <a:pt x="56" y="27"/>
                    <a:pt x="56" y="28"/>
                    <a:pt x="55" y="28"/>
                  </a:cubicBezTo>
                  <a:cubicBezTo>
                    <a:pt x="55" y="28"/>
                    <a:pt x="54" y="27"/>
                    <a:pt x="54" y="28"/>
                  </a:cubicBezTo>
                  <a:cubicBezTo>
                    <a:pt x="56" y="27"/>
                    <a:pt x="59" y="18"/>
                    <a:pt x="61" y="13"/>
                  </a:cubicBezTo>
                  <a:cubicBezTo>
                    <a:pt x="62" y="14"/>
                    <a:pt x="62" y="15"/>
                    <a:pt x="62" y="17"/>
                  </a:cubicBezTo>
                  <a:cubicBezTo>
                    <a:pt x="62" y="21"/>
                    <a:pt x="60" y="24"/>
                    <a:pt x="5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21" name="Freeform 97">
              <a:extLst>
                <a:ext uri="{FF2B5EF4-FFF2-40B4-BE49-F238E27FC236}">
                  <a16:creationId xmlns:a16="http://schemas.microsoft.com/office/drawing/2014/main" id="{FC2FAA28-39A5-978F-A0C2-547FACAF0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0338" y="2408238"/>
              <a:ext cx="133350" cy="123825"/>
            </a:xfrm>
            <a:custGeom>
              <a:avLst/>
              <a:gdLst>
                <a:gd name="T0" fmla="*/ 32 w 54"/>
                <a:gd name="T1" fmla="*/ 11 h 50"/>
                <a:gd name="T2" fmla="*/ 3 w 54"/>
                <a:gd name="T3" fmla="*/ 0 h 50"/>
                <a:gd name="T4" fmla="*/ 3 w 54"/>
                <a:gd name="T5" fmla="*/ 3 h 50"/>
                <a:gd name="T6" fmla="*/ 23 w 54"/>
                <a:gd name="T7" fmla="*/ 10 h 50"/>
                <a:gd name="T8" fmla="*/ 39 w 54"/>
                <a:gd name="T9" fmla="*/ 19 h 50"/>
                <a:gd name="T10" fmla="*/ 37 w 54"/>
                <a:gd name="T11" fmla="*/ 20 h 50"/>
                <a:gd name="T12" fmla="*/ 28 w 54"/>
                <a:gd name="T13" fmla="*/ 29 h 50"/>
                <a:gd name="T14" fmla="*/ 30 w 54"/>
                <a:gd name="T15" fmla="*/ 22 h 50"/>
                <a:gd name="T16" fmla="*/ 27 w 54"/>
                <a:gd name="T17" fmla="*/ 20 h 50"/>
                <a:gd name="T18" fmla="*/ 25 w 54"/>
                <a:gd name="T19" fmla="*/ 22 h 50"/>
                <a:gd name="T20" fmla="*/ 27 w 54"/>
                <a:gd name="T21" fmla="*/ 17 h 50"/>
                <a:gd name="T22" fmla="*/ 24 w 54"/>
                <a:gd name="T23" fmla="*/ 15 h 50"/>
                <a:gd name="T24" fmla="*/ 16 w 54"/>
                <a:gd name="T25" fmla="*/ 24 h 50"/>
                <a:gd name="T26" fmla="*/ 17 w 54"/>
                <a:gd name="T27" fmla="*/ 13 h 50"/>
                <a:gd name="T28" fmla="*/ 14 w 54"/>
                <a:gd name="T29" fmla="*/ 12 h 50"/>
                <a:gd name="T30" fmla="*/ 8 w 54"/>
                <a:gd name="T31" fmla="*/ 18 h 50"/>
                <a:gd name="T32" fmla="*/ 7 w 54"/>
                <a:gd name="T33" fmla="*/ 17 h 50"/>
                <a:gd name="T34" fmla="*/ 9 w 54"/>
                <a:gd name="T35" fmla="*/ 8 h 50"/>
                <a:gd name="T36" fmla="*/ 6 w 54"/>
                <a:gd name="T37" fmla="*/ 7 h 50"/>
                <a:gd name="T38" fmla="*/ 4 w 54"/>
                <a:gd name="T39" fmla="*/ 11 h 50"/>
                <a:gd name="T40" fmla="*/ 2 w 54"/>
                <a:gd name="T41" fmla="*/ 6 h 50"/>
                <a:gd name="T42" fmla="*/ 0 w 54"/>
                <a:gd name="T43" fmla="*/ 6 h 50"/>
                <a:gd name="T44" fmla="*/ 3 w 54"/>
                <a:gd name="T45" fmla="*/ 15 h 50"/>
                <a:gd name="T46" fmla="*/ 2 w 54"/>
                <a:gd name="T47" fmla="*/ 18 h 50"/>
                <a:gd name="T48" fmla="*/ 3 w 54"/>
                <a:gd name="T49" fmla="*/ 18 h 50"/>
                <a:gd name="T50" fmla="*/ 4 w 54"/>
                <a:gd name="T51" fmla="*/ 16 h 50"/>
                <a:gd name="T52" fmla="*/ 4 w 54"/>
                <a:gd name="T53" fmla="*/ 17 h 50"/>
                <a:gd name="T54" fmla="*/ 4 w 54"/>
                <a:gd name="T55" fmla="*/ 21 h 50"/>
                <a:gd name="T56" fmla="*/ 7 w 54"/>
                <a:gd name="T57" fmla="*/ 22 h 50"/>
                <a:gd name="T58" fmla="*/ 7 w 54"/>
                <a:gd name="T59" fmla="*/ 22 h 50"/>
                <a:gd name="T60" fmla="*/ 12 w 54"/>
                <a:gd name="T61" fmla="*/ 29 h 50"/>
                <a:gd name="T62" fmla="*/ 12 w 54"/>
                <a:gd name="T63" fmla="*/ 29 h 50"/>
                <a:gd name="T64" fmla="*/ 14 w 54"/>
                <a:gd name="T65" fmla="*/ 31 h 50"/>
                <a:gd name="T66" fmla="*/ 21 w 54"/>
                <a:gd name="T67" fmla="*/ 38 h 50"/>
                <a:gd name="T68" fmla="*/ 48 w 54"/>
                <a:gd name="T69" fmla="*/ 37 h 50"/>
                <a:gd name="T70" fmla="*/ 32 w 54"/>
                <a:gd name="T71" fmla="*/ 11 h 50"/>
                <a:gd name="T72" fmla="*/ 31 w 54"/>
                <a:gd name="T73" fmla="*/ 31 h 50"/>
                <a:gd name="T74" fmla="*/ 28 w 54"/>
                <a:gd name="T75" fmla="*/ 35 h 50"/>
                <a:gd name="T76" fmla="*/ 32 w 54"/>
                <a:gd name="T77" fmla="*/ 37 h 50"/>
                <a:gd name="T78" fmla="*/ 38 w 54"/>
                <a:gd name="T79" fmla="*/ 30 h 50"/>
                <a:gd name="T80" fmla="*/ 33 w 54"/>
                <a:gd name="T81" fmla="*/ 41 h 50"/>
                <a:gd name="T82" fmla="*/ 33 w 54"/>
                <a:gd name="T83" fmla="*/ 42 h 50"/>
                <a:gd name="T84" fmla="*/ 25 w 54"/>
                <a:gd name="T85" fmla="*/ 37 h 50"/>
                <a:gd name="T86" fmla="*/ 25 w 54"/>
                <a:gd name="T87" fmla="*/ 37 h 50"/>
                <a:gd name="T88" fmla="*/ 31 w 54"/>
                <a:gd name="T89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50">
                  <a:moveTo>
                    <a:pt x="32" y="11"/>
                  </a:moveTo>
                  <a:cubicBezTo>
                    <a:pt x="25" y="7"/>
                    <a:pt x="13" y="0"/>
                    <a:pt x="3" y="0"/>
                  </a:cubicBezTo>
                  <a:cubicBezTo>
                    <a:pt x="2" y="0"/>
                    <a:pt x="1" y="3"/>
                    <a:pt x="3" y="3"/>
                  </a:cubicBezTo>
                  <a:cubicBezTo>
                    <a:pt x="10" y="4"/>
                    <a:pt x="17" y="8"/>
                    <a:pt x="23" y="10"/>
                  </a:cubicBezTo>
                  <a:cubicBezTo>
                    <a:pt x="27" y="13"/>
                    <a:pt x="34" y="15"/>
                    <a:pt x="39" y="19"/>
                  </a:cubicBezTo>
                  <a:cubicBezTo>
                    <a:pt x="38" y="19"/>
                    <a:pt x="37" y="19"/>
                    <a:pt x="37" y="20"/>
                  </a:cubicBezTo>
                  <a:cubicBezTo>
                    <a:pt x="34" y="23"/>
                    <a:pt x="31" y="26"/>
                    <a:pt x="28" y="29"/>
                  </a:cubicBezTo>
                  <a:cubicBezTo>
                    <a:pt x="29" y="26"/>
                    <a:pt x="29" y="24"/>
                    <a:pt x="30" y="22"/>
                  </a:cubicBezTo>
                  <a:cubicBezTo>
                    <a:pt x="31" y="20"/>
                    <a:pt x="28" y="19"/>
                    <a:pt x="27" y="20"/>
                  </a:cubicBezTo>
                  <a:cubicBezTo>
                    <a:pt x="26" y="21"/>
                    <a:pt x="26" y="22"/>
                    <a:pt x="25" y="22"/>
                  </a:cubicBezTo>
                  <a:cubicBezTo>
                    <a:pt x="26" y="20"/>
                    <a:pt x="26" y="19"/>
                    <a:pt x="27" y="17"/>
                  </a:cubicBezTo>
                  <a:cubicBezTo>
                    <a:pt x="27" y="15"/>
                    <a:pt x="25" y="14"/>
                    <a:pt x="24" y="15"/>
                  </a:cubicBezTo>
                  <a:cubicBezTo>
                    <a:pt x="21" y="18"/>
                    <a:pt x="19" y="21"/>
                    <a:pt x="16" y="24"/>
                  </a:cubicBezTo>
                  <a:cubicBezTo>
                    <a:pt x="17" y="20"/>
                    <a:pt x="17" y="17"/>
                    <a:pt x="17" y="13"/>
                  </a:cubicBezTo>
                  <a:cubicBezTo>
                    <a:pt x="17" y="11"/>
                    <a:pt x="15" y="11"/>
                    <a:pt x="14" y="12"/>
                  </a:cubicBezTo>
                  <a:cubicBezTo>
                    <a:pt x="12" y="15"/>
                    <a:pt x="10" y="16"/>
                    <a:pt x="8" y="18"/>
                  </a:cubicBezTo>
                  <a:cubicBezTo>
                    <a:pt x="8" y="18"/>
                    <a:pt x="8" y="17"/>
                    <a:pt x="7" y="17"/>
                  </a:cubicBezTo>
                  <a:cubicBezTo>
                    <a:pt x="7" y="14"/>
                    <a:pt x="8" y="11"/>
                    <a:pt x="9" y="8"/>
                  </a:cubicBezTo>
                  <a:cubicBezTo>
                    <a:pt x="9" y="7"/>
                    <a:pt x="7" y="6"/>
                    <a:pt x="6" y="7"/>
                  </a:cubicBezTo>
                  <a:cubicBezTo>
                    <a:pt x="5" y="9"/>
                    <a:pt x="5" y="10"/>
                    <a:pt x="4" y="11"/>
                  </a:cubicBezTo>
                  <a:cubicBezTo>
                    <a:pt x="3" y="10"/>
                    <a:pt x="3" y="8"/>
                    <a:pt x="2" y="6"/>
                  </a:cubicBezTo>
                  <a:cubicBezTo>
                    <a:pt x="2" y="5"/>
                    <a:pt x="0" y="5"/>
                    <a:pt x="0" y="6"/>
                  </a:cubicBezTo>
                  <a:cubicBezTo>
                    <a:pt x="0" y="9"/>
                    <a:pt x="1" y="12"/>
                    <a:pt x="3" y="15"/>
                  </a:cubicBezTo>
                  <a:cubicBezTo>
                    <a:pt x="3" y="16"/>
                    <a:pt x="2" y="17"/>
                    <a:pt x="2" y="18"/>
                  </a:cubicBezTo>
                  <a:cubicBezTo>
                    <a:pt x="2" y="18"/>
                    <a:pt x="3" y="19"/>
                    <a:pt x="3" y="18"/>
                  </a:cubicBezTo>
                  <a:cubicBezTo>
                    <a:pt x="3" y="18"/>
                    <a:pt x="4" y="17"/>
                    <a:pt x="4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9"/>
                    <a:pt x="4" y="20"/>
                    <a:pt x="4" y="21"/>
                  </a:cubicBezTo>
                  <a:cubicBezTo>
                    <a:pt x="4" y="22"/>
                    <a:pt x="6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9" y="24"/>
                    <a:pt x="11" y="26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30"/>
                    <a:pt x="13" y="31"/>
                    <a:pt x="14" y="31"/>
                  </a:cubicBezTo>
                  <a:cubicBezTo>
                    <a:pt x="16" y="33"/>
                    <a:pt x="18" y="36"/>
                    <a:pt x="21" y="38"/>
                  </a:cubicBezTo>
                  <a:cubicBezTo>
                    <a:pt x="30" y="47"/>
                    <a:pt x="42" y="50"/>
                    <a:pt x="48" y="37"/>
                  </a:cubicBezTo>
                  <a:cubicBezTo>
                    <a:pt x="54" y="25"/>
                    <a:pt x="41" y="16"/>
                    <a:pt x="32" y="11"/>
                  </a:cubicBezTo>
                  <a:close/>
                  <a:moveTo>
                    <a:pt x="31" y="31"/>
                  </a:moveTo>
                  <a:cubicBezTo>
                    <a:pt x="30" y="32"/>
                    <a:pt x="29" y="33"/>
                    <a:pt x="28" y="35"/>
                  </a:cubicBezTo>
                  <a:cubicBezTo>
                    <a:pt x="27" y="37"/>
                    <a:pt x="30" y="38"/>
                    <a:pt x="32" y="37"/>
                  </a:cubicBezTo>
                  <a:cubicBezTo>
                    <a:pt x="33" y="34"/>
                    <a:pt x="35" y="32"/>
                    <a:pt x="38" y="30"/>
                  </a:cubicBezTo>
                  <a:cubicBezTo>
                    <a:pt x="36" y="34"/>
                    <a:pt x="35" y="38"/>
                    <a:pt x="33" y="41"/>
                  </a:cubicBezTo>
                  <a:cubicBezTo>
                    <a:pt x="33" y="41"/>
                    <a:pt x="33" y="42"/>
                    <a:pt x="33" y="42"/>
                  </a:cubicBezTo>
                  <a:cubicBezTo>
                    <a:pt x="30" y="41"/>
                    <a:pt x="27" y="39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7" y="35"/>
                    <a:pt x="29" y="33"/>
                    <a:pt x="3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22" name="Freeform 98">
              <a:extLst>
                <a:ext uri="{FF2B5EF4-FFF2-40B4-BE49-F238E27FC236}">
                  <a16:creationId xmlns:a16="http://schemas.microsoft.com/office/drawing/2014/main" id="{892E8E0C-6C0A-BE6A-ACA8-AB530CBA0F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6988" y="2519363"/>
              <a:ext cx="136525" cy="79375"/>
            </a:xfrm>
            <a:custGeom>
              <a:avLst/>
              <a:gdLst>
                <a:gd name="T0" fmla="*/ 55 w 55"/>
                <a:gd name="T1" fmla="*/ 28 h 32"/>
                <a:gd name="T2" fmla="*/ 30 w 55"/>
                <a:gd name="T3" fmla="*/ 8 h 32"/>
                <a:gd name="T4" fmla="*/ 28 w 55"/>
                <a:gd name="T5" fmla="*/ 8 h 32"/>
                <a:gd name="T6" fmla="*/ 22 w 55"/>
                <a:gd name="T7" fmla="*/ 8 h 32"/>
                <a:gd name="T8" fmla="*/ 22 w 55"/>
                <a:gd name="T9" fmla="*/ 7 h 32"/>
                <a:gd name="T10" fmla="*/ 22 w 55"/>
                <a:gd name="T11" fmla="*/ 6 h 32"/>
                <a:gd name="T12" fmla="*/ 29 w 55"/>
                <a:gd name="T13" fmla="*/ 3 h 32"/>
                <a:gd name="T14" fmla="*/ 28 w 55"/>
                <a:gd name="T15" fmla="*/ 0 h 32"/>
                <a:gd name="T16" fmla="*/ 12 w 55"/>
                <a:gd name="T17" fmla="*/ 22 h 32"/>
                <a:gd name="T18" fmla="*/ 43 w 55"/>
                <a:gd name="T19" fmla="*/ 31 h 32"/>
                <a:gd name="T20" fmla="*/ 44 w 55"/>
                <a:gd name="T21" fmla="*/ 31 h 32"/>
                <a:gd name="T22" fmla="*/ 45 w 55"/>
                <a:gd name="T23" fmla="*/ 31 h 32"/>
                <a:gd name="T24" fmla="*/ 45 w 55"/>
                <a:gd name="T25" fmla="*/ 31 h 32"/>
                <a:gd name="T26" fmla="*/ 53 w 55"/>
                <a:gd name="T27" fmla="*/ 31 h 32"/>
                <a:gd name="T28" fmla="*/ 55 w 55"/>
                <a:gd name="T29" fmla="*/ 28 h 32"/>
                <a:gd name="T30" fmla="*/ 46 w 55"/>
                <a:gd name="T31" fmla="*/ 20 h 32"/>
                <a:gd name="T32" fmla="*/ 44 w 55"/>
                <a:gd name="T33" fmla="*/ 20 h 32"/>
                <a:gd name="T34" fmla="*/ 41 w 55"/>
                <a:gd name="T35" fmla="*/ 23 h 32"/>
                <a:gd name="T36" fmla="*/ 40 w 55"/>
                <a:gd name="T37" fmla="*/ 19 h 32"/>
                <a:gd name="T38" fmla="*/ 38 w 55"/>
                <a:gd name="T39" fmla="*/ 19 h 32"/>
                <a:gd name="T40" fmla="*/ 35 w 55"/>
                <a:gd name="T41" fmla="*/ 22 h 32"/>
                <a:gd name="T42" fmla="*/ 37 w 55"/>
                <a:gd name="T43" fmla="*/ 15 h 32"/>
                <a:gd name="T44" fmla="*/ 34 w 55"/>
                <a:gd name="T45" fmla="*/ 14 h 32"/>
                <a:gd name="T46" fmla="*/ 27 w 55"/>
                <a:gd name="T47" fmla="*/ 21 h 32"/>
                <a:gd name="T48" fmla="*/ 30 w 55"/>
                <a:gd name="T49" fmla="*/ 10 h 32"/>
                <a:gd name="T50" fmla="*/ 46 w 55"/>
                <a:gd name="T51" fmla="*/ 20 h 32"/>
                <a:gd name="T52" fmla="*/ 19 w 55"/>
                <a:gd name="T53" fmla="*/ 10 h 32"/>
                <a:gd name="T54" fmla="*/ 18 w 55"/>
                <a:gd name="T55" fmla="*/ 21 h 32"/>
                <a:gd name="T56" fmla="*/ 18 w 55"/>
                <a:gd name="T57" fmla="*/ 21 h 32"/>
                <a:gd name="T58" fmla="*/ 14 w 55"/>
                <a:gd name="T59" fmla="*/ 19 h 32"/>
                <a:gd name="T60" fmla="*/ 19 w 55"/>
                <a:gd name="T61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32">
                  <a:moveTo>
                    <a:pt x="55" y="28"/>
                  </a:moveTo>
                  <a:cubicBezTo>
                    <a:pt x="51" y="19"/>
                    <a:pt x="41" y="9"/>
                    <a:pt x="30" y="8"/>
                  </a:cubicBezTo>
                  <a:cubicBezTo>
                    <a:pt x="30" y="7"/>
                    <a:pt x="29" y="7"/>
                    <a:pt x="28" y="8"/>
                  </a:cubicBezTo>
                  <a:cubicBezTo>
                    <a:pt x="26" y="7"/>
                    <a:pt x="24" y="8"/>
                    <a:pt x="22" y="8"/>
                  </a:cubicBezTo>
                  <a:cubicBezTo>
                    <a:pt x="22" y="8"/>
                    <a:pt x="22" y="7"/>
                    <a:pt x="22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5" y="5"/>
                    <a:pt x="27" y="4"/>
                    <a:pt x="29" y="3"/>
                  </a:cubicBezTo>
                  <a:cubicBezTo>
                    <a:pt x="31" y="2"/>
                    <a:pt x="29" y="0"/>
                    <a:pt x="28" y="0"/>
                  </a:cubicBezTo>
                  <a:cubicBezTo>
                    <a:pt x="19" y="2"/>
                    <a:pt x="0" y="12"/>
                    <a:pt x="12" y="22"/>
                  </a:cubicBezTo>
                  <a:cubicBezTo>
                    <a:pt x="19" y="28"/>
                    <a:pt x="32" y="31"/>
                    <a:pt x="43" y="31"/>
                  </a:cubicBezTo>
                  <a:cubicBezTo>
                    <a:pt x="43" y="31"/>
                    <a:pt x="43" y="31"/>
                    <a:pt x="44" y="31"/>
                  </a:cubicBezTo>
                  <a:cubicBezTo>
                    <a:pt x="44" y="32"/>
                    <a:pt x="45" y="32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8" y="31"/>
                    <a:pt x="51" y="31"/>
                    <a:pt x="53" y="31"/>
                  </a:cubicBezTo>
                  <a:cubicBezTo>
                    <a:pt x="54" y="30"/>
                    <a:pt x="55" y="29"/>
                    <a:pt x="55" y="28"/>
                  </a:cubicBezTo>
                  <a:close/>
                  <a:moveTo>
                    <a:pt x="46" y="20"/>
                  </a:moveTo>
                  <a:cubicBezTo>
                    <a:pt x="45" y="20"/>
                    <a:pt x="45" y="20"/>
                    <a:pt x="44" y="20"/>
                  </a:cubicBezTo>
                  <a:cubicBezTo>
                    <a:pt x="43" y="21"/>
                    <a:pt x="42" y="22"/>
                    <a:pt x="41" y="23"/>
                  </a:cubicBezTo>
                  <a:cubicBezTo>
                    <a:pt x="41" y="22"/>
                    <a:pt x="41" y="20"/>
                    <a:pt x="40" y="19"/>
                  </a:cubicBezTo>
                  <a:cubicBezTo>
                    <a:pt x="40" y="18"/>
                    <a:pt x="38" y="18"/>
                    <a:pt x="38" y="19"/>
                  </a:cubicBezTo>
                  <a:cubicBezTo>
                    <a:pt x="37" y="20"/>
                    <a:pt x="36" y="21"/>
                    <a:pt x="35" y="22"/>
                  </a:cubicBezTo>
                  <a:cubicBezTo>
                    <a:pt x="36" y="20"/>
                    <a:pt x="36" y="18"/>
                    <a:pt x="37" y="15"/>
                  </a:cubicBezTo>
                  <a:cubicBezTo>
                    <a:pt x="38" y="14"/>
                    <a:pt x="35" y="13"/>
                    <a:pt x="34" y="14"/>
                  </a:cubicBezTo>
                  <a:cubicBezTo>
                    <a:pt x="32" y="16"/>
                    <a:pt x="30" y="18"/>
                    <a:pt x="27" y="21"/>
                  </a:cubicBezTo>
                  <a:cubicBezTo>
                    <a:pt x="28" y="17"/>
                    <a:pt x="29" y="13"/>
                    <a:pt x="30" y="10"/>
                  </a:cubicBezTo>
                  <a:cubicBezTo>
                    <a:pt x="36" y="12"/>
                    <a:pt x="42" y="15"/>
                    <a:pt x="46" y="20"/>
                  </a:cubicBezTo>
                  <a:close/>
                  <a:moveTo>
                    <a:pt x="19" y="10"/>
                  </a:moveTo>
                  <a:cubicBezTo>
                    <a:pt x="19" y="14"/>
                    <a:pt x="19" y="17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5" y="20"/>
                    <a:pt x="14" y="19"/>
                  </a:cubicBezTo>
                  <a:cubicBezTo>
                    <a:pt x="15" y="16"/>
                    <a:pt x="17" y="13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23" name="Freeform 99">
              <a:extLst>
                <a:ext uri="{FF2B5EF4-FFF2-40B4-BE49-F238E27FC236}">
                  <a16:creationId xmlns:a16="http://schemas.microsoft.com/office/drawing/2014/main" id="{801324A9-C4B5-8A3B-A705-5BB99B5481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4388" y="2687638"/>
              <a:ext cx="128588" cy="93662"/>
            </a:xfrm>
            <a:custGeom>
              <a:avLst/>
              <a:gdLst>
                <a:gd name="T0" fmla="*/ 33 w 52"/>
                <a:gd name="T1" fmla="*/ 1 h 38"/>
                <a:gd name="T2" fmla="*/ 31 w 52"/>
                <a:gd name="T3" fmla="*/ 1 h 38"/>
                <a:gd name="T4" fmla="*/ 7 w 52"/>
                <a:gd name="T5" fmla="*/ 17 h 38"/>
                <a:gd name="T6" fmla="*/ 10 w 52"/>
                <a:gd name="T7" fmla="*/ 18 h 38"/>
                <a:gd name="T8" fmla="*/ 28 w 52"/>
                <a:gd name="T9" fmla="*/ 4 h 38"/>
                <a:gd name="T10" fmla="*/ 23 w 52"/>
                <a:gd name="T11" fmla="*/ 11 h 38"/>
                <a:gd name="T12" fmla="*/ 24 w 52"/>
                <a:gd name="T13" fmla="*/ 9 h 38"/>
                <a:gd name="T14" fmla="*/ 21 w 52"/>
                <a:gd name="T15" fmla="*/ 7 h 38"/>
                <a:gd name="T16" fmla="*/ 15 w 52"/>
                <a:gd name="T17" fmla="*/ 20 h 38"/>
                <a:gd name="T18" fmla="*/ 14 w 52"/>
                <a:gd name="T19" fmla="*/ 20 h 38"/>
                <a:gd name="T20" fmla="*/ 17 w 52"/>
                <a:gd name="T21" fmla="*/ 22 h 38"/>
                <a:gd name="T22" fmla="*/ 23 w 52"/>
                <a:gd name="T23" fmla="*/ 16 h 38"/>
                <a:gd name="T24" fmla="*/ 21 w 52"/>
                <a:gd name="T25" fmla="*/ 20 h 38"/>
                <a:gd name="T26" fmla="*/ 23 w 52"/>
                <a:gd name="T27" fmla="*/ 23 h 38"/>
                <a:gd name="T28" fmla="*/ 27 w 52"/>
                <a:gd name="T29" fmla="*/ 19 h 38"/>
                <a:gd name="T30" fmla="*/ 24 w 52"/>
                <a:gd name="T31" fmla="*/ 24 h 38"/>
                <a:gd name="T32" fmla="*/ 24 w 52"/>
                <a:gd name="T33" fmla="*/ 25 h 38"/>
                <a:gd name="T34" fmla="*/ 15 w 52"/>
                <a:gd name="T35" fmla="*/ 23 h 38"/>
                <a:gd name="T36" fmla="*/ 4 w 52"/>
                <a:gd name="T37" fmla="*/ 21 h 38"/>
                <a:gd name="T38" fmla="*/ 4 w 52"/>
                <a:gd name="T39" fmla="*/ 21 h 38"/>
                <a:gd name="T40" fmla="*/ 2 w 52"/>
                <a:gd name="T41" fmla="*/ 20 h 38"/>
                <a:gd name="T42" fmla="*/ 1 w 52"/>
                <a:gd name="T43" fmla="*/ 20 h 38"/>
                <a:gd name="T44" fmla="*/ 1 w 52"/>
                <a:gd name="T45" fmla="*/ 20 h 38"/>
                <a:gd name="T46" fmla="*/ 1 w 52"/>
                <a:gd name="T47" fmla="*/ 22 h 38"/>
                <a:gd name="T48" fmla="*/ 51 w 52"/>
                <a:gd name="T49" fmla="*/ 17 h 38"/>
                <a:gd name="T50" fmla="*/ 33 w 52"/>
                <a:gd name="T51" fmla="*/ 1 h 38"/>
                <a:gd name="T52" fmla="*/ 43 w 52"/>
                <a:gd name="T53" fmla="*/ 24 h 38"/>
                <a:gd name="T54" fmla="*/ 39 w 52"/>
                <a:gd name="T55" fmla="*/ 26 h 38"/>
                <a:gd name="T56" fmla="*/ 40 w 52"/>
                <a:gd name="T57" fmla="*/ 25 h 38"/>
                <a:gd name="T58" fmla="*/ 45 w 52"/>
                <a:gd name="T59" fmla="*/ 17 h 38"/>
                <a:gd name="T60" fmla="*/ 42 w 52"/>
                <a:gd name="T61" fmla="*/ 15 h 38"/>
                <a:gd name="T62" fmla="*/ 40 w 52"/>
                <a:gd name="T63" fmla="*/ 17 h 38"/>
                <a:gd name="T64" fmla="*/ 43 w 52"/>
                <a:gd name="T65" fmla="*/ 11 h 38"/>
                <a:gd name="T66" fmla="*/ 43 w 52"/>
                <a:gd name="T67" fmla="*/ 9 h 38"/>
                <a:gd name="T68" fmla="*/ 43 w 52"/>
                <a:gd name="T69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38">
                  <a:moveTo>
                    <a:pt x="33" y="1"/>
                  </a:moveTo>
                  <a:cubicBezTo>
                    <a:pt x="33" y="0"/>
                    <a:pt x="32" y="0"/>
                    <a:pt x="31" y="1"/>
                  </a:cubicBezTo>
                  <a:cubicBezTo>
                    <a:pt x="20" y="1"/>
                    <a:pt x="8" y="6"/>
                    <a:pt x="7" y="17"/>
                  </a:cubicBezTo>
                  <a:cubicBezTo>
                    <a:pt x="7" y="18"/>
                    <a:pt x="9" y="19"/>
                    <a:pt x="10" y="18"/>
                  </a:cubicBezTo>
                  <a:cubicBezTo>
                    <a:pt x="13" y="9"/>
                    <a:pt x="19" y="5"/>
                    <a:pt x="28" y="4"/>
                  </a:cubicBezTo>
                  <a:cubicBezTo>
                    <a:pt x="26" y="7"/>
                    <a:pt x="24" y="9"/>
                    <a:pt x="23" y="11"/>
                  </a:cubicBezTo>
                  <a:cubicBezTo>
                    <a:pt x="23" y="10"/>
                    <a:pt x="23" y="10"/>
                    <a:pt x="24" y="9"/>
                  </a:cubicBezTo>
                  <a:cubicBezTo>
                    <a:pt x="25" y="8"/>
                    <a:pt x="22" y="6"/>
                    <a:pt x="21" y="7"/>
                  </a:cubicBezTo>
                  <a:cubicBezTo>
                    <a:pt x="18" y="10"/>
                    <a:pt x="14" y="15"/>
                    <a:pt x="15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2"/>
                    <a:pt x="15" y="24"/>
                    <a:pt x="17" y="22"/>
                  </a:cubicBezTo>
                  <a:cubicBezTo>
                    <a:pt x="19" y="20"/>
                    <a:pt x="21" y="18"/>
                    <a:pt x="23" y="16"/>
                  </a:cubicBezTo>
                  <a:cubicBezTo>
                    <a:pt x="22" y="17"/>
                    <a:pt x="21" y="19"/>
                    <a:pt x="21" y="20"/>
                  </a:cubicBezTo>
                  <a:cubicBezTo>
                    <a:pt x="20" y="22"/>
                    <a:pt x="22" y="24"/>
                    <a:pt x="23" y="23"/>
                  </a:cubicBezTo>
                  <a:cubicBezTo>
                    <a:pt x="25" y="21"/>
                    <a:pt x="26" y="20"/>
                    <a:pt x="27" y="19"/>
                  </a:cubicBezTo>
                  <a:cubicBezTo>
                    <a:pt x="26" y="21"/>
                    <a:pt x="25" y="22"/>
                    <a:pt x="24" y="24"/>
                  </a:cubicBezTo>
                  <a:cubicBezTo>
                    <a:pt x="23" y="24"/>
                    <a:pt x="24" y="25"/>
                    <a:pt x="24" y="25"/>
                  </a:cubicBezTo>
                  <a:cubicBezTo>
                    <a:pt x="21" y="25"/>
                    <a:pt x="17" y="24"/>
                    <a:pt x="15" y="23"/>
                  </a:cubicBezTo>
                  <a:cubicBezTo>
                    <a:pt x="11" y="22"/>
                    <a:pt x="8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0"/>
                    <a:pt x="2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1" y="21"/>
                    <a:pt x="1" y="22"/>
                  </a:cubicBezTo>
                  <a:cubicBezTo>
                    <a:pt x="11" y="27"/>
                    <a:pt x="51" y="38"/>
                    <a:pt x="51" y="17"/>
                  </a:cubicBezTo>
                  <a:cubicBezTo>
                    <a:pt x="52" y="7"/>
                    <a:pt x="43" y="2"/>
                    <a:pt x="33" y="1"/>
                  </a:cubicBezTo>
                  <a:close/>
                  <a:moveTo>
                    <a:pt x="43" y="24"/>
                  </a:moveTo>
                  <a:cubicBezTo>
                    <a:pt x="42" y="25"/>
                    <a:pt x="41" y="25"/>
                    <a:pt x="39" y="26"/>
                  </a:cubicBezTo>
                  <a:cubicBezTo>
                    <a:pt x="39" y="26"/>
                    <a:pt x="40" y="26"/>
                    <a:pt x="40" y="25"/>
                  </a:cubicBezTo>
                  <a:cubicBezTo>
                    <a:pt x="41" y="22"/>
                    <a:pt x="44" y="21"/>
                    <a:pt x="45" y="17"/>
                  </a:cubicBezTo>
                  <a:cubicBezTo>
                    <a:pt x="45" y="15"/>
                    <a:pt x="43" y="14"/>
                    <a:pt x="42" y="15"/>
                  </a:cubicBezTo>
                  <a:cubicBezTo>
                    <a:pt x="41" y="16"/>
                    <a:pt x="41" y="16"/>
                    <a:pt x="40" y="17"/>
                  </a:cubicBezTo>
                  <a:cubicBezTo>
                    <a:pt x="41" y="15"/>
                    <a:pt x="42" y="13"/>
                    <a:pt x="43" y="11"/>
                  </a:cubicBezTo>
                  <a:cubicBezTo>
                    <a:pt x="44" y="10"/>
                    <a:pt x="43" y="10"/>
                    <a:pt x="43" y="9"/>
                  </a:cubicBezTo>
                  <a:cubicBezTo>
                    <a:pt x="48" y="13"/>
                    <a:pt x="51" y="19"/>
                    <a:pt x="4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24" name="Freeform 100">
              <a:extLst>
                <a:ext uri="{FF2B5EF4-FFF2-40B4-BE49-F238E27FC236}">
                  <a16:creationId xmlns:a16="http://schemas.microsoft.com/office/drawing/2014/main" id="{D15FC14C-8EDF-D13B-4DB2-5789A36700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51700" y="4392613"/>
              <a:ext cx="84138" cy="168275"/>
            </a:xfrm>
            <a:custGeom>
              <a:avLst/>
              <a:gdLst>
                <a:gd name="T0" fmla="*/ 32 w 34"/>
                <a:gd name="T1" fmla="*/ 2 h 68"/>
                <a:gd name="T2" fmla="*/ 30 w 34"/>
                <a:gd name="T3" fmla="*/ 0 h 68"/>
                <a:gd name="T4" fmla="*/ 2 w 34"/>
                <a:gd name="T5" fmla="*/ 25 h 68"/>
                <a:gd name="T6" fmla="*/ 19 w 34"/>
                <a:gd name="T7" fmla="*/ 55 h 68"/>
                <a:gd name="T8" fmla="*/ 21 w 34"/>
                <a:gd name="T9" fmla="*/ 54 h 68"/>
                <a:gd name="T10" fmla="*/ 24 w 34"/>
                <a:gd name="T11" fmla="*/ 56 h 68"/>
                <a:gd name="T12" fmla="*/ 29 w 34"/>
                <a:gd name="T13" fmla="*/ 49 h 68"/>
                <a:gd name="T14" fmla="*/ 29 w 34"/>
                <a:gd name="T15" fmla="*/ 49 h 68"/>
                <a:gd name="T16" fmla="*/ 29 w 34"/>
                <a:gd name="T17" fmla="*/ 48 h 68"/>
                <a:gd name="T18" fmla="*/ 27 w 34"/>
                <a:gd name="T19" fmla="*/ 46 h 68"/>
                <a:gd name="T20" fmla="*/ 25 w 34"/>
                <a:gd name="T21" fmla="*/ 47 h 68"/>
                <a:gd name="T22" fmla="*/ 26 w 34"/>
                <a:gd name="T23" fmla="*/ 39 h 68"/>
                <a:gd name="T24" fmla="*/ 23 w 34"/>
                <a:gd name="T25" fmla="*/ 36 h 68"/>
                <a:gd name="T26" fmla="*/ 28 w 34"/>
                <a:gd name="T27" fmla="*/ 21 h 68"/>
                <a:gd name="T28" fmla="*/ 27 w 34"/>
                <a:gd name="T29" fmla="*/ 19 h 68"/>
                <a:gd name="T30" fmla="*/ 29 w 34"/>
                <a:gd name="T31" fmla="*/ 9 h 68"/>
                <a:gd name="T32" fmla="*/ 26 w 34"/>
                <a:gd name="T33" fmla="*/ 8 h 68"/>
                <a:gd name="T34" fmla="*/ 17 w 34"/>
                <a:gd name="T35" fmla="*/ 22 h 68"/>
                <a:gd name="T36" fmla="*/ 22 w 34"/>
                <a:gd name="T37" fmla="*/ 8 h 68"/>
                <a:gd name="T38" fmla="*/ 21 w 34"/>
                <a:gd name="T39" fmla="*/ 6 h 68"/>
                <a:gd name="T40" fmla="*/ 29 w 34"/>
                <a:gd name="T41" fmla="*/ 7 h 68"/>
                <a:gd name="T42" fmla="*/ 31 w 34"/>
                <a:gd name="T43" fmla="*/ 26 h 68"/>
                <a:gd name="T44" fmla="*/ 26 w 34"/>
                <a:gd name="T45" fmla="*/ 67 h 68"/>
                <a:gd name="T46" fmla="*/ 27 w 34"/>
                <a:gd name="T47" fmla="*/ 67 h 68"/>
                <a:gd name="T48" fmla="*/ 32 w 34"/>
                <a:gd name="T49" fmla="*/ 2 h 68"/>
                <a:gd name="T50" fmla="*/ 17 w 34"/>
                <a:gd name="T51" fmla="*/ 9 h 68"/>
                <a:gd name="T52" fmla="*/ 19 w 34"/>
                <a:gd name="T53" fmla="*/ 7 h 68"/>
                <a:gd name="T54" fmla="*/ 10 w 34"/>
                <a:gd name="T55" fmla="*/ 25 h 68"/>
                <a:gd name="T56" fmla="*/ 12 w 34"/>
                <a:gd name="T57" fmla="*/ 26 h 68"/>
                <a:gd name="T58" fmla="*/ 8 w 34"/>
                <a:gd name="T59" fmla="*/ 34 h 68"/>
                <a:gd name="T60" fmla="*/ 11 w 34"/>
                <a:gd name="T61" fmla="*/ 36 h 68"/>
                <a:gd name="T62" fmla="*/ 23 w 34"/>
                <a:gd name="T63" fmla="*/ 19 h 68"/>
                <a:gd name="T64" fmla="*/ 13 w 34"/>
                <a:gd name="T65" fmla="*/ 45 h 68"/>
                <a:gd name="T66" fmla="*/ 17 w 34"/>
                <a:gd name="T67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68">
                  <a:moveTo>
                    <a:pt x="32" y="2"/>
                  </a:moveTo>
                  <a:cubicBezTo>
                    <a:pt x="32" y="1"/>
                    <a:pt x="31" y="0"/>
                    <a:pt x="30" y="0"/>
                  </a:cubicBezTo>
                  <a:cubicBezTo>
                    <a:pt x="16" y="3"/>
                    <a:pt x="5" y="11"/>
                    <a:pt x="2" y="25"/>
                  </a:cubicBezTo>
                  <a:cubicBezTo>
                    <a:pt x="0" y="37"/>
                    <a:pt x="8" y="50"/>
                    <a:pt x="19" y="55"/>
                  </a:cubicBezTo>
                  <a:cubicBezTo>
                    <a:pt x="20" y="55"/>
                    <a:pt x="20" y="55"/>
                    <a:pt x="21" y="54"/>
                  </a:cubicBezTo>
                  <a:cubicBezTo>
                    <a:pt x="21" y="56"/>
                    <a:pt x="23" y="57"/>
                    <a:pt x="24" y="56"/>
                  </a:cubicBezTo>
                  <a:cubicBezTo>
                    <a:pt x="26" y="53"/>
                    <a:pt x="27" y="51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6"/>
                    <a:pt x="28" y="45"/>
                    <a:pt x="27" y="46"/>
                  </a:cubicBezTo>
                  <a:cubicBezTo>
                    <a:pt x="26" y="46"/>
                    <a:pt x="26" y="46"/>
                    <a:pt x="25" y="47"/>
                  </a:cubicBezTo>
                  <a:cubicBezTo>
                    <a:pt x="25" y="44"/>
                    <a:pt x="25" y="41"/>
                    <a:pt x="26" y="39"/>
                  </a:cubicBezTo>
                  <a:cubicBezTo>
                    <a:pt x="26" y="37"/>
                    <a:pt x="25" y="36"/>
                    <a:pt x="23" y="36"/>
                  </a:cubicBezTo>
                  <a:cubicBezTo>
                    <a:pt x="25" y="31"/>
                    <a:pt x="27" y="26"/>
                    <a:pt x="28" y="21"/>
                  </a:cubicBezTo>
                  <a:cubicBezTo>
                    <a:pt x="28" y="20"/>
                    <a:pt x="27" y="19"/>
                    <a:pt x="27" y="19"/>
                  </a:cubicBezTo>
                  <a:cubicBezTo>
                    <a:pt x="28" y="16"/>
                    <a:pt x="29" y="13"/>
                    <a:pt x="29" y="9"/>
                  </a:cubicBezTo>
                  <a:cubicBezTo>
                    <a:pt x="29" y="7"/>
                    <a:pt x="27" y="6"/>
                    <a:pt x="26" y="8"/>
                  </a:cubicBezTo>
                  <a:cubicBezTo>
                    <a:pt x="23" y="13"/>
                    <a:pt x="20" y="17"/>
                    <a:pt x="17" y="22"/>
                  </a:cubicBezTo>
                  <a:cubicBezTo>
                    <a:pt x="19" y="17"/>
                    <a:pt x="21" y="12"/>
                    <a:pt x="22" y="8"/>
                  </a:cubicBezTo>
                  <a:cubicBezTo>
                    <a:pt x="23" y="7"/>
                    <a:pt x="22" y="6"/>
                    <a:pt x="21" y="6"/>
                  </a:cubicBezTo>
                  <a:cubicBezTo>
                    <a:pt x="25" y="4"/>
                    <a:pt x="29" y="3"/>
                    <a:pt x="29" y="7"/>
                  </a:cubicBezTo>
                  <a:cubicBezTo>
                    <a:pt x="30" y="13"/>
                    <a:pt x="30" y="19"/>
                    <a:pt x="31" y="26"/>
                  </a:cubicBezTo>
                  <a:cubicBezTo>
                    <a:pt x="31" y="40"/>
                    <a:pt x="29" y="53"/>
                    <a:pt x="26" y="67"/>
                  </a:cubicBezTo>
                  <a:cubicBezTo>
                    <a:pt x="25" y="68"/>
                    <a:pt x="27" y="68"/>
                    <a:pt x="27" y="67"/>
                  </a:cubicBezTo>
                  <a:cubicBezTo>
                    <a:pt x="34" y="46"/>
                    <a:pt x="34" y="24"/>
                    <a:pt x="32" y="2"/>
                  </a:cubicBezTo>
                  <a:close/>
                  <a:moveTo>
                    <a:pt x="17" y="9"/>
                  </a:moveTo>
                  <a:cubicBezTo>
                    <a:pt x="17" y="8"/>
                    <a:pt x="18" y="8"/>
                    <a:pt x="19" y="7"/>
                  </a:cubicBezTo>
                  <a:cubicBezTo>
                    <a:pt x="16" y="13"/>
                    <a:pt x="13" y="19"/>
                    <a:pt x="10" y="25"/>
                  </a:cubicBezTo>
                  <a:cubicBezTo>
                    <a:pt x="10" y="25"/>
                    <a:pt x="11" y="26"/>
                    <a:pt x="12" y="26"/>
                  </a:cubicBezTo>
                  <a:cubicBezTo>
                    <a:pt x="10" y="28"/>
                    <a:pt x="9" y="31"/>
                    <a:pt x="8" y="34"/>
                  </a:cubicBezTo>
                  <a:cubicBezTo>
                    <a:pt x="7" y="36"/>
                    <a:pt x="9" y="38"/>
                    <a:pt x="11" y="36"/>
                  </a:cubicBezTo>
                  <a:cubicBezTo>
                    <a:pt x="15" y="30"/>
                    <a:pt x="19" y="25"/>
                    <a:pt x="23" y="19"/>
                  </a:cubicBezTo>
                  <a:cubicBezTo>
                    <a:pt x="21" y="28"/>
                    <a:pt x="17" y="36"/>
                    <a:pt x="13" y="45"/>
                  </a:cubicBezTo>
                  <a:cubicBezTo>
                    <a:pt x="4" y="33"/>
                    <a:pt x="2" y="19"/>
                    <a:pt x="1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25" name="Freeform 101">
              <a:extLst>
                <a:ext uri="{FF2B5EF4-FFF2-40B4-BE49-F238E27FC236}">
                  <a16:creationId xmlns:a16="http://schemas.microsoft.com/office/drawing/2014/main" id="{F2779D71-1C77-D5FC-9315-CFEBA2906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2175" y="4735513"/>
              <a:ext cx="150813" cy="193675"/>
            </a:xfrm>
            <a:custGeom>
              <a:avLst/>
              <a:gdLst>
                <a:gd name="T0" fmla="*/ 60 w 61"/>
                <a:gd name="T1" fmla="*/ 14 h 78"/>
                <a:gd name="T2" fmla="*/ 28 w 61"/>
                <a:gd name="T3" fmla="*/ 11 h 78"/>
                <a:gd name="T4" fmla="*/ 27 w 61"/>
                <a:gd name="T5" fmla="*/ 11 h 78"/>
                <a:gd name="T6" fmla="*/ 26 w 61"/>
                <a:gd name="T7" fmla="*/ 12 h 78"/>
                <a:gd name="T8" fmla="*/ 26 w 61"/>
                <a:gd name="T9" fmla="*/ 12 h 78"/>
                <a:gd name="T10" fmla="*/ 5 w 61"/>
                <a:gd name="T11" fmla="*/ 56 h 78"/>
                <a:gd name="T12" fmla="*/ 59 w 61"/>
                <a:gd name="T13" fmla="*/ 18 h 78"/>
                <a:gd name="T14" fmla="*/ 61 w 61"/>
                <a:gd name="T15" fmla="*/ 18 h 78"/>
                <a:gd name="T16" fmla="*/ 60 w 61"/>
                <a:gd name="T17" fmla="*/ 17 h 78"/>
                <a:gd name="T18" fmla="*/ 60 w 61"/>
                <a:gd name="T19" fmla="*/ 14 h 78"/>
                <a:gd name="T20" fmla="*/ 29 w 61"/>
                <a:gd name="T21" fmla="*/ 14 h 78"/>
                <a:gd name="T22" fmla="*/ 37 w 61"/>
                <a:gd name="T23" fmla="*/ 9 h 78"/>
                <a:gd name="T24" fmla="*/ 14 w 61"/>
                <a:gd name="T25" fmla="*/ 40 h 78"/>
                <a:gd name="T26" fmla="*/ 29 w 61"/>
                <a:gd name="T27" fmla="*/ 14 h 78"/>
                <a:gd name="T28" fmla="*/ 13 w 61"/>
                <a:gd name="T29" fmla="*/ 58 h 78"/>
                <a:gd name="T30" fmla="*/ 7 w 61"/>
                <a:gd name="T31" fmla="*/ 47 h 78"/>
                <a:gd name="T32" fmla="*/ 7 w 61"/>
                <a:gd name="T33" fmla="*/ 47 h 78"/>
                <a:gd name="T34" fmla="*/ 7 w 61"/>
                <a:gd name="T35" fmla="*/ 47 h 78"/>
                <a:gd name="T36" fmla="*/ 10 w 61"/>
                <a:gd name="T37" fmla="*/ 49 h 78"/>
                <a:gd name="T38" fmla="*/ 22 w 61"/>
                <a:gd name="T39" fmla="*/ 36 h 78"/>
                <a:gd name="T40" fmla="*/ 13 w 61"/>
                <a:gd name="T41" fmla="*/ 50 h 78"/>
                <a:gd name="T42" fmla="*/ 17 w 61"/>
                <a:gd name="T43" fmla="*/ 52 h 78"/>
                <a:gd name="T44" fmla="*/ 38 w 61"/>
                <a:gd name="T45" fmla="*/ 19 h 78"/>
                <a:gd name="T46" fmla="*/ 42 w 61"/>
                <a:gd name="T47" fmla="*/ 14 h 78"/>
                <a:gd name="T48" fmla="*/ 26 w 61"/>
                <a:gd name="T49" fmla="*/ 40 h 78"/>
                <a:gd name="T50" fmla="*/ 29 w 61"/>
                <a:gd name="T51" fmla="*/ 43 h 78"/>
                <a:gd name="T52" fmla="*/ 30 w 61"/>
                <a:gd name="T53" fmla="*/ 42 h 78"/>
                <a:gd name="T54" fmla="*/ 30 w 61"/>
                <a:gd name="T55" fmla="*/ 42 h 78"/>
                <a:gd name="T56" fmla="*/ 30 w 61"/>
                <a:gd name="T57" fmla="*/ 42 h 78"/>
                <a:gd name="T58" fmla="*/ 47 w 61"/>
                <a:gd name="T59" fmla="*/ 21 h 78"/>
                <a:gd name="T60" fmla="*/ 45 w 61"/>
                <a:gd name="T61" fmla="*/ 25 h 78"/>
                <a:gd name="T62" fmla="*/ 44 w 61"/>
                <a:gd name="T63" fmla="*/ 27 h 78"/>
                <a:gd name="T64" fmla="*/ 45 w 61"/>
                <a:gd name="T65" fmla="*/ 28 h 78"/>
                <a:gd name="T66" fmla="*/ 40 w 61"/>
                <a:gd name="T67" fmla="*/ 34 h 78"/>
                <a:gd name="T68" fmla="*/ 13 w 61"/>
                <a:gd name="T69" fmla="*/ 58 h 78"/>
                <a:gd name="T70" fmla="*/ 52 w 61"/>
                <a:gd name="T71" fmla="*/ 20 h 78"/>
                <a:gd name="T72" fmla="*/ 54 w 61"/>
                <a:gd name="T73" fmla="*/ 14 h 78"/>
                <a:gd name="T74" fmla="*/ 51 w 61"/>
                <a:gd name="T75" fmla="*/ 12 h 78"/>
                <a:gd name="T76" fmla="*/ 45 w 61"/>
                <a:gd name="T77" fmla="*/ 17 h 78"/>
                <a:gd name="T78" fmla="*/ 48 w 61"/>
                <a:gd name="T79" fmla="*/ 10 h 78"/>
                <a:gd name="T80" fmla="*/ 47 w 61"/>
                <a:gd name="T81" fmla="*/ 7 h 78"/>
                <a:gd name="T82" fmla="*/ 57 w 61"/>
                <a:gd name="T83" fmla="*/ 15 h 78"/>
                <a:gd name="T84" fmla="*/ 52 w 61"/>
                <a:gd name="T85" fmla="*/ 2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78">
                  <a:moveTo>
                    <a:pt x="60" y="14"/>
                  </a:moveTo>
                  <a:cubicBezTo>
                    <a:pt x="54" y="0"/>
                    <a:pt x="39" y="4"/>
                    <a:pt x="28" y="11"/>
                  </a:cubicBezTo>
                  <a:cubicBezTo>
                    <a:pt x="28" y="11"/>
                    <a:pt x="27" y="11"/>
                    <a:pt x="27" y="11"/>
                  </a:cubicBezTo>
                  <a:cubicBezTo>
                    <a:pt x="27" y="11"/>
                    <a:pt x="27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1" y="22"/>
                    <a:pt x="0" y="38"/>
                    <a:pt x="5" y="56"/>
                  </a:cubicBezTo>
                  <a:cubicBezTo>
                    <a:pt x="11" y="78"/>
                    <a:pt x="48" y="28"/>
                    <a:pt x="59" y="18"/>
                  </a:cubicBezTo>
                  <a:cubicBezTo>
                    <a:pt x="59" y="20"/>
                    <a:pt x="61" y="19"/>
                    <a:pt x="61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1" y="16"/>
                    <a:pt x="61" y="14"/>
                    <a:pt x="60" y="14"/>
                  </a:cubicBezTo>
                  <a:close/>
                  <a:moveTo>
                    <a:pt x="29" y="14"/>
                  </a:moveTo>
                  <a:cubicBezTo>
                    <a:pt x="31" y="12"/>
                    <a:pt x="34" y="11"/>
                    <a:pt x="37" y="9"/>
                  </a:cubicBezTo>
                  <a:cubicBezTo>
                    <a:pt x="29" y="19"/>
                    <a:pt x="23" y="31"/>
                    <a:pt x="14" y="40"/>
                  </a:cubicBezTo>
                  <a:cubicBezTo>
                    <a:pt x="19" y="31"/>
                    <a:pt x="24" y="22"/>
                    <a:pt x="29" y="14"/>
                  </a:cubicBezTo>
                  <a:close/>
                  <a:moveTo>
                    <a:pt x="13" y="58"/>
                  </a:moveTo>
                  <a:cubicBezTo>
                    <a:pt x="7" y="60"/>
                    <a:pt x="7" y="52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6" y="49"/>
                    <a:pt x="9" y="50"/>
                    <a:pt x="10" y="49"/>
                  </a:cubicBezTo>
                  <a:cubicBezTo>
                    <a:pt x="15" y="45"/>
                    <a:pt x="19" y="41"/>
                    <a:pt x="22" y="36"/>
                  </a:cubicBezTo>
                  <a:cubicBezTo>
                    <a:pt x="20" y="41"/>
                    <a:pt x="17" y="46"/>
                    <a:pt x="13" y="50"/>
                  </a:cubicBezTo>
                  <a:cubicBezTo>
                    <a:pt x="12" y="52"/>
                    <a:pt x="15" y="54"/>
                    <a:pt x="17" y="52"/>
                  </a:cubicBezTo>
                  <a:cubicBezTo>
                    <a:pt x="25" y="41"/>
                    <a:pt x="33" y="31"/>
                    <a:pt x="38" y="19"/>
                  </a:cubicBezTo>
                  <a:cubicBezTo>
                    <a:pt x="39" y="17"/>
                    <a:pt x="41" y="16"/>
                    <a:pt x="42" y="14"/>
                  </a:cubicBezTo>
                  <a:cubicBezTo>
                    <a:pt x="39" y="24"/>
                    <a:pt x="32" y="32"/>
                    <a:pt x="26" y="40"/>
                  </a:cubicBezTo>
                  <a:cubicBezTo>
                    <a:pt x="25" y="42"/>
                    <a:pt x="28" y="44"/>
                    <a:pt x="29" y="43"/>
                  </a:cubicBezTo>
                  <a:cubicBezTo>
                    <a:pt x="30" y="43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6" y="35"/>
                    <a:pt x="41" y="27"/>
                    <a:pt x="47" y="21"/>
                  </a:cubicBezTo>
                  <a:cubicBezTo>
                    <a:pt x="46" y="22"/>
                    <a:pt x="46" y="24"/>
                    <a:pt x="45" y="25"/>
                  </a:cubicBezTo>
                  <a:cubicBezTo>
                    <a:pt x="44" y="26"/>
                    <a:pt x="44" y="26"/>
                    <a:pt x="44" y="27"/>
                  </a:cubicBezTo>
                  <a:cubicBezTo>
                    <a:pt x="44" y="28"/>
                    <a:pt x="45" y="28"/>
                    <a:pt x="45" y="28"/>
                  </a:cubicBezTo>
                  <a:cubicBezTo>
                    <a:pt x="43" y="30"/>
                    <a:pt x="42" y="32"/>
                    <a:pt x="40" y="34"/>
                  </a:cubicBezTo>
                  <a:cubicBezTo>
                    <a:pt x="33" y="42"/>
                    <a:pt x="24" y="54"/>
                    <a:pt x="13" y="58"/>
                  </a:cubicBezTo>
                  <a:close/>
                  <a:moveTo>
                    <a:pt x="52" y="20"/>
                  </a:moveTo>
                  <a:cubicBezTo>
                    <a:pt x="53" y="18"/>
                    <a:pt x="54" y="16"/>
                    <a:pt x="54" y="14"/>
                  </a:cubicBezTo>
                  <a:cubicBezTo>
                    <a:pt x="55" y="13"/>
                    <a:pt x="53" y="11"/>
                    <a:pt x="51" y="12"/>
                  </a:cubicBezTo>
                  <a:cubicBezTo>
                    <a:pt x="49" y="14"/>
                    <a:pt x="47" y="16"/>
                    <a:pt x="45" y="17"/>
                  </a:cubicBezTo>
                  <a:cubicBezTo>
                    <a:pt x="46" y="15"/>
                    <a:pt x="47" y="12"/>
                    <a:pt x="48" y="10"/>
                  </a:cubicBezTo>
                  <a:cubicBezTo>
                    <a:pt x="48" y="9"/>
                    <a:pt x="47" y="8"/>
                    <a:pt x="47" y="7"/>
                  </a:cubicBezTo>
                  <a:cubicBezTo>
                    <a:pt x="51" y="7"/>
                    <a:pt x="55" y="10"/>
                    <a:pt x="57" y="15"/>
                  </a:cubicBezTo>
                  <a:cubicBezTo>
                    <a:pt x="56" y="17"/>
                    <a:pt x="54" y="18"/>
                    <a:pt x="5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26" name="Freeform 102">
              <a:extLst>
                <a:ext uri="{FF2B5EF4-FFF2-40B4-BE49-F238E27FC236}">
                  <a16:creationId xmlns:a16="http://schemas.microsoft.com/office/drawing/2014/main" id="{C6055462-CE51-E862-B76C-75E0DC6BB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5838" y="4600575"/>
              <a:ext cx="93663" cy="107950"/>
            </a:xfrm>
            <a:custGeom>
              <a:avLst/>
              <a:gdLst>
                <a:gd name="T0" fmla="*/ 37 w 38"/>
                <a:gd name="T1" fmla="*/ 18 h 44"/>
                <a:gd name="T2" fmla="*/ 21 w 38"/>
                <a:gd name="T3" fmla="*/ 1 h 44"/>
                <a:gd name="T4" fmla="*/ 15 w 38"/>
                <a:gd name="T5" fmla="*/ 2 h 44"/>
                <a:gd name="T6" fmla="*/ 13 w 38"/>
                <a:gd name="T7" fmla="*/ 2 h 44"/>
                <a:gd name="T8" fmla="*/ 12 w 38"/>
                <a:gd name="T9" fmla="*/ 3 h 44"/>
                <a:gd name="T10" fmla="*/ 2 w 38"/>
                <a:gd name="T11" fmla="*/ 13 h 44"/>
                <a:gd name="T12" fmla="*/ 2 w 38"/>
                <a:gd name="T13" fmla="*/ 12 h 44"/>
                <a:gd name="T14" fmla="*/ 0 w 38"/>
                <a:gd name="T15" fmla="*/ 12 h 44"/>
                <a:gd name="T16" fmla="*/ 0 w 38"/>
                <a:gd name="T17" fmla="*/ 17 h 44"/>
                <a:gd name="T18" fmla="*/ 0 w 38"/>
                <a:gd name="T19" fmla="*/ 19 h 44"/>
                <a:gd name="T20" fmla="*/ 1 w 38"/>
                <a:gd name="T21" fmla="*/ 20 h 44"/>
                <a:gd name="T22" fmla="*/ 2 w 38"/>
                <a:gd name="T23" fmla="*/ 23 h 44"/>
                <a:gd name="T24" fmla="*/ 1 w 38"/>
                <a:gd name="T25" fmla="*/ 24 h 44"/>
                <a:gd name="T26" fmla="*/ 3 w 38"/>
                <a:gd name="T27" fmla="*/ 27 h 44"/>
                <a:gd name="T28" fmla="*/ 21 w 38"/>
                <a:gd name="T29" fmla="*/ 43 h 44"/>
                <a:gd name="T30" fmla="*/ 33 w 38"/>
                <a:gd name="T31" fmla="*/ 33 h 44"/>
                <a:gd name="T32" fmla="*/ 37 w 38"/>
                <a:gd name="T33" fmla="*/ 18 h 44"/>
                <a:gd name="T34" fmla="*/ 19 w 38"/>
                <a:gd name="T35" fmla="*/ 4 h 44"/>
                <a:gd name="T36" fmla="*/ 30 w 38"/>
                <a:gd name="T37" fmla="*/ 10 h 44"/>
                <a:gd name="T38" fmla="*/ 29 w 38"/>
                <a:gd name="T39" fmla="*/ 11 h 44"/>
                <a:gd name="T40" fmla="*/ 23 w 38"/>
                <a:gd name="T41" fmla="*/ 19 h 44"/>
                <a:gd name="T42" fmla="*/ 26 w 38"/>
                <a:gd name="T43" fmla="*/ 10 h 44"/>
                <a:gd name="T44" fmla="*/ 22 w 38"/>
                <a:gd name="T45" fmla="*/ 8 h 44"/>
                <a:gd name="T46" fmla="*/ 16 w 38"/>
                <a:gd name="T47" fmla="*/ 18 h 44"/>
                <a:gd name="T48" fmla="*/ 18 w 38"/>
                <a:gd name="T49" fmla="*/ 4 h 44"/>
                <a:gd name="T50" fmla="*/ 19 w 38"/>
                <a:gd name="T51" fmla="*/ 4 h 44"/>
                <a:gd name="T52" fmla="*/ 7 w 38"/>
                <a:gd name="T53" fmla="*/ 29 h 44"/>
                <a:gd name="T54" fmla="*/ 5 w 38"/>
                <a:gd name="T55" fmla="*/ 26 h 44"/>
                <a:gd name="T56" fmla="*/ 6 w 38"/>
                <a:gd name="T57" fmla="*/ 26 h 44"/>
                <a:gd name="T58" fmla="*/ 7 w 38"/>
                <a:gd name="T59" fmla="*/ 23 h 44"/>
                <a:gd name="T60" fmla="*/ 13 w 38"/>
                <a:gd name="T61" fmla="*/ 14 h 44"/>
                <a:gd name="T62" fmla="*/ 9 w 38"/>
                <a:gd name="T63" fmla="*/ 32 h 44"/>
                <a:gd name="T64" fmla="*/ 7 w 38"/>
                <a:gd name="T65" fmla="*/ 29 h 44"/>
                <a:gd name="T66" fmla="*/ 22 w 38"/>
                <a:gd name="T67" fmla="*/ 39 h 44"/>
                <a:gd name="T68" fmla="*/ 12 w 38"/>
                <a:gd name="T69" fmla="*/ 35 h 44"/>
                <a:gd name="T70" fmla="*/ 13 w 38"/>
                <a:gd name="T71" fmla="*/ 34 h 44"/>
                <a:gd name="T72" fmla="*/ 19 w 38"/>
                <a:gd name="T73" fmla="*/ 21 h 44"/>
                <a:gd name="T74" fmla="*/ 14 w 38"/>
                <a:gd name="T75" fmla="*/ 34 h 44"/>
                <a:gd name="T76" fmla="*/ 18 w 38"/>
                <a:gd name="T77" fmla="*/ 36 h 44"/>
                <a:gd name="T78" fmla="*/ 26 w 38"/>
                <a:gd name="T79" fmla="*/ 23 h 44"/>
                <a:gd name="T80" fmla="*/ 22 w 38"/>
                <a:gd name="T81" fmla="*/ 34 h 44"/>
                <a:gd name="T82" fmla="*/ 26 w 38"/>
                <a:gd name="T83" fmla="*/ 36 h 44"/>
                <a:gd name="T84" fmla="*/ 27 w 38"/>
                <a:gd name="T85" fmla="*/ 34 h 44"/>
                <a:gd name="T86" fmla="*/ 27 w 38"/>
                <a:gd name="T87" fmla="*/ 35 h 44"/>
                <a:gd name="T88" fmla="*/ 22 w 38"/>
                <a:gd name="T8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" h="44">
                  <a:moveTo>
                    <a:pt x="37" y="18"/>
                  </a:moveTo>
                  <a:cubicBezTo>
                    <a:pt x="36" y="10"/>
                    <a:pt x="30" y="3"/>
                    <a:pt x="21" y="1"/>
                  </a:cubicBezTo>
                  <a:cubicBezTo>
                    <a:pt x="19" y="1"/>
                    <a:pt x="17" y="1"/>
                    <a:pt x="15" y="2"/>
                  </a:cubicBezTo>
                  <a:cubicBezTo>
                    <a:pt x="15" y="1"/>
                    <a:pt x="14" y="0"/>
                    <a:pt x="13" y="2"/>
                  </a:cubicBezTo>
                  <a:cubicBezTo>
                    <a:pt x="13" y="2"/>
                    <a:pt x="13" y="2"/>
                    <a:pt x="12" y="3"/>
                  </a:cubicBezTo>
                  <a:cubicBezTo>
                    <a:pt x="8" y="5"/>
                    <a:pt x="5" y="8"/>
                    <a:pt x="2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0" y="11"/>
                    <a:pt x="0" y="12"/>
                  </a:cubicBezTo>
                  <a:cubicBezTo>
                    <a:pt x="0" y="14"/>
                    <a:pt x="0" y="15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19"/>
                    <a:pt x="0" y="20"/>
                    <a:pt x="1" y="20"/>
                  </a:cubicBezTo>
                  <a:cubicBezTo>
                    <a:pt x="1" y="21"/>
                    <a:pt x="2" y="22"/>
                    <a:pt x="2" y="23"/>
                  </a:cubicBezTo>
                  <a:cubicBezTo>
                    <a:pt x="2" y="23"/>
                    <a:pt x="2" y="24"/>
                    <a:pt x="1" y="24"/>
                  </a:cubicBezTo>
                  <a:cubicBezTo>
                    <a:pt x="1" y="26"/>
                    <a:pt x="2" y="27"/>
                    <a:pt x="3" y="27"/>
                  </a:cubicBezTo>
                  <a:cubicBezTo>
                    <a:pt x="7" y="34"/>
                    <a:pt x="13" y="40"/>
                    <a:pt x="21" y="43"/>
                  </a:cubicBezTo>
                  <a:cubicBezTo>
                    <a:pt x="24" y="44"/>
                    <a:pt x="32" y="35"/>
                    <a:pt x="33" y="33"/>
                  </a:cubicBezTo>
                  <a:cubicBezTo>
                    <a:pt x="36" y="29"/>
                    <a:pt x="38" y="23"/>
                    <a:pt x="37" y="18"/>
                  </a:cubicBezTo>
                  <a:close/>
                  <a:moveTo>
                    <a:pt x="19" y="4"/>
                  </a:moveTo>
                  <a:cubicBezTo>
                    <a:pt x="24" y="4"/>
                    <a:pt x="28" y="7"/>
                    <a:pt x="30" y="10"/>
                  </a:cubicBezTo>
                  <a:cubicBezTo>
                    <a:pt x="30" y="11"/>
                    <a:pt x="29" y="11"/>
                    <a:pt x="29" y="11"/>
                  </a:cubicBezTo>
                  <a:cubicBezTo>
                    <a:pt x="27" y="14"/>
                    <a:pt x="25" y="17"/>
                    <a:pt x="23" y="19"/>
                  </a:cubicBezTo>
                  <a:cubicBezTo>
                    <a:pt x="24" y="16"/>
                    <a:pt x="25" y="13"/>
                    <a:pt x="26" y="10"/>
                  </a:cubicBezTo>
                  <a:cubicBezTo>
                    <a:pt x="26" y="7"/>
                    <a:pt x="24" y="6"/>
                    <a:pt x="22" y="8"/>
                  </a:cubicBezTo>
                  <a:cubicBezTo>
                    <a:pt x="20" y="11"/>
                    <a:pt x="18" y="15"/>
                    <a:pt x="16" y="18"/>
                  </a:cubicBezTo>
                  <a:cubicBezTo>
                    <a:pt x="17" y="14"/>
                    <a:pt x="18" y="9"/>
                    <a:pt x="18" y="4"/>
                  </a:cubicBezTo>
                  <a:cubicBezTo>
                    <a:pt x="18" y="4"/>
                    <a:pt x="19" y="4"/>
                    <a:pt x="19" y="4"/>
                  </a:cubicBezTo>
                  <a:close/>
                  <a:moveTo>
                    <a:pt x="7" y="29"/>
                  </a:moveTo>
                  <a:cubicBezTo>
                    <a:pt x="6" y="28"/>
                    <a:pt x="6" y="27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4"/>
                    <a:pt x="7" y="23"/>
                  </a:cubicBezTo>
                  <a:cubicBezTo>
                    <a:pt x="9" y="20"/>
                    <a:pt x="11" y="17"/>
                    <a:pt x="13" y="14"/>
                  </a:cubicBezTo>
                  <a:cubicBezTo>
                    <a:pt x="12" y="20"/>
                    <a:pt x="11" y="26"/>
                    <a:pt x="9" y="32"/>
                  </a:cubicBezTo>
                  <a:cubicBezTo>
                    <a:pt x="8" y="31"/>
                    <a:pt x="7" y="30"/>
                    <a:pt x="7" y="29"/>
                  </a:cubicBezTo>
                  <a:close/>
                  <a:moveTo>
                    <a:pt x="22" y="39"/>
                  </a:moveTo>
                  <a:cubicBezTo>
                    <a:pt x="20" y="41"/>
                    <a:pt x="16" y="38"/>
                    <a:pt x="12" y="35"/>
                  </a:cubicBezTo>
                  <a:cubicBezTo>
                    <a:pt x="12" y="35"/>
                    <a:pt x="13" y="34"/>
                    <a:pt x="13" y="34"/>
                  </a:cubicBezTo>
                  <a:cubicBezTo>
                    <a:pt x="15" y="30"/>
                    <a:pt x="17" y="25"/>
                    <a:pt x="19" y="21"/>
                  </a:cubicBezTo>
                  <a:cubicBezTo>
                    <a:pt x="17" y="26"/>
                    <a:pt x="16" y="30"/>
                    <a:pt x="14" y="34"/>
                  </a:cubicBezTo>
                  <a:cubicBezTo>
                    <a:pt x="13" y="36"/>
                    <a:pt x="17" y="38"/>
                    <a:pt x="18" y="36"/>
                  </a:cubicBezTo>
                  <a:cubicBezTo>
                    <a:pt x="20" y="31"/>
                    <a:pt x="23" y="27"/>
                    <a:pt x="26" y="23"/>
                  </a:cubicBezTo>
                  <a:cubicBezTo>
                    <a:pt x="25" y="27"/>
                    <a:pt x="24" y="30"/>
                    <a:pt x="22" y="34"/>
                  </a:cubicBezTo>
                  <a:cubicBezTo>
                    <a:pt x="21" y="36"/>
                    <a:pt x="25" y="38"/>
                    <a:pt x="26" y="36"/>
                  </a:cubicBezTo>
                  <a:cubicBezTo>
                    <a:pt x="26" y="35"/>
                    <a:pt x="27" y="34"/>
                    <a:pt x="27" y="34"/>
                  </a:cubicBezTo>
                  <a:cubicBezTo>
                    <a:pt x="27" y="34"/>
                    <a:pt x="27" y="34"/>
                    <a:pt x="27" y="35"/>
                  </a:cubicBezTo>
                  <a:cubicBezTo>
                    <a:pt x="26" y="36"/>
                    <a:pt x="24" y="38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27" name="Freeform 103">
              <a:extLst>
                <a:ext uri="{FF2B5EF4-FFF2-40B4-BE49-F238E27FC236}">
                  <a16:creationId xmlns:a16="http://schemas.microsoft.com/office/drawing/2014/main" id="{3D7260A9-75AC-F822-5C3D-DB67A55DC3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5800" y="4637088"/>
              <a:ext cx="258763" cy="236537"/>
            </a:xfrm>
            <a:custGeom>
              <a:avLst/>
              <a:gdLst>
                <a:gd name="T0" fmla="*/ 83 w 105"/>
                <a:gd name="T1" fmla="*/ 0 h 96"/>
                <a:gd name="T2" fmla="*/ 50 w 105"/>
                <a:gd name="T3" fmla="*/ 19 h 96"/>
                <a:gd name="T4" fmla="*/ 16 w 105"/>
                <a:gd name="T5" fmla="*/ 37 h 96"/>
                <a:gd name="T6" fmla="*/ 14 w 105"/>
                <a:gd name="T7" fmla="*/ 35 h 96"/>
                <a:gd name="T8" fmla="*/ 1 w 105"/>
                <a:gd name="T9" fmla="*/ 46 h 96"/>
                <a:gd name="T10" fmla="*/ 6 w 105"/>
                <a:gd name="T11" fmla="*/ 52 h 96"/>
                <a:gd name="T12" fmla="*/ 8 w 105"/>
                <a:gd name="T13" fmla="*/ 54 h 96"/>
                <a:gd name="T14" fmla="*/ 10 w 105"/>
                <a:gd name="T15" fmla="*/ 57 h 96"/>
                <a:gd name="T16" fmla="*/ 16 w 105"/>
                <a:gd name="T17" fmla="*/ 65 h 96"/>
                <a:gd name="T18" fmla="*/ 42 w 105"/>
                <a:gd name="T19" fmla="*/ 92 h 96"/>
                <a:gd name="T20" fmla="*/ 46 w 105"/>
                <a:gd name="T21" fmla="*/ 94 h 96"/>
                <a:gd name="T22" fmla="*/ 46 w 105"/>
                <a:gd name="T23" fmla="*/ 94 h 96"/>
                <a:gd name="T24" fmla="*/ 54 w 105"/>
                <a:gd name="T25" fmla="*/ 92 h 96"/>
                <a:gd name="T26" fmla="*/ 72 w 105"/>
                <a:gd name="T27" fmla="*/ 87 h 96"/>
                <a:gd name="T28" fmla="*/ 97 w 105"/>
                <a:gd name="T29" fmla="*/ 33 h 96"/>
                <a:gd name="T30" fmla="*/ 55 w 105"/>
                <a:gd name="T31" fmla="*/ 18 h 96"/>
                <a:gd name="T32" fmla="*/ 71 w 105"/>
                <a:gd name="T33" fmla="*/ 8 h 96"/>
                <a:gd name="T34" fmla="*/ 57 w 105"/>
                <a:gd name="T35" fmla="*/ 29 h 96"/>
                <a:gd name="T36" fmla="*/ 69 w 105"/>
                <a:gd name="T37" fmla="*/ 20 h 96"/>
                <a:gd name="T38" fmla="*/ 57 w 105"/>
                <a:gd name="T39" fmla="*/ 38 h 96"/>
                <a:gd name="T40" fmla="*/ 53 w 105"/>
                <a:gd name="T41" fmla="*/ 47 h 96"/>
                <a:gd name="T42" fmla="*/ 55 w 105"/>
                <a:gd name="T43" fmla="*/ 18 h 96"/>
                <a:gd name="T44" fmla="*/ 53 w 105"/>
                <a:gd name="T45" fmla="*/ 50 h 96"/>
                <a:gd name="T46" fmla="*/ 54 w 105"/>
                <a:gd name="T47" fmla="*/ 48 h 96"/>
                <a:gd name="T48" fmla="*/ 64 w 105"/>
                <a:gd name="T49" fmla="*/ 37 h 96"/>
                <a:gd name="T50" fmla="*/ 38 w 105"/>
                <a:gd name="T51" fmla="*/ 74 h 96"/>
                <a:gd name="T52" fmla="*/ 48 w 105"/>
                <a:gd name="T53" fmla="*/ 51 h 96"/>
                <a:gd name="T54" fmla="*/ 33 w 105"/>
                <a:gd name="T55" fmla="*/ 41 h 96"/>
                <a:gd name="T56" fmla="*/ 46 w 105"/>
                <a:gd name="T57" fmla="*/ 49 h 96"/>
                <a:gd name="T58" fmla="*/ 28 w 105"/>
                <a:gd name="T59" fmla="*/ 64 h 96"/>
                <a:gd name="T60" fmla="*/ 33 w 105"/>
                <a:gd name="T61" fmla="*/ 48 h 96"/>
                <a:gd name="T62" fmla="*/ 20 w 105"/>
                <a:gd name="T63" fmla="*/ 57 h 96"/>
                <a:gd name="T64" fmla="*/ 18 w 105"/>
                <a:gd name="T65" fmla="*/ 43 h 96"/>
                <a:gd name="T66" fmla="*/ 16 w 105"/>
                <a:gd name="T67" fmla="*/ 40 h 96"/>
                <a:gd name="T68" fmla="*/ 26 w 105"/>
                <a:gd name="T69" fmla="*/ 55 h 96"/>
                <a:gd name="T70" fmla="*/ 19 w 105"/>
                <a:gd name="T71" fmla="*/ 63 h 96"/>
                <a:gd name="T72" fmla="*/ 26 w 105"/>
                <a:gd name="T73" fmla="*/ 73 h 96"/>
                <a:gd name="T74" fmla="*/ 42 w 105"/>
                <a:gd name="T75" fmla="*/ 56 h 96"/>
                <a:gd name="T76" fmla="*/ 33 w 105"/>
                <a:gd name="T77" fmla="*/ 81 h 96"/>
                <a:gd name="T78" fmla="*/ 33 w 105"/>
                <a:gd name="T79" fmla="*/ 82 h 96"/>
                <a:gd name="T80" fmla="*/ 39 w 105"/>
                <a:gd name="T81" fmla="*/ 86 h 96"/>
                <a:gd name="T82" fmla="*/ 60 w 105"/>
                <a:gd name="T83" fmla="*/ 54 h 96"/>
                <a:gd name="T84" fmla="*/ 83 w 105"/>
                <a:gd name="T85" fmla="*/ 27 h 96"/>
                <a:gd name="T86" fmla="*/ 45 w 105"/>
                <a:gd name="T87" fmla="*/ 88 h 96"/>
                <a:gd name="T88" fmla="*/ 71 w 105"/>
                <a:gd name="T89" fmla="*/ 79 h 96"/>
                <a:gd name="T90" fmla="*/ 77 w 105"/>
                <a:gd name="T91" fmla="*/ 63 h 96"/>
                <a:gd name="T92" fmla="*/ 96 w 105"/>
                <a:gd name="T93" fmla="*/ 13 h 96"/>
                <a:gd name="T94" fmla="*/ 80 w 105"/>
                <a:gd name="T95" fmla="*/ 68 h 96"/>
                <a:gd name="T96" fmla="*/ 81 w 105"/>
                <a:gd name="T97" fmla="*/ 52 h 96"/>
                <a:gd name="T98" fmla="*/ 88 w 105"/>
                <a:gd name="T99" fmla="*/ 35 h 96"/>
                <a:gd name="T100" fmla="*/ 96 w 105"/>
                <a:gd name="T101" fmla="*/ 11 h 96"/>
                <a:gd name="T102" fmla="*/ 77 w 105"/>
                <a:gd name="T103" fmla="*/ 28 h 96"/>
                <a:gd name="T104" fmla="*/ 85 w 105"/>
                <a:gd name="T105" fmla="*/ 11 h 96"/>
                <a:gd name="T106" fmla="*/ 85 w 105"/>
                <a:gd name="T107" fmla="*/ 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5" h="96">
                  <a:moveTo>
                    <a:pt x="84" y="0"/>
                  </a:moveTo>
                  <a:cubicBezTo>
                    <a:pt x="84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0" y="0"/>
                    <a:pt x="58" y="9"/>
                    <a:pt x="50" y="19"/>
                  </a:cubicBezTo>
                  <a:cubicBezTo>
                    <a:pt x="45" y="25"/>
                    <a:pt x="45" y="35"/>
                    <a:pt x="45" y="43"/>
                  </a:cubicBezTo>
                  <a:cubicBezTo>
                    <a:pt x="36" y="39"/>
                    <a:pt x="26" y="36"/>
                    <a:pt x="16" y="37"/>
                  </a:cubicBezTo>
                  <a:cubicBezTo>
                    <a:pt x="16" y="37"/>
                    <a:pt x="16" y="37"/>
                    <a:pt x="16" y="36"/>
                  </a:cubicBezTo>
                  <a:cubicBezTo>
                    <a:pt x="17" y="35"/>
                    <a:pt x="15" y="34"/>
                    <a:pt x="14" y="35"/>
                  </a:cubicBezTo>
                  <a:cubicBezTo>
                    <a:pt x="12" y="37"/>
                    <a:pt x="10" y="38"/>
                    <a:pt x="9" y="40"/>
                  </a:cubicBezTo>
                  <a:cubicBezTo>
                    <a:pt x="6" y="41"/>
                    <a:pt x="3" y="43"/>
                    <a:pt x="1" y="46"/>
                  </a:cubicBezTo>
                  <a:cubicBezTo>
                    <a:pt x="0" y="46"/>
                    <a:pt x="0" y="48"/>
                    <a:pt x="1" y="48"/>
                  </a:cubicBezTo>
                  <a:cubicBezTo>
                    <a:pt x="3" y="49"/>
                    <a:pt x="4" y="51"/>
                    <a:pt x="6" y="52"/>
                  </a:cubicBezTo>
                  <a:cubicBezTo>
                    <a:pt x="6" y="53"/>
                    <a:pt x="6" y="53"/>
                    <a:pt x="6" y="54"/>
                  </a:cubicBezTo>
                  <a:cubicBezTo>
                    <a:pt x="6" y="55"/>
                    <a:pt x="7" y="55"/>
                    <a:pt x="8" y="54"/>
                  </a:cubicBezTo>
                  <a:cubicBezTo>
                    <a:pt x="8" y="55"/>
                    <a:pt x="8" y="55"/>
                    <a:pt x="9" y="55"/>
                  </a:cubicBezTo>
                  <a:cubicBezTo>
                    <a:pt x="8" y="56"/>
                    <a:pt x="9" y="57"/>
                    <a:pt x="10" y="57"/>
                  </a:cubicBezTo>
                  <a:cubicBezTo>
                    <a:pt x="12" y="59"/>
                    <a:pt x="13" y="61"/>
                    <a:pt x="15" y="64"/>
                  </a:cubicBezTo>
                  <a:cubicBezTo>
                    <a:pt x="15" y="64"/>
                    <a:pt x="15" y="65"/>
                    <a:pt x="16" y="65"/>
                  </a:cubicBezTo>
                  <a:cubicBezTo>
                    <a:pt x="24" y="76"/>
                    <a:pt x="31" y="88"/>
                    <a:pt x="43" y="91"/>
                  </a:cubicBezTo>
                  <a:cubicBezTo>
                    <a:pt x="43" y="91"/>
                    <a:pt x="43" y="92"/>
                    <a:pt x="42" y="92"/>
                  </a:cubicBezTo>
                  <a:cubicBezTo>
                    <a:pt x="41" y="94"/>
                    <a:pt x="44" y="96"/>
                    <a:pt x="46" y="94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6" y="93"/>
                    <a:pt x="47" y="93"/>
                    <a:pt x="47" y="92"/>
                  </a:cubicBezTo>
                  <a:cubicBezTo>
                    <a:pt x="49" y="92"/>
                    <a:pt x="51" y="92"/>
                    <a:pt x="54" y="92"/>
                  </a:cubicBezTo>
                  <a:cubicBezTo>
                    <a:pt x="59" y="91"/>
                    <a:pt x="64" y="89"/>
                    <a:pt x="68" y="86"/>
                  </a:cubicBezTo>
                  <a:cubicBezTo>
                    <a:pt x="68" y="88"/>
                    <a:pt x="71" y="89"/>
                    <a:pt x="72" y="87"/>
                  </a:cubicBezTo>
                  <a:cubicBezTo>
                    <a:pt x="73" y="85"/>
                    <a:pt x="74" y="82"/>
                    <a:pt x="75" y="80"/>
                  </a:cubicBezTo>
                  <a:cubicBezTo>
                    <a:pt x="87" y="68"/>
                    <a:pt x="94" y="48"/>
                    <a:pt x="97" y="33"/>
                  </a:cubicBezTo>
                  <a:cubicBezTo>
                    <a:pt x="101" y="15"/>
                    <a:pt x="105" y="2"/>
                    <a:pt x="84" y="0"/>
                  </a:cubicBezTo>
                  <a:close/>
                  <a:moveTo>
                    <a:pt x="55" y="18"/>
                  </a:moveTo>
                  <a:cubicBezTo>
                    <a:pt x="57" y="15"/>
                    <a:pt x="65" y="10"/>
                    <a:pt x="74" y="6"/>
                  </a:cubicBezTo>
                  <a:cubicBezTo>
                    <a:pt x="73" y="7"/>
                    <a:pt x="72" y="8"/>
                    <a:pt x="71" y="8"/>
                  </a:cubicBezTo>
                  <a:cubicBezTo>
                    <a:pt x="64" y="13"/>
                    <a:pt x="59" y="19"/>
                    <a:pt x="54" y="27"/>
                  </a:cubicBezTo>
                  <a:cubicBezTo>
                    <a:pt x="53" y="29"/>
                    <a:pt x="55" y="31"/>
                    <a:pt x="57" y="29"/>
                  </a:cubicBezTo>
                  <a:cubicBezTo>
                    <a:pt x="63" y="22"/>
                    <a:pt x="69" y="15"/>
                    <a:pt x="76" y="9"/>
                  </a:cubicBezTo>
                  <a:cubicBezTo>
                    <a:pt x="75" y="12"/>
                    <a:pt x="71" y="18"/>
                    <a:pt x="69" y="20"/>
                  </a:cubicBezTo>
                  <a:cubicBezTo>
                    <a:pt x="66" y="26"/>
                    <a:pt x="62" y="31"/>
                    <a:pt x="58" y="36"/>
                  </a:cubicBezTo>
                  <a:cubicBezTo>
                    <a:pt x="57" y="37"/>
                    <a:pt x="57" y="38"/>
                    <a:pt x="57" y="38"/>
                  </a:cubicBezTo>
                  <a:cubicBezTo>
                    <a:pt x="55" y="41"/>
                    <a:pt x="54" y="43"/>
                    <a:pt x="52" y="45"/>
                  </a:cubicBezTo>
                  <a:cubicBezTo>
                    <a:pt x="52" y="46"/>
                    <a:pt x="52" y="46"/>
                    <a:pt x="53" y="47"/>
                  </a:cubicBezTo>
                  <a:cubicBezTo>
                    <a:pt x="51" y="46"/>
                    <a:pt x="49" y="45"/>
                    <a:pt x="48" y="44"/>
                  </a:cubicBezTo>
                  <a:cubicBezTo>
                    <a:pt x="48" y="35"/>
                    <a:pt x="49" y="25"/>
                    <a:pt x="55" y="18"/>
                  </a:cubicBezTo>
                  <a:close/>
                  <a:moveTo>
                    <a:pt x="48" y="48"/>
                  </a:moveTo>
                  <a:cubicBezTo>
                    <a:pt x="49" y="49"/>
                    <a:pt x="51" y="50"/>
                    <a:pt x="53" y="50"/>
                  </a:cubicBezTo>
                  <a:cubicBezTo>
                    <a:pt x="54" y="51"/>
                    <a:pt x="56" y="49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5" y="47"/>
                    <a:pt x="55" y="47"/>
                  </a:cubicBezTo>
                  <a:cubicBezTo>
                    <a:pt x="58" y="44"/>
                    <a:pt x="61" y="40"/>
                    <a:pt x="64" y="37"/>
                  </a:cubicBezTo>
                  <a:cubicBezTo>
                    <a:pt x="60" y="42"/>
                    <a:pt x="57" y="48"/>
                    <a:pt x="53" y="53"/>
                  </a:cubicBezTo>
                  <a:cubicBezTo>
                    <a:pt x="48" y="60"/>
                    <a:pt x="40" y="69"/>
                    <a:pt x="38" y="74"/>
                  </a:cubicBezTo>
                  <a:cubicBezTo>
                    <a:pt x="41" y="67"/>
                    <a:pt x="44" y="60"/>
                    <a:pt x="47" y="52"/>
                  </a:cubicBezTo>
                  <a:cubicBezTo>
                    <a:pt x="47" y="52"/>
                    <a:pt x="48" y="52"/>
                    <a:pt x="48" y="51"/>
                  </a:cubicBezTo>
                  <a:cubicBezTo>
                    <a:pt x="48" y="50"/>
                    <a:pt x="48" y="49"/>
                    <a:pt x="48" y="48"/>
                  </a:cubicBezTo>
                  <a:close/>
                  <a:moveTo>
                    <a:pt x="33" y="41"/>
                  </a:moveTo>
                  <a:cubicBezTo>
                    <a:pt x="37" y="43"/>
                    <a:pt x="41" y="45"/>
                    <a:pt x="46" y="47"/>
                  </a:cubicBezTo>
                  <a:cubicBezTo>
                    <a:pt x="46" y="47"/>
                    <a:pt x="46" y="48"/>
                    <a:pt x="46" y="49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38" y="53"/>
                    <a:pt x="33" y="59"/>
                    <a:pt x="28" y="64"/>
                  </a:cubicBezTo>
                  <a:cubicBezTo>
                    <a:pt x="28" y="64"/>
                    <a:pt x="29" y="63"/>
                    <a:pt x="29" y="63"/>
                  </a:cubicBezTo>
                  <a:cubicBezTo>
                    <a:pt x="30" y="58"/>
                    <a:pt x="31" y="53"/>
                    <a:pt x="33" y="48"/>
                  </a:cubicBezTo>
                  <a:cubicBezTo>
                    <a:pt x="34" y="46"/>
                    <a:pt x="31" y="45"/>
                    <a:pt x="30" y="46"/>
                  </a:cubicBezTo>
                  <a:cubicBezTo>
                    <a:pt x="27" y="50"/>
                    <a:pt x="23" y="53"/>
                    <a:pt x="20" y="57"/>
                  </a:cubicBezTo>
                  <a:cubicBezTo>
                    <a:pt x="20" y="53"/>
                    <a:pt x="21" y="49"/>
                    <a:pt x="22" y="45"/>
                  </a:cubicBezTo>
                  <a:cubicBezTo>
                    <a:pt x="22" y="43"/>
                    <a:pt x="20" y="42"/>
                    <a:pt x="18" y="43"/>
                  </a:cubicBezTo>
                  <a:cubicBezTo>
                    <a:pt x="17" y="44"/>
                    <a:pt x="16" y="44"/>
                    <a:pt x="15" y="45"/>
                  </a:cubicBezTo>
                  <a:cubicBezTo>
                    <a:pt x="15" y="43"/>
                    <a:pt x="16" y="42"/>
                    <a:pt x="16" y="40"/>
                  </a:cubicBezTo>
                  <a:cubicBezTo>
                    <a:pt x="22" y="39"/>
                    <a:pt x="27" y="40"/>
                    <a:pt x="33" y="41"/>
                  </a:cubicBezTo>
                  <a:close/>
                  <a:moveTo>
                    <a:pt x="26" y="55"/>
                  </a:moveTo>
                  <a:cubicBezTo>
                    <a:pt x="25" y="60"/>
                    <a:pt x="24" y="65"/>
                    <a:pt x="23" y="69"/>
                  </a:cubicBezTo>
                  <a:cubicBezTo>
                    <a:pt x="22" y="67"/>
                    <a:pt x="21" y="65"/>
                    <a:pt x="19" y="63"/>
                  </a:cubicBezTo>
                  <a:cubicBezTo>
                    <a:pt x="21" y="60"/>
                    <a:pt x="24" y="57"/>
                    <a:pt x="26" y="55"/>
                  </a:cubicBezTo>
                  <a:close/>
                  <a:moveTo>
                    <a:pt x="26" y="73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0" y="69"/>
                    <a:pt x="40" y="61"/>
                    <a:pt x="42" y="56"/>
                  </a:cubicBezTo>
                  <a:cubicBezTo>
                    <a:pt x="39" y="64"/>
                    <a:pt x="35" y="71"/>
                    <a:pt x="33" y="79"/>
                  </a:cubicBezTo>
                  <a:cubicBezTo>
                    <a:pt x="32" y="80"/>
                    <a:pt x="33" y="81"/>
                    <a:pt x="33" y="81"/>
                  </a:cubicBezTo>
                  <a:cubicBezTo>
                    <a:pt x="33" y="81"/>
                    <a:pt x="33" y="81"/>
                    <a:pt x="33" y="82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0" y="79"/>
                    <a:pt x="28" y="76"/>
                    <a:pt x="26" y="73"/>
                  </a:cubicBezTo>
                  <a:close/>
                  <a:moveTo>
                    <a:pt x="39" y="86"/>
                  </a:moveTo>
                  <a:cubicBezTo>
                    <a:pt x="38" y="86"/>
                    <a:pt x="37" y="85"/>
                    <a:pt x="36" y="84"/>
                  </a:cubicBezTo>
                  <a:cubicBezTo>
                    <a:pt x="44" y="75"/>
                    <a:pt x="52" y="65"/>
                    <a:pt x="60" y="54"/>
                  </a:cubicBezTo>
                  <a:cubicBezTo>
                    <a:pt x="62" y="52"/>
                    <a:pt x="64" y="50"/>
                    <a:pt x="66" y="48"/>
                  </a:cubicBezTo>
                  <a:cubicBezTo>
                    <a:pt x="71" y="41"/>
                    <a:pt x="77" y="34"/>
                    <a:pt x="83" y="27"/>
                  </a:cubicBezTo>
                  <a:cubicBezTo>
                    <a:pt x="86" y="23"/>
                    <a:pt x="93" y="8"/>
                    <a:pt x="90" y="20"/>
                  </a:cubicBezTo>
                  <a:cubicBezTo>
                    <a:pt x="81" y="46"/>
                    <a:pt x="60" y="66"/>
                    <a:pt x="45" y="88"/>
                  </a:cubicBezTo>
                  <a:cubicBezTo>
                    <a:pt x="43" y="88"/>
                    <a:pt x="41" y="87"/>
                    <a:pt x="39" y="86"/>
                  </a:cubicBezTo>
                  <a:close/>
                  <a:moveTo>
                    <a:pt x="71" y="79"/>
                  </a:moveTo>
                  <a:cubicBezTo>
                    <a:pt x="67" y="82"/>
                    <a:pt x="63" y="86"/>
                    <a:pt x="58" y="87"/>
                  </a:cubicBezTo>
                  <a:cubicBezTo>
                    <a:pt x="65" y="79"/>
                    <a:pt x="71" y="71"/>
                    <a:pt x="77" y="63"/>
                  </a:cubicBezTo>
                  <a:cubicBezTo>
                    <a:pt x="76" y="68"/>
                    <a:pt x="74" y="73"/>
                    <a:pt x="71" y="79"/>
                  </a:cubicBezTo>
                  <a:close/>
                  <a:moveTo>
                    <a:pt x="96" y="13"/>
                  </a:moveTo>
                  <a:cubicBezTo>
                    <a:pt x="93" y="33"/>
                    <a:pt x="90" y="50"/>
                    <a:pt x="80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3"/>
                    <a:pt x="82" y="59"/>
                    <a:pt x="83" y="54"/>
                  </a:cubicBezTo>
                  <a:cubicBezTo>
                    <a:pt x="84" y="53"/>
                    <a:pt x="82" y="52"/>
                    <a:pt x="81" y="52"/>
                  </a:cubicBezTo>
                  <a:cubicBezTo>
                    <a:pt x="85" y="47"/>
                    <a:pt x="88" y="42"/>
                    <a:pt x="91" y="37"/>
                  </a:cubicBezTo>
                  <a:cubicBezTo>
                    <a:pt x="92" y="35"/>
                    <a:pt x="90" y="33"/>
                    <a:pt x="88" y="35"/>
                  </a:cubicBezTo>
                  <a:cubicBezTo>
                    <a:pt x="87" y="36"/>
                    <a:pt x="86" y="37"/>
                    <a:pt x="85" y="38"/>
                  </a:cubicBezTo>
                  <a:cubicBezTo>
                    <a:pt x="90" y="30"/>
                    <a:pt x="94" y="21"/>
                    <a:pt x="96" y="11"/>
                  </a:cubicBezTo>
                  <a:cubicBezTo>
                    <a:pt x="97" y="9"/>
                    <a:pt x="94" y="7"/>
                    <a:pt x="93" y="9"/>
                  </a:cubicBezTo>
                  <a:cubicBezTo>
                    <a:pt x="87" y="15"/>
                    <a:pt x="82" y="22"/>
                    <a:pt x="77" y="28"/>
                  </a:cubicBezTo>
                  <a:cubicBezTo>
                    <a:pt x="79" y="24"/>
                    <a:pt x="81" y="20"/>
                    <a:pt x="82" y="16"/>
                  </a:cubicBezTo>
                  <a:cubicBezTo>
                    <a:pt x="83" y="14"/>
                    <a:pt x="84" y="13"/>
                    <a:pt x="85" y="11"/>
                  </a:cubicBezTo>
                  <a:cubicBezTo>
                    <a:pt x="85" y="10"/>
                    <a:pt x="85" y="9"/>
                    <a:pt x="83" y="9"/>
                  </a:cubicBezTo>
                  <a:cubicBezTo>
                    <a:pt x="84" y="7"/>
                    <a:pt x="84" y="5"/>
                    <a:pt x="85" y="3"/>
                  </a:cubicBezTo>
                  <a:cubicBezTo>
                    <a:pt x="92" y="2"/>
                    <a:pt x="98" y="5"/>
                    <a:pt x="9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28" name="Freeform 104">
              <a:extLst>
                <a:ext uri="{FF2B5EF4-FFF2-40B4-BE49-F238E27FC236}">
                  <a16:creationId xmlns:a16="http://schemas.microsoft.com/office/drawing/2014/main" id="{FEFDB45C-0117-716B-3678-780D37DE7F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9825" y="4805363"/>
              <a:ext cx="404813" cy="217487"/>
            </a:xfrm>
            <a:custGeom>
              <a:avLst/>
              <a:gdLst>
                <a:gd name="T0" fmla="*/ 91 w 164"/>
                <a:gd name="T1" fmla="*/ 20 h 88"/>
                <a:gd name="T2" fmla="*/ 78 w 164"/>
                <a:gd name="T3" fmla="*/ 25 h 88"/>
                <a:gd name="T4" fmla="*/ 36 w 164"/>
                <a:gd name="T5" fmla="*/ 7 h 88"/>
                <a:gd name="T6" fmla="*/ 47 w 164"/>
                <a:gd name="T7" fmla="*/ 46 h 88"/>
                <a:gd name="T8" fmla="*/ 50 w 164"/>
                <a:gd name="T9" fmla="*/ 48 h 88"/>
                <a:gd name="T10" fmla="*/ 55 w 164"/>
                <a:gd name="T11" fmla="*/ 53 h 88"/>
                <a:gd name="T12" fmla="*/ 69 w 164"/>
                <a:gd name="T13" fmla="*/ 69 h 88"/>
                <a:gd name="T14" fmla="*/ 70 w 164"/>
                <a:gd name="T15" fmla="*/ 68 h 88"/>
                <a:gd name="T16" fmla="*/ 77 w 164"/>
                <a:gd name="T17" fmla="*/ 71 h 88"/>
                <a:gd name="T18" fmla="*/ 163 w 164"/>
                <a:gd name="T19" fmla="*/ 65 h 88"/>
                <a:gd name="T20" fmla="*/ 107 w 164"/>
                <a:gd name="T21" fmla="*/ 75 h 88"/>
                <a:gd name="T22" fmla="*/ 117 w 164"/>
                <a:gd name="T23" fmla="*/ 71 h 88"/>
                <a:gd name="T24" fmla="*/ 123 w 164"/>
                <a:gd name="T25" fmla="*/ 76 h 88"/>
                <a:gd name="T26" fmla="*/ 113 w 164"/>
                <a:gd name="T27" fmla="*/ 38 h 88"/>
                <a:gd name="T28" fmla="*/ 116 w 164"/>
                <a:gd name="T29" fmla="*/ 57 h 88"/>
                <a:gd name="T30" fmla="*/ 95 w 164"/>
                <a:gd name="T31" fmla="*/ 72 h 88"/>
                <a:gd name="T32" fmla="*/ 95 w 164"/>
                <a:gd name="T33" fmla="*/ 71 h 88"/>
                <a:gd name="T34" fmla="*/ 134 w 164"/>
                <a:gd name="T35" fmla="*/ 51 h 88"/>
                <a:gd name="T36" fmla="*/ 129 w 164"/>
                <a:gd name="T37" fmla="*/ 48 h 88"/>
                <a:gd name="T38" fmla="*/ 90 w 164"/>
                <a:gd name="T39" fmla="*/ 62 h 88"/>
                <a:gd name="T40" fmla="*/ 93 w 164"/>
                <a:gd name="T41" fmla="*/ 46 h 88"/>
                <a:gd name="T42" fmla="*/ 110 w 164"/>
                <a:gd name="T43" fmla="*/ 36 h 88"/>
                <a:gd name="T44" fmla="*/ 89 w 164"/>
                <a:gd name="T45" fmla="*/ 28 h 88"/>
                <a:gd name="T46" fmla="*/ 58 w 164"/>
                <a:gd name="T47" fmla="*/ 51 h 88"/>
                <a:gd name="T48" fmla="*/ 63 w 164"/>
                <a:gd name="T49" fmla="*/ 56 h 88"/>
                <a:gd name="T50" fmla="*/ 67 w 164"/>
                <a:gd name="T51" fmla="*/ 48 h 88"/>
                <a:gd name="T52" fmla="*/ 66 w 164"/>
                <a:gd name="T53" fmla="*/ 30 h 88"/>
                <a:gd name="T54" fmla="*/ 61 w 164"/>
                <a:gd name="T55" fmla="*/ 29 h 88"/>
                <a:gd name="T56" fmla="*/ 61 w 164"/>
                <a:gd name="T57" fmla="*/ 29 h 88"/>
                <a:gd name="T58" fmla="*/ 48 w 164"/>
                <a:gd name="T59" fmla="*/ 22 h 88"/>
                <a:gd name="T60" fmla="*/ 39 w 164"/>
                <a:gd name="T61" fmla="*/ 12 h 88"/>
                <a:gd name="T62" fmla="*/ 22 w 164"/>
                <a:gd name="T63" fmla="*/ 9 h 88"/>
                <a:gd name="T64" fmla="*/ 42 w 164"/>
                <a:gd name="T65" fmla="*/ 37 h 88"/>
                <a:gd name="T66" fmla="*/ 30 w 164"/>
                <a:gd name="T67" fmla="*/ 28 h 88"/>
                <a:gd name="T68" fmla="*/ 15 w 164"/>
                <a:gd name="T69" fmla="*/ 11 h 88"/>
                <a:gd name="T70" fmla="*/ 19 w 164"/>
                <a:gd name="T71" fmla="*/ 19 h 88"/>
                <a:gd name="T72" fmla="*/ 15 w 164"/>
                <a:gd name="T73" fmla="*/ 11 h 88"/>
                <a:gd name="T74" fmla="*/ 24 w 164"/>
                <a:gd name="T75" fmla="*/ 24 h 88"/>
                <a:gd name="T76" fmla="*/ 49 w 164"/>
                <a:gd name="T77" fmla="*/ 42 h 88"/>
                <a:gd name="T78" fmla="*/ 58 w 164"/>
                <a:gd name="T79" fmla="*/ 38 h 88"/>
                <a:gd name="T80" fmla="*/ 67 w 164"/>
                <a:gd name="T81" fmla="*/ 63 h 88"/>
                <a:gd name="T82" fmla="*/ 86 w 164"/>
                <a:gd name="T83" fmla="*/ 28 h 88"/>
                <a:gd name="T84" fmla="*/ 67 w 164"/>
                <a:gd name="T85" fmla="*/ 63 h 88"/>
                <a:gd name="T86" fmla="*/ 72 w 164"/>
                <a:gd name="T87" fmla="*/ 64 h 88"/>
                <a:gd name="T88" fmla="*/ 85 w 164"/>
                <a:gd name="T89" fmla="*/ 69 h 88"/>
                <a:gd name="T90" fmla="*/ 92 w 164"/>
                <a:gd name="T91" fmla="*/ 52 h 88"/>
                <a:gd name="T92" fmla="*/ 113 w 164"/>
                <a:gd name="T93" fmla="*/ 53 h 88"/>
                <a:gd name="T94" fmla="*/ 102 w 164"/>
                <a:gd name="T95" fmla="*/ 74 h 88"/>
                <a:gd name="T96" fmla="*/ 124 w 164"/>
                <a:gd name="T97" fmla="*/ 76 h 88"/>
                <a:gd name="T98" fmla="*/ 138 w 164"/>
                <a:gd name="T99" fmla="*/ 74 h 88"/>
                <a:gd name="T100" fmla="*/ 144 w 164"/>
                <a:gd name="T101" fmla="*/ 73 h 88"/>
                <a:gd name="T102" fmla="*/ 145 w 164"/>
                <a:gd name="T103" fmla="*/ 67 h 88"/>
                <a:gd name="T104" fmla="*/ 151 w 164"/>
                <a:gd name="T105" fmla="*/ 6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4" h="88">
                  <a:moveTo>
                    <a:pt x="163" y="63"/>
                  </a:moveTo>
                  <a:cubicBezTo>
                    <a:pt x="142" y="53"/>
                    <a:pt x="115" y="26"/>
                    <a:pt x="90" y="24"/>
                  </a:cubicBezTo>
                  <a:cubicBezTo>
                    <a:pt x="91" y="23"/>
                    <a:pt x="91" y="21"/>
                    <a:pt x="91" y="20"/>
                  </a:cubicBezTo>
                  <a:cubicBezTo>
                    <a:pt x="92" y="19"/>
                    <a:pt x="90" y="17"/>
                    <a:pt x="89" y="19"/>
                  </a:cubicBezTo>
                  <a:cubicBezTo>
                    <a:pt x="87" y="20"/>
                    <a:pt x="86" y="22"/>
                    <a:pt x="85" y="24"/>
                  </a:cubicBezTo>
                  <a:cubicBezTo>
                    <a:pt x="83" y="24"/>
                    <a:pt x="80" y="24"/>
                    <a:pt x="78" y="25"/>
                  </a:cubicBezTo>
                  <a:cubicBezTo>
                    <a:pt x="78" y="23"/>
                    <a:pt x="77" y="22"/>
                    <a:pt x="76" y="24"/>
                  </a:cubicBezTo>
                  <a:cubicBezTo>
                    <a:pt x="75" y="24"/>
                    <a:pt x="75" y="25"/>
                    <a:pt x="74" y="25"/>
                  </a:cubicBezTo>
                  <a:cubicBezTo>
                    <a:pt x="63" y="26"/>
                    <a:pt x="46" y="11"/>
                    <a:pt x="36" y="7"/>
                  </a:cubicBezTo>
                  <a:cubicBezTo>
                    <a:pt x="21" y="1"/>
                    <a:pt x="15" y="0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17" y="23"/>
                    <a:pt x="33" y="34"/>
                    <a:pt x="47" y="46"/>
                  </a:cubicBezTo>
                  <a:cubicBezTo>
                    <a:pt x="47" y="47"/>
                    <a:pt x="47" y="48"/>
                    <a:pt x="46" y="48"/>
                  </a:cubicBezTo>
                  <a:cubicBezTo>
                    <a:pt x="46" y="50"/>
                    <a:pt x="48" y="51"/>
                    <a:pt x="49" y="50"/>
                  </a:cubicBezTo>
                  <a:cubicBezTo>
                    <a:pt x="49" y="49"/>
                    <a:pt x="50" y="49"/>
                    <a:pt x="50" y="48"/>
                  </a:cubicBezTo>
                  <a:cubicBezTo>
                    <a:pt x="51" y="49"/>
                    <a:pt x="52" y="50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2" y="53"/>
                    <a:pt x="54" y="55"/>
                    <a:pt x="55" y="53"/>
                  </a:cubicBezTo>
                  <a:cubicBezTo>
                    <a:pt x="59" y="57"/>
                    <a:pt x="63" y="61"/>
                    <a:pt x="67" y="66"/>
                  </a:cubicBezTo>
                  <a:cubicBezTo>
                    <a:pt x="66" y="66"/>
                    <a:pt x="66" y="67"/>
                    <a:pt x="66" y="67"/>
                  </a:cubicBezTo>
                  <a:cubicBezTo>
                    <a:pt x="65" y="69"/>
                    <a:pt x="67" y="71"/>
                    <a:pt x="69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70" y="70"/>
                    <a:pt x="71" y="69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7"/>
                  </a:cubicBezTo>
                  <a:cubicBezTo>
                    <a:pt x="72" y="69"/>
                    <a:pt x="74" y="70"/>
                    <a:pt x="77" y="71"/>
                  </a:cubicBezTo>
                  <a:cubicBezTo>
                    <a:pt x="76" y="73"/>
                    <a:pt x="79" y="74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107" y="82"/>
                    <a:pt x="147" y="88"/>
                    <a:pt x="163" y="65"/>
                  </a:cubicBezTo>
                  <a:cubicBezTo>
                    <a:pt x="164" y="64"/>
                    <a:pt x="164" y="63"/>
                    <a:pt x="163" y="63"/>
                  </a:cubicBezTo>
                  <a:close/>
                  <a:moveTo>
                    <a:pt x="123" y="76"/>
                  </a:moveTo>
                  <a:cubicBezTo>
                    <a:pt x="118" y="76"/>
                    <a:pt x="112" y="76"/>
                    <a:pt x="107" y="75"/>
                  </a:cubicBezTo>
                  <a:cubicBezTo>
                    <a:pt x="107" y="75"/>
                    <a:pt x="107" y="74"/>
                    <a:pt x="108" y="74"/>
                  </a:cubicBezTo>
                  <a:cubicBezTo>
                    <a:pt x="112" y="67"/>
                    <a:pt x="123" y="58"/>
                    <a:pt x="125" y="51"/>
                  </a:cubicBezTo>
                  <a:cubicBezTo>
                    <a:pt x="123" y="58"/>
                    <a:pt x="120" y="65"/>
                    <a:pt x="117" y="71"/>
                  </a:cubicBezTo>
                  <a:cubicBezTo>
                    <a:pt x="116" y="73"/>
                    <a:pt x="119" y="74"/>
                    <a:pt x="120" y="72"/>
                  </a:cubicBezTo>
                  <a:cubicBezTo>
                    <a:pt x="141" y="46"/>
                    <a:pt x="127" y="65"/>
                    <a:pt x="122" y="74"/>
                  </a:cubicBezTo>
                  <a:cubicBezTo>
                    <a:pt x="122" y="75"/>
                    <a:pt x="122" y="76"/>
                    <a:pt x="123" y="76"/>
                  </a:cubicBezTo>
                  <a:close/>
                  <a:moveTo>
                    <a:pt x="116" y="44"/>
                  </a:moveTo>
                  <a:cubicBezTo>
                    <a:pt x="110" y="51"/>
                    <a:pt x="105" y="57"/>
                    <a:pt x="100" y="64"/>
                  </a:cubicBezTo>
                  <a:cubicBezTo>
                    <a:pt x="104" y="57"/>
                    <a:pt x="109" y="48"/>
                    <a:pt x="113" y="38"/>
                  </a:cubicBezTo>
                  <a:cubicBezTo>
                    <a:pt x="113" y="38"/>
                    <a:pt x="113" y="38"/>
                    <a:pt x="113" y="37"/>
                  </a:cubicBezTo>
                  <a:cubicBezTo>
                    <a:pt x="117" y="40"/>
                    <a:pt x="121" y="42"/>
                    <a:pt x="125" y="45"/>
                  </a:cubicBezTo>
                  <a:cubicBezTo>
                    <a:pt x="122" y="49"/>
                    <a:pt x="119" y="53"/>
                    <a:pt x="116" y="57"/>
                  </a:cubicBezTo>
                  <a:cubicBezTo>
                    <a:pt x="117" y="54"/>
                    <a:pt x="118" y="50"/>
                    <a:pt x="119" y="46"/>
                  </a:cubicBezTo>
                  <a:cubicBezTo>
                    <a:pt x="119" y="44"/>
                    <a:pt x="117" y="43"/>
                    <a:pt x="116" y="44"/>
                  </a:cubicBezTo>
                  <a:close/>
                  <a:moveTo>
                    <a:pt x="95" y="72"/>
                  </a:moveTo>
                  <a:cubicBezTo>
                    <a:pt x="93" y="72"/>
                    <a:pt x="90" y="71"/>
                    <a:pt x="88" y="71"/>
                  </a:cubicBezTo>
                  <a:cubicBezTo>
                    <a:pt x="94" y="62"/>
                    <a:pt x="100" y="53"/>
                    <a:pt x="107" y="45"/>
                  </a:cubicBezTo>
                  <a:cubicBezTo>
                    <a:pt x="101" y="51"/>
                    <a:pt x="98" y="63"/>
                    <a:pt x="95" y="71"/>
                  </a:cubicBezTo>
                  <a:cubicBezTo>
                    <a:pt x="94" y="71"/>
                    <a:pt x="95" y="72"/>
                    <a:pt x="95" y="72"/>
                  </a:cubicBezTo>
                  <a:close/>
                  <a:moveTo>
                    <a:pt x="129" y="48"/>
                  </a:moveTo>
                  <a:cubicBezTo>
                    <a:pt x="131" y="49"/>
                    <a:pt x="133" y="50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0" y="55"/>
                    <a:pt x="126" y="59"/>
                    <a:pt x="122" y="64"/>
                  </a:cubicBezTo>
                  <a:cubicBezTo>
                    <a:pt x="124" y="62"/>
                    <a:pt x="127" y="54"/>
                    <a:pt x="129" y="48"/>
                  </a:cubicBezTo>
                  <a:close/>
                  <a:moveTo>
                    <a:pt x="110" y="36"/>
                  </a:moveTo>
                  <a:cubicBezTo>
                    <a:pt x="110" y="36"/>
                    <a:pt x="110" y="36"/>
                    <a:pt x="110" y="36"/>
                  </a:cubicBezTo>
                  <a:cubicBezTo>
                    <a:pt x="102" y="44"/>
                    <a:pt x="96" y="53"/>
                    <a:pt x="90" y="62"/>
                  </a:cubicBezTo>
                  <a:cubicBezTo>
                    <a:pt x="93" y="58"/>
                    <a:pt x="98" y="48"/>
                    <a:pt x="101" y="40"/>
                  </a:cubicBezTo>
                  <a:cubicBezTo>
                    <a:pt x="102" y="38"/>
                    <a:pt x="99" y="37"/>
                    <a:pt x="98" y="38"/>
                  </a:cubicBezTo>
                  <a:cubicBezTo>
                    <a:pt x="96" y="41"/>
                    <a:pt x="94" y="43"/>
                    <a:pt x="93" y="46"/>
                  </a:cubicBezTo>
                  <a:cubicBezTo>
                    <a:pt x="95" y="40"/>
                    <a:pt x="96" y="36"/>
                    <a:pt x="98" y="30"/>
                  </a:cubicBezTo>
                  <a:cubicBezTo>
                    <a:pt x="100" y="31"/>
                    <a:pt x="103" y="32"/>
                    <a:pt x="106" y="34"/>
                  </a:cubicBezTo>
                  <a:cubicBezTo>
                    <a:pt x="107" y="35"/>
                    <a:pt x="109" y="35"/>
                    <a:pt x="110" y="36"/>
                  </a:cubicBezTo>
                  <a:close/>
                  <a:moveTo>
                    <a:pt x="94" y="29"/>
                  </a:moveTo>
                  <a:cubicBezTo>
                    <a:pt x="85" y="39"/>
                    <a:pt x="78" y="50"/>
                    <a:pt x="70" y="61"/>
                  </a:cubicBezTo>
                  <a:cubicBezTo>
                    <a:pt x="77" y="51"/>
                    <a:pt x="84" y="41"/>
                    <a:pt x="89" y="28"/>
                  </a:cubicBezTo>
                  <a:cubicBezTo>
                    <a:pt x="90" y="28"/>
                    <a:pt x="92" y="29"/>
                    <a:pt x="94" y="29"/>
                  </a:cubicBezTo>
                  <a:close/>
                  <a:moveTo>
                    <a:pt x="63" y="56"/>
                  </a:moveTo>
                  <a:cubicBezTo>
                    <a:pt x="61" y="54"/>
                    <a:pt x="59" y="53"/>
                    <a:pt x="58" y="51"/>
                  </a:cubicBezTo>
                  <a:cubicBezTo>
                    <a:pt x="60" y="48"/>
                    <a:pt x="62" y="45"/>
                    <a:pt x="65" y="42"/>
                  </a:cubicBezTo>
                  <a:cubicBezTo>
                    <a:pt x="84" y="16"/>
                    <a:pt x="67" y="47"/>
                    <a:pt x="63" y="56"/>
                  </a:cubicBezTo>
                  <a:cubicBezTo>
                    <a:pt x="62" y="56"/>
                    <a:pt x="63" y="56"/>
                    <a:pt x="63" y="56"/>
                  </a:cubicBezTo>
                  <a:close/>
                  <a:moveTo>
                    <a:pt x="77" y="29"/>
                  </a:moveTo>
                  <a:cubicBezTo>
                    <a:pt x="78" y="29"/>
                    <a:pt x="80" y="29"/>
                    <a:pt x="81" y="28"/>
                  </a:cubicBezTo>
                  <a:cubicBezTo>
                    <a:pt x="76" y="35"/>
                    <a:pt x="72" y="42"/>
                    <a:pt x="67" y="48"/>
                  </a:cubicBezTo>
                  <a:cubicBezTo>
                    <a:pt x="70" y="44"/>
                    <a:pt x="74" y="37"/>
                    <a:pt x="77" y="29"/>
                  </a:cubicBezTo>
                  <a:close/>
                  <a:moveTo>
                    <a:pt x="58" y="46"/>
                  </a:moveTo>
                  <a:cubicBezTo>
                    <a:pt x="60" y="43"/>
                    <a:pt x="63" y="36"/>
                    <a:pt x="66" y="30"/>
                  </a:cubicBezTo>
                  <a:cubicBezTo>
                    <a:pt x="67" y="30"/>
                    <a:pt x="69" y="30"/>
                    <a:pt x="71" y="30"/>
                  </a:cubicBezTo>
                  <a:cubicBezTo>
                    <a:pt x="66" y="35"/>
                    <a:pt x="62" y="40"/>
                    <a:pt x="58" y="46"/>
                  </a:cubicBezTo>
                  <a:close/>
                  <a:moveTo>
                    <a:pt x="61" y="29"/>
                  </a:moveTo>
                  <a:cubicBezTo>
                    <a:pt x="58" y="33"/>
                    <a:pt x="54" y="38"/>
                    <a:pt x="51" y="42"/>
                  </a:cubicBezTo>
                  <a:cubicBezTo>
                    <a:pt x="53" y="40"/>
                    <a:pt x="55" y="32"/>
                    <a:pt x="57" y="26"/>
                  </a:cubicBezTo>
                  <a:cubicBezTo>
                    <a:pt x="58" y="27"/>
                    <a:pt x="59" y="29"/>
                    <a:pt x="61" y="29"/>
                  </a:cubicBezTo>
                  <a:close/>
                  <a:moveTo>
                    <a:pt x="53" y="22"/>
                  </a:moveTo>
                  <a:cubicBezTo>
                    <a:pt x="53" y="22"/>
                    <a:pt x="53" y="23"/>
                    <a:pt x="54" y="23"/>
                  </a:cubicBezTo>
                  <a:cubicBezTo>
                    <a:pt x="47" y="32"/>
                    <a:pt x="44" y="41"/>
                    <a:pt x="48" y="22"/>
                  </a:cubicBezTo>
                  <a:cubicBezTo>
                    <a:pt x="48" y="20"/>
                    <a:pt x="46" y="19"/>
                    <a:pt x="45" y="20"/>
                  </a:cubicBezTo>
                  <a:cubicBezTo>
                    <a:pt x="34" y="34"/>
                    <a:pt x="38" y="26"/>
                    <a:pt x="41" y="14"/>
                  </a:cubicBezTo>
                  <a:cubicBezTo>
                    <a:pt x="41" y="12"/>
                    <a:pt x="40" y="11"/>
                    <a:pt x="39" y="12"/>
                  </a:cubicBezTo>
                  <a:cubicBezTo>
                    <a:pt x="34" y="19"/>
                    <a:pt x="27" y="31"/>
                    <a:pt x="31" y="12"/>
                  </a:cubicBezTo>
                  <a:cubicBezTo>
                    <a:pt x="32" y="11"/>
                    <a:pt x="30" y="10"/>
                    <a:pt x="29" y="11"/>
                  </a:cubicBezTo>
                  <a:cubicBezTo>
                    <a:pt x="23" y="17"/>
                    <a:pt x="21" y="18"/>
                    <a:pt x="22" y="9"/>
                  </a:cubicBezTo>
                  <a:cubicBezTo>
                    <a:pt x="23" y="8"/>
                    <a:pt x="25" y="7"/>
                    <a:pt x="27" y="7"/>
                  </a:cubicBezTo>
                  <a:cubicBezTo>
                    <a:pt x="37" y="9"/>
                    <a:pt x="46" y="14"/>
                    <a:pt x="53" y="22"/>
                  </a:cubicBezTo>
                  <a:close/>
                  <a:moveTo>
                    <a:pt x="42" y="37"/>
                  </a:moveTo>
                  <a:cubicBezTo>
                    <a:pt x="40" y="35"/>
                    <a:pt x="38" y="34"/>
                    <a:pt x="37" y="33"/>
                  </a:cubicBezTo>
                  <a:cubicBezTo>
                    <a:pt x="44" y="26"/>
                    <a:pt x="45" y="22"/>
                    <a:pt x="42" y="37"/>
                  </a:cubicBezTo>
                  <a:close/>
                  <a:moveTo>
                    <a:pt x="30" y="28"/>
                  </a:moveTo>
                  <a:cubicBezTo>
                    <a:pt x="42" y="11"/>
                    <a:pt x="38" y="21"/>
                    <a:pt x="34" y="31"/>
                  </a:cubicBezTo>
                  <a:cubicBezTo>
                    <a:pt x="33" y="30"/>
                    <a:pt x="31" y="29"/>
                    <a:pt x="30" y="28"/>
                  </a:cubicBezTo>
                  <a:close/>
                  <a:moveTo>
                    <a:pt x="15" y="11"/>
                  </a:moveTo>
                  <a:cubicBezTo>
                    <a:pt x="15" y="11"/>
                    <a:pt x="15" y="12"/>
                    <a:pt x="15" y="12"/>
                  </a:cubicBezTo>
                  <a:cubicBezTo>
                    <a:pt x="16" y="16"/>
                    <a:pt x="16" y="15"/>
                    <a:pt x="18" y="19"/>
                  </a:cubicBezTo>
                  <a:cubicBezTo>
                    <a:pt x="18" y="19"/>
                    <a:pt x="18" y="19"/>
                    <a:pt x="19" y="19"/>
                  </a:cubicBezTo>
                  <a:cubicBezTo>
                    <a:pt x="19" y="19"/>
                    <a:pt x="19" y="20"/>
                    <a:pt x="19" y="20"/>
                  </a:cubicBezTo>
                  <a:cubicBezTo>
                    <a:pt x="16" y="18"/>
                    <a:pt x="13" y="16"/>
                    <a:pt x="10" y="14"/>
                  </a:cubicBezTo>
                  <a:cubicBezTo>
                    <a:pt x="12" y="13"/>
                    <a:pt x="13" y="12"/>
                    <a:pt x="15" y="11"/>
                  </a:cubicBezTo>
                  <a:close/>
                  <a:moveTo>
                    <a:pt x="22" y="22"/>
                  </a:moveTo>
                  <a:cubicBezTo>
                    <a:pt x="30" y="14"/>
                    <a:pt x="28" y="16"/>
                    <a:pt x="27" y="26"/>
                  </a:cubicBezTo>
                  <a:cubicBezTo>
                    <a:pt x="26" y="25"/>
                    <a:pt x="25" y="25"/>
                    <a:pt x="24" y="24"/>
                  </a:cubicBezTo>
                  <a:cubicBezTo>
                    <a:pt x="24" y="23"/>
                    <a:pt x="23" y="23"/>
                    <a:pt x="22" y="22"/>
                  </a:cubicBezTo>
                  <a:close/>
                  <a:moveTo>
                    <a:pt x="45" y="39"/>
                  </a:moveTo>
                  <a:cubicBezTo>
                    <a:pt x="58" y="20"/>
                    <a:pt x="53" y="33"/>
                    <a:pt x="49" y="42"/>
                  </a:cubicBezTo>
                  <a:cubicBezTo>
                    <a:pt x="47" y="41"/>
                    <a:pt x="46" y="40"/>
                    <a:pt x="45" y="39"/>
                  </a:cubicBezTo>
                  <a:close/>
                  <a:moveTo>
                    <a:pt x="52" y="45"/>
                  </a:moveTo>
                  <a:cubicBezTo>
                    <a:pt x="54" y="43"/>
                    <a:pt x="56" y="40"/>
                    <a:pt x="58" y="38"/>
                  </a:cubicBezTo>
                  <a:cubicBezTo>
                    <a:pt x="68" y="25"/>
                    <a:pt x="59" y="40"/>
                    <a:pt x="55" y="48"/>
                  </a:cubicBezTo>
                  <a:cubicBezTo>
                    <a:pt x="54" y="47"/>
                    <a:pt x="53" y="46"/>
                    <a:pt x="52" y="45"/>
                  </a:cubicBezTo>
                  <a:close/>
                  <a:moveTo>
                    <a:pt x="67" y="63"/>
                  </a:moveTo>
                  <a:cubicBezTo>
                    <a:pt x="66" y="61"/>
                    <a:pt x="65" y="60"/>
                    <a:pt x="64" y="59"/>
                  </a:cubicBezTo>
                  <a:cubicBezTo>
                    <a:pt x="65" y="59"/>
                    <a:pt x="65" y="58"/>
                    <a:pt x="65" y="58"/>
                  </a:cubicBezTo>
                  <a:cubicBezTo>
                    <a:pt x="70" y="50"/>
                    <a:pt x="83" y="37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2" y="40"/>
                    <a:pt x="75" y="52"/>
                    <a:pt x="68" y="63"/>
                  </a:cubicBezTo>
                  <a:cubicBezTo>
                    <a:pt x="68" y="62"/>
                    <a:pt x="67" y="62"/>
                    <a:pt x="67" y="63"/>
                  </a:cubicBezTo>
                  <a:close/>
                  <a:moveTo>
                    <a:pt x="92" y="37"/>
                  </a:moveTo>
                  <a:cubicBezTo>
                    <a:pt x="87" y="43"/>
                    <a:pt x="82" y="58"/>
                    <a:pt x="78" y="67"/>
                  </a:cubicBezTo>
                  <a:cubicBezTo>
                    <a:pt x="76" y="66"/>
                    <a:pt x="74" y="65"/>
                    <a:pt x="72" y="64"/>
                  </a:cubicBezTo>
                  <a:cubicBezTo>
                    <a:pt x="79" y="55"/>
                    <a:pt x="85" y="46"/>
                    <a:pt x="92" y="37"/>
                  </a:cubicBezTo>
                  <a:close/>
                  <a:moveTo>
                    <a:pt x="92" y="52"/>
                  </a:moveTo>
                  <a:cubicBezTo>
                    <a:pt x="103" y="35"/>
                    <a:pt x="87" y="65"/>
                    <a:pt x="85" y="69"/>
                  </a:cubicBezTo>
                  <a:cubicBezTo>
                    <a:pt x="85" y="69"/>
                    <a:pt x="85" y="70"/>
                    <a:pt x="85" y="70"/>
                  </a:cubicBezTo>
                  <a:cubicBezTo>
                    <a:pt x="84" y="69"/>
                    <a:pt x="83" y="69"/>
                    <a:pt x="82" y="69"/>
                  </a:cubicBezTo>
                  <a:cubicBezTo>
                    <a:pt x="85" y="63"/>
                    <a:pt x="89" y="58"/>
                    <a:pt x="92" y="52"/>
                  </a:cubicBezTo>
                  <a:close/>
                  <a:moveTo>
                    <a:pt x="97" y="73"/>
                  </a:moveTo>
                  <a:cubicBezTo>
                    <a:pt x="97" y="73"/>
                    <a:pt x="98" y="73"/>
                    <a:pt x="98" y="72"/>
                  </a:cubicBezTo>
                  <a:cubicBezTo>
                    <a:pt x="102" y="66"/>
                    <a:pt x="107" y="59"/>
                    <a:pt x="113" y="53"/>
                  </a:cubicBezTo>
                  <a:cubicBezTo>
                    <a:pt x="119" y="46"/>
                    <a:pt x="105" y="72"/>
                    <a:pt x="104" y="72"/>
                  </a:cubicBezTo>
                  <a:cubicBezTo>
                    <a:pt x="104" y="73"/>
                    <a:pt x="104" y="74"/>
                    <a:pt x="105" y="74"/>
                  </a:cubicBezTo>
                  <a:cubicBezTo>
                    <a:pt x="104" y="74"/>
                    <a:pt x="103" y="74"/>
                    <a:pt x="102" y="74"/>
                  </a:cubicBezTo>
                  <a:cubicBezTo>
                    <a:pt x="100" y="74"/>
                    <a:pt x="99" y="73"/>
                    <a:pt x="97" y="73"/>
                  </a:cubicBezTo>
                  <a:close/>
                  <a:moveTo>
                    <a:pt x="131" y="76"/>
                  </a:moveTo>
                  <a:cubicBezTo>
                    <a:pt x="129" y="76"/>
                    <a:pt x="127" y="76"/>
                    <a:pt x="124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33" y="67"/>
                    <a:pt x="140" y="45"/>
                    <a:pt x="135" y="73"/>
                  </a:cubicBezTo>
                  <a:cubicBezTo>
                    <a:pt x="135" y="75"/>
                    <a:pt x="137" y="76"/>
                    <a:pt x="138" y="74"/>
                  </a:cubicBezTo>
                  <a:cubicBezTo>
                    <a:pt x="139" y="72"/>
                    <a:pt x="140" y="70"/>
                    <a:pt x="141" y="68"/>
                  </a:cubicBezTo>
                  <a:cubicBezTo>
                    <a:pt x="141" y="69"/>
                    <a:pt x="140" y="70"/>
                    <a:pt x="140" y="71"/>
                  </a:cubicBezTo>
                  <a:cubicBezTo>
                    <a:pt x="140" y="73"/>
                    <a:pt x="143" y="75"/>
                    <a:pt x="144" y="73"/>
                  </a:cubicBezTo>
                  <a:cubicBezTo>
                    <a:pt x="144" y="72"/>
                    <a:pt x="144" y="71"/>
                    <a:pt x="145" y="71"/>
                  </a:cubicBezTo>
                  <a:cubicBezTo>
                    <a:pt x="145" y="70"/>
                    <a:pt x="145" y="70"/>
                    <a:pt x="145" y="69"/>
                  </a:cubicBezTo>
                  <a:cubicBezTo>
                    <a:pt x="145" y="69"/>
                    <a:pt x="145" y="68"/>
                    <a:pt x="145" y="67"/>
                  </a:cubicBezTo>
                  <a:cubicBezTo>
                    <a:pt x="146" y="63"/>
                    <a:pt x="146" y="62"/>
                    <a:pt x="147" y="59"/>
                  </a:cubicBezTo>
                  <a:cubicBezTo>
                    <a:pt x="147" y="59"/>
                    <a:pt x="147" y="59"/>
                    <a:pt x="147" y="58"/>
                  </a:cubicBezTo>
                  <a:cubicBezTo>
                    <a:pt x="148" y="59"/>
                    <a:pt x="150" y="60"/>
                    <a:pt x="151" y="61"/>
                  </a:cubicBezTo>
                  <a:cubicBezTo>
                    <a:pt x="149" y="73"/>
                    <a:pt x="142" y="78"/>
                    <a:pt x="13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29" name="Freeform 105">
              <a:extLst>
                <a:ext uri="{FF2B5EF4-FFF2-40B4-BE49-F238E27FC236}">
                  <a16:creationId xmlns:a16="http://schemas.microsoft.com/office/drawing/2014/main" id="{F4AEEF45-BB95-5BC1-2EDE-0935AF1DC631}"/>
                </a:ext>
              </a:extLst>
            </p:cNvPr>
            <p:cNvSpPr/>
            <p:nvPr/>
          </p:nvSpPr>
          <p:spPr bwMode="auto">
            <a:xfrm>
              <a:off x="7429500" y="5219700"/>
              <a:ext cx="44450" cy="66675"/>
            </a:xfrm>
            <a:custGeom>
              <a:avLst/>
              <a:gdLst>
                <a:gd name="T0" fmla="*/ 2 w 18"/>
                <a:gd name="T1" fmla="*/ 24 h 27"/>
                <a:gd name="T2" fmla="*/ 0 w 18"/>
                <a:gd name="T3" fmla="*/ 27 h 27"/>
                <a:gd name="T4" fmla="*/ 18 w 18"/>
                <a:gd name="T5" fmla="*/ 0 h 27"/>
                <a:gd name="T6" fmla="*/ 2 w 18"/>
                <a:gd name="T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7">
                  <a:moveTo>
                    <a:pt x="2" y="24"/>
                  </a:moveTo>
                  <a:cubicBezTo>
                    <a:pt x="1" y="25"/>
                    <a:pt x="1" y="26"/>
                    <a:pt x="0" y="27"/>
                  </a:cubicBezTo>
                  <a:cubicBezTo>
                    <a:pt x="6" y="18"/>
                    <a:pt x="12" y="9"/>
                    <a:pt x="18" y="0"/>
                  </a:cubicBezTo>
                  <a:cubicBezTo>
                    <a:pt x="13" y="8"/>
                    <a:pt x="7" y="16"/>
                    <a:pt x="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0" name="Freeform 106">
              <a:extLst>
                <a:ext uri="{FF2B5EF4-FFF2-40B4-BE49-F238E27FC236}">
                  <a16:creationId xmlns:a16="http://schemas.microsoft.com/office/drawing/2014/main" id="{5BC8CDCE-7350-E235-53A4-1F0F69E719CE}"/>
                </a:ext>
              </a:extLst>
            </p:cNvPr>
            <p:cNvSpPr/>
            <p:nvPr/>
          </p:nvSpPr>
          <p:spPr bwMode="auto">
            <a:xfrm>
              <a:off x="7353300" y="5326063"/>
              <a:ext cx="12700" cy="17462"/>
            </a:xfrm>
            <a:custGeom>
              <a:avLst/>
              <a:gdLst>
                <a:gd name="T0" fmla="*/ 5 w 5"/>
                <a:gd name="T1" fmla="*/ 0 h 7"/>
                <a:gd name="T2" fmla="*/ 0 w 5"/>
                <a:gd name="T3" fmla="*/ 7 h 7"/>
                <a:gd name="T4" fmla="*/ 4 w 5"/>
                <a:gd name="T5" fmla="*/ 0 h 7"/>
                <a:gd name="T6" fmla="*/ 5 w 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cubicBezTo>
                    <a:pt x="3" y="2"/>
                    <a:pt x="2" y="4"/>
                    <a:pt x="0" y="7"/>
                  </a:cubicBezTo>
                  <a:cubicBezTo>
                    <a:pt x="1" y="4"/>
                    <a:pt x="3" y="2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1" name="Freeform 107">
              <a:extLst>
                <a:ext uri="{FF2B5EF4-FFF2-40B4-BE49-F238E27FC236}">
                  <a16:creationId xmlns:a16="http://schemas.microsoft.com/office/drawing/2014/main" id="{85AD4E57-F01E-CAC4-F01F-DDB1A3DDA399}"/>
                </a:ext>
              </a:extLst>
            </p:cNvPr>
            <p:cNvSpPr/>
            <p:nvPr/>
          </p:nvSpPr>
          <p:spPr bwMode="auto">
            <a:xfrm>
              <a:off x="7407275" y="5210175"/>
              <a:ext cx="42863" cy="58737"/>
            </a:xfrm>
            <a:custGeom>
              <a:avLst/>
              <a:gdLst>
                <a:gd name="T0" fmla="*/ 17 w 17"/>
                <a:gd name="T1" fmla="*/ 0 h 24"/>
                <a:gd name="T2" fmla="*/ 1 w 17"/>
                <a:gd name="T3" fmla="*/ 22 h 24"/>
                <a:gd name="T4" fmla="*/ 0 w 17"/>
                <a:gd name="T5" fmla="*/ 24 h 24"/>
                <a:gd name="T6" fmla="*/ 17 w 17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4">
                  <a:moveTo>
                    <a:pt x="17" y="0"/>
                  </a:moveTo>
                  <a:cubicBezTo>
                    <a:pt x="12" y="7"/>
                    <a:pt x="6" y="15"/>
                    <a:pt x="1" y="22"/>
                  </a:cubicBezTo>
                  <a:cubicBezTo>
                    <a:pt x="1" y="23"/>
                    <a:pt x="0" y="24"/>
                    <a:pt x="0" y="24"/>
                  </a:cubicBezTo>
                  <a:cubicBezTo>
                    <a:pt x="6" y="16"/>
                    <a:pt x="11" y="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2" name="Freeform 108">
              <a:extLst>
                <a:ext uri="{FF2B5EF4-FFF2-40B4-BE49-F238E27FC236}">
                  <a16:creationId xmlns:a16="http://schemas.microsoft.com/office/drawing/2014/main" id="{C4D2C821-4867-1784-B5D0-289EBE9F67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9463" y="4973638"/>
              <a:ext cx="681038" cy="706437"/>
            </a:xfrm>
            <a:custGeom>
              <a:avLst/>
              <a:gdLst>
                <a:gd name="T0" fmla="*/ 121 w 276"/>
                <a:gd name="T1" fmla="*/ 208 h 286"/>
                <a:gd name="T2" fmla="*/ 259 w 276"/>
                <a:gd name="T3" fmla="*/ 38 h 286"/>
                <a:gd name="T4" fmla="*/ 222 w 276"/>
                <a:gd name="T5" fmla="*/ 9 h 286"/>
                <a:gd name="T6" fmla="*/ 169 w 276"/>
                <a:gd name="T7" fmla="*/ 12 h 286"/>
                <a:gd name="T8" fmla="*/ 101 w 276"/>
                <a:gd name="T9" fmla="*/ 36 h 286"/>
                <a:gd name="T10" fmla="*/ 2 w 276"/>
                <a:gd name="T11" fmla="*/ 126 h 286"/>
                <a:gd name="T12" fmla="*/ 4 w 276"/>
                <a:gd name="T13" fmla="*/ 152 h 286"/>
                <a:gd name="T14" fmla="*/ 7 w 276"/>
                <a:gd name="T15" fmla="*/ 167 h 286"/>
                <a:gd name="T16" fmla="*/ 10 w 276"/>
                <a:gd name="T17" fmla="*/ 173 h 286"/>
                <a:gd name="T18" fmla="*/ 13 w 276"/>
                <a:gd name="T19" fmla="*/ 182 h 286"/>
                <a:gd name="T20" fmla="*/ 22 w 276"/>
                <a:gd name="T21" fmla="*/ 190 h 286"/>
                <a:gd name="T22" fmla="*/ 52 w 276"/>
                <a:gd name="T23" fmla="*/ 151 h 286"/>
                <a:gd name="T24" fmla="*/ 27 w 276"/>
                <a:gd name="T25" fmla="*/ 203 h 286"/>
                <a:gd name="T26" fmla="*/ 31 w 276"/>
                <a:gd name="T27" fmla="*/ 207 h 286"/>
                <a:gd name="T28" fmla="*/ 38 w 276"/>
                <a:gd name="T29" fmla="*/ 221 h 286"/>
                <a:gd name="T30" fmla="*/ 115 w 276"/>
                <a:gd name="T31" fmla="*/ 110 h 286"/>
                <a:gd name="T32" fmla="*/ 130 w 276"/>
                <a:gd name="T33" fmla="*/ 96 h 286"/>
                <a:gd name="T34" fmla="*/ 113 w 276"/>
                <a:gd name="T35" fmla="*/ 129 h 286"/>
                <a:gd name="T36" fmla="*/ 95 w 276"/>
                <a:gd name="T37" fmla="*/ 143 h 286"/>
                <a:gd name="T38" fmla="*/ 41 w 276"/>
                <a:gd name="T39" fmla="*/ 224 h 286"/>
                <a:gd name="T40" fmla="*/ 36 w 276"/>
                <a:gd name="T41" fmla="*/ 236 h 286"/>
                <a:gd name="T42" fmla="*/ 69 w 276"/>
                <a:gd name="T43" fmla="*/ 226 h 286"/>
                <a:gd name="T44" fmla="*/ 119 w 276"/>
                <a:gd name="T45" fmla="*/ 211 h 286"/>
                <a:gd name="T46" fmla="*/ 273 w 276"/>
                <a:gd name="T47" fmla="*/ 285 h 286"/>
                <a:gd name="T48" fmla="*/ 192 w 276"/>
                <a:gd name="T49" fmla="*/ 36 h 286"/>
                <a:gd name="T50" fmla="*/ 213 w 276"/>
                <a:gd name="T51" fmla="*/ 15 h 286"/>
                <a:gd name="T52" fmla="*/ 161 w 276"/>
                <a:gd name="T53" fmla="*/ 60 h 286"/>
                <a:gd name="T54" fmla="*/ 183 w 276"/>
                <a:gd name="T55" fmla="*/ 13 h 286"/>
                <a:gd name="T56" fmla="*/ 79 w 276"/>
                <a:gd name="T57" fmla="*/ 200 h 286"/>
                <a:gd name="T58" fmla="*/ 86 w 276"/>
                <a:gd name="T59" fmla="*/ 49 h 286"/>
                <a:gd name="T60" fmla="*/ 79 w 276"/>
                <a:gd name="T61" fmla="*/ 54 h 286"/>
                <a:gd name="T62" fmla="*/ 44 w 276"/>
                <a:gd name="T63" fmla="*/ 115 h 286"/>
                <a:gd name="T64" fmla="*/ 20 w 276"/>
                <a:gd name="T65" fmla="*/ 132 h 286"/>
                <a:gd name="T66" fmla="*/ 26 w 276"/>
                <a:gd name="T67" fmla="*/ 136 h 286"/>
                <a:gd name="T68" fmla="*/ 69 w 276"/>
                <a:gd name="T69" fmla="*/ 67 h 286"/>
                <a:gd name="T70" fmla="*/ 24 w 276"/>
                <a:gd name="T71" fmla="*/ 149 h 286"/>
                <a:gd name="T72" fmla="*/ 76 w 276"/>
                <a:gd name="T73" fmla="*/ 72 h 286"/>
                <a:gd name="T74" fmla="*/ 20 w 276"/>
                <a:gd name="T75" fmla="*/ 105 h 286"/>
                <a:gd name="T76" fmla="*/ 18 w 276"/>
                <a:gd name="T77" fmla="*/ 112 h 286"/>
                <a:gd name="T78" fmla="*/ 20 w 276"/>
                <a:gd name="T79" fmla="*/ 105 h 286"/>
                <a:gd name="T80" fmla="*/ 13 w 276"/>
                <a:gd name="T81" fmla="*/ 119 h 286"/>
                <a:gd name="T82" fmla="*/ 7 w 276"/>
                <a:gd name="T83" fmla="*/ 132 h 286"/>
                <a:gd name="T84" fmla="*/ 19 w 276"/>
                <a:gd name="T85" fmla="*/ 176 h 286"/>
                <a:gd name="T86" fmla="*/ 111 w 276"/>
                <a:gd name="T87" fmla="*/ 40 h 286"/>
                <a:gd name="T88" fmla="*/ 44 w 276"/>
                <a:gd name="T89" fmla="*/ 128 h 286"/>
                <a:gd name="T90" fmla="*/ 144 w 276"/>
                <a:gd name="T91" fmla="*/ 25 h 286"/>
                <a:gd name="T92" fmla="*/ 129 w 276"/>
                <a:gd name="T93" fmla="*/ 30 h 286"/>
                <a:gd name="T94" fmla="*/ 154 w 276"/>
                <a:gd name="T95" fmla="*/ 21 h 286"/>
                <a:gd name="T96" fmla="*/ 78 w 276"/>
                <a:gd name="T97" fmla="*/ 140 h 286"/>
                <a:gd name="T98" fmla="*/ 86 w 276"/>
                <a:gd name="T99" fmla="*/ 134 h 286"/>
                <a:gd name="T100" fmla="*/ 174 w 276"/>
                <a:gd name="T101" fmla="*/ 15 h 286"/>
                <a:gd name="T102" fmla="*/ 67 w 276"/>
                <a:gd name="T103" fmla="*/ 221 h 286"/>
                <a:gd name="T104" fmla="*/ 196 w 276"/>
                <a:gd name="T105" fmla="*/ 24 h 286"/>
                <a:gd name="T106" fmla="*/ 90 w 276"/>
                <a:gd name="T107" fmla="*/ 198 h 286"/>
                <a:gd name="T108" fmla="*/ 194 w 276"/>
                <a:gd name="T109" fmla="*/ 40 h 286"/>
                <a:gd name="T110" fmla="*/ 103 w 276"/>
                <a:gd name="T111" fmla="*/ 210 h 286"/>
                <a:gd name="T112" fmla="*/ 117 w 276"/>
                <a:gd name="T113" fmla="*/ 208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6" h="286">
                  <a:moveTo>
                    <a:pt x="257" y="266"/>
                  </a:moveTo>
                  <a:cubicBezTo>
                    <a:pt x="236" y="264"/>
                    <a:pt x="230" y="221"/>
                    <a:pt x="210" y="224"/>
                  </a:cubicBezTo>
                  <a:cubicBezTo>
                    <a:pt x="181" y="229"/>
                    <a:pt x="167" y="222"/>
                    <a:pt x="143" y="212"/>
                  </a:cubicBezTo>
                  <a:cubicBezTo>
                    <a:pt x="135" y="209"/>
                    <a:pt x="128" y="208"/>
                    <a:pt x="121" y="208"/>
                  </a:cubicBezTo>
                  <a:cubicBezTo>
                    <a:pt x="141" y="180"/>
                    <a:pt x="155" y="147"/>
                    <a:pt x="173" y="117"/>
                  </a:cubicBezTo>
                  <a:cubicBezTo>
                    <a:pt x="193" y="84"/>
                    <a:pt x="212" y="51"/>
                    <a:pt x="225" y="15"/>
                  </a:cubicBezTo>
                  <a:cubicBezTo>
                    <a:pt x="239" y="18"/>
                    <a:pt x="251" y="26"/>
                    <a:pt x="258" y="39"/>
                  </a:cubicBezTo>
                  <a:cubicBezTo>
                    <a:pt x="258" y="41"/>
                    <a:pt x="260" y="40"/>
                    <a:pt x="259" y="38"/>
                  </a:cubicBezTo>
                  <a:cubicBezTo>
                    <a:pt x="253" y="23"/>
                    <a:pt x="241" y="14"/>
                    <a:pt x="227" y="10"/>
                  </a:cubicBezTo>
                  <a:cubicBezTo>
                    <a:pt x="227" y="9"/>
                    <a:pt x="227" y="8"/>
                    <a:pt x="228" y="7"/>
                  </a:cubicBezTo>
                  <a:cubicBezTo>
                    <a:pt x="229" y="5"/>
                    <a:pt x="226" y="4"/>
                    <a:pt x="225" y="6"/>
                  </a:cubicBezTo>
                  <a:cubicBezTo>
                    <a:pt x="224" y="7"/>
                    <a:pt x="223" y="8"/>
                    <a:pt x="222" y="9"/>
                  </a:cubicBezTo>
                  <a:cubicBezTo>
                    <a:pt x="217" y="8"/>
                    <a:pt x="211" y="8"/>
                    <a:pt x="205" y="8"/>
                  </a:cubicBezTo>
                  <a:cubicBezTo>
                    <a:pt x="204" y="7"/>
                    <a:pt x="203" y="6"/>
                    <a:pt x="202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1" y="8"/>
                    <a:pt x="180" y="9"/>
                    <a:pt x="169" y="12"/>
                  </a:cubicBezTo>
                  <a:cubicBezTo>
                    <a:pt x="169" y="11"/>
                    <a:pt x="169" y="10"/>
                    <a:pt x="169" y="9"/>
                  </a:cubicBezTo>
                  <a:cubicBezTo>
                    <a:pt x="170" y="7"/>
                    <a:pt x="168" y="6"/>
                    <a:pt x="167" y="8"/>
                  </a:cubicBezTo>
                  <a:cubicBezTo>
                    <a:pt x="165" y="10"/>
                    <a:pt x="164" y="11"/>
                    <a:pt x="162" y="13"/>
                  </a:cubicBezTo>
                  <a:cubicBezTo>
                    <a:pt x="140" y="19"/>
                    <a:pt x="118" y="28"/>
                    <a:pt x="101" y="36"/>
                  </a:cubicBezTo>
                  <a:cubicBezTo>
                    <a:pt x="102" y="35"/>
                    <a:pt x="100" y="34"/>
                    <a:pt x="99" y="35"/>
                  </a:cubicBezTo>
                  <a:cubicBezTo>
                    <a:pt x="98" y="36"/>
                    <a:pt x="97" y="38"/>
                    <a:pt x="96" y="39"/>
                  </a:cubicBezTo>
                  <a:cubicBezTo>
                    <a:pt x="91" y="42"/>
                    <a:pt x="87" y="44"/>
                    <a:pt x="84" y="46"/>
                  </a:cubicBezTo>
                  <a:cubicBezTo>
                    <a:pt x="54" y="63"/>
                    <a:pt x="16" y="93"/>
                    <a:pt x="2" y="126"/>
                  </a:cubicBezTo>
                  <a:cubicBezTo>
                    <a:pt x="0" y="130"/>
                    <a:pt x="0" y="135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1"/>
                    <a:pt x="0" y="142"/>
                    <a:pt x="1" y="142"/>
                  </a:cubicBezTo>
                  <a:cubicBezTo>
                    <a:pt x="2" y="146"/>
                    <a:pt x="3" y="149"/>
                    <a:pt x="4" y="152"/>
                  </a:cubicBezTo>
                  <a:cubicBezTo>
                    <a:pt x="4" y="153"/>
                    <a:pt x="4" y="153"/>
                    <a:pt x="4" y="154"/>
                  </a:cubicBezTo>
                  <a:cubicBezTo>
                    <a:pt x="4" y="155"/>
                    <a:pt x="5" y="155"/>
                    <a:pt x="5" y="154"/>
                  </a:cubicBezTo>
                  <a:cubicBezTo>
                    <a:pt x="6" y="156"/>
                    <a:pt x="6" y="157"/>
                    <a:pt x="7" y="159"/>
                  </a:cubicBezTo>
                  <a:cubicBezTo>
                    <a:pt x="7" y="161"/>
                    <a:pt x="7" y="164"/>
                    <a:pt x="7" y="167"/>
                  </a:cubicBezTo>
                  <a:cubicBezTo>
                    <a:pt x="7" y="167"/>
                    <a:pt x="7" y="168"/>
                    <a:pt x="7" y="168"/>
                  </a:cubicBezTo>
                  <a:cubicBezTo>
                    <a:pt x="6" y="169"/>
                    <a:pt x="7" y="170"/>
                    <a:pt x="8" y="170"/>
                  </a:cubicBezTo>
                  <a:cubicBezTo>
                    <a:pt x="8" y="171"/>
                    <a:pt x="8" y="171"/>
                    <a:pt x="8" y="172"/>
                  </a:cubicBezTo>
                  <a:cubicBezTo>
                    <a:pt x="8" y="173"/>
                    <a:pt x="9" y="174"/>
                    <a:pt x="10" y="173"/>
                  </a:cubicBezTo>
                  <a:cubicBezTo>
                    <a:pt x="11" y="172"/>
                    <a:pt x="11" y="172"/>
                    <a:pt x="12" y="171"/>
                  </a:cubicBezTo>
                  <a:cubicBezTo>
                    <a:pt x="12" y="172"/>
                    <a:pt x="13" y="173"/>
                    <a:pt x="13" y="174"/>
                  </a:cubicBezTo>
                  <a:cubicBezTo>
                    <a:pt x="12" y="177"/>
                    <a:pt x="12" y="179"/>
                    <a:pt x="11" y="181"/>
                  </a:cubicBezTo>
                  <a:cubicBezTo>
                    <a:pt x="11" y="182"/>
                    <a:pt x="13" y="183"/>
                    <a:pt x="13" y="182"/>
                  </a:cubicBezTo>
                  <a:cubicBezTo>
                    <a:pt x="14" y="182"/>
                    <a:pt x="14" y="181"/>
                    <a:pt x="15" y="181"/>
                  </a:cubicBezTo>
                  <a:cubicBezTo>
                    <a:pt x="18" y="200"/>
                    <a:pt x="16" y="216"/>
                    <a:pt x="30" y="231"/>
                  </a:cubicBezTo>
                  <a:cubicBezTo>
                    <a:pt x="31" y="232"/>
                    <a:pt x="33" y="230"/>
                    <a:pt x="32" y="229"/>
                  </a:cubicBezTo>
                  <a:cubicBezTo>
                    <a:pt x="26" y="222"/>
                    <a:pt x="24" y="205"/>
                    <a:pt x="22" y="190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36" y="167"/>
                    <a:pt x="50" y="143"/>
                    <a:pt x="64" y="119"/>
                  </a:cubicBezTo>
                  <a:cubicBezTo>
                    <a:pt x="78" y="95"/>
                    <a:pt x="112" y="60"/>
                    <a:pt x="120" y="42"/>
                  </a:cubicBezTo>
                  <a:cubicBezTo>
                    <a:pt x="103" y="81"/>
                    <a:pt x="75" y="115"/>
                    <a:pt x="52" y="151"/>
                  </a:cubicBezTo>
                  <a:cubicBezTo>
                    <a:pt x="46" y="159"/>
                    <a:pt x="41" y="167"/>
                    <a:pt x="36" y="175"/>
                  </a:cubicBezTo>
                  <a:cubicBezTo>
                    <a:pt x="23" y="199"/>
                    <a:pt x="26" y="194"/>
                    <a:pt x="31" y="187"/>
                  </a:cubicBezTo>
                  <a:cubicBezTo>
                    <a:pt x="28" y="192"/>
                    <a:pt x="26" y="197"/>
                    <a:pt x="24" y="202"/>
                  </a:cubicBezTo>
                  <a:cubicBezTo>
                    <a:pt x="23" y="204"/>
                    <a:pt x="26" y="205"/>
                    <a:pt x="27" y="203"/>
                  </a:cubicBezTo>
                  <a:cubicBezTo>
                    <a:pt x="51" y="145"/>
                    <a:pt x="95" y="96"/>
                    <a:pt x="129" y="44"/>
                  </a:cubicBezTo>
                  <a:cubicBezTo>
                    <a:pt x="125" y="50"/>
                    <a:pt x="121" y="70"/>
                    <a:pt x="116" y="78"/>
                  </a:cubicBezTo>
                  <a:cubicBezTo>
                    <a:pt x="108" y="92"/>
                    <a:pt x="100" y="105"/>
                    <a:pt x="91" y="118"/>
                  </a:cubicBezTo>
                  <a:cubicBezTo>
                    <a:pt x="71" y="148"/>
                    <a:pt x="50" y="176"/>
                    <a:pt x="31" y="207"/>
                  </a:cubicBezTo>
                  <a:cubicBezTo>
                    <a:pt x="30" y="208"/>
                    <a:pt x="32" y="210"/>
                    <a:pt x="33" y="208"/>
                  </a:cubicBezTo>
                  <a:cubicBezTo>
                    <a:pt x="40" y="199"/>
                    <a:pt x="46" y="190"/>
                    <a:pt x="52" y="182"/>
                  </a:cubicBezTo>
                  <a:cubicBezTo>
                    <a:pt x="46" y="194"/>
                    <a:pt x="40" y="206"/>
                    <a:pt x="35" y="220"/>
                  </a:cubicBezTo>
                  <a:cubicBezTo>
                    <a:pt x="35" y="222"/>
                    <a:pt x="37" y="222"/>
                    <a:pt x="38" y="221"/>
                  </a:cubicBezTo>
                  <a:cubicBezTo>
                    <a:pt x="64" y="183"/>
                    <a:pt x="89" y="145"/>
                    <a:pt x="113" y="106"/>
                  </a:cubicBezTo>
                  <a:cubicBezTo>
                    <a:pt x="124" y="87"/>
                    <a:pt x="134" y="69"/>
                    <a:pt x="145" y="51"/>
                  </a:cubicBezTo>
                  <a:cubicBezTo>
                    <a:pt x="149" y="44"/>
                    <a:pt x="169" y="0"/>
                    <a:pt x="161" y="31"/>
                  </a:cubicBezTo>
                  <a:cubicBezTo>
                    <a:pt x="143" y="55"/>
                    <a:pt x="130" y="85"/>
                    <a:pt x="115" y="110"/>
                  </a:cubicBezTo>
                  <a:cubicBezTo>
                    <a:pt x="109" y="121"/>
                    <a:pt x="102" y="132"/>
                    <a:pt x="96" y="143"/>
                  </a:cubicBezTo>
                  <a:cubicBezTo>
                    <a:pt x="102" y="135"/>
                    <a:pt x="108" y="126"/>
                    <a:pt x="114" y="118"/>
                  </a:cubicBezTo>
                  <a:cubicBezTo>
                    <a:pt x="128" y="93"/>
                    <a:pt x="143" y="68"/>
                    <a:pt x="157" y="43"/>
                  </a:cubicBezTo>
                  <a:cubicBezTo>
                    <a:pt x="150" y="62"/>
                    <a:pt x="140" y="79"/>
                    <a:pt x="130" y="96"/>
                  </a:cubicBezTo>
                  <a:cubicBezTo>
                    <a:pt x="143" y="76"/>
                    <a:pt x="154" y="55"/>
                    <a:pt x="162" y="33"/>
                  </a:cubicBezTo>
                  <a:cubicBezTo>
                    <a:pt x="171" y="18"/>
                    <a:pt x="165" y="34"/>
                    <a:pt x="158" y="52"/>
                  </a:cubicBezTo>
                  <a:cubicBezTo>
                    <a:pt x="151" y="65"/>
                    <a:pt x="145" y="79"/>
                    <a:pt x="138" y="92"/>
                  </a:cubicBezTo>
                  <a:cubicBezTo>
                    <a:pt x="130" y="105"/>
                    <a:pt x="121" y="117"/>
                    <a:pt x="113" y="129"/>
                  </a:cubicBezTo>
                  <a:cubicBezTo>
                    <a:pt x="92" y="160"/>
                    <a:pt x="74" y="192"/>
                    <a:pt x="54" y="224"/>
                  </a:cubicBezTo>
                  <a:cubicBezTo>
                    <a:pt x="52" y="224"/>
                    <a:pt x="49" y="224"/>
                    <a:pt x="47" y="224"/>
                  </a:cubicBezTo>
                  <a:cubicBezTo>
                    <a:pt x="71" y="190"/>
                    <a:pt x="92" y="156"/>
                    <a:pt x="113" y="120"/>
                  </a:cubicBezTo>
                  <a:cubicBezTo>
                    <a:pt x="107" y="128"/>
                    <a:pt x="101" y="136"/>
                    <a:pt x="95" y="143"/>
                  </a:cubicBezTo>
                  <a:cubicBezTo>
                    <a:pt x="88" y="156"/>
                    <a:pt x="80" y="168"/>
                    <a:pt x="72" y="181"/>
                  </a:cubicBezTo>
                  <a:cubicBezTo>
                    <a:pt x="69" y="187"/>
                    <a:pt x="33" y="246"/>
                    <a:pt x="49" y="214"/>
                  </a:cubicBezTo>
                  <a:cubicBezTo>
                    <a:pt x="61" y="191"/>
                    <a:pt x="76" y="170"/>
                    <a:pt x="91" y="150"/>
                  </a:cubicBezTo>
                  <a:cubicBezTo>
                    <a:pt x="73" y="174"/>
                    <a:pt x="55" y="198"/>
                    <a:pt x="41" y="224"/>
                  </a:cubicBezTo>
                  <a:cubicBezTo>
                    <a:pt x="38" y="224"/>
                    <a:pt x="35" y="223"/>
                    <a:pt x="31" y="223"/>
                  </a:cubicBezTo>
                  <a:cubicBezTo>
                    <a:pt x="30" y="222"/>
                    <a:pt x="30" y="224"/>
                    <a:pt x="31" y="224"/>
                  </a:cubicBezTo>
                  <a:cubicBezTo>
                    <a:pt x="34" y="225"/>
                    <a:pt x="37" y="226"/>
                    <a:pt x="40" y="226"/>
                  </a:cubicBezTo>
                  <a:cubicBezTo>
                    <a:pt x="39" y="229"/>
                    <a:pt x="37" y="232"/>
                    <a:pt x="36" y="236"/>
                  </a:cubicBezTo>
                  <a:cubicBezTo>
                    <a:pt x="35" y="237"/>
                    <a:pt x="37" y="239"/>
                    <a:pt x="38" y="237"/>
                  </a:cubicBezTo>
                  <a:cubicBezTo>
                    <a:pt x="41" y="234"/>
                    <a:pt x="43" y="230"/>
                    <a:pt x="45" y="227"/>
                  </a:cubicBezTo>
                  <a:cubicBezTo>
                    <a:pt x="53" y="228"/>
                    <a:pt x="59" y="227"/>
                    <a:pt x="66" y="226"/>
                  </a:cubicBezTo>
                  <a:cubicBezTo>
                    <a:pt x="67" y="227"/>
                    <a:pt x="68" y="227"/>
                    <a:pt x="69" y="226"/>
                  </a:cubicBezTo>
                  <a:cubicBezTo>
                    <a:pt x="69" y="226"/>
                    <a:pt x="69" y="225"/>
                    <a:pt x="70" y="225"/>
                  </a:cubicBezTo>
                  <a:cubicBezTo>
                    <a:pt x="79" y="222"/>
                    <a:pt x="89" y="218"/>
                    <a:pt x="101" y="214"/>
                  </a:cubicBezTo>
                  <a:cubicBezTo>
                    <a:pt x="107" y="212"/>
                    <a:pt x="112" y="211"/>
                    <a:pt x="116" y="210"/>
                  </a:cubicBezTo>
                  <a:cubicBezTo>
                    <a:pt x="116" y="212"/>
                    <a:pt x="118" y="213"/>
                    <a:pt x="119" y="211"/>
                  </a:cubicBezTo>
                  <a:cubicBezTo>
                    <a:pt x="120" y="211"/>
                    <a:pt x="120" y="211"/>
                    <a:pt x="120" y="210"/>
                  </a:cubicBezTo>
                  <a:cubicBezTo>
                    <a:pt x="147" y="211"/>
                    <a:pt x="159" y="239"/>
                    <a:pt x="186" y="236"/>
                  </a:cubicBezTo>
                  <a:cubicBezTo>
                    <a:pt x="203" y="235"/>
                    <a:pt x="217" y="225"/>
                    <a:pt x="227" y="247"/>
                  </a:cubicBezTo>
                  <a:cubicBezTo>
                    <a:pt x="235" y="264"/>
                    <a:pt x="269" y="273"/>
                    <a:pt x="273" y="285"/>
                  </a:cubicBezTo>
                  <a:cubicBezTo>
                    <a:pt x="273" y="286"/>
                    <a:pt x="276" y="286"/>
                    <a:pt x="276" y="284"/>
                  </a:cubicBezTo>
                  <a:cubicBezTo>
                    <a:pt x="272" y="272"/>
                    <a:pt x="271" y="267"/>
                    <a:pt x="257" y="266"/>
                  </a:cubicBezTo>
                  <a:close/>
                  <a:moveTo>
                    <a:pt x="210" y="14"/>
                  </a:moveTo>
                  <a:cubicBezTo>
                    <a:pt x="204" y="21"/>
                    <a:pt x="198" y="28"/>
                    <a:pt x="192" y="36"/>
                  </a:cubicBezTo>
                  <a:cubicBezTo>
                    <a:pt x="196" y="28"/>
                    <a:pt x="200" y="20"/>
                    <a:pt x="204" y="12"/>
                  </a:cubicBezTo>
                  <a:cubicBezTo>
                    <a:pt x="209" y="12"/>
                    <a:pt x="214" y="13"/>
                    <a:pt x="219" y="14"/>
                  </a:cubicBezTo>
                  <a:cubicBezTo>
                    <a:pt x="214" y="21"/>
                    <a:pt x="209" y="29"/>
                    <a:pt x="204" y="37"/>
                  </a:cubicBezTo>
                  <a:cubicBezTo>
                    <a:pt x="207" y="30"/>
                    <a:pt x="210" y="23"/>
                    <a:pt x="213" y="15"/>
                  </a:cubicBezTo>
                  <a:cubicBezTo>
                    <a:pt x="214" y="14"/>
                    <a:pt x="211" y="12"/>
                    <a:pt x="210" y="14"/>
                  </a:cubicBezTo>
                  <a:close/>
                  <a:moveTo>
                    <a:pt x="119" y="132"/>
                  </a:moveTo>
                  <a:cubicBezTo>
                    <a:pt x="121" y="129"/>
                    <a:pt x="122" y="127"/>
                    <a:pt x="124" y="124"/>
                  </a:cubicBezTo>
                  <a:cubicBezTo>
                    <a:pt x="138" y="103"/>
                    <a:pt x="151" y="82"/>
                    <a:pt x="161" y="60"/>
                  </a:cubicBezTo>
                  <a:cubicBezTo>
                    <a:pt x="167" y="48"/>
                    <a:pt x="174" y="37"/>
                    <a:pt x="177" y="28"/>
                  </a:cubicBezTo>
                  <a:cubicBezTo>
                    <a:pt x="168" y="54"/>
                    <a:pt x="155" y="77"/>
                    <a:pt x="140" y="100"/>
                  </a:cubicBezTo>
                  <a:cubicBezTo>
                    <a:pt x="158" y="74"/>
                    <a:pt x="174" y="46"/>
                    <a:pt x="184" y="15"/>
                  </a:cubicBezTo>
                  <a:cubicBezTo>
                    <a:pt x="184" y="14"/>
                    <a:pt x="184" y="14"/>
                    <a:pt x="183" y="13"/>
                  </a:cubicBezTo>
                  <a:cubicBezTo>
                    <a:pt x="188" y="13"/>
                    <a:pt x="194" y="12"/>
                    <a:pt x="199" y="12"/>
                  </a:cubicBezTo>
                  <a:cubicBezTo>
                    <a:pt x="178" y="44"/>
                    <a:pt x="158" y="76"/>
                    <a:pt x="137" y="108"/>
                  </a:cubicBezTo>
                  <a:cubicBezTo>
                    <a:pt x="124" y="127"/>
                    <a:pt x="112" y="147"/>
                    <a:pt x="100" y="166"/>
                  </a:cubicBezTo>
                  <a:cubicBezTo>
                    <a:pt x="97" y="172"/>
                    <a:pt x="68" y="227"/>
                    <a:pt x="79" y="200"/>
                  </a:cubicBezTo>
                  <a:cubicBezTo>
                    <a:pt x="88" y="180"/>
                    <a:pt x="99" y="162"/>
                    <a:pt x="111" y="144"/>
                  </a:cubicBezTo>
                  <a:cubicBezTo>
                    <a:pt x="115" y="138"/>
                    <a:pt x="118" y="133"/>
                    <a:pt x="122" y="127"/>
                  </a:cubicBezTo>
                  <a:cubicBezTo>
                    <a:pt x="121" y="128"/>
                    <a:pt x="120" y="130"/>
                    <a:pt x="119" y="132"/>
                  </a:cubicBezTo>
                  <a:close/>
                  <a:moveTo>
                    <a:pt x="86" y="49"/>
                  </a:moveTo>
                  <a:cubicBezTo>
                    <a:pt x="87" y="48"/>
                    <a:pt x="89" y="47"/>
                    <a:pt x="90" y="46"/>
                  </a:cubicBezTo>
                  <a:cubicBezTo>
                    <a:pt x="84" y="54"/>
                    <a:pt x="78" y="63"/>
                    <a:pt x="71" y="71"/>
                  </a:cubicBezTo>
                  <a:cubicBezTo>
                    <a:pt x="74" y="66"/>
                    <a:pt x="76" y="60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1" y="52"/>
                    <a:pt x="83" y="51"/>
                    <a:pt x="86" y="49"/>
                  </a:cubicBezTo>
                  <a:close/>
                  <a:moveTo>
                    <a:pt x="27" y="141"/>
                  </a:moveTo>
                  <a:cubicBezTo>
                    <a:pt x="27" y="140"/>
                    <a:pt x="28" y="140"/>
                    <a:pt x="28" y="139"/>
                  </a:cubicBezTo>
                  <a:cubicBezTo>
                    <a:pt x="33" y="131"/>
                    <a:pt x="38" y="123"/>
                    <a:pt x="44" y="115"/>
                  </a:cubicBezTo>
                  <a:cubicBezTo>
                    <a:pt x="46" y="111"/>
                    <a:pt x="50" y="106"/>
                    <a:pt x="53" y="102"/>
                  </a:cubicBezTo>
                  <a:cubicBezTo>
                    <a:pt x="46" y="112"/>
                    <a:pt x="39" y="122"/>
                    <a:pt x="33" y="132"/>
                  </a:cubicBezTo>
                  <a:cubicBezTo>
                    <a:pt x="34" y="131"/>
                    <a:pt x="31" y="135"/>
                    <a:pt x="27" y="141"/>
                  </a:cubicBezTo>
                  <a:close/>
                  <a:moveTo>
                    <a:pt x="20" y="132"/>
                  </a:moveTo>
                  <a:cubicBezTo>
                    <a:pt x="25" y="122"/>
                    <a:pt x="32" y="113"/>
                    <a:pt x="39" y="104"/>
                  </a:cubicBezTo>
                  <a:cubicBezTo>
                    <a:pt x="46" y="93"/>
                    <a:pt x="55" y="83"/>
                    <a:pt x="64" y="73"/>
                  </a:cubicBezTo>
                  <a:cubicBezTo>
                    <a:pt x="57" y="82"/>
                    <a:pt x="51" y="93"/>
                    <a:pt x="45" y="102"/>
                  </a:cubicBezTo>
                  <a:cubicBezTo>
                    <a:pt x="38" y="114"/>
                    <a:pt x="32" y="125"/>
                    <a:pt x="26" y="136"/>
                  </a:cubicBezTo>
                  <a:cubicBezTo>
                    <a:pt x="23" y="142"/>
                    <a:pt x="20" y="147"/>
                    <a:pt x="17" y="152"/>
                  </a:cubicBezTo>
                  <a:cubicBezTo>
                    <a:pt x="13" y="151"/>
                    <a:pt x="13" y="146"/>
                    <a:pt x="20" y="132"/>
                  </a:cubicBezTo>
                  <a:close/>
                  <a:moveTo>
                    <a:pt x="38" y="118"/>
                  </a:moveTo>
                  <a:cubicBezTo>
                    <a:pt x="48" y="101"/>
                    <a:pt x="59" y="85"/>
                    <a:pt x="69" y="67"/>
                  </a:cubicBezTo>
                  <a:cubicBezTo>
                    <a:pt x="69" y="67"/>
                    <a:pt x="69" y="66"/>
                    <a:pt x="68" y="66"/>
                  </a:cubicBezTo>
                  <a:cubicBezTo>
                    <a:pt x="77" y="59"/>
                    <a:pt x="71" y="69"/>
                    <a:pt x="66" y="79"/>
                  </a:cubicBezTo>
                  <a:cubicBezTo>
                    <a:pt x="56" y="92"/>
                    <a:pt x="47" y="105"/>
                    <a:pt x="38" y="118"/>
                  </a:cubicBezTo>
                  <a:close/>
                  <a:moveTo>
                    <a:pt x="24" y="149"/>
                  </a:moveTo>
                  <a:cubicBezTo>
                    <a:pt x="39" y="128"/>
                    <a:pt x="53" y="107"/>
                    <a:pt x="65" y="84"/>
                  </a:cubicBezTo>
                  <a:cubicBezTo>
                    <a:pt x="67" y="81"/>
                    <a:pt x="69" y="78"/>
                    <a:pt x="71" y="75"/>
                  </a:cubicBezTo>
                  <a:cubicBezTo>
                    <a:pt x="78" y="66"/>
                    <a:pt x="85" y="57"/>
                    <a:pt x="92" y="48"/>
                  </a:cubicBezTo>
                  <a:cubicBezTo>
                    <a:pt x="87" y="56"/>
                    <a:pt x="82" y="64"/>
                    <a:pt x="76" y="72"/>
                  </a:cubicBezTo>
                  <a:cubicBezTo>
                    <a:pt x="62" y="94"/>
                    <a:pt x="48" y="115"/>
                    <a:pt x="36" y="137"/>
                  </a:cubicBezTo>
                  <a:cubicBezTo>
                    <a:pt x="33" y="143"/>
                    <a:pt x="28" y="148"/>
                    <a:pt x="23" y="151"/>
                  </a:cubicBezTo>
                  <a:cubicBezTo>
                    <a:pt x="23" y="150"/>
                    <a:pt x="23" y="150"/>
                    <a:pt x="24" y="149"/>
                  </a:cubicBezTo>
                  <a:close/>
                  <a:moveTo>
                    <a:pt x="20" y="105"/>
                  </a:moveTo>
                  <a:cubicBezTo>
                    <a:pt x="26" y="97"/>
                    <a:pt x="34" y="90"/>
                    <a:pt x="42" y="82"/>
                  </a:cubicBezTo>
                  <a:cubicBezTo>
                    <a:pt x="41" y="84"/>
                    <a:pt x="40" y="85"/>
                    <a:pt x="39" y="86"/>
                  </a:cubicBezTo>
                  <a:cubicBezTo>
                    <a:pt x="34" y="92"/>
                    <a:pt x="30" y="98"/>
                    <a:pt x="25" y="104"/>
                  </a:cubicBezTo>
                  <a:cubicBezTo>
                    <a:pt x="23" y="107"/>
                    <a:pt x="20" y="109"/>
                    <a:pt x="18" y="112"/>
                  </a:cubicBezTo>
                  <a:cubicBezTo>
                    <a:pt x="15" y="113"/>
                    <a:pt x="14" y="116"/>
                    <a:pt x="13" y="118"/>
                  </a:cubicBezTo>
                  <a:cubicBezTo>
                    <a:pt x="13" y="118"/>
                    <a:pt x="13" y="117"/>
                    <a:pt x="12" y="118"/>
                  </a:cubicBezTo>
                  <a:cubicBezTo>
                    <a:pt x="11" y="118"/>
                    <a:pt x="11" y="118"/>
                    <a:pt x="10" y="119"/>
                  </a:cubicBezTo>
                  <a:cubicBezTo>
                    <a:pt x="13" y="114"/>
                    <a:pt x="16" y="110"/>
                    <a:pt x="20" y="105"/>
                  </a:cubicBezTo>
                  <a:close/>
                  <a:moveTo>
                    <a:pt x="9" y="122"/>
                  </a:moveTo>
                  <a:cubicBezTo>
                    <a:pt x="10" y="121"/>
                    <a:pt x="12" y="120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6" y="117"/>
                    <a:pt x="19" y="114"/>
                    <a:pt x="21" y="111"/>
                  </a:cubicBezTo>
                  <a:cubicBezTo>
                    <a:pt x="18" y="117"/>
                    <a:pt x="14" y="122"/>
                    <a:pt x="10" y="128"/>
                  </a:cubicBezTo>
                  <a:cubicBezTo>
                    <a:pt x="9" y="129"/>
                    <a:pt x="8" y="130"/>
                    <a:pt x="8" y="131"/>
                  </a:cubicBezTo>
                  <a:cubicBezTo>
                    <a:pt x="7" y="131"/>
                    <a:pt x="7" y="132"/>
                    <a:pt x="7" y="132"/>
                  </a:cubicBezTo>
                  <a:cubicBezTo>
                    <a:pt x="7" y="129"/>
                    <a:pt x="8" y="126"/>
                    <a:pt x="9" y="122"/>
                  </a:cubicBezTo>
                  <a:close/>
                  <a:moveTo>
                    <a:pt x="21" y="185"/>
                  </a:moveTo>
                  <a:cubicBezTo>
                    <a:pt x="20" y="182"/>
                    <a:pt x="20" y="179"/>
                    <a:pt x="19" y="176"/>
                  </a:cubicBezTo>
                  <a:cubicBezTo>
                    <a:pt x="19" y="176"/>
                    <a:pt x="19" y="176"/>
                    <a:pt x="19" y="176"/>
                  </a:cubicBezTo>
                  <a:cubicBezTo>
                    <a:pt x="29" y="164"/>
                    <a:pt x="38" y="152"/>
                    <a:pt x="47" y="139"/>
                  </a:cubicBezTo>
                  <a:cubicBezTo>
                    <a:pt x="37" y="154"/>
                    <a:pt x="29" y="170"/>
                    <a:pt x="21" y="185"/>
                  </a:cubicBezTo>
                  <a:close/>
                  <a:moveTo>
                    <a:pt x="101" y="58"/>
                  </a:moveTo>
                  <a:cubicBezTo>
                    <a:pt x="105" y="52"/>
                    <a:pt x="108" y="46"/>
                    <a:pt x="111" y="40"/>
                  </a:cubicBezTo>
                  <a:cubicBezTo>
                    <a:pt x="112" y="38"/>
                    <a:pt x="109" y="37"/>
                    <a:pt x="108" y="38"/>
                  </a:cubicBezTo>
                  <a:cubicBezTo>
                    <a:pt x="84" y="72"/>
                    <a:pt x="64" y="109"/>
                    <a:pt x="41" y="144"/>
                  </a:cubicBezTo>
                  <a:cubicBezTo>
                    <a:pt x="22" y="171"/>
                    <a:pt x="18" y="173"/>
                    <a:pt x="19" y="165"/>
                  </a:cubicBezTo>
                  <a:cubicBezTo>
                    <a:pt x="29" y="155"/>
                    <a:pt x="37" y="142"/>
                    <a:pt x="44" y="128"/>
                  </a:cubicBezTo>
                  <a:cubicBezTo>
                    <a:pt x="60" y="98"/>
                    <a:pt x="81" y="71"/>
                    <a:pt x="98" y="42"/>
                  </a:cubicBezTo>
                  <a:cubicBezTo>
                    <a:pt x="106" y="37"/>
                    <a:pt x="116" y="33"/>
                    <a:pt x="126" y="29"/>
                  </a:cubicBezTo>
                  <a:cubicBezTo>
                    <a:pt x="117" y="38"/>
                    <a:pt x="109" y="48"/>
                    <a:pt x="101" y="58"/>
                  </a:cubicBezTo>
                  <a:close/>
                  <a:moveTo>
                    <a:pt x="144" y="25"/>
                  </a:moveTo>
                  <a:cubicBezTo>
                    <a:pt x="144" y="24"/>
                    <a:pt x="142" y="22"/>
                    <a:pt x="141" y="23"/>
                  </a:cubicBezTo>
                  <a:cubicBezTo>
                    <a:pt x="124" y="43"/>
                    <a:pt x="113" y="65"/>
                    <a:pt x="98" y="86"/>
                  </a:cubicBezTo>
                  <a:cubicBezTo>
                    <a:pt x="95" y="91"/>
                    <a:pt x="92" y="95"/>
                    <a:pt x="89" y="99"/>
                  </a:cubicBezTo>
                  <a:cubicBezTo>
                    <a:pt x="104" y="77"/>
                    <a:pt x="118" y="55"/>
                    <a:pt x="129" y="30"/>
                  </a:cubicBezTo>
                  <a:cubicBezTo>
                    <a:pt x="129" y="29"/>
                    <a:pt x="129" y="28"/>
                    <a:pt x="128" y="28"/>
                  </a:cubicBezTo>
                  <a:cubicBezTo>
                    <a:pt x="138" y="24"/>
                    <a:pt x="148" y="21"/>
                    <a:pt x="159" y="18"/>
                  </a:cubicBezTo>
                  <a:cubicBezTo>
                    <a:pt x="158" y="19"/>
                    <a:pt x="157" y="21"/>
                    <a:pt x="156" y="22"/>
                  </a:cubicBezTo>
                  <a:cubicBezTo>
                    <a:pt x="157" y="20"/>
                    <a:pt x="154" y="19"/>
                    <a:pt x="154" y="21"/>
                  </a:cubicBezTo>
                  <a:cubicBezTo>
                    <a:pt x="149" y="30"/>
                    <a:pt x="144" y="39"/>
                    <a:pt x="139" y="48"/>
                  </a:cubicBezTo>
                  <a:cubicBezTo>
                    <a:pt x="132" y="59"/>
                    <a:pt x="125" y="70"/>
                    <a:pt x="119" y="81"/>
                  </a:cubicBezTo>
                  <a:cubicBezTo>
                    <a:pt x="106" y="101"/>
                    <a:pt x="92" y="121"/>
                    <a:pt x="79" y="140"/>
                  </a:cubicBezTo>
                  <a:cubicBezTo>
                    <a:pt x="79" y="140"/>
                    <a:pt x="79" y="140"/>
                    <a:pt x="78" y="140"/>
                  </a:cubicBezTo>
                  <a:cubicBezTo>
                    <a:pt x="104" y="104"/>
                    <a:pt x="128" y="67"/>
                    <a:pt x="144" y="25"/>
                  </a:cubicBezTo>
                  <a:close/>
                  <a:moveTo>
                    <a:pt x="96" y="122"/>
                  </a:moveTo>
                  <a:cubicBezTo>
                    <a:pt x="80" y="149"/>
                    <a:pt x="65" y="176"/>
                    <a:pt x="48" y="201"/>
                  </a:cubicBezTo>
                  <a:cubicBezTo>
                    <a:pt x="57" y="186"/>
                    <a:pt x="72" y="158"/>
                    <a:pt x="86" y="134"/>
                  </a:cubicBezTo>
                  <a:cubicBezTo>
                    <a:pt x="90" y="130"/>
                    <a:pt x="93" y="126"/>
                    <a:pt x="96" y="122"/>
                  </a:cubicBezTo>
                  <a:close/>
                  <a:moveTo>
                    <a:pt x="165" y="25"/>
                  </a:moveTo>
                  <a:cubicBezTo>
                    <a:pt x="166" y="22"/>
                    <a:pt x="167" y="19"/>
                    <a:pt x="167" y="16"/>
                  </a:cubicBezTo>
                  <a:cubicBezTo>
                    <a:pt x="170" y="16"/>
                    <a:pt x="172" y="15"/>
                    <a:pt x="174" y="15"/>
                  </a:cubicBezTo>
                  <a:cubicBezTo>
                    <a:pt x="171" y="18"/>
                    <a:pt x="168" y="21"/>
                    <a:pt x="165" y="25"/>
                  </a:cubicBezTo>
                  <a:close/>
                  <a:moveTo>
                    <a:pt x="97" y="164"/>
                  </a:moveTo>
                  <a:cubicBezTo>
                    <a:pt x="98" y="162"/>
                    <a:pt x="100" y="160"/>
                    <a:pt x="101" y="158"/>
                  </a:cubicBezTo>
                  <a:cubicBezTo>
                    <a:pt x="88" y="178"/>
                    <a:pt x="76" y="199"/>
                    <a:pt x="67" y="221"/>
                  </a:cubicBezTo>
                  <a:cubicBezTo>
                    <a:pt x="64" y="222"/>
                    <a:pt x="61" y="223"/>
                    <a:pt x="58" y="223"/>
                  </a:cubicBezTo>
                  <a:cubicBezTo>
                    <a:pt x="71" y="203"/>
                    <a:pt x="84" y="184"/>
                    <a:pt x="97" y="164"/>
                  </a:cubicBezTo>
                  <a:close/>
                  <a:moveTo>
                    <a:pt x="73" y="220"/>
                  </a:moveTo>
                  <a:cubicBezTo>
                    <a:pt x="111" y="153"/>
                    <a:pt x="154" y="88"/>
                    <a:pt x="196" y="24"/>
                  </a:cubicBezTo>
                  <a:cubicBezTo>
                    <a:pt x="176" y="54"/>
                    <a:pt x="155" y="88"/>
                    <a:pt x="133" y="123"/>
                  </a:cubicBezTo>
                  <a:cubicBezTo>
                    <a:pt x="132" y="125"/>
                    <a:pt x="130" y="128"/>
                    <a:pt x="129" y="130"/>
                  </a:cubicBezTo>
                  <a:cubicBezTo>
                    <a:pt x="116" y="151"/>
                    <a:pt x="104" y="172"/>
                    <a:pt x="93" y="192"/>
                  </a:cubicBezTo>
                  <a:cubicBezTo>
                    <a:pt x="92" y="194"/>
                    <a:pt x="91" y="196"/>
                    <a:pt x="90" y="198"/>
                  </a:cubicBezTo>
                  <a:cubicBezTo>
                    <a:pt x="90" y="197"/>
                    <a:pt x="91" y="195"/>
                    <a:pt x="92" y="194"/>
                  </a:cubicBezTo>
                  <a:cubicBezTo>
                    <a:pt x="88" y="200"/>
                    <a:pt x="85" y="206"/>
                    <a:pt x="82" y="211"/>
                  </a:cubicBezTo>
                  <a:cubicBezTo>
                    <a:pt x="81" y="213"/>
                    <a:pt x="84" y="215"/>
                    <a:pt x="85" y="213"/>
                  </a:cubicBezTo>
                  <a:cubicBezTo>
                    <a:pt x="117" y="153"/>
                    <a:pt x="158" y="98"/>
                    <a:pt x="194" y="40"/>
                  </a:cubicBezTo>
                  <a:cubicBezTo>
                    <a:pt x="198" y="34"/>
                    <a:pt x="191" y="51"/>
                    <a:pt x="187" y="61"/>
                  </a:cubicBezTo>
                  <a:cubicBezTo>
                    <a:pt x="170" y="87"/>
                    <a:pt x="153" y="113"/>
                    <a:pt x="138" y="139"/>
                  </a:cubicBezTo>
                  <a:cubicBezTo>
                    <a:pt x="124" y="161"/>
                    <a:pt x="111" y="184"/>
                    <a:pt x="100" y="208"/>
                  </a:cubicBezTo>
                  <a:cubicBezTo>
                    <a:pt x="99" y="210"/>
                    <a:pt x="102" y="212"/>
                    <a:pt x="103" y="210"/>
                  </a:cubicBezTo>
                  <a:cubicBezTo>
                    <a:pt x="123" y="175"/>
                    <a:pt x="143" y="141"/>
                    <a:pt x="164" y="108"/>
                  </a:cubicBezTo>
                  <a:cubicBezTo>
                    <a:pt x="180" y="81"/>
                    <a:pt x="209" y="50"/>
                    <a:pt x="219" y="20"/>
                  </a:cubicBezTo>
                  <a:cubicBezTo>
                    <a:pt x="206" y="59"/>
                    <a:pt x="183" y="94"/>
                    <a:pt x="162" y="129"/>
                  </a:cubicBezTo>
                  <a:cubicBezTo>
                    <a:pt x="146" y="155"/>
                    <a:pt x="134" y="183"/>
                    <a:pt x="117" y="208"/>
                  </a:cubicBezTo>
                  <a:cubicBezTo>
                    <a:pt x="102" y="210"/>
                    <a:pt x="88" y="215"/>
                    <a:pt x="73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3" name="Freeform 109">
              <a:extLst>
                <a:ext uri="{FF2B5EF4-FFF2-40B4-BE49-F238E27FC236}">
                  <a16:creationId xmlns:a16="http://schemas.microsoft.com/office/drawing/2014/main" id="{89E557D8-DF99-2F92-7EE6-B45E84F8D7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9975" y="4956175"/>
              <a:ext cx="565150" cy="839787"/>
            </a:xfrm>
            <a:custGeom>
              <a:avLst/>
              <a:gdLst>
                <a:gd name="T0" fmla="*/ 208 w 229"/>
                <a:gd name="T1" fmla="*/ 134 h 340"/>
                <a:gd name="T2" fmla="*/ 147 w 229"/>
                <a:gd name="T3" fmla="*/ 58 h 340"/>
                <a:gd name="T4" fmla="*/ 63 w 229"/>
                <a:gd name="T5" fmla="*/ 201 h 340"/>
                <a:gd name="T6" fmla="*/ 136 w 229"/>
                <a:gd name="T7" fmla="*/ 49 h 340"/>
                <a:gd name="T8" fmla="*/ 39 w 229"/>
                <a:gd name="T9" fmla="*/ 215 h 340"/>
                <a:gd name="T10" fmla="*/ 131 w 229"/>
                <a:gd name="T11" fmla="*/ 23 h 340"/>
                <a:gd name="T12" fmla="*/ 34 w 229"/>
                <a:gd name="T13" fmla="*/ 182 h 340"/>
                <a:gd name="T14" fmla="*/ 121 w 229"/>
                <a:gd name="T15" fmla="*/ 22 h 340"/>
                <a:gd name="T16" fmla="*/ 1 w 229"/>
                <a:gd name="T17" fmla="*/ 215 h 340"/>
                <a:gd name="T18" fmla="*/ 16 w 229"/>
                <a:gd name="T19" fmla="*/ 217 h 340"/>
                <a:gd name="T20" fmla="*/ 29 w 229"/>
                <a:gd name="T21" fmla="*/ 230 h 340"/>
                <a:gd name="T22" fmla="*/ 44 w 229"/>
                <a:gd name="T23" fmla="*/ 233 h 340"/>
                <a:gd name="T24" fmla="*/ 56 w 229"/>
                <a:gd name="T25" fmla="*/ 237 h 340"/>
                <a:gd name="T26" fmla="*/ 68 w 229"/>
                <a:gd name="T27" fmla="*/ 238 h 340"/>
                <a:gd name="T28" fmla="*/ 148 w 229"/>
                <a:gd name="T29" fmla="*/ 113 h 340"/>
                <a:gd name="T30" fmla="*/ 84 w 229"/>
                <a:gd name="T31" fmla="*/ 239 h 340"/>
                <a:gd name="T32" fmla="*/ 168 w 229"/>
                <a:gd name="T33" fmla="*/ 112 h 340"/>
                <a:gd name="T34" fmla="*/ 112 w 229"/>
                <a:gd name="T35" fmla="*/ 216 h 340"/>
                <a:gd name="T36" fmla="*/ 99 w 229"/>
                <a:gd name="T37" fmla="*/ 241 h 340"/>
                <a:gd name="T38" fmla="*/ 163 w 229"/>
                <a:gd name="T39" fmla="*/ 142 h 340"/>
                <a:gd name="T40" fmla="*/ 106 w 229"/>
                <a:gd name="T41" fmla="*/ 256 h 340"/>
                <a:gd name="T42" fmla="*/ 114 w 229"/>
                <a:gd name="T43" fmla="*/ 273 h 340"/>
                <a:gd name="T44" fmla="*/ 132 w 229"/>
                <a:gd name="T45" fmla="*/ 269 h 340"/>
                <a:gd name="T46" fmla="*/ 142 w 229"/>
                <a:gd name="T47" fmla="*/ 272 h 340"/>
                <a:gd name="T48" fmla="*/ 139 w 229"/>
                <a:gd name="T49" fmla="*/ 289 h 340"/>
                <a:gd name="T50" fmla="*/ 198 w 229"/>
                <a:gd name="T51" fmla="*/ 192 h 340"/>
                <a:gd name="T52" fmla="*/ 198 w 229"/>
                <a:gd name="T53" fmla="*/ 199 h 340"/>
                <a:gd name="T54" fmla="*/ 140 w 229"/>
                <a:gd name="T55" fmla="*/ 304 h 340"/>
                <a:gd name="T56" fmla="*/ 142 w 229"/>
                <a:gd name="T57" fmla="*/ 295 h 340"/>
                <a:gd name="T58" fmla="*/ 142 w 229"/>
                <a:gd name="T59" fmla="*/ 322 h 340"/>
                <a:gd name="T60" fmla="*/ 167 w 229"/>
                <a:gd name="T61" fmla="*/ 339 h 340"/>
                <a:gd name="T62" fmla="*/ 174 w 229"/>
                <a:gd name="T63" fmla="*/ 310 h 340"/>
                <a:gd name="T64" fmla="*/ 196 w 229"/>
                <a:gd name="T65" fmla="*/ 258 h 340"/>
                <a:gd name="T66" fmla="*/ 200 w 229"/>
                <a:gd name="T67" fmla="*/ 239 h 340"/>
                <a:gd name="T68" fmla="*/ 225 w 229"/>
                <a:gd name="T69" fmla="*/ 204 h 340"/>
                <a:gd name="T70" fmla="*/ 100 w 229"/>
                <a:gd name="T71" fmla="*/ 51 h 340"/>
                <a:gd name="T72" fmla="*/ 67 w 229"/>
                <a:gd name="T73" fmla="*/ 112 h 340"/>
                <a:gd name="T74" fmla="*/ 78 w 229"/>
                <a:gd name="T75" fmla="*/ 133 h 340"/>
                <a:gd name="T76" fmla="*/ 101 w 229"/>
                <a:gd name="T77" fmla="*/ 148 h 340"/>
                <a:gd name="T78" fmla="*/ 156 w 229"/>
                <a:gd name="T79" fmla="*/ 72 h 340"/>
                <a:gd name="T80" fmla="*/ 101 w 229"/>
                <a:gd name="T81" fmla="*/ 148 h 340"/>
                <a:gd name="T82" fmla="*/ 158 w 229"/>
                <a:gd name="T83" fmla="*/ 75 h 340"/>
                <a:gd name="T84" fmla="*/ 121 w 229"/>
                <a:gd name="T85" fmla="*/ 155 h 340"/>
                <a:gd name="T86" fmla="*/ 173 w 229"/>
                <a:gd name="T87" fmla="*/ 97 h 340"/>
                <a:gd name="T88" fmla="*/ 131 w 229"/>
                <a:gd name="T89" fmla="*/ 241 h 340"/>
                <a:gd name="T90" fmla="*/ 141 w 229"/>
                <a:gd name="T91" fmla="*/ 196 h 340"/>
                <a:gd name="T92" fmla="*/ 179 w 229"/>
                <a:gd name="T93" fmla="*/ 113 h 340"/>
                <a:gd name="T94" fmla="*/ 197 w 229"/>
                <a:gd name="T95" fmla="*/ 125 h 340"/>
                <a:gd name="T96" fmla="*/ 199 w 229"/>
                <a:gd name="T97" fmla="*/ 129 h 340"/>
                <a:gd name="T98" fmla="*/ 212 w 229"/>
                <a:gd name="T99" fmla="*/ 174 h 340"/>
                <a:gd name="T100" fmla="*/ 213 w 229"/>
                <a:gd name="T101" fmla="*/ 158 h 340"/>
                <a:gd name="T102" fmla="*/ 222 w 229"/>
                <a:gd name="T103" fmla="*/ 179 h 340"/>
                <a:gd name="T104" fmla="*/ 215 w 229"/>
                <a:gd name="T105" fmla="*/ 176 h 340"/>
                <a:gd name="T106" fmla="*/ 164 w 229"/>
                <a:gd name="T107" fmla="*/ 291 h 340"/>
                <a:gd name="T108" fmla="*/ 152 w 229"/>
                <a:gd name="T109" fmla="*/ 326 h 340"/>
                <a:gd name="T110" fmla="*/ 164 w 229"/>
                <a:gd name="T111" fmla="*/ 331 h 340"/>
                <a:gd name="T112" fmla="*/ 171 w 229"/>
                <a:gd name="T113" fmla="*/ 290 h 340"/>
                <a:gd name="T114" fmla="*/ 165 w 229"/>
                <a:gd name="T115" fmla="*/ 302 h 340"/>
                <a:gd name="T116" fmla="*/ 171 w 229"/>
                <a:gd name="T117" fmla="*/ 290 h 340"/>
                <a:gd name="T118" fmla="*/ 207 w 229"/>
                <a:gd name="T119" fmla="*/ 209 h 340"/>
                <a:gd name="T120" fmla="*/ 222 w 229"/>
                <a:gd name="T121" fmla="*/ 19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9" h="340">
                  <a:moveTo>
                    <a:pt x="221" y="162"/>
                  </a:moveTo>
                  <a:cubicBezTo>
                    <a:pt x="218" y="152"/>
                    <a:pt x="214" y="143"/>
                    <a:pt x="208" y="134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189" y="103"/>
                    <a:pt x="158" y="78"/>
                    <a:pt x="144" y="43"/>
                  </a:cubicBezTo>
                  <a:cubicBezTo>
                    <a:pt x="143" y="42"/>
                    <a:pt x="141" y="42"/>
                    <a:pt x="141" y="44"/>
                  </a:cubicBezTo>
                  <a:cubicBezTo>
                    <a:pt x="143" y="49"/>
                    <a:pt x="145" y="53"/>
                    <a:pt x="147" y="58"/>
                  </a:cubicBezTo>
                  <a:cubicBezTo>
                    <a:pt x="146" y="57"/>
                    <a:pt x="146" y="58"/>
                    <a:pt x="145" y="58"/>
                  </a:cubicBezTo>
                  <a:cubicBezTo>
                    <a:pt x="127" y="90"/>
                    <a:pt x="109" y="122"/>
                    <a:pt x="91" y="154"/>
                  </a:cubicBezTo>
                  <a:cubicBezTo>
                    <a:pt x="81" y="169"/>
                    <a:pt x="72" y="185"/>
                    <a:pt x="63" y="201"/>
                  </a:cubicBezTo>
                  <a:cubicBezTo>
                    <a:pt x="60" y="205"/>
                    <a:pt x="43" y="240"/>
                    <a:pt x="60" y="206"/>
                  </a:cubicBezTo>
                  <a:cubicBezTo>
                    <a:pt x="86" y="153"/>
                    <a:pt x="120" y="106"/>
                    <a:pt x="139" y="50"/>
                  </a:cubicBezTo>
                  <a:cubicBezTo>
                    <a:pt x="139" y="48"/>
                    <a:pt x="137" y="47"/>
                    <a:pt x="136" y="49"/>
                  </a:cubicBezTo>
                  <a:cubicBezTo>
                    <a:pt x="119" y="79"/>
                    <a:pt x="102" y="110"/>
                    <a:pt x="85" y="140"/>
                  </a:cubicBezTo>
                  <a:cubicBezTo>
                    <a:pt x="76" y="155"/>
                    <a:pt x="67" y="170"/>
                    <a:pt x="58" y="185"/>
                  </a:cubicBezTo>
                  <a:cubicBezTo>
                    <a:pt x="51" y="195"/>
                    <a:pt x="45" y="205"/>
                    <a:pt x="39" y="215"/>
                  </a:cubicBezTo>
                  <a:cubicBezTo>
                    <a:pt x="42" y="206"/>
                    <a:pt x="46" y="197"/>
                    <a:pt x="50" y="189"/>
                  </a:cubicBezTo>
                  <a:cubicBezTo>
                    <a:pt x="78" y="133"/>
                    <a:pt x="117" y="85"/>
                    <a:pt x="134" y="24"/>
                  </a:cubicBezTo>
                  <a:cubicBezTo>
                    <a:pt x="134" y="22"/>
                    <a:pt x="132" y="21"/>
                    <a:pt x="131" y="23"/>
                  </a:cubicBezTo>
                  <a:cubicBezTo>
                    <a:pt x="102" y="68"/>
                    <a:pt x="80" y="117"/>
                    <a:pt x="55" y="164"/>
                  </a:cubicBezTo>
                  <a:cubicBezTo>
                    <a:pt x="51" y="173"/>
                    <a:pt x="46" y="181"/>
                    <a:pt x="41" y="188"/>
                  </a:cubicBezTo>
                  <a:cubicBezTo>
                    <a:pt x="11" y="235"/>
                    <a:pt x="28" y="193"/>
                    <a:pt x="34" y="182"/>
                  </a:cubicBezTo>
                  <a:cubicBezTo>
                    <a:pt x="34" y="181"/>
                    <a:pt x="34" y="181"/>
                    <a:pt x="34" y="181"/>
                  </a:cubicBezTo>
                  <a:cubicBezTo>
                    <a:pt x="70" y="133"/>
                    <a:pt x="88" y="73"/>
                    <a:pt x="124" y="24"/>
                  </a:cubicBezTo>
                  <a:cubicBezTo>
                    <a:pt x="125" y="23"/>
                    <a:pt x="123" y="21"/>
                    <a:pt x="121" y="22"/>
                  </a:cubicBezTo>
                  <a:cubicBezTo>
                    <a:pt x="95" y="47"/>
                    <a:pt x="79" y="78"/>
                    <a:pt x="64" y="110"/>
                  </a:cubicBezTo>
                  <a:cubicBezTo>
                    <a:pt x="52" y="135"/>
                    <a:pt x="39" y="160"/>
                    <a:pt x="28" y="186"/>
                  </a:cubicBezTo>
                  <a:cubicBezTo>
                    <a:pt x="20" y="196"/>
                    <a:pt x="11" y="206"/>
                    <a:pt x="1" y="215"/>
                  </a:cubicBezTo>
                  <a:cubicBezTo>
                    <a:pt x="0" y="216"/>
                    <a:pt x="1" y="217"/>
                    <a:pt x="2" y="216"/>
                  </a:cubicBezTo>
                  <a:cubicBezTo>
                    <a:pt x="10" y="209"/>
                    <a:pt x="18" y="201"/>
                    <a:pt x="25" y="193"/>
                  </a:cubicBezTo>
                  <a:cubicBezTo>
                    <a:pt x="22" y="201"/>
                    <a:pt x="19" y="209"/>
                    <a:pt x="16" y="217"/>
                  </a:cubicBezTo>
                  <a:cubicBezTo>
                    <a:pt x="16" y="219"/>
                    <a:pt x="18" y="219"/>
                    <a:pt x="19" y="219"/>
                  </a:cubicBezTo>
                  <a:cubicBezTo>
                    <a:pt x="36" y="202"/>
                    <a:pt x="50" y="182"/>
                    <a:pt x="62" y="161"/>
                  </a:cubicBezTo>
                  <a:cubicBezTo>
                    <a:pt x="49" y="183"/>
                    <a:pt x="38" y="206"/>
                    <a:pt x="29" y="230"/>
                  </a:cubicBezTo>
                  <a:cubicBezTo>
                    <a:pt x="28" y="232"/>
                    <a:pt x="31" y="233"/>
                    <a:pt x="32" y="231"/>
                  </a:cubicBezTo>
                  <a:cubicBezTo>
                    <a:pt x="67" y="177"/>
                    <a:pt x="100" y="122"/>
                    <a:pt x="130" y="66"/>
                  </a:cubicBezTo>
                  <a:cubicBezTo>
                    <a:pt x="103" y="115"/>
                    <a:pt x="68" y="177"/>
                    <a:pt x="44" y="233"/>
                  </a:cubicBezTo>
                  <a:cubicBezTo>
                    <a:pt x="43" y="235"/>
                    <a:pt x="45" y="236"/>
                    <a:pt x="46" y="235"/>
                  </a:cubicBezTo>
                  <a:cubicBezTo>
                    <a:pt x="62" y="208"/>
                    <a:pt x="79" y="181"/>
                    <a:pt x="95" y="154"/>
                  </a:cubicBezTo>
                  <a:cubicBezTo>
                    <a:pt x="81" y="181"/>
                    <a:pt x="67" y="207"/>
                    <a:pt x="56" y="237"/>
                  </a:cubicBezTo>
                  <a:cubicBezTo>
                    <a:pt x="56" y="238"/>
                    <a:pt x="58" y="239"/>
                    <a:pt x="59" y="238"/>
                  </a:cubicBezTo>
                  <a:cubicBezTo>
                    <a:pt x="68" y="226"/>
                    <a:pt x="76" y="214"/>
                    <a:pt x="84" y="202"/>
                  </a:cubicBezTo>
                  <a:cubicBezTo>
                    <a:pt x="78" y="214"/>
                    <a:pt x="72" y="226"/>
                    <a:pt x="68" y="238"/>
                  </a:cubicBezTo>
                  <a:cubicBezTo>
                    <a:pt x="67" y="240"/>
                    <a:pt x="69" y="241"/>
                    <a:pt x="70" y="240"/>
                  </a:cubicBezTo>
                  <a:cubicBezTo>
                    <a:pt x="91" y="214"/>
                    <a:pt x="108" y="186"/>
                    <a:pt x="124" y="156"/>
                  </a:cubicBezTo>
                  <a:cubicBezTo>
                    <a:pt x="132" y="142"/>
                    <a:pt x="140" y="127"/>
                    <a:pt x="148" y="113"/>
                  </a:cubicBezTo>
                  <a:cubicBezTo>
                    <a:pt x="170" y="72"/>
                    <a:pt x="149" y="122"/>
                    <a:pt x="142" y="135"/>
                  </a:cubicBezTo>
                  <a:cubicBezTo>
                    <a:pt x="139" y="142"/>
                    <a:pt x="135" y="149"/>
                    <a:pt x="131" y="156"/>
                  </a:cubicBezTo>
                  <a:cubicBezTo>
                    <a:pt x="115" y="183"/>
                    <a:pt x="100" y="212"/>
                    <a:pt x="84" y="239"/>
                  </a:cubicBezTo>
                  <a:cubicBezTo>
                    <a:pt x="83" y="241"/>
                    <a:pt x="86" y="243"/>
                    <a:pt x="87" y="241"/>
                  </a:cubicBezTo>
                  <a:cubicBezTo>
                    <a:pt x="106" y="209"/>
                    <a:pt x="131" y="172"/>
                    <a:pt x="148" y="135"/>
                  </a:cubicBezTo>
                  <a:cubicBezTo>
                    <a:pt x="157" y="122"/>
                    <a:pt x="171" y="103"/>
                    <a:pt x="168" y="112"/>
                  </a:cubicBezTo>
                  <a:cubicBezTo>
                    <a:pt x="159" y="138"/>
                    <a:pt x="144" y="162"/>
                    <a:pt x="130" y="184"/>
                  </a:cubicBezTo>
                  <a:cubicBezTo>
                    <a:pt x="128" y="188"/>
                    <a:pt x="126" y="192"/>
                    <a:pt x="123" y="196"/>
                  </a:cubicBezTo>
                  <a:cubicBezTo>
                    <a:pt x="119" y="203"/>
                    <a:pt x="116" y="210"/>
                    <a:pt x="112" y="216"/>
                  </a:cubicBezTo>
                  <a:cubicBezTo>
                    <a:pt x="110" y="220"/>
                    <a:pt x="108" y="223"/>
                    <a:pt x="106" y="227"/>
                  </a:cubicBezTo>
                  <a:cubicBezTo>
                    <a:pt x="106" y="226"/>
                    <a:pt x="108" y="224"/>
                    <a:pt x="109" y="222"/>
                  </a:cubicBezTo>
                  <a:cubicBezTo>
                    <a:pt x="105" y="228"/>
                    <a:pt x="102" y="234"/>
                    <a:pt x="99" y="241"/>
                  </a:cubicBezTo>
                  <a:cubicBezTo>
                    <a:pt x="98" y="243"/>
                    <a:pt x="100" y="245"/>
                    <a:pt x="102" y="243"/>
                  </a:cubicBezTo>
                  <a:cubicBezTo>
                    <a:pt x="112" y="222"/>
                    <a:pt x="124" y="203"/>
                    <a:pt x="135" y="183"/>
                  </a:cubicBezTo>
                  <a:cubicBezTo>
                    <a:pt x="144" y="169"/>
                    <a:pt x="153" y="155"/>
                    <a:pt x="163" y="142"/>
                  </a:cubicBezTo>
                  <a:cubicBezTo>
                    <a:pt x="189" y="104"/>
                    <a:pt x="163" y="154"/>
                    <a:pt x="156" y="165"/>
                  </a:cubicBezTo>
                  <a:cubicBezTo>
                    <a:pt x="139" y="195"/>
                    <a:pt x="118" y="223"/>
                    <a:pt x="103" y="254"/>
                  </a:cubicBezTo>
                  <a:cubicBezTo>
                    <a:pt x="102" y="256"/>
                    <a:pt x="105" y="257"/>
                    <a:pt x="106" y="256"/>
                  </a:cubicBezTo>
                  <a:cubicBezTo>
                    <a:pt x="132" y="218"/>
                    <a:pt x="156" y="179"/>
                    <a:pt x="181" y="140"/>
                  </a:cubicBezTo>
                  <a:cubicBezTo>
                    <a:pt x="155" y="180"/>
                    <a:pt x="132" y="227"/>
                    <a:pt x="111" y="272"/>
                  </a:cubicBezTo>
                  <a:cubicBezTo>
                    <a:pt x="111" y="274"/>
                    <a:pt x="113" y="275"/>
                    <a:pt x="114" y="273"/>
                  </a:cubicBezTo>
                  <a:cubicBezTo>
                    <a:pt x="143" y="231"/>
                    <a:pt x="166" y="185"/>
                    <a:pt x="192" y="141"/>
                  </a:cubicBezTo>
                  <a:cubicBezTo>
                    <a:pt x="171" y="178"/>
                    <a:pt x="147" y="225"/>
                    <a:pt x="129" y="267"/>
                  </a:cubicBezTo>
                  <a:cubicBezTo>
                    <a:pt x="128" y="269"/>
                    <a:pt x="131" y="271"/>
                    <a:pt x="132" y="269"/>
                  </a:cubicBezTo>
                  <a:cubicBezTo>
                    <a:pt x="149" y="231"/>
                    <a:pt x="169" y="195"/>
                    <a:pt x="191" y="161"/>
                  </a:cubicBezTo>
                  <a:cubicBezTo>
                    <a:pt x="214" y="124"/>
                    <a:pt x="185" y="186"/>
                    <a:pt x="179" y="197"/>
                  </a:cubicBezTo>
                  <a:cubicBezTo>
                    <a:pt x="167" y="222"/>
                    <a:pt x="154" y="247"/>
                    <a:pt x="142" y="272"/>
                  </a:cubicBezTo>
                  <a:cubicBezTo>
                    <a:pt x="145" y="265"/>
                    <a:pt x="150" y="258"/>
                    <a:pt x="154" y="250"/>
                  </a:cubicBezTo>
                  <a:cubicBezTo>
                    <a:pt x="147" y="262"/>
                    <a:pt x="141" y="275"/>
                    <a:pt x="136" y="288"/>
                  </a:cubicBezTo>
                  <a:cubicBezTo>
                    <a:pt x="135" y="290"/>
                    <a:pt x="138" y="291"/>
                    <a:pt x="139" y="289"/>
                  </a:cubicBezTo>
                  <a:cubicBezTo>
                    <a:pt x="146" y="272"/>
                    <a:pt x="154" y="255"/>
                    <a:pt x="163" y="238"/>
                  </a:cubicBezTo>
                  <a:cubicBezTo>
                    <a:pt x="175" y="220"/>
                    <a:pt x="189" y="202"/>
                    <a:pt x="200" y="186"/>
                  </a:cubicBezTo>
                  <a:cubicBezTo>
                    <a:pt x="216" y="163"/>
                    <a:pt x="206" y="179"/>
                    <a:pt x="198" y="192"/>
                  </a:cubicBezTo>
                  <a:cubicBezTo>
                    <a:pt x="179" y="219"/>
                    <a:pt x="162" y="248"/>
                    <a:pt x="152" y="280"/>
                  </a:cubicBezTo>
                  <a:cubicBezTo>
                    <a:pt x="151" y="282"/>
                    <a:pt x="154" y="283"/>
                    <a:pt x="155" y="282"/>
                  </a:cubicBezTo>
                  <a:cubicBezTo>
                    <a:pt x="169" y="254"/>
                    <a:pt x="184" y="227"/>
                    <a:pt x="198" y="199"/>
                  </a:cubicBezTo>
                  <a:cubicBezTo>
                    <a:pt x="214" y="175"/>
                    <a:pt x="205" y="198"/>
                    <a:pt x="197" y="219"/>
                  </a:cubicBezTo>
                  <a:cubicBezTo>
                    <a:pt x="179" y="251"/>
                    <a:pt x="163" y="284"/>
                    <a:pt x="142" y="315"/>
                  </a:cubicBezTo>
                  <a:cubicBezTo>
                    <a:pt x="141" y="311"/>
                    <a:pt x="141" y="308"/>
                    <a:pt x="140" y="304"/>
                  </a:cubicBezTo>
                  <a:cubicBezTo>
                    <a:pt x="141" y="297"/>
                    <a:pt x="144" y="294"/>
                    <a:pt x="151" y="296"/>
                  </a:cubicBezTo>
                  <a:cubicBezTo>
                    <a:pt x="151" y="296"/>
                    <a:pt x="152" y="296"/>
                    <a:pt x="152" y="296"/>
                  </a:cubicBezTo>
                  <a:cubicBezTo>
                    <a:pt x="155" y="282"/>
                    <a:pt x="147" y="288"/>
                    <a:pt x="142" y="295"/>
                  </a:cubicBezTo>
                  <a:cubicBezTo>
                    <a:pt x="135" y="304"/>
                    <a:pt x="136" y="311"/>
                    <a:pt x="140" y="318"/>
                  </a:cubicBezTo>
                  <a:cubicBezTo>
                    <a:pt x="140" y="319"/>
                    <a:pt x="139" y="319"/>
                    <a:pt x="139" y="320"/>
                  </a:cubicBezTo>
                  <a:cubicBezTo>
                    <a:pt x="137" y="322"/>
                    <a:pt x="141" y="324"/>
                    <a:pt x="142" y="322"/>
                  </a:cubicBezTo>
                  <a:cubicBezTo>
                    <a:pt x="142" y="322"/>
                    <a:pt x="142" y="322"/>
                    <a:pt x="143" y="321"/>
                  </a:cubicBezTo>
                  <a:cubicBezTo>
                    <a:pt x="148" y="328"/>
                    <a:pt x="157" y="335"/>
                    <a:pt x="164" y="340"/>
                  </a:cubicBezTo>
                  <a:cubicBezTo>
                    <a:pt x="165" y="340"/>
                    <a:pt x="166" y="340"/>
                    <a:pt x="167" y="339"/>
                  </a:cubicBezTo>
                  <a:cubicBezTo>
                    <a:pt x="171" y="331"/>
                    <a:pt x="173" y="324"/>
                    <a:pt x="174" y="315"/>
                  </a:cubicBezTo>
                  <a:cubicBezTo>
                    <a:pt x="174" y="314"/>
                    <a:pt x="174" y="313"/>
                    <a:pt x="175" y="312"/>
                  </a:cubicBezTo>
                  <a:cubicBezTo>
                    <a:pt x="175" y="311"/>
                    <a:pt x="175" y="311"/>
                    <a:pt x="174" y="310"/>
                  </a:cubicBezTo>
                  <a:cubicBezTo>
                    <a:pt x="174" y="308"/>
                    <a:pt x="174" y="306"/>
                    <a:pt x="174" y="303"/>
                  </a:cubicBezTo>
                  <a:cubicBezTo>
                    <a:pt x="174" y="283"/>
                    <a:pt x="175" y="268"/>
                    <a:pt x="197" y="261"/>
                  </a:cubicBezTo>
                  <a:cubicBezTo>
                    <a:pt x="199" y="260"/>
                    <a:pt x="198" y="258"/>
                    <a:pt x="196" y="258"/>
                  </a:cubicBezTo>
                  <a:cubicBezTo>
                    <a:pt x="191" y="260"/>
                    <a:pt x="187" y="261"/>
                    <a:pt x="184" y="264"/>
                  </a:cubicBezTo>
                  <a:cubicBezTo>
                    <a:pt x="186" y="261"/>
                    <a:pt x="188" y="258"/>
                    <a:pt x="190" y="255"/>
                  </a:cubicBezTo>
                  <a:cubicBezTo>
                    <a:pt x="193" y="250"/>
                    <a:pt x="197" y="244"/>
                    <a:pt x="200" y="239"/>
                  </a:cubicBezTo>
                  <a:cubicBezTo>
                    <a:pt x="199" y="243"/>
                    <a:pt x="199" y="246"/>
                    <a:pt x="198" y="251"/>
                  </a:cubicBezTo>
                  <a:cubicBezTo>
                    <a:pt x="198" y="252"/>
                    <a:pt x="200" y="252"/>
                    <a:pt x="200" y="251"/>
                  </a:cubicBezTo>
                  <a:cubicBezTo>
                    <a:pt x="203" y="230"/>
                    <a:pt x="223" y="222"/>
                    <a:pt x="225" y="204"/>
                  </a:cubicBezTo>
                  <a:cubicBezTo>
                    <a:pt x="227" y="189"/>
                    <a:pt x="225" y="177"/>
                    <a:pt x="221" y="162"/>
                  </a:cubicBezTo>
                  <a:close/>
                  <a:moveTo>
                    <a:pt x="67" y="112"/>
                  </a:moveTo>
                  <a:cubicBezTo>
                    <a:pt x="76" y="91"/>
                    <a:pt x="87" y="71"/>
                    <a:pt x="100" y="51"/>
                  </a:cubicBezTo>
                  <a:cubicBezTo>
                    <a:pt x="134" y="0"/>
                    <a:pt x="92" y="69"/>
                    <a:pt x="87" y="80"/>
                  </a:cubicBezTo>
                  <a:cubicBezTo>
                    <a:pt x="72" y="109"/>
                    <a:pt x="59" y="139"/>
                    <a:pt x="41" y="166"/>
                  </a:cubicBezTo>
                  <a:cubicBezTo>
                    <a:pt x="50" y="148"/>
                    <a:pt x="59" y="130"/>
                    <a:pt x="67" y="112"/>
                  </a:cubicBezTo>
                  <a:close/>
                  <a:moveTo>
                    <a:pt x="118" y="51"/>
                  </a:moveTo>
                  <a:cubicBezTo>
                    <a:pt x="141" y="6"/>
                    <a:pt x="107" y="84"/>
                    <a:pt x="109" y="80"/>
                  </a:cubicBezTo>
                  <a:cubicBezTo>
                    <a:pt x="100" y="98"/>
                    <a:pt x="89" y="116"/>
                    <a:pt x="78" y="133"/>
                  </a:cubicBezTo>
                  <a:cubicBezTo>
                    <a:pt x="74" y="140"/>
                    <a:pt x="70" y="147"/>
                    <a:pt x="66" y="154"/>
                  </a:cubicBezTo>
                  <a:cubicBezTo>
                    <a:pt x="85" y="120"/>
                    <a:pt x="100" y="84"/>
                    <a:pt x="118" y="51"/>
                  </a:cubicBezTo>
                  <a:close/>
                  <a:moveTo>
                    <a:pt x="101" y="148"/>
                  </a:moveTo>
                  <a:cubicBezTo>
                    <a:pt x="118" y="119"/>
                    <a:pt x="134" y="90"/>
                    <a:pt x="148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51" y="64"/>
                    <a:pt x="153" y="68"/>
                    <a:pt x="156" y="72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22" y="121"/>
                    <a:pt x="99" y="175"/>
                    <a:pt x="66" y="223"/>
                  </a:cubicBezTo>
                  <a:cubicBezTo>
                    <a:pt x="79" y="205"/>
                    <a:pt x="89" y="170"/>
                    <a:pt x="101" y="148"/>
                  </a:cubicBezTo>
                  <a:close/>
                  <a:moveTo>
                    <a:pt x="121" y="155"/>
                  </a:moveTo>
                  <a:cubicBezTo>
                    <a:pt x="111" y="173"/>
                    <a:pt x="90" y="197"/>
                    <a:pt x="83" y="211"/>
                  </a:cubicBezTo>
                  <a:cubicBezTo>
                    <a:pt x="105" y="164"/>
                    <a:pt x="139" y="124"/>
                    <a:pt x="158" y="75"/>
                  </a:cubicBezTo>
                  <a:cubicBezTo>
                    <a:pt x="159" y="78"/>
                    <a:pt x="161" y="80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47" y="106"/>
                    <a:pt x="134" y="130"/>
                    <a:pt x="121" y="155"/>
                  </a:cubicBezTo>
                  <a:close/>
                  <a:moveTo>
                    <a:pt x="154" y="121"/>
                  </a:moveTo>
                  <a:cubicBezTo>
                    <a:pt x="159" y="109"/>
                    <a:pt x="162" y="97"/>
                    <a:pt x="164" y="85"/>
                  </a:cubicBezTo>
                  <a:cubicBezTo>
                    <a:pt x="167" y="89"/>
                    <a:pt x="170" y="93"/>
                    <a:pt x="173" y="97"/>
                  </a:cubicBezTo>
                  <a:cubicBezTo>
                    <a:pt x="173" y="97"/>
                    <a:pt x="173" y="97"/>
                    <a:pt x="173" y="97"/>
                  </a:cubicBezTo>
                  <a:cubicBezTo>
                    <a:pt x="166" y="104"/>
                    <a:pt x="160" y="113"/>
                    <a:pt x="154" y="121"/>
                  </a:cubicBezTo>
                  <a:close/>
                  <a:moveTo>
                    <a:pt x="131" y="241"/>
                  </a:moveTo>
                  <a:cubicBezTo>
                    <a:pt x="152" y="204"/>
                    <a:pt x="170" y="164"/>
                    <a:pt x="190" y="126"/>
                  </a:cubicBezTo>
                  <a:cubicBezTo>
                    <a:pt x="192" y="124"/>
                    <a:pt x="189" y="123"/>
                    <a:pt x="187" y="125"/>
                  </a:cubicBezTo>
                  <a:cubicBezTo>
                    <a:pt x="171" y="148"/>
                    <a:pt x="156" y="172"/>
                    <a:pt x="141" y="196"/>
                  </a:cubicBezTo>
                  <a:cubicBezTo>
                    <a:pt x="137" y="203"/>
                    <a:pt x="100" y="265"/>
                    <a:pt x="120" y="230"/>
                  </a:cubicBezTo>
                  <a:cubicBezTo>
                    <a:pt x="141" y="191"/>
                    <a:pt x="169" y="158"/>
                    <a:pt x="183" y="115"/>
                  </a:cubicBezTo>
                  <a:cubicBezTo>
                    <a:pt x="183" y="113"/>
                    <a:pt x="180" y="112"/>
                    <a:pt x="179" y="113"/>
                  </a:cubicBezTo>
                  <a:cubicBezTo>
                    <a:pt x="171" y="125"/>
                    <a:pt x="162" y="137"/>
                    <a:pt x="154" y="148"/>
                  </a:cubicBezTo>
                  <a:cubicBezTo>
                    <a:pt x="162" y="133"/>
                    <a:pt x="170" y="117"/>
                    <a:pt x="176" y="99"/>
                  </a:cubicBezTo>
                  <a:cubicBezTo>
                    <a:pt x="183" y="108"/>
                    <a:pt x="190" y="116"/>
                    <a:pt x="197" y="125"/>
                  </a:cubicBezTo>
                  <a:cubicBezTo>
                    <a:pt x="174" y="164"/>
                    <a:pt x="154" y="203"/>
                    <a:pt x="131" y="241"/>
                  </a:cubicBezTo>
                  <a:close/>
                  <a:moveTo>
                    <a:pt x="177" y="179"/>
                  </a:moveTo>
                  <a:cubicBezTo>
                    <a:pt x="185" y="162"/>
                    <a:pt x="193" y="146"/>
                    <a:pt x="199" y="129"/>
                  </a:cubicBezTo>
                  <a:cubicBezTo>
                    <a:pt x="201" y="131"/>
                    <a:pt x="203" y="133"/>
                    <a:pt x="204" y="135"/>
                  </a:cubicBezTo>
                  <a:cubicBezTo>
                    <a:pt x="195" y="149"/>
                    <a:pt x="185" y="164"/>
                    <a:pt x="177" y="179"/>
                  </a:cubicBezTo>
                  <a:close/>
                  <a:moveTo>
                    <a:pt x="212" y="174"/>
                  </a:moveTo>
                  <a:cubicBezTo>
                    <a:pt x="210" y="177"/>
                    <a:pt x="208" y="179"/>
                    <a:pt x="206" y="182"/>
                  </a:cubicBezTo>
                  <a:cubicBezTo>
                    <a:pt x="210" y="175"/>
                    <a:pt x="213" y="168"/>
                    <a:pt x="216" y="160"/>
                  </a:cubicBezTo>
                  <a:cubicBezTo>
                    <a:pt x="217" y="158"/>
                    <a:pt x="215" y="157"/>
                    <a:pt x="213" y="158"/>
                  </a:cubicBezTo>
                  <a:cubicBezTo>
                    <a:pt x="199" y="184"/>
                    <a:pt x="181" y="207"/>
                    <a:pt x="166" y="231"/>
                  </a:cubicBezTo>
                  <a:cubicBezTo>
                    <a:pt x="181" y="201"/>
                    <a:pt x="196" y="171"/>
                    <a:pt x="207" y="139"/>
                  </a:cubicBezTo>
                  <a:cubicBezTo>
                    <a:pt x="215" y="151"/>
                    <a:pt x="221" y="165"/>
                    <a:pt x="222" y="179"/>
                  </a:cubicBezTo>
                  <a:cubicBezTo>
                    <a:pt x="222" y="179"/>
                    <a:pt x="221" y="179"/>
                    <a:pt x="221" y="179"/>
                  </a:cubicBezTo>
                  <a:cubicBezTo>
                    <a:pt x="217" y="186"/>
                    <a:pt x="212" y="193"/>
                    <a:pt x="208" y="200"/>
                  </a:cubicBezTo>
                  <a:cubicBezTo>
                    <a:pt x="210" y="192"/>
                    <a:pt x="213" y="184"/>
                    <a:pt x="215" y="176"/>
                  </a:cubicBezTo>
                  <a:cubicBezTo>
                    <a:pt x="215" y="174"/>
                    <a:pt x="213" y="173"/>
                    <a:pt x="212" y="174"/>
                  </a:cubicBezTo>
                  <a:close/>
                  <a:moveTo>
                    <a:pt x="144" y="319"/>
                  </a:moveTo>
                  <a:cubicBezTo>
                    <a:pt x="151" y="310"/>
                    <a:pt x="158" y="300"/>
                    <a:pt x="164" y="291"/>
                  </a:cubicBezTo>
                  <a:cubicBezTo>
                    <a:pt x="158" y="301"/>
                    <a:pt x="153" y="312"/>
                    <a:pt x="149" y="324"/>
                  </a:cubicBezTo>
                  <a:cubicBezTo>
                    <a:pt x="147" y="322"/>
                    <a:pt x="146" y="321"/>
                    <a:pt x="144" y="319"/>
                  </a:cubicBezTo>
                  <a:close/>
                  <a:moveTo>
                    <a:pt x="152" y="326"/>
                  </a:moveTo>
                  <a:cubicBezTo>
                    <a:pt x="160" y="312"/>
                    <a:pt x="163" y="312"/>
                    <a:pt x="161" y="327"/>
                  </a:cubicBezTo>
                  <a:cubicBezTo>
                    <a:pt x="161" y="329"/>
                    <a:pt x="163" y="330"/>
                    <a:pt x="164" y="329"/>
                  </a:cubicBezTo>
                  <a:cubicBezTo>
                    <a:pt x="164" y="331"/>
                    <a:pt x="164" y="331"/>
                    <a:pt x="164" y="331"/>
                  </a:cubicBezTo>
                  <a:cubicBezTo>
                    <a:pt x="164" y="332"/>
                    <a:pt x="164" y="333"/>
                    <a:pt x="164" y="333"/>
                  </a:cubicBezTo>
                  <a:cubicBezTo>
                    <a:pt x="161" y="334"/>
                    <a:pt x="157" y="331"/>
                    <a:pt x="152" y="326"/>
                  </a:cubicBezTo>
                  <a:close/>
                  <a:moveTo>
                    <a:pt x="171" y="290"/>
                  </a:moveTo>
                  <a:cubicBezTo>
                    <a:pt x="171" y="297"/>
                    <a:pt x="171" y="304"/>
                    <a:pt x="171" y="311"/>
                  </a:cubicBezTo>
                  <a:cubicBezTo>
                    <a:pt x="164" y="324"/>
                    <a:pt x="168" y="315"/>
                    <a:pt x="168" y="303"/>
                  </a:cubicBezTo>
                  <a:cubicBezTo>
                    <a:pt x="168" y="301"/>
                    <a:pt x="166" y="301"/>
                    <a:pt x="165" y="302"/>
                  </a:cubicBezTo>
                  <a:cubicBezTo>
                    <a:pt x="145" y="332"/>
                    <a:pt x="165" y="294"/>
                    <a:pt x="167" y="290"/>
                  </a:cubicBezTo>
                  <a:cubicBezTo>
                    <a:pt x="169" y="287"/>
                    <a:pt x="170" y="285"/>
                    <a:pt x="172" y="282"/>
                  </a:cubicBezTo>
                  <a:cubicBezTo>
                    <a:pt x="171" y="285"/>
                    <a:pt x="171" y="287"/>
                    <a:pt x="171" y="290"/>
                  </a:cubicBezTo>
                  <a:close/>
                  <a:moveTo>
                    <a:pt x="177" y="269"/>
                  </a:moveTo>
                  <a:cubicBezTo>
                    <a:pt x="186" y="253"/>
                    <a:pt x="194" y="236"/>
                    <a:pt x="201" y="219"/>
                  </a:cubicBezTo>
                  <a:cubicBezTo>
                    <a:pt x="203" y="215"/>
                    <a:pt x="205" y="212"/>
                    <a:pt x="207" y="209"/>
                  </a:cubicBezTo>
                  <a:cubicBezTo>
                    <a:pt x="229" y="170"/>
                    <a:pt x="209" y="217"/>
                    <a:pt x="202" y="229"/>
                  </a:cubicBezTo>
                  <a:cubicBezTo>
                    <a:pt x="194" y="243"/>
                    <a:pt x="185" y="256"/>
                    <a:pt x="177" y="269"/>
                  </a:cubicBezTo>
                  <a:close/>
                  <a:moveTo>
                    <a:pt x="222" y="191"/>
                  </a:moveTo>
                  <a:cubicBezTo>
                    <a:pt x="221" y="202"/>
                    <a:pt x="217" y="213"/>
                    <a:pt x="209" y="223"/>
                  </a:cubicBezTo>
                  <a:cubicBezTo>
                    <a:pt x="214" y="213"/>
                    <a:pt x="219" y="202"/>
                    <a:pt x="22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4" name="Freeform 110">
              <a:extLst>
                <a:ext uri="{FF2B5EF4-FFF2-40B4-BE49-F238E27FC236}">
                  <a16:creationId xmlns:a16="http://schemas.microsoft.com/office/drawing/2014/main" id="{300C6910-C580-A562-D3AD-2B6C18848F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6263" y="5529263"/>
              <a:ext cx="290513" cy="373062"/>
            </a:xfrm>
            <a:custGeom>
              <a:avLst/>
              <a:gdLst>
                <a:gd name="T0" fmla="*/ 93 w 118"/>
                <a:gd name="T1" fmla="*/ 22 h 151"/>
                <a:gd name="T2" fmla="*/ 80 w 118"/>
                <a:gd name="T3" fmla="*/ 15 h 151"/>
                <a:gd name="T4" fmla="*/ 76 w 118"/>
                <a:gd name="T5" fmla="*/ 17 h 151"/>
                <a:gd name="T6" fmla="*/ 59 w 118"/>
                <a:gd name="T7" fmla="*/ 4 h 151"/>
                <a:gd name="T8" fmla="*/ 63 w 118"/>
                <a:gd name="T9" fmla="*/ 9 h 151"/>
                <a:gd name="T10" fmla="*/ 60 w 118"/>
                <a:gd name="T11" fmla="*/ 18 h 151"/>
                <a:gd name="T12" fmla="*/ 63 w 118"/>
                <a:gd name="T13" fmla="*/ 26 h 151"/>
                <a:gd name="T14" fmla="*/ 68 w 118"/>
                <a:gd name="T15" fmla="*/ 24 h 151"/>
                <a:gd name="T16" fmla="*/ 62 w 118"/>
                <a:gd name="T17" fmla="*/ 41 h 151"/>
                <a:gd name="T18" fmla="*/ 55 w 118"/>
                <a:gd name="T19" fmla="*/ 5 h 151"/>
                <a:gd name="T20" fmla="*/ 54 w 118"/>
                <a:gd name="T21" fmla="*/ 50 h 151"/>
                <a:gd name="T22" fmla="*/ 1 w 118"/>
                <a:gd name="T23" fmla="*/ 125 h 151"/>
                <a:gd name="T24" fmla="*/ 0 w 118"/>
                <a:gd name="T25" fmla="*/ 127 h 151"/>
                <a:gd name="T26" fmla="*/ 5 w 118"/>
                <a:gd name="T27" fmla="*/ 151 h 151"/>
                <a:gd name="T28" fmla="*/ 38 w 118"/>
                <a:gd name="T29" fmla="*/ 127 h 151"/>
                <a:gd name="T30" fmla="*/ 68 w 118"/>
                <a:gd name="T31" fmla="*/ 96 h 151"/>
                <a:gd name="T32" fmla="*/ 87 w 118"/>
                <a:gd name="T33" fmla="*/ 69 h 151"/>
                <a:gd name="T34" fmla="*/ 89 w 118"/>
                <a:gd name="T35" fmla="*/ 65 h 151"/>
                <a:gd name="T36" fmla="*/ 103 w 118"/>
                <a:gd name="T37" fmla="*/ 20 h 151"/>
                <a:gd name="T38" fmla="*/ 15 w 118"/>
                <a:gd name="T39" fmla="*/ 140 h 151"/>
                <a:gd name="T40" fmla="*/ 76 w 118"/>
                <a:gd name="T41" fmla="*/ 22 h 151"/>
                <a:gd name="T42" fmla="*/ 35 w 118"/>
                <a:gd name="T43" fmla="*/ 126 h 151"/>
                <a:gd name="T44" fmla="*/ 66 w 118"/>
                <a:gd name="T45" fmla="*/ 21 h 151"/>
                <a:gd name="T46" fmla="*/ 74 w 118"/>
                <a:gd name="T47" fmla="*/ 19 h 151"/>
                <a:gd name="T48" fmla="*/ 72 w 118"/>
                <a:gd name="T49" fmla="*/ 18 h 151"/>
                <a:gd name="T50" fmla="*/ 10 w 118"/>
                <a:gd name="T51" fmla="*/ 108 h 151"/>
                <a:gd name="T52" fmla="*/ 39 w 118"/>
                <a:gd name="T53" fmla="*/ 87 h 151"/>
                <a:gd name="T54" fmla="*/ 40 w 118"/>
                <a:gd name="T55" fmla="*/ 75 h 151"/>
                <a:gd name="T56" fmla="*/ 15 w 118"/>
                <a:gd name="T57" fmla="*/ 117 h 151"/>
                <a:gd name="T58" fmla="*/ 26 w 118"/>
                <a:gd name="T59" fmla="*/ 93 h 151"/>
                <a:gd name="T60" fmla="*/ 21 w 118"/>
                <a:gd name="T61" fmla="*/ 95 h 151"/>
                <a:gd name="T62" fmla="*/ 8 w 118"/>
                <a:gd name="T63" fmla="*/ 114 h 151"/>
                <a:gd name="T64" fmla="*/ 7 w 118"/>
                <a:gd name="T65" fmla="*/ 118 h 151"/>
                <a:gd name="T66" fmla="*/ 8 w 118"/>
                <a:gd name="T67" fmla="*/ 133 h 151"/>
                <a:gd name="T68" fmla="*/ 25 w 118"/>
                <a:gd name="T69" fmla="*/ 104 h 151"/>
                <a:gd name="T70" fmla="*/ 11 w 118"/>
                <a:gd name="T71" fmla="*/ 142 h 151"/>
                <a:gd name="T72" fmla="*/ 7 w 118"/>
                <a:gd name="T73" fmla="*/ 118 h 151"/>
                <a:gd name="T74" fmla="*/ 69 w 118"/>
                <a:gd name="T75" fmla="*/ 57 h 151"/>
                <a:gd name="T76" fmla="*/ 77 w 118"/>
                <a:gd name="T77" fmla="*/ 49 h 151"/>
                <a:gd name="T78" fmla="*/ 60 w 118"/>
                <a:gd name="T79" fmla="*/ 100 h 151"/>
                <a:gd name="T80" fmla="*/ 65 w 118"/>
                <a:gd name="T81" fmla="*/ 93 h 151"/>
                <a:gd name="T82" fmla="*/ 84 w 118"/>
                <a:gd name="T83" fmla="*/ 66 h 151"/>
                <a:gd name="T84" fmla="*/ 65 w 118"/>
                <a:gd name="T85" fmla="*/ 93 h 151"/>
                <a:gd name="T86" fmla="*/ 93 w 118"/>
                <a:gd name="T87" fmla="*/ 53 h 151"/>
                <a:gd name="T88" fmla="*/ 97 w 118"/>
                <a:gd name="T89" fmla="*/ 43 h 151"/>
                <a:gd name="T90" fmla="*/ 97 w 118"/>
                <a:gd name="T91" fmla="*/ 38 h 151"/>
                <a:gd name="T92" fmla="*/ 75 w 118"/>
                <a:gd name="T93" fmla="*/ 66 h 151"/>
                <a:gd name="T94" fmla="*/ 85 w 118"/>
                <a:gd name="T95" fmla="*/ 28 h 151"/>
                <a:gd name="T96" fmla="*/ 88 w 118"/>
                <a:gd name="T97" fmla="*/ 29 h 151"/>
                <a:gd name="T98" fmla="*/ 103 w 118"/>
                <a:gd name="T99" fmla="*/ 4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8" h="151">
                  <a:moveTo>
                    <a:pt x="103" y="20"/>
                  </a:moveTo>
                  <a:cubicBezTo>
                    <a:pt x="100" y="20"/>
                    <a:pt x="95" y="21"/>
                    <a:pt x="93" y="22"/>
                  </a:cubicBezTo>
                  <a:cubicBezTo>
                    <a:pt x="88" y="25"/>
                    <a:pt x="84" y="23"/>
                    <a:pt x="79" y="20"/>
                  </a:cubicBezTo>
                  <a:cubicBezTo>
                    <a:pt x="80" y="18"/>
                    <a:pt x="80" y="17"/>
                    <a:pt x="80" y="15"/>
                  </a:cubicBezTo>
                  <a:cubicBezTo>
                    <a:pt x="81" y="13"/>
                    <a:pt x="78" y="12"/>
                    <a:pt x="77" y="14"/>
                  </a:cubicBezTo>
                  <a:cubicBezTo>
                    <a:pt x="77" y="15"/>
                    <a:pt x="76" y="16"/>
                    <a:pt x="76" y="17"/>
                  </a:cubicBezTo>
                  <a:cubicBezTo>
                    <a:pt x="70" y="12"/>
                    <a:pt x="66" y="6"/>
                    <a:pt x="62" y="2"/>
                  </a:cubicBezTo>
                  <a:cubicBezTo>
                    <a:pt x="60" y="0"/>
                    <a:pt x="58" y="3"/>
                    <a:pt x="59" y="4"/>
                  </a:cubicBezTo>
                  <a:cubicBezTo>
                    <a:pt x="61" y="6"/>
                    <a:pt x="62" y="7"/>
                    <a:pt x="64" y="9"/>
                  </a:cubicBezTo>
                  <a:cubicBezTo>
                    <a:pt x="64" y="9"/>
                    <a:pt x="63" y="9"/>
                    <a:pt x="63" y="9"/>
                  </a:cubicBezTo>
                  <a:cubicBezTo>
                    <a:pt x="62" y="12"/>
                    <a:pt x="60" y="15"/>
                    <a:pt x="58" y="17"/>
                  </a:cubicBezTo>
                  <a:cubicBezTo>
                    <a:pt x="58" y="19"/>
                    <a:pt x="60" y="19"/>
                    <a:pt x="60" y="18"/>
                  </a:cubicBezTo>
                  <a:cubicBezTo>
                    <a:pt x="61" y="17"/>
                    <a:pt x="62" y="16"/>
                    <a:pt x="63" y="14"/>
                  </a:cubicBezTo>
                  <a:cubicBezTo>
                    <a:pt x="63" y="18"/>
                    <a:pt x="63" y="22"/>
                    <a:pt x="63" y="26"/>
                  </a:cubicBezTo>
                  <a:cubicBezTo>
                    <a:pt x="63" y="28"/>
                    <a:pt x="65" y="28"/>
                    <a:pt x="66" y="27"/>
                  </a:cubicBezTo>
                  <a:cubicBezTo>
                    <a:pt x="66" y="26"/>
                    <a:pt x="67" y="25"/>
                    <a:pt x="68" y="24"/>
                  </a:cubicBezTo>
                  <a:cubicBezTo>
                    <a:pt x="66" y="29"/>
                    <a:pt x="63" y="35"/>
                    <a:pt x="61" y="40"/>
                  </a:cubicBezTo>
                  <a:cubicBezTo>
                    <a:pt x="61" y="41"/>
                    <a:pt x="61" y="41"/>
                    <a:pt x="62" y="41"/>
                  </a:cubicBezTo>
                  <a:cubicBezTo>
                    <a:pt x="61" y="43"/>
                    <a:pt x="60" y="44"/>
                    <a:pt x="60" y="45"/>
                  </a:cubicBezTo>
                  <a:cubicBezTo>
                    <a:pt x="63" y="32"/>
                    <a:pt x="57" y="16"/>
                    <a:pt x="55" y="5"/>
                  </a:cubicBezTo>
                  <a:cubicBezTo>
                    <a:pt x="54" y="4"/>
                    <a:pt x="52" y="4"/>
                    <a:pt x="53" y="5"/>
                  </a:cubicBezTo>
                  <a:cubicBezTo>
                    <a:pt x="54" y="20"/>
                    <a:pt x="60" y="35"/>
                    <a:pt x="54" y="50"/>
                  </a:cubicBezTo>
                  <a:cubicBezTo>
                    <a:pt x="48" y="64"/>
                    <a:pt x="32" y="78"/>
                    <a:pt x="21" y="89"/>
                  </a:cubicBezTo>
                  <a:cubicBezTo>
                    <a:pt x="10" y="100"/>
                    <a:pt x="3" y="112"/>
                    <a:pt x="1" y="125"/>
                  </a:cubicBezTo>
                  <a:cubicBezTo>
                    <a:pt x="1" y="125"/>
                    <a:pt x="0" y="126"/>
                    <a:pt x="0" y="126"/>
                  </a:cubicBezTo>
                  <a:cubicBezTo>
                    <a:pt x="0" y="126"/>
                    <a:pt x="0" y="127"/>
                    <a:pt x="0" y="127"/>
                  </a:cubicBezTo>
                  <a:cubicBezTo>
                    <a:pt x="0" y="134"/>
                    <a:pt x="0" y="141"/>
                    <a:pt x="2" y="150"/>
                  </a:cubicBezTo>
                  <a:cubicBezTo>
                    <a:pt x="3" y="151"/>
                    <a:pt x="4" y="151"/>
                    <a:pt x="5" y="151"/>
                  </a:cubicBezTo>
                  <a:cubicBezTo>
                    <a:pt x="17" y="144"/>
                    <a:pt x="27" y="136"/>
                    <a:pt x="37" y="128"/>
                  </a:cubicBezTo>
                  <a:cubicBezTo>
                    <a:pt x="37" y="128"/>
                    <a:pt x="38" y="128"/>
                    <a:pt x="38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49" y="118"/>
                    <a:pt x="59" y="107"/>
                    <a:pt x="68" y="96"/>
                  </a:cubicBezTo>
                  <a:cubicBezTo>
                    <a:pt x="75" y="88"/>
                    <a:pt x="80" y="79"/>
                    <a:pt x="86" y="70"/>
                  </a:cubicBezTo>
                  <a:cubicBezTo>
                    <a:pt x="86" y="70"/>
                    <a:pt x="87" y="69"/>
                    <a:pt x="87" y="69"/>
                  </a:cubicBezTo>
                  <a:cubicBezTo>
                    <a:pt x="87" y="69"/>
                    <a:pt x="87" y="68"/>
                    <a:pt x="88" y="68"/>
                  </a:cubicBezTo>
                  <a:cubicBezTo>
                    <a:pt x="88" y="67"/>
                    <a:pt x="88" y="66"/>
                    <a:pt x="89" y="65"/>
                  </a:cubicBezTo>
                  <a:cubicBezTo>
                    <a:pt x="96" y="54"/>
                    <a:pt x="106" y="47"/>
                    <a:pt x="113" y="37"/>
                  </a:cubicBezTo>
                  <a:cubicBezTo>
                    <a:pt x="118" y="29"/>
                    <a:pt x="109" y="22"/>
                    <a:pt x="103" y="20"/>
                  </a:cubicBezTo>
                  <a:close/>
                  <a:moveTo>
                    <a:pt x="35" y="126"/>
                  </a:moveTo>
                  <a:cubicBezTo>
                    <a:pt x="29" y="131"/>
                    <a:pt x="22" y="136"/>
                    <a:pt x="15" y="140"/>
                  </a:cubicBezTo>
                  <a:cubicBezTo>
                    <a:pt x="31" y="114"/>
                    <a:pt x="43" y="87"/>
                    <a:pt x="56" y="59"/>
                  </a:cubicBezTo>
                  <a:cubicBezTo>
                    <a:pt x="62" y="47"/>
                    <a:pt x="69" y="34"/>
                    <a:pt x="76" y="22"/>
                  </a:cubicBezTo>
                  <a:cubicBezTo>
                    <a:pt x="70" y="32"/>
                    <a:pt x="68" y="45"/>
                    <a:pt x="65" y="57"/>
                  </a:cubicBezTo>
                  <a:cubicBezTo>
                    <a:pt x="53" y="79"/>
                    <a:pt x="43" y="102"/>
                    <a:pt x="35" y="126"/>
                  </a:cubicBezTo>
                  <a:close/>
                  <a:moveTo>
                    <a:pt x="69" y="17"/>
                  </a:moveTo>
                  <a:cubicBezTo>
                    <a:pt x="68" y="18"/>
                    <a:pt x="67" y="19"/>
                    <a:pt x="66" y="21"/>
                  </a:cubicBezTo>
                  <a:cubicBezTo>
                    <a:pt x="66" y="17"/>
                    <a:pt x="66" y="14"/>
                    <a:pt x="65" y="10"/>
                  </a:cubicBezTo>
                  <a:cubicBezTo>
                    <a:pt x="68" y="13"/>
                    <a:pt x="71" y="16"/>
                    <a:pt x="74" y="19"/>
                  </a:cubicBezTo>
                  <a:cubicBezTo>
                    <a:pt x="73" y="21"/>
                    <a:pt x="72" y="23"/>
                    <a:pt x="71" y="25"/>
                  </a:cubicBezTo>
                  <a:cubicBezTo>
                    <a:pt x="72" y="22"/>
                    <a:pt x="72" y="20"/>
                    <a:pt x="72" y="18"/>
                  </a:cubicBezTo>
                  <a:cubicBezTo>
                    <a:pt x="72" y="16"/>
                    <a:pt x="70" y="16"/>
                    <a:pt x="69" y="17"/>
                  </a:cubicBezTo>
                  <a:close/>
                  <a:moveTo>
                    <a:pt x="10" y="108"/>
                  </a:moveTo>
                  <a:cubicBezTo>
                    <a:pt x="21" y="88"/>
                    <a:pt x="42" y="74"/>
                    <a:pt x="55" y="55"/>
                  </a:cubicBezTo>
                  <a:cubicBezTo>
                    <a:pt x="49" y="66"/>
                    <a:pt x="44" y="77"/>
                    <a:pt x="39" y="87"/>
                  </a:cubicBezTo>
                  <a:cubicBezTo>
                    <a:pt x="41" y="84"/>
                    <a:pt x="42" y="80"/>
                    <a:pt x="43" y="77"/>
                  </a:cubicBezTo>
                  <a:cubicBezTo>
                    <a:pt x="43" y="75"/>
                    <a:pt x="41" y="74"/>
                    <a:pt x="40" y="75"/>
                  </a:cubicBezTo>
                  <a:cubicBezTo>
                    <a:pt x="34" y="84"/>
                    <a:pt x="28" y="93"/>
                    <a:pt x="22" y="103"/>
                  </a:cubicBezTo>
                  <a:cubicBezTo>
                    <a:pt x="20" y="107"/>
                    <a:pt x="17" y="112"/>
                    <a:pt x="15" y="117"/>
                  </a:cubicBezTo>
                  <a:cubicBezTo>
                    <a:pt x="4" y="138"/>
                    <a:pt x="16" y="109"/>
                    <a:pt x="18" y="105"/>
                  </a:cubicBezTo>
                  <a:cubicBezTo>
                    <a:pt x="21" y="101"/>
                    <a:pt x="24" y="97"/>
                    <a:pt x="26" y="93"/>
                  </a:cubicBezTo>
                  <a:cubicBezTo>
                    <a:pt x="27" y="92"/>
                    <a:pt x="25" y="90"/>
                    <a:pt x="24" y="91"/>
                  </a:cubicBezTo>
                  <a:cubicBezTo>
                    <a:pt x="23" y="93"/>
                    <a:pt x="22" y="94"/>
                    <a:pt x="21" y="95"/>
                  </a:cubicBezTo>
                  <a:cubicBezTo>
                    <a:pt x="21" y="94"/>
                    <a:pt x="15" y="106"/>
                    <a:pt x="12" y="109"/>
                  </a:cubicBezTo>
                  <a:cubicBezTo>
                    <a:pt x="11" y="111"/>
                    <a:pt x="10" y="113"/>
                    <a:pt x="8" y="114"/>
                  </a:cubicBezTo>
                  <a:cubicBezTo>
                    <a:pt x="9" y="111"/>
                    <a:pt x="10" y="108"/>
                    <a:pt x="10" y="108"/>
                  </a:cubicBezTo>
                  <a:close/>
                  <a:moveTo>
                    <a:pt x="7" y="118"/>
                  </a:moveTo>
                  <a:cubicBezTo>
                    <a:pt x="9" y="116"/>
                    <a:pt x="11" y="114"/>
                    <a:pt x="13" y="111"/>
                  </a:cubicBezTo>
                  <a:cubicBezTo>
                    <a:pt x="10" y="118"/>
                    <a:pt x="9" y="125"/>
                    <a:pt x="8" y="133"/>
                  </a:cubicBezTo>
                  <a:cubicBezTo>
                    <a:pt x="8" y="134"/>
                    <a:pt x="10" y="135"/>
                    <a:pt x="10" y="133"/>
                  </a:cubicBezTo>
                  <a:cubicBezTo>
                    <a:pt x="15" y="123"/>
                    <a:pt x="19" y="114"/>
                    <a:pt x="25" y="104"/>
                  </a:cubicBezTo>
                  <a:cubicBezTo>
                    <a:pt x="28" y="98"/>
                    <a:pt x="36" y="89"/>
                    <a:pt x="38" y="83"/>
                  </a:cubicBezTo>
                  <a:cubicBezTo>
                    <a:pt x="33" y="104"/>
                    <a:pt x="19" y="122"/>
                    <a:pt x="11" y="142"/>
                  </a:cubicBezTo>
                  <a:cubicBezTo>
                    <a:pt x="11" y="142"/>
                    <a:pt x="11" y="143"/>
                    <a:pt x="11" y="143"/>
                  </a:cubicBezTo>
                  <a:cubicBezTo>
                    <a:pt x="1" y="149"/>
                    <a:pt x="4" y="131"/>
                    <a:pt x="7" y="118"/>
                  </a:cubicBezTo>
                  <a:close/>
                  <a:moveTo>
                    <a:pt x="42" y="119"/>
                  </a:moveTo>
                  <a:cubicBezTo>
                    <a:pt x="51" y="99"/>
                    <a:pt x="61" y="78"/>
                    <a:pt x="69" y="57"/>
                  </a:cubicBezTo>
                  <a:cubicBezTo>
                    <a:pt x="71" y="52"/>
                    <a:pt x="74" y="47"/>
                    <a:pt x="76" y="42"/>
                  </a:cubicBezTo>
                  <a:cubicBezTo>
                    <a:pt x="87" y="22"/>
                    <a:pt x="78" y="45"/>
                    <a:pt x="77" y="49"/>
                  </a:cubicBezTo>
                  <a:cubicBezTo>
                    <a:pt x="73" y="66"/>
                    <a:pt x="65" y="82"/>
                    <a:pt x="59" y="98"/>
                  </a:cubicBezTo>
                  <a:cubicBezTo>
                    <a:pt x="59" y="99"/>
                    <a:pt x="59" y="100"/>
                    <a:pt x="60" y="100"/>
                  </a:cubicBezTo>
                  <a:cubicBezTo>
                    <a:pt x="54" y="107"/>
                    <a:pt x="48" y="113"/>
                    <a:pt x="42" y="119"/>
                  </a:cubicBezTo>
                  <a:close/>
                  <a:moveTo>
                    <a:pt x="65" y="93"/>
                  </a:moveTo>
                  <a:cubicBezTo>
                    <a:pt x="72" y="80"/>
                    <a:pt x="80" y="66"/>
                    <a:pt x="88" y="53"/>
                  </a:cubicBezTo>
                  <a:cubicBezTo>
                    <a:pt x="86" y="57"/>
                    <a:pt x="85" y="61"/>
                    <a:pt x="84" y="66"/>
                  </a:cubicBezTo>
                  <a:cubicBezTo>
                    <a:pt x="81" y="70"/>
                    <a:pt x="79" y="75"/>
                    <a:pt x="76" y="79"/>
                  </a:cubicBezTo>
                  <a:cubicBezTo>
                    <a:pt x="73" y="84"/>
                    <a:pt x="69" y="89"/>
                    <a:pt x="65" y="93"/>
                  </a:cubicBezTo>
                  <a:close/>
                  <a:moveTo>
                    <a:pt x="94" y="52"/>
                  </a:moveTo>
                  <a:cubicBezTo>
                    <a:pt x="94" y="52"/>
                    <a:pt x="93" y="53"/>
                    <a:pt x="93" y="53"/>
                  </a:cubicBezTo>
                  <a:cubicBezTo>
                    <a:pt x="94" y="51"/>
                    <a:pt x="94" y="50"/>
                    <a:pt x="94" y="48"/>
                  </a:cubicBezTo>
                  <a:cubicBezTo>
                    <a:pt x="95" y="47"/>
                    <a:pt x="96" y="46"/>
                    <a:pt x="97" y="43"/>
                  </a:cubicBezTo>
                  <a:cubicBezTo>
                    <a:pt x="97" y="42"/>
                    <a:pt x="97" y="41"/>
                    <a:pt x="96" y="41"/>
                  </a:cubicBezTo>
                  <a:cubicBezTo>
                    <a:pt x="96" y="40"/>
                    <a:pt x="97" y="39"/>
                    <a:pt x="97" y="38"/>
                  </a:cubicBezTo>
                  <a:cubicBezTo>
                    <a:pt x="97" y="36"/>
                    <a:pt x="94" y="34"/>
                    <a:pt x="93" y="36"/>
                  </a:cubicBezTo>
                  <a:cubicBezTo>
                    <a:pt x="87" y="46"/>
                    <a:pt x="81" y="56"/>
                    <a:pt x="75" y="66"/>
                  </a:cubicBezTo>
                  <a:cubicBezTo>
                    <a:pt x="75" y="67"/>
                    <a:pt x="75" y="67"/>
                    <a:pt x="74" y="68"/>
                  </a:cubicBezTo>
                  <a:cubicBezTo>
                    <a:pt x="79" y="55"/>
                    <a:pt x="83" y="42"/>
                    <a:pt x="85" y="28"/>
                  </a:cubicBezTo>
                  <a:cubicBezTo>
                    <a:pt x="85" y="28"/>
                    <a:pt x="86" y="29"/>
                    <a:pt x="86" y="29"/>
                  </a:cubicBezTo>
                  <a:cubicBezTo>
                    <a:pt x="87" y="29"/>
                    <a:pt x="88" y="30"/>
                    <a:pt x="88" y="29"/>
                  </a:cubicBezTo>
                  <a:cubicBezTo>
                    <a:pt x="89" y="28"/>
                    <a:pt x="90" y="28"/>
                    <a:pt x="91" y="27"/>
                  </a:cubicBezTo>
                  <a:cubicBezTo>
                    <a:pt x="95" y="32"/>
                    <a:pt x="99" y="38"/>
                    <a:pt x="103" y="43"/>
                  </a:cubicBezTo>
                  <a:cubicBezTo>
                    <a:pt x="100" y="46"/>
                    <a:pt x="97" y="49"/>
                    <a:pt x="9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5" name="Freeform 111">
              <a:extLst>
                <a:ext uri="{FF2B5EF4-FFF2-40B4-BE49-F238E27FC236}">
                  <a16:creationId xmlns:a16="http://schemas.microsoft.com/office/drawing/2014/main" id="{028D40AE-F4AA-74FB-9C6A-838FC4EB69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9288" y="5014913"/>
              <a:ext cx="169863" cy="336550"/>
            </a:xfrm>
            <a:custGeom>
              <a:avLst/>
              <a:gdLst>
                <a:gd name="T0" fmla="*/ 38 w 69"/>
                <a:gd name="T1" fmla="*/ 106 h 136"/>
                <a:gd name="T2" fmla="*/ 64 w 69"/>
                <a:gd name="T3" fmla="*/ 49 h 136"/>
                <a:gd name="T4" fmla="*/ 65 w 69"/>
                <a:gd name="T5" fmla="*/ 39 h 136"/>
                <a:gd name="T6" fmla="*/ 66 w 69"/>
                <a:gd name="T7" fmla="*/ 34 h 136"/>
                <a:gd name="T8" fmla="*/ 41 w 69"/>
                <a:gd name="T9" fmla="*/ 2 h 136"/>
                <a:gd name="T10" fmla="*/ 7 w 69"/>
                <a:gd name="T11" fmla="*/ 65 h 136"/>
                <a:gd name="T12" fmla="*/ 6 w 69"/>
                <a:gd name="T13" fmla="*/ 121 h 136"/>
                <a:gd name="T14" fmla="*/ 19 w 69"/>
                <a:gd name="T15" fmla="*/ 136 h 136"/>
                <a:gd name="T16" fmla="*/ 29 w 69"/>
                <a:gd name="T17" fmla="*/ 127 h 136"/>
                <a:gd name="T18" fmla="*/ 61 w 69"/>
                <a:gd name="T19" fmla="*/ 43 h 136"/>
                <a:gd name="T20" fmla="*/ 19 w 69"/>
                <a:gd name="T21" fmla="*/ 116 h 136"/>
                <a:gd name="T22" fmla="*/ 18 w 69"/>
                <a:gd name="T23" fmla="*/ 127 h 136"/>
                <a:gd name="T24" fmla="*/ 28 w 69"/>
                <a:gd name="T25" fmla="*/ 117 h 136"/>
                <a:gd name="T26" fmla="*/ 26 w 69"/>
                <a:gd name="T27" fmla="*/ 126 h 136"/>
                <a:gd name="T28" fmla="*/ 44 w 69"/>
                <a:gd name="T29" fmla="*/ 77 h 136"/>
                <a:gd name="T30" fmla="*/ 57 w 69"/>
                <a:gd name="T31" fmla="*/ 59 h 136"/>
                <a:gd name="T32" fmla="*/ 61 w 69"/>
                <a:gd name="T33" fmla="*/ 24 h 136"/>
                <a:gd name="T34" fmla="*/ 57 w 69"/>
                <a:gd name="T35" fmla="*/ 18 h 136"/>
                <a:gd name="T36" fmla="*/ 47 w 69"/>
                <a:gd name="T37" fmla="*/ 24 h 136"/>
                <a:gd name="T38" fmla="*/ 63 w 69"/>
                <a:gd name="T39" fmla="*/ 24 h 136"/>
                <a:gd name="T40" fmla="*/ 23 w 69"/>
                <a:gd name="T41" fmla="*/ 43 h 136"/>
                <a:gd name="T42" fmla="*/ 52 w 69"/>
                <a:gd name="T43" fmla="*/ 6 h 136"/>
                <a:gd name="T44" fmla="*/ 36 w 69"/>
                <a:gd name="T45" fmla="*/ 10 h 136"/>
                <a:gd name="T46" fmla="*/ 11 w 69"/>
                <a:gd name="T47" fmla="*/ 64 h 136"/>
                <a:gd name="T48" fmla="*/ 18 w 69"/>
                <a:gd name="T49" fmla="*/ 51 h 136"/>
                <a:gd name="T50" fmla="*/ 35 w 69"/>
                <a:gd name="T51" fmla="*/ 32 h 136"/>
                <a:gd name="T52" fmla="*/ 42 w 69"/>
                <a:gd name="T53" fmla="*/ 28 h 136"/>
                <a:gd name="T54" fmla="*/ 10 w 69"/>
                <a:gd name="T55" fmla="*/ 83 h 136"/>
                <a:gd name="T56" fmla="*/ 41 w 69"/>
                <a:gd name="T57" fmla="*/ 36 h 136"/>
                <a:gd name="T58" fmla="*/ 40 w 69"/>
                <a:gd name="T59" fmla="*/ 46 h 136"/>
                <a:gd name="T60" fmla="*/ 11 w 69"/>
                <a:gd name="T61" fmla="*/ 95 h 136"/>
                <a:gd name="T62" fmla="*/ 7 w 69"/>
                <a:gd name="T63" fmla="*/ 102 h 136"/>
                <a:gd name="T64" fmla="*/ 7 w 69"/>
                <a:gd name="T65" fmla="*/ 104 h 136"/>
                <a:gd name="T66" fmla="*/ 56 w 69"/>
                <a:gd name="T67" fmla="*/ 32 h 136"/>
                <a:gd name="T68" fmla="*/ 10 w 69"/>
                <a:gd name="T69" fmla="*/ 111 h 136"/>
                <a:gd name="T70" fmla="*/ 8 w 69"/>
                <a:gd name="T71" fmla="*/ 114 h 136"/>
                <a:gd name="T72" fmla="*/ 44 w 69"/>
                <a:gd name="T73" fmla="*/ 59 h 136"/>
                <a:gd name="T74" fmla="*/ 63 w 69"/>
                <a:gd name="T75" fmla="*/ 32 h 136"/>
                <a:gd name="T76" fmla="*/ 44 w 69"/>
                <a:gd name="T77" fmla="*/ 59 h 136"/>
                <a:gd name="T78" fmla="*/ 46 w 69"/>
                <a:gd name="T79" fmla="*/ 80 h 136"/>
                <a:gd name="T80" fmla="*/ 26 w 69"/>
                <a:gd name="T81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" h="136">
                  <a:moveTo>
                    <a:pt x="26" y="126"/>
                  </a:moveTo>
                  <a:cubicBezTo>
                    <a:pt x="29" y="123"/>
                    <a:pt x="33" y="116"/>
                    <a:pt x="38" y="106"/>
                  </a:cubicBezTo>
                  <a:cubicBezTo>
                    <a:pt x="50" y="89"/>
                    <a:pt x="57" y="66"/>
                    <a:pt x="67" y="51"/>
                  </a:cubicBezTo>
                  <a:cubicBezTo>
                    <a:pt x="68" y="48"/>
                    <a:pt x="65" y="47"/>
                    <a:pt x="64" y="49"/>
                  </a:cubicBezTo>
                  <a:cubicBezTo>
                    <a:pt x="63" y="49"/>
                    <a:pt x="63" y="50"/>
                    <a:pt x="62" y="51"/>
                  </a:cubicBezTo>
                  <a:cubicBezTo>
                    <a:pt x="63" y="47"/>
                    <a:pt x="64" y="43"/>
                    <a:pt x="65" y="39"/>
                  </a:cubicBezTo>
                  <a:cubicBezTo>
                    <a:pt x="66" y="38"/>
                    <a:pt x="66" y="37"/>
                    <a:pt x="67" y="36"/>
                  </a:cubicBezTo>
                  <a:cubicBezTo>
                    <a:pt x="67" y="35"/>
                    <a:pt x="67" y="34"/>
                    <a:pt x="66" y="34"/>
                  </a:cubicBezTo>
                  <a:cubicBezTo>
                    <a:pt x="69" y="14"/>
                    <a:pt x="65" y="0"/>
                    <a:pt x="44" y="2"/>
                  </a:cubicBezTo>
                  <a:cubicBezTo>
                    <a:pt x="44" y="1"/>
                    <a:pt x="42" y="1"/>
                    <a:pt x="41" y="2"/>
                  </a:cubicBezTo>
                  <a:cubicBezTo>
                    <a:pt x="41" y="2"/>
                    <a:pt x="41" y="3"/>
                    <a:pt x="41" y="3"/>
                  </a:cubicBezTo>
                  <a:cubicBezTo>
                    <a:pt x="20" y="8"/>
                    <a:pt x="11" y="48"/>
                    <a:pt x="7" y="65"/>
                  </a:cubicBezTo>
                  <a:cubicBezTo>
                    <a:pt x="4" y="79"/>
                    <a:pt x="0" y="101"/>
                    <a:pt x="6" y="118"/>
                  </a:cubicBezTo>
                  <a:cubicBezTo>
                    <a:pt x="5" y="119"/>
                    <a:pt x="6" y="120"/>
                    <a:pt x="6" y="121"/>
                  </a:cubicBezTo>
                  <a:cubicBezTo>
                    <a:pt x="9" y="127"/>
                    <a:pt x="12" y="132"/>
                    <a:pt x="17" y="136"/>
                  </a:cubicBezTo>
                  <a:cubicBezTo>
                    <a:pt x="18" y="136"/>
                    <a:pt x="18" y="136"/>
                    <a:pt x="19" y="136"/>
                  </a:cubicBezTo>
                  <a:cubicBezTo>
                    <a:pt x="22" y="133"/>
                    <a:pt x="26" y="130"/>
                    <a:pt x="29" y="128"/>
                  </a:cubicBezTo>
                  <a:cubicBezTo>
                    <a:pt x="30" y="128"/>
                    <a:pt x="30" y="127"/>
                    <a:pt x="29" y="127"/>
                  </a:cubicBezTo>
                  <a:cubicBezTo>
                    <a:pt x="18" y="133"/>
                    <a:pt x="12" y="128"/>
                    <a:pt x="9" y="119"/>
                  </a:cubicBezTo>
                  <a:cubicBezTo>
                    <a:pt x="25" y="92"/>
                    <a:pt x="41" y="66"/>
                    <a:pt x="61" y="43"/>
                  </a:cubicBezTo>
                  <a:cubicBezTo>
                    <a:pt x="45" y="61"/>
                    <a:pt x="33" y="88"/>
                    <a:pt x="21" y="112"/>
                  </a:cubicBezTo>
                  <a:cubicBezTo>
                    <a:pt x="20" y="113"/>
                    <a:pt x="19" y="115"/>
                    <a:pt x="19" y="116"/>
                  </a:cubicBezTo>
                  <a:cubicBezTo>
                    <a:pt x="18" y="119"/>
                    <a:pt x="17" y="122"/>
                    <a:pt x="15" y="125"/>
                  </a:cubicBezTo>
                  <a:cubicBezTo>
                    <a:pt x="14" y="127"/>
                    <a:pt x="17" y="129"/>
                    <a:pt x="18" y="127"/>
                  </a:cubicBezTo>
                  <a:cubicBezTo>
                    <a:pt x="20" y="123"/>
                    <a:pt x="23" y="120"/>
                    <a:pt x="25" y="116"/>
                  </a:cubicBezTo>
                  <a:cubicBezTo>
                    <a:pt x="25" y="117"/>
                    <a:pt x="26" y="118"/>
                    <a:pt x="28" y="117"/>
                  </a:cubicBezTo>
                  <a:cubicBezTo>
                    <a:pt x="26" y="120"/>
                    <a:pt x="25" y="122"/>
                    <a:pt x="23" y="124"/>
                  </a:cubicBezTo>
                  <a:cubicBezTo>
                    <a:pt x="22" y="126"/>
                    <a:pt x="25" y="128"/>
                    <a:pt x="26" y="126"/>
                  </a:cubicBezTo>
                  <a:close/>
                  <a:moveTo>
                    <a:pt x="57" y="59"/>
                  </a:moveTo>
                  <a:cubicBezTo>
                    <a:pt x="53" y="65"/>
                    <a:pt x="48" y="71"/>
                    <a:pt x="44" y="77"/>
                  </a:cubicBezTo>
                  <a:cubicBezTo>
                    <a:pt x="50" y="67"/>
                    <a:pt x="55" y="58"/>
                    <a:pt x="60" y="49"/>
                  </a:cubicBezTo>
                  <a:cubicBezTo>
                    <a:pt x="59" y="52"/>
                    <a:pt x="58" y="55"/>
                    <a:pt x="57" y="59"/>
                  </a:cubicBezTo>
                  <a:close/>
                  <a:moveTo>
                    <a:pt x="63" y="24"/>
                  </a:moveTo>
                  <a:cubicBezTo>
                    <a:pt x="62" y="24"/>
                    <a:pt x="61" y="24"/>
                    <a:pt x="61" y="24"/>
                  </a:cubicBezTo>
                  <a:cubicBezTo>
                    <a:pt x="56" y="29"/>
                    <a:pt x="52" y="34"/>
                    <a:pt x="47" y="39"/>
                  </a:cubicBezTo>
                  <a:cubicBezTo>
                    <a:pt x="51" y="32"/>
                    <a:pt x="54" y="25"/>
                    <a:pt x="57" y="18"/>
                  </a:cubicBezTo>
                  <a:cubicBezTo>
                    <a:pt x="58" y="16"/>
                    <a:pt x="56" y="15"/>
                    <a:pt x="55" y="16"/>
                  </a:cubicBezTo>
                  <a:cubicBezTo>
                    <a:pt x="52" y="19"/>
                    <a:pt x="50" y="21"/>
                    <a:pt x="47" y="24"/>
                  </a:cubicBezTo>
                  <a:cubicBezTo>
                    <a:pt x="50" y="19"/>
                    <a:pt x="53" y="13"/>
                    <a:pt x="55" y="8"/>
                  </a:cubicBezTo>
                  <a:cubicBezTo>
                    <a:pt x="59" y="11"/>
                    <a:pt x="62" y="18"/>
                    <a:pt x="63" y="24"/>
                  </a:cubicBezTo>
                  <a:close/>
                  <a:moveTo>
                    <a:pt x="52" y="6"/>
                  </a:moveTo>
                  <a:cubicBezTo>
                    <a:pt x="41" y="17"/>
                    <a:pt x="33" y="30"/>
                    <a:pt x="23" y="43"/>
                  </a:cubicBezTo>
                  <a:cubicBezTo>
                    <a:pt x="31" y="33"/>
                    <a:pt x="36" y="18"/>
                    <a:pt x="43" y="6"/>
                  </a:cubicBezTo>
                  <a:cubicBezTo>
                    <a:pt x="46" y="4"/>
                    <a:pt x="49" y="4"/>
                    <a:pt x="52" y="6"/>
                  </a:cubicBezTo>
                  <a:close/>
                  <a:moveTo>
                    <a:pt x="10" y="71"/>
                  </a:moveTo>
                  <a:cubicBezTo>
                    <a:pt x="13" y="51"/>
                    <a:pt x="20" y="24"/>
                    <a:pt x="36" y="10"/>
                  </a:cubicBezTo>
                  <a:cubicBezTo>
                    <a:pt x="36" y="11"/>
                    <a:pt x="36" y="12"/>
                    <a:pt x="35" y="12"/>
                  </a:cubicBezTo>
                  <a:cubicBezTo>
                    <a:pt x="26" y="29"/>
                    <a:pt x="17" y="46"/>
                    <a:pt x="11" y="64"/>
                  </a:cubicBezTo>
                  <a:cubicBezTo>
                    <a:pt x="11" y="65"/>
                    <a:pt x="12" y="65"/>
                    <a:pt x="13" y="64"/>
                  </a:cubicBezTo>
                  <a:cubicBezTo>
                    <a:pt x="14" y="60"/>
                    <a:pt x="16" y="55"/>
                    <a:pt x="18" y="51"/>
                  </a:cubicBezTo>
                  <a:cubicBezTo>
                    <a:pt x="18" y="51"/>
                    <a:pt x="19" y="51"/>
                    <a:pt x="20" y="51"/>
                  </a:cubicBezTo>
                  <a:cubicBezTo>
                    <a:pt x="25" y="45"/>
                    <a:pt x="30" y="38"/>
                    <a:pt x="35" y="32"/>
                  </a:cubicBezTo>
                  <a:cubicBezTo>
                    <a:pt x="40" y="25"/>
                    <a:pt x="45" y="19"/>
                    <a:pt x="50" y="13"/>
                  </a:cubicBezTo>
                  <a:cubicBezTo>
                    <a:pt x="47" y="18"/>
                    <a:pt x="45" y="23"/>
                    <a:pt x="42" y="28"/>
                  </a:cubicBezTo>
                  <a:cubicBezTo>
                    <a:pt x="41" y="30"/>
                    <a:pt x="40" y="32"/>
                    <a:pt x="39" y="34"/>
                  </a:cubicBezTo>
                  <a:cubicBezTo>
                    <a:pt x="27" y="49"/>
                    <a:pt x="17" y="65"/>
                    <a:pt x="10" y="83"/>
                  </a:cubicBezTo>
                  <a:cubicBezTo>
                    <a:pt x="10" y="85"/>
                    <a:pt x="13" y="86"/>
                    <a:pt x="13" y="84"/>
                  </a:cubicBezTo>
                  <a:cubicBezTo>
                    <a:pt x="22" y="68"/>
                    <a:pt x="32" y="52"/>
                    <a:pt x="41" y="36"/>
                  </a:cubicBezTo>
                  <a:cubicBezTo>
                    <a:pt x="43" y="33"/>
                    <a:pt x="44" y="31"/>
                    <a:pt x="46" y="29"/>
                  </a:cubicBezTo>
                  <a:cubicBezTo>
                    <a:pt x="59" y="13"/>
                    <a:pt x="42" y="42"/>
                    <a:pt x="40" y="46"/>
                  </a:cubicBezTo>
                  <a:cubicBezTo>
                    <a:pt x="38" y="50"/>
                    <a:pt x="36" y="53"/>
                    <a:pt x="34" y="57"/>
                  </a:cubicBezTo>
                  <a:cubicBezTo>
                    <a:pt x="26" y="69"/>
                    <a:pt x="18" y="82"/>
                    <a:pt x="11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0" y="98"/>
                    <a:pt x="9" y="100"/>
                    <a:pt x="7" y="102"/>
                  </a:cubicBezTo>
                  <a:cubicBezTo>
                    <a:pt x="7" y="90"/>
                    <a:pt x="9" y="77"/>
                    <a:pt x="10" y="71"/>
                  </a:cubicBezTo>
                  <a:close/>
                  <a:moveTo>
                    <a:pt x="7" y="104"/>
                  </a:moveTo>
                  <a:cubicBezTo>
                    <a:pt x="8" y="105"/>
                    <a:pt x="9" y="105"/>
                    <a:pt x="10" y="104"/>
                  </a:cubicBezTo>
                  <a:cubicBezTo>
                    <a:pt x="23" y="79"/>
                    <a:pt x="44" y="51"/>
                    <a:pt x="56" y="32"/>
                  </a:cubicBezTo>
                  <a:cubicBezTo>
                    <a:pt x="40" y="58"/>
                    <a:pt x="25" y="84"/>
                    <a:pt x="10" y="110"/>
                  </a:cubicBezTo>
                  <a:cubicBezTo>
                    <a:pt x="10" y="110"/>
                    <a:pt x="10" y="111"/>
                    <a:pt x="10" y="111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9" y="112"/>
                    <a:pt x="9" y="113"/>
                    <a:pt x="8" y="114"/>
                  </a:cubicBezTo>
                  <a:cubicBezTo>
                    <a:pt x="8" y="110"/>
                    <a:pt x="8" y="107"/>
                    <a:pt x="7" y="104"/>
                  </a:cubicBezTo>
                  <a:close/>
                  <a:moveTo>
                    <a:pt x="44" y="59"/>
                  </a:moveTo>
                  <a:cubicBezTo>
                    <a:pt x="50" y="48"/>
                    <a:pt x="56" y="38"/>
                    <a:pt x="63" y="27"/>
                  </a:cubicBezTo>
                  <a:cubicBezTo>
                    <a:pt x="63" y="29"/>
                    <a:pt x="63" y="30"/>
                    <a:pt x="63" y="32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56" y="43"/>
                    <a:pt x="50" y="51"/>
                    <a:pt x="44" y="59"/>
                  </a:cubicBezTo>
                  <a:close/>
                  <a:moveTo>
                    <a:pt x="26" y="114"/>
                  </a:moveTo>
                  <a:cubicBezTo>
                    <a:pt x="32" y="103"/>
                    <a:pt x="39" y="91"/>
                    <a:pt x="46" y="80"/>
                  </a:cubicBezTo>
                  <a:cubicBezTo>
                    <a:pt x="47" y="79"/>
                    <a:pt x="48" y="78"/>
                    <a:pt x="49" y="76"/>
                  </a:cubicBezTo>
                  <a:cubicBezTo>
                    <a:pt x="43" y="90"/>
                    <a:pt x="36" y="106"/>
                    <a:pt x="2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6" name="Freeform 112">
              <a:extLst>
                <a:ext uri="{FF2B5EF4-FFF2-40B4-BE49-F238E27FC236}">
                  <a16:creationId xmlns:a16="http://schemas.microsoft.com/office/drawing/2014/main" id="{B0A86B20-541E-D1A5-0C99-EC00F5CCBBD0}"/>
                </a:ext>
              </a:extLst>
            </p:cNvPr>
            <p:cNvSpPr/>
            <p:nvPr/>
          </p:nvSpPr>
          <p:spPr bwMode="auto">
            <a:xfrm>
              <a:off x="3440113" y="3087688"/>
              <a:ext cx="20638" cy="20637"/>
            </a:xfrm>
            <a:custGeom>
              <a:avLst/>
              <a:gdLst>
                <a:gd name="T0" fmla="*/ 8 w 8"/>
                <a:gd name="T1" fmla="*/ 0 h 8"/>
                <a:gd name="T2" fmla="*/ 5 w 8"/>
                <a:gd name="T3" fmla="*/ 3 h 8"/>
                <a:gd name="T4" fmla="*/ 0 w 8"/>
                <a:gd name="T5" fmla="*/ 8 h 8"/>
                <a:gd name="T6" fmla="*/ 8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7" y="1"/>
                    <a:pt x="6" y="2"/>
                    <a:pt x="5" y="3"/>
                  </a:cubicBezTo>
                  <a:cubicBezTo>
                    <a:pt x="4" y="5"/>
                    <a:pt x="2" y="7"/>
                    <a:pt x="0" y="8"/>
                  </a:cubicBezTo>
                  <a:cubicBezTo>
                    <a:pt x="3" y="6"/>
                    <a:pt x="6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7" name="Freeform 113">
              <a:extLst>
                <a:ext uri="{FF2B5EF4-FFF2-40B4-BE49-F238E27FC236}">
                  <a16:creationId xmlns:a16="http://schemas.microsoft.com/office/drawing/2014/main" id="{C6E6000A-BAF6-F292-E41B-F2EE10FD1E5A}"/>
                </a:ext>
              </a:extLst>
            </p:cNvPr>
            <p:cNvSpPr/>
            <p:nvPr/>
          </p:nvSpPr>
          <p:spPr bwMode="auto">
            <a:xfrm>
              <a:off x="2733675" y="3819525"/>
              <a:ext cx="15875" cy="17462"/>
            </a:xfrm>
            <a:custGeom>
              <a:avLst/>
              <a:gdLst>
                <a:gd name="T0" fmla="*/ 0 w 6"/>
                <a:gd name="T1" fmla="*/ 7 h 7"/>
                <a:gd name="T2" fmla="*/ 6 w 6"/>
                <a:gd name="T3" fmla="*/ 0 h 7"/>
                <a:gd name="T4" fmla="*/ 0 w 6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cubicBezTo>
                    <a:pt x="2" y="5"/>
                    <a:pt x="4" y="2"/>
                    <a:pt x="6" y="0"/>
                  </a:cubicBezTo>
                  <a:cubicBezTo>
                    <a:pt x="4" y="2"/>
                    <a:pt x="2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8" name="Freeform 114">
              <a:extLst>
                <a:ext uri="{FF2B5EF4-FFF2-40B4-BE49-F238E27FC236}">
                  <a16:creationId xmlns:a16="http://schemas.microsoft.com/office/drawing/2014/main" id="{32320C23-1376-7287-27E4-0859FB41EA71}"/>
                </a:ext>
              </a:extLst>
            </p:cNvPr>
            <p:cNvSpPr/>
            <p:nvPr/>
          </p:nvSpPr>
          <p:spPr bwMode="auto">
            <a:xfrm>
              <a:off x="2838450" y="4295775"/>
              <a:ext cx="22225" cy="22225"/>
            </a:xfrm>
            <a:custGeom>
              <a:avLst/>
              <a:gdLst>
                <a:gd name="T0" fmla="*/ 0 w 9"/>
                <a:gd name="T1" fmla="*/ 9 h 9"/>
                <a:gd name="T2" fmla="*/ 5 w 9"/>
                <a:gd name="T3" fmla="*/ 4 h 9"/>
                <a:gd name="T4" fmla="*/ 9 w 9"/>
                <a:gd name="T5" fmla="*/ 0 h 9"/>
                <a:gd name="T6" fmla="*/ 0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0" y="9"/>
                  </a:moveTo>
                  <a:cubicBezTo>
                    <a:pt x="2" y="7"/>
                    <a:pt x="3" y="6"/>
                    <a:pt x="5" y="4"/>
                  </a:cubicBezTo>
                  <a:cubicBezTo>
                    <a:pt x="7" y="3"/>
                    <a:pt x="8" y="1"/>
                    <a:pt x="9" y="0"/>
                  </a:cubicBezTo>
                  <a:cubicBezTo>
                    <a:pt x="6" y="3"/>
                    <a:pt x="3" y="6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9" name="Freeform 115">
              <a:extLst>
                <a:ext uri="{FF2B5EF4-FFF2-40B4-BE49-F238E27FC236}">
                  <a16:creationId xmlns:a16="http://schemas.microsoft.com/office/drawing/2014/main" id="{A96A8864-7F13-7D8E-889A-3F3E7B433C2D}"/>
                </a:ext>
              </a:extLst>
            </p:cNvPr>
            <p:cNvSpPr/>
            <p:nvPr/>
          </p:nvSpPr>
          <p:spPr bwMode="auto">
            <a:xfrm>
              <a:off x="2778125" y="4318000"/>
              <a:ext cx="60325" cy="69850"/>
            </a:xfrm>
            <a:custGeom>
              <a:avLst/>
              <a:gdLst>
                <a:gd name="T0" fmla="*/ 1 w 24"/>
                <a:gd name="T1" fmla="*/ 26 h 28"/>
                <a:gd name="T2" fmla="*/ 2 w 24"/>
                <a:gd name="T3" fmla="*/ 27 h 28"/>
                <a:gd name="T4" fmla="*/ 24 w 24"/>
                <a:gd name="T5" fmla="*/ 0 h 28"/>
                <a:gd name="T6" fmla="*/ 1 w 24"/>
                <a:gd name="T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8">
                  <a:moveTo>
                    <a:pt x="1" y="26"/>
                  </a:moveTo>
                  <a:cubicBezTo>
                    <a:pt x="0" y="27"/>
                    <a:pt x="2" y="28"/>
                    <a:pt x="2" y="27"/>
                  </a:cubicBezTo>
                  <a:cubicBezTo>
                    <a:pt x="7" y="18"/>
                    <a:pt x="15" y="8"/>
                    <a:pt x="24" y="0"/>
                  </a:cubicBezTo>
                  <a:cubicBezTo>
                    <a:pt x="15" y="7"/>
                    <a:pt x="6" y="15"/>
                    <a:pt x="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40" name="Freeform 116">
              <a:extLst>
                <a:ext uri="{FF2B5EF4-FFF2-40B4-BE49-F238E27FC236}">
                  <a16:creationId xmlns:a16="http://schemas.microsoft.com/office/drawing/2014/main" id="{97596C1C-4CBD-9B0F-A9C3-16E27BBEFA6A}"/>
                </a:ext>
              </a:extLst>
            </p:cNvPr>
            <p:cNvSpPr/>
            <p:nvPr/>
          </p:nvSpPr>
          <p:spPr bwMode="auto">
            <a:xfrm>
              <a:off x="2781300" y="4394200"/>
              <a:ext cx="9525" cy="15875"/>
            </a:xfrm>
            <a:custGeom>
              <a:avLst/>
              <a:gdLst>
                <a:gd name="T0" fmla="*/ 2 w 4"/>
                <a:gd name="T1" fmla="*/ 5 h 6"/>
                <a:gd name="T2" fmla="*/ 4 w 4"/>
                <a:gd name="T3" fmla="*/ 0 h 6"/>
                <a:gd name="T4" fmla="*/ 4 w 4"/>
                <a:gd name="T5" fmla="*/ 0 h 6"/>
                <a:gd name="T6" fmla="*/ 1 w 4"/>
                <a:gd name="T7" fmla="*/ 4 h 6"/>
                <a:gd name="T8" fmla="*/ 2 w 4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5"/>
                  </a:moveTo>
                  <a:cubicBezTo>
                    <a:pt x="4" y="2"/>
                    <a:pt x="4" y="4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ubicBezTo>
                    <a:pt x="0" y="5"/>
                    <a:pt x="2" y="6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41" name="Freeform 117">
              <a:extLst>
                <a:ext uri="{FF2B5EF4-FFF2-40B4-BE49-F238E27FC236}">
                  <a16:creationId xmlns:a16="http://schemas.microsoft.com/office/drawing/2014/main" id="{E60219A4-9F64-A011-6A67-564D0E8377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8050" y="2495550"/>
              <a:ext cx="1639888" cy="1898650"/>
            </a:xfrm>
            <a:custGeom>
              <a:avLst/>
              <a:gdLst>
                <a:gd name="T0" fmla="*/ 603 w 664"/>
                <a:gd name="T1" fmla="*/ 459 h 769"/>
                <a:gd name="T2" fmla="*/ 604 w 664"/>
                <a:gd name="T3" fmla="*/ 373 h 769"/>
                <a:gd name="T4" fmla="*/ 552 w 664"/>
                <a:gd name="T5" fmla="*/ 340 h 769"/>
                <a:gd name="T6" fmla="*/ 477 w 664"/>
                <a:gd name="T7" fmla="*/ 331 h 769"/>
                <a:gd name="T8" fmla="*/ 487 w 664"/>
                <a:gd name="T9" fmla="*/ 327 h 769"/>
                <a:gd name="T10" fmla="*/ 420 w 664"/>
                <a:gd name="T11" fmla="*/ 432 h 769"/>
                <a:gd name="T12" fmla="*/ 364 w 664"/>
                <a:gd name="T13" fmla="*/ 366 h 769"/>
                <a:gd name="T14" fmla="*/ 374 w 664"/>
                <a:gd name="T15" fmla="*/ 246 h 769"/>
                <a:gd name="T16" fmla="*/ 423 w 664"/>
                <a:gd name="T17" fmla="*/ 233 h 769"/>
                <a:gd name="T18" fmla="*/ 533 w 664"/>
                <a:gd name="T19" fmla="*/ 275 h 769"/>
                <a:gd name="T20" fmla="*/ 329 w 664"/>
                <a:gd name="T21" fmla="*/ 19 h 769"/>
                <a:gd name="T22" fmla="*/ 224 w 664"/>
                <a:gd name="T23" fmla="*/ 34 h 769"/>
                <a:gd name="T24" fmla="*/ 193 w 664"/>
                <a:gd name="T25" fmla="*/ 95 h 769"/>
                <a:gd name="T26" fmla="*/ 101 w 664"/>
                <a:gd name="T27" fmla="*/ 321 h 769"/>
                <a:gd name="T28" fmla="*/ 166 w 664"/>
                <a:gd name="T29" fmla="*/ 196 h 769"/>
                <a:gd name="T30" fmla="*/ 40 w 664"/>
                <a:gd name="T31" fmla="*/ 441 h 769"/>
                <a:gd name="T32" fmla="*/ 56 w 664"/>
                <a:gd name="T33" fmla="*/ 472 h 769"/>
                <a:gd name="T34" fmla="*/ 93 w 664"/>
                <a:gd name="T35" fmla="*/ 515 h 769"/>
                <a:gd name="T36" fmla="*/ 216 w 664"/>
                <a:gd name="T37" fmla="*/ 446 h 769"/>
                <a:gd name="T38" fmla="*/ 128 w 664"/>
                <a:gd name="T39" fmla="*/ 649 h 769"/>
                <a:gd name="T40" fmla="*/ 271 w 664"/>
                <a:gd name="T41" fmla="*/ 639 h 769"/>
                <a:gd name="T42" fmla="*/ 232 w 664"/>
                <a:gd name="T43" fmla="*/ 732 h 769"/>
                <a:gd name="T44" fmla="*/ 297 w 664"/>
                <a:gd name="T45" fmla="*/ 718 h 769"/>
                <a:gd name="T46" fmla="*/ 407 w 664"/>
                <a:gd name="T47" fmla="*/ 694 h 769"/>
                <a:gd name="T48" fmla="*/ 515 w 664"/>
                <a:gd name="T49" fmla="*/ 342 h 769"/>
                <a:gd name="T50" fmla="*/ 267 w 664"/>
                <a:gd name="T51" fmla="*/ 60 h 769"/>
                <a:gd name="T52" fmla="*/ 218 w 664"/>
                <a:gd name="T53" fmla="*/ 38 h 769"/>
                <a:gd name="T54" fmla="*/ 154 w 664"/>
                <a:gd name="T55" fmla="*/ 31 h 769"/>
                <a:gd name="T56" fmla="*/ 123 w 664"/>
                <a:gd name="T57" fmla="*/ 13 h 769"/>
                <a:gd name="T58" fmla="*/ 80 w 664"/>
                <a:gd name="T59" fmla="*/ 88 h 769"/>
                <a:gd name="T60" fmla="*/ 123 w 664"/>
                <a:gd name="T61" fmla="*/ 112 h 769"/>
                <a:gd name="T62" fmla="*/ 227 w 664"/>
                <a:gd name="T63" fmla="*/ 53 h 769"/>
                <a:gd name="T64" fmla="*/ 94 w 664"/>
                <a:gd name="T65" fmla="*/ 347 h 769"/>
                <a:gd name="T66" fmla="*/ 48 w 664"/>
                <a:gd name="T67" fmla="*/ 431 h 769"/>
                <a:gd name="T68" fmla="*/ 280 w 664"/>
                <a:gd name="T69" fmla="*/ 344 h 769"/>
                <a:gd name="T70" fmla="*/ 418 w 664"/>
                <a:gd name="T71" fmla="*/ 191 h 769"/>
                <a:gd name="T72" fmla="*/ 461 w 664"/>
                <a:gd name="T73" fmla="*/ 130 h 769"/>
                <a:gd name="T74" fmla="*/ 460 w 664"/>
                <a:gd name="T75" fmla="*/ 251 h 769"/>
                <a:gd name="T76" fmla="*/ 531 w 664"/>
                <a:gd name="T77" fmla="*/ 271 h 769"/>
                <a:gd name="T78" fmla="*/ 578 w 664"/>
                <a:gd name="T79" fmla="*/ 196 h 769"/>
                <a:gd name="T80" fmla="*/ 549 w 664"/>
                <a:gd name="T81" fmla="*/ 143 h 769"/>
                <a:gd name="T82" fmla="*/ 521 w 664"/>
                <a:gd name="T83" fmla="*/ 103 h 769"/>
                <a:gd name="T84" fmla="*/ 479 w 664"/>
                <a:gd name="T85" fmla="*/ 61 h 769"/>
                <a:gd name="T86" fmla="*/ 396 w 664"/>
                <a:gd name="T87" fmla="*/ 126 h 769"/>
                <a:gd name="T88" fmla="*/ 382 w 664"/>
                <a:gd name="T89" fmla="*/ 101 h 769"/>
                <a:gd name="T90" fmla="*/ 353 w 664"/>
                <a:gd name="T91" fmla="*/ 79 h 769"/>
                <a:gd name="T92" fmla="*/ 380 w 664"/>
                <a:gd name="T93" fmla="*/ 24 h 769"/>
                <a:gd name="T94" fmla="*/ 334 w 664"/>
                <a:gd name="T95" fmla="*/ 24 h 769"/>
                <a:gd name="T96" fmla="*/ 297 w 664"/>
                <a:gd name="T97" fmla="*/ 147 h 769"/>
                <a:gd name="T98" fmla="*/ 289 w 664"/>
                <a:gd name="T99" fmla="*/ 246 h 769"/>
                <a:gd name="T100" fmla="*/ 329 w 664"/>
                <a:gd name="T101" fmla="*/ 148 h 769"/>
                <a:gd name="T102" fmla="*/ 74 w 664"/>
                <a:gd name="T103" fmla="*/ 438 h 769"/>
                <a:gd name="T104" fmla="*/ 220 w 664"/>
                <a:gd name="T105" fmla="*/ 314 h 769"/>
                <a:gd name="T106" fmla="*/ 158 w 664"/>
                <a:gd name="T107" fmla="*/ 428 h 769"/>
                <a:gd name="T108" fmla="*/ 212 w 664"/>
                <a:gd name="T109" fmla="*/ 381 h 769"/>
                <a:gd name="T110" fmla="*/ 362 w 664"/>
                <a:gd name="T111" fmla="*/ 377 h 769"/>
                <a:gd name="T112" fmla="*/ 135 w 664"/>
                <a:gd name="T113" fmla="*/ 601 h 769"/>
                <a:gd name="T114" fmla="*/ 404 w 664"/>
                <a:gd name="T115" fmla="*/ 449 h 769"/>
                <a:gd name="T116" fmla="*/ 211 w 664"/>
                <a:gd name="T117" fmla="*/ 686 h 769"/>
                <a:gd name="T118" fmla="*/ 263 w 664"/>
                <a:gd name="T119" fmla="*/ 650 h 769"/>
                <a:gd name="T120" fmla="*/ 286 w 664"/>
                <a:gd name="T121" fmla="*/ 653 h 769"/>
                <a:gd name="T122" fmla="*/ 577 w 664"/>
                <a:gd name="T123" fmla="*/ 394 h 769"/>
                <a:gd name="T124" fmla="*/ 428 w 664"/>
                <a:gd name="T125" fmla="*/ 65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769">
                  <a:moveTo>
                    <a:pt x="661" y="487"/>
                  </a:moveTo>
                  <a:cubicBezTo>
                    <a:pt x="655" y="493"/>
                    <a:pt x="648" y="498"/>
                    <a:pt x="659" y="482"/>
                  </a:cubicBezTo>
                  <a:cubicBezTo>
                    <a:pt x="660" y="481"/>
                    <a:pt x="657" y="479"/>
                    <a:pt x="656" y="480"/>
                  </a:cubicBezTo>
                  <a:cubicBezTo>
                    <a:pt x="611" y="525"/>
                    <a:pt x="640" y="488"/>
                    <a:pt x="650" y="477"/>
                  </a:cubicBezTo>
                  <a:cubicBezTo>
                    <a:pt x="651" y="476"/>
                    <a:pt x="649" y="474"/>
                    <a:pt x="647" y="475"/>
                  </a:cubicBezTo>
                  <a:cubicBezTo>
                    <a:pt x="625" y="493"/>
                    <a:pt x="603" y="512"/>
                    <a:pt x="581" y="531"/>
                  </a:cubicBezTo>
                  <a:cubicBezTo>
                    <a:pt x="603" y="512"/>
                    <a:pt x="622" y="488"/>
                    <a:pt x="644" y="468"/>
                  </a:cubicBezTo>
                  <a:cubicBezTo>
                    <a:pt x="645" y="467"/>
                    <a:pt x="643" y="465"/>
                    <a:pt x="642" y="466"/>
                  </a:cubicBezTo>
                  <a:cubicBezTo>
                    <a:pt x="635" y="472"/>
                    <a:pt x="628" y="478"/>
                    <a:pt x="622" y="484"/>
                  </a:cubicBezTo>
                  <a:cubicBezTo>
                    <a:pt x="620" y="486"/>
                    <a:pt x="618" y="488"/>
                    <a:pt x="616" y="490"/>
                  </a:cubicBezTo>
                  <a:cubicBezTo>
                    <a:pt x="608" y="497"/>
                    <a:pt x="601" y="505"/>
                    <a:pt x="594" y="513"/>
                  </a:cubicBezTo>
                  <a:cubicBezTo>
                    <a:pt x="589" y="517"/>
                    <a:pt x="585" y="521"/>
                    <a:pt x="580" y="524"/>
                  </a:cubicBezTo>
                  <a:cubicBezTo>
                    <a:pt x="579" y="522"/>
                    <a:pt x="579" y="519"/>
                    <a:pt x="578" y="517"/>
                  </a:cubicBezTo>
                  <a:cubicBezTo>
                    <a:pt x="589" y="508"/>
                    <a:pt x="599" y="496"/>
                    <a:pt x="608" y="485"/>
                  </a:cubicBezTo>
                  <a:cubicBezTo>
                    <a:pt x="617" y="476"/>
                    <a:pt x="627" y="468"/>
                    <a:pt x="636" y="458"/>
                  </a:cubicBezTo>
                  <a:cubicBezTo>
                    <a:pt x="637" y="457"/>
                    <a:pt x="636" y="455"/>
                    <a:pt x="634" y="456"/>
                  </a:cubicBezTo>
                  <a:cubicBezTo>
                    <a:pt x="623" y="464"/>
                    <a:pt x="614" y="474"/>
                    <a:pt x="605" y="484"/>
                  </a:cubicBezTo>
                  <a:cubicBezTo>
                    <a:pt x="601" y="488"/>
                    <a:pt x="597" y="491"/>
                    <a:pt x="595" y="493"/>
                  </a:cubicBezTo>
                  <a:cubicBezTo>
                    <a:pt x="586" y="501"/>
                    <a:pt x="579" y="508"/>
                    <a:pt x="572" y="517"/>
                  </a:cubicBezTo>
                  <a:cubicBezTo>
                    <a:pt x="569" y="519"/>
                    <a:pt x="567" y="521"/>
                    <a:pt x="564" y="523"/>
                  </a:cubicBezTo>
                  <a:cubicBezTo>
                    <a:pt x="569" y="519"/>
                    <a:pt x="589" y="490"/>
                    <a:pt x="597" y="481"/>
                  </a:cubicBezTo>
                  <a:cubicBezTo>
                    <a:pt x="602" y="476"/>
                    <a:pt x="606" y="472"/>
                    <a:pt x="611" y="467"/>
                  </a:cubicBezTo>
                  <a:cubicBezTo>
                    <a:pt x="623" y="456"/>
                    <a:pt x="635" y="445"/>
                    <a:pt x="644" y="431"/>
                  </a:cubicBezTo>
                  <a:cubicBezTo>
                    <a:pt x="645" y="430"/>
                    <a:pt x="643" y="428"/>
                    <a:pt x="642" y="430"/>
                  </a:cubicBezTo>
                  <a:cubicBezTo>
                    <a:pt x="632" y="440"/>
                    <a:pt x="621" y="451"/>
                    <a:pt x="611" y="462"/>
                  </a:cubicBezTo>
                  <a:cubicBezTo>
                    <a:pt x="608" y="464"/>
                    <a:pt x="606" y="466"/>
                    <a:pt x="603" y="469"/>
                  </a:cubicBezTo>
                  <a:cubicBezTo>
                    <a:pt x="578" y="490"/>
                    <a:pt x="555" y="514"/>
                    <a:pt x="532" y="538"/>
                  </a:cubicBezTo>
                  <a:cubicBezTo>
                    <a:pt x="511" y="556"/>
                    <a:pt x="491" y="576"/>
                    <a:pt x="471" y="595"/>
                  </a:cubicBezTo>
                  <a:cubicBezTo>
                    <a:pt x="459" y="606"/>
                    <a:pt x="446" y="616"/>
                    <a:pt x="434" y="626"/>
                  </a:cubicBezTo>
                  <a:cubicBezTo>
                    <a:pt x="483" y="576"/>
                    <a:pt x="536" y="529"/>
                    <a:pt x="585" y="479"/>
                  </a:cubicBezTo>
                  <a:cubicBezTo>
                    <a:pt x="591" y="472"/>
                    <a:pt x="597" y="465"/>
                    <a:pt x="603" y="459"/>
                  </a:cubicBezTo>
                  <a:cubicBezTo>
                    <a:pt x="618" y="445"/>
                    <a:pt x="631" y="430"/>
                    <a:pt x="644" y="415"/>
                  </a:cubicBezTo>
                  <a:cubicBezTo>
                    <a:pt x="645" y="414"/>
                    <a:pt x="643" y="412"/>
                    <a:pt x="642" y="413"/>
                  </a:cubicBezTo>
                  <a:cubicBezTo>
                    <a:pt x="624" y="432"/>
                    <a:pt x="606" y="451"/>
                    <a:pt x="588" y="469"/>
                  </a:cubicBezTo>
                  <a:cubicBezTo>
                    <a:pt x="570" y="485"/>
                    <a:pt x="551" y="501"/>
                    <a:pt x="533" y="517"/>
                  </a:cubicBezTo>
                  <a:cubicBezTo>
                    <a:pt x="483" y="564"/>
                    <a:pt x="438" y="617"/>
                    <a:pt x="388" y="663"/>
                  </a:cubicBezTo>
                  <a:cubicBezTo>
                    <a:pt x="336" y="710"/>
                    <a:pt x="407" y="640"/>
                    <a:pt x="418" y="630"/>
                  </a:cubicBezTo>
                  <a:cubicBezTo>
                    <a:pt x="447" y="603"/>
                    <a:pt x="475" y="573"/>
                    <a:pt x="504" y="545"/>
                  </a:cubicBezTo>
                  <a:cubicBezTo>
                    <a:pt x="548" y="500"/>
                    <a:pt x="604" y="458"/>
                    <a:pt x="637" y="404"/>
                  </a:cubicBezTo>
                  <a:cubicBezTo>
                    <a:pt x="638" y="402"/>
                    <a:pt x="636" y="401"/>
                    <a:pt x="635" y="402"/>
                  </a:cubicBezTo>
                  <a:cubicBezTo>
                    <a:pt x="582" y="448"/>
                    <a:pt x="536" y="506"/>
                    <a:pt x="484" y="555"/>
                  </a:cubicBezTo>
                  <a:cubicBezTo>
                    <a:pt x="452" y="586"/>
                    <a:pt x="415" y="614"/>
                    <a:pt x="382" y="646"/>
                  </a:cubicBezTo>
                  <a:cubicBezTo>
                    <a:pt x="402" y="627"/>
                    <a:pt x="421" y="607"/>
                    <a:pt x="441" y="588"/>
                  </a:cubicBezTo>
                  <a:cubicBezTo>
                    <a:pt x="504" y="527"/>
                    <a:pt x="566" y="460"/>
                    <a:pt x="633" y="404"/>
                  </a:cubicBezTo>
                  <a:cubicBezTo>
                    <a:pt x="635" y="403"/>
                    <a:pt x="632" y="401"/>
                    <a:pt x="631" y="402"/>
                  </a:cubicBezTo>
                  <a:cubicBezTo>
                    <a:pt x="618" y="412"/>
                    <a:pt x="605" y="424"/>
                    <a:pt x="593" y="435"/>
                  </a:cubicBezTo>
                  <a:cubicBezTo>
                    <a:pt x="605" y="421"/>
                    <a:pt x="616" y="407"/>
                    <a:pt x="625" y="393"/>
                  </a:cubicBezTo>
                  <a:cubicBezTo>
                    <a:pt x="626" y="391"/>
                    <a:pt x="625" y="390"/>
                    <a:pt x="623" y="391"/>
                  </a:cubicBezTo>
                  <a:cubicBezTo>
                    <a:pt x="613" y="397"/>
                    <a:pt x="603" y="404"/>
                    <a:pt x="594" y="412"/>
                  </a:cubicBezTo>
                  <a:cubicBezTo>
                    <a:pt x="603" y="403"/>
                    <a:pt x="611" y="394"/>
                    <a:pt x="619" y="384"/>
                  </a:cubicBezTo>
                  <a:cubicBezTo>
                    <a:pt x="620" y="383"/>
                    <a:pt x="618" y="381"/>
                    <a:pt x="616" y="382"/>
                  </a:cubicBezTo>
                  <a:cubicBezTo>
                    <a:pt x="580" y="410"/>
                    <a:pt x="547" y="441"/>
                    <a:pt x="514" y="473"/>
                  </a:cubicBezTo>
                  <a:cubicBezTo>
                    <a:pt x="545" y="442"/>
                    <a:pt x="575" y="411"/>
                    <a:pt x="609" y="383"/>
                  </a:cubicBezTo>
                  <a:cubicBezTo>
                    <a:pt x="610" y="382"/>
                    <a:pt x="608" y="380"/>
                    <a:pt x="607" y="381"/>
                  </a:cubicBezTo>
                  <a:cubicBezTo>
                    <a:pt x="603" y="382"/>
                    <a:pt x="600" y="384"/>
                    <a:pt x="596" y="386"/>
                  </a:cubicBezTo>
                  <a:cubicBezTo>
                    <a:pt x="593" y="390"/>
                    <a:pt x="584" y="400"/>
                    <a:pt x="580" y="404"/>
                  </a:cubicBezTo>
                  <a:cubicBezTo>
                    <a:pt x="576" y="408"/>
                    <a:pt x="573" y="411"/>
                    <a:pt x="569" y="415"/>
                  </a:cubicBezTo>
                  <a:cubicBezTo>
                    <a:pt x="573" y="410"/>
                    <a:pt x="577" y="406"/>
                    <a:pt x="581" y="402"/>
                  </a:cubicBezTo>
                  <a:cubicBezTo>
                    <a:pt x="588" y="395"/>
                    <a:pt x="592" y="390"/>
                    <a:pt x="595" y="387"/>
                  </a:cubicBezTo>
                  <a:cubicBezTo>
                    <a:pt x="593" y="388"/>
                    <a:pt x="591" y="389"/>
                    <a:pt x="590" y="391"/>
                  </a:cubicBezTo>
                  <a:cubicBezTo>
                    <a:pt x="595" y="385"/>
                    <a:pt x="601" y="380"/>
                    <a:pt x="606" y="375"/>
                  </a:cubicBezTo>
                  <a:cubicBezTo>
                    <a:pt x="608" y="374"/>
                    <a:pt x="606" y="372"/>
                    <a:pt x="604" y="373"/>
                  </a:cubicBezTo>
                  <a:cubicBezTo>
                    <a:pt x="597" y="379"/>
                    <a:pt x="590" y="386"/>
                    <a:pt x="583" y="392"/>
                  </a:cubicBezTo>
                  <a:cubicBezTo>
                    <a:pt x="589" y="386"/>
                    <a:pt x="595" y="380"/>
                    <a:pt x="600" y="374"/>
                  </a:cubicBezTo>
                  <a:cubicBezTo>
                    <a:pt x="601" y="373"/>
                    <a:pt x="599" y="370"/>
                    <a:pt x="597" y="372"/>
                  </a:cubicBezTo>
                  <a:cubicBezTo>
                    <a:pt x="596" y="373"/>
                    <a:pt x="595" y="375"/>
                    <a:pt x="593" y="376"/>
                  </a:cubicBezTo>
                  <a:cubicBezTo>
                    <a:pt x="593" y="376"/>
                    <a:pt x="593" y="376"/>
                    <a:pt x="593" y="376"/>
                  </a:cubicBezTo>
                  <a:cubicBezTo>
                    <a:pt x="553" y="408"/>
                    <a:pt x="516" y="443"/>
                    <a:pt x="479" y="479"/>
                  </a:cubicBezTo>
                  <a:cubicBezTo>
                    <a:pt x="454" y="499"/>
                    <a:pt x="429" y="520"/>
                    <a:pt x="406" y="543"/>
                  </a:cubicBezTo>
                  <a:cubicBezTo>
                    <a:pt x="374" y="574"/>
                    <a:pt x="346" y="608"/>
                    <a:pt x="317" y="642"/>
                  </a:cubicBezTo>
                  <a:cubicBezTo>
                    <a:pt x="303" y="658"/>
                    <a:pt x="289" y="672"/>
                    <a:pt x="274" y="686"/>
                  </a:cubicBezTo>
                  <a:cubicBezTo>
                    <a:pt x="319" y="636"/>
                    <a:pt x="362" y="585"/>
                    <a:pt x="409" y="537"/>
                  </a:cubicBezTo>
                  <a:cubicBezTo>
                    <a:pt x="443" y="502"/>
                    <a:pt x="479" y="470"/>
                    <a:pt x="515" y="438"/>
                  </a:cubicBezTo>
                  <a:cubicBezTo>
                    <a:pt x="541" y="414"/>
                    <a:pt x="573" y="393"/>
                    <a:pt x="593" y="364"/>
                  </a:cubicBezTo>
                  <a:cubicBezTo>
                    <a:pt x="595" y="362"/>
                    <a:pt x="593" y="361"/>
                    <a:pt x="591" y="362"/>
                  </a:cubicBezTo>
                  <a:cubicBezTo>
                    <a:pt x="591" y="362"/>
                    <a:pt x="590" y="362"/>
                    <a:pt x="589" y="363"/>
                  </a:cubicBezTo>
                  <a:cubicBezTo>
                    <a:pt x="590" y="362"/>
                    <a:pt x="591" y="361"/>
                    <a:pt x="592" y="360"/>
                  </a:cubicBezTo>
                  <a:cubicBezTo>
                    <a:pt x="594" y="359"/>
                    <a:pt x="592" y="356"/>
                    <a:pt x="590" y="357"/>
                  </a:cubicBezTo>
                  <a:cubicBezTo>
                    <a:pt x="580" y="363"/>
                    <a:pt x="571" y="369"/>
                    <a:pt x="562" y="376"/>
                  </a:cubicBezTo>
                  <a:cubicBezTo>
                    <a:pt x="570" y="368"/>
                    <a:pt x="579" y="359"/>
                    <a:pt x="587" y="350"/>
                  </a:cubicBezTo>
                  <a:cubicBezTo>
                    <a:pt x="588" y="349"/>
                    <a:pt x="586" y="346"/>
                    <a:pt x="585" y="347"/>
                  </a:cubicBezTo>
                  <a:cubicBezTo>
                    <a:pt x="571" y="357"/>
                    <a:pt x="558" y="366"/>
                    <a:pt x="545" y="377"/>
                  </a:cubicBezTo>
                  <a:cubicBezTo>
                    <a:pt x="557" y="364"/>
                    <a:pt x="569" y="352"/>
                    <a:pt x="580" y="339"/>
                  </a:cubicBezTo>
                  <a:cubicBezTo>
                    <a:pt x="581" y="337"/>
                    <a:pt x="579" y="335"/>
                    <a:pt x="578" y="336"/>
                  </a:cubicBezTo>
                  <a:cubicBezTo>
                    <a:pt x="514" y="404"/>
                    <a:pt x="439" y="458"/>
                    <a:pt x="374" y="523"/>
                  </a:cubicBezTo>
                  <a:cubicBezTo>
                    <a:pt x="342" y="555"/>
                    <a:pt x="311" y="588"/>
                    <a:pt x="278" y="619"/>
                  </a:cubicBezTo>
                  <a:cubicBezTo>
                    <a:pt x="286" y="610"/>
                    <a:pt x="295" y="600"/>
                    <a:pt x="303" y="591"/>
                  </a:cubicBezTo>
                  <a:cubicBezTo>
                    <a:pt x="309" y="585"/>
                    <a:pt x="314" y="579"/>
                    <a:pt x="320" y="573"/>
                  </a:cubicBezTo>
                  <a:cubicBezTo>
                    <a:pt x="338" y="555"/>
                    <a:pt x="356" y="537"/>
                    <a:pt x="374" y="519"/>
                  </a:cubicBezTo>
                  <a:cubicBezTo>
                    <a:pt x="412" y="484"/>
                    <a:pt x="451" y="450"/>
                    <a:pt x="488" y="414"/>
                  </a:cubicBezTo>
                  <a:cubicBezTo>
                    <a:pt x="517" y="386"/>
                    <a:pt x="552" y="361"/>
                    <a:pt x="574" y="327"/>
                  </a:cubicBezTo>
                  <a:cubicBezTo>
                    <a:pt x="575" y="326"/>
                    <a:pt x="574" y="324"/>
                    <a:pt x="572" y="325"/>
                  </a:cubicBezTo>
                  <a:cubicBezTo>
                    <a:pt x="565" y="330"/>
                    <a:pt x="559" y="335"/>
                    <a:pt x="552" y="340"/>
                  </a:cubicBezTo>
                  <a:cubicBezTo>
                    <a:pt x="556" y="336"/>
                    <a:pt x="560" y="331"/>
                    <a:pt x="563" y="326"/>
                  </a:cubicBezTo>
                  <a:cubicBezTo>
                    <a:pt x="565" y="325"/>
                    <a:pt x="562" y="323"/>
                    <a:pt x="561" y="324"/>
                  </a:cubicBezTo>
                  <a:cubicBezTo>
                    <a:pt x="547" y="339"/>
                    <a:pt x="533" y="353"/>
                    <a:pt x="519" y="367"/>
                  </a:cubicBezTo>
                  <a:cubicBezTo>
                    <a:pt x="501" y="382"/>
                    <a:pt x="483" y="398"/>
                    <a:pt x="466" y="414"/>
                  </a:cubicBezTo>
                  <a:cubicBezTo>
                    <a:pt x="453" y="424"/>
                    <a:pt x="441" y="435"/>
                    <a:pt x="428" y="445"/>
                  </a:cubicBezTo>
                  <a:cubicBezTo>
                    <a:pt x="469" y="407"/>
                    <a:pt x="510" y="371"/>
                    <a:pt x="550" y="332"/>
                  </a:cubicBezTo>
                  <a:cubicBezTo>
                    <a:pt x="551" y="331"/>
                    <a:pt x="549" y="329"/>
                    <a:pt x="548" y="330"/>
                  </a:cubicBezTo>
                  <a:cubicBezTo>
                    <a:pt x="538" y="340"/>
                    <a:pt x="528" y="349"/>
                    <a:pt x="517" y="359"/>
                  </a:cubicBezTo>
                  <a:cubicBezTo>
                    <a:pt x="523" y="352"/>
                    <a:pt x="529" y="346"/>
                    <a:pt x="535" y="338"/>
                  </a:cubicBezTo>
                  <a:cubicBezTo>
                    <a:pt x="536" y="337"/>
                    <a:pt x="534" y="335"/>
                    <a:pt x="533" y="336"/>
                  </a:cubicBezTo>
                  <a:cubicBezTo>
                    <a:pt x="528" y="339"/>
                    <a:pt x="524" y="342"/>
                    <a:pt x="519" y="345"/>
                  </a:cubicBezTo>
                  <a:cubicBezTo>
                    <a:pt x="525" y="338"/>
                    <a:pt x="531" y="330"/>
                    <a:pt x="537" y="323"/>
                  </a:cubicBezTo>
                  <a:cubicBezTo>
                    <a:pt x="538" y="321"/>
                    <a:pt x="536" y="320"/>
                    <a:pt x="535" y="321"/>
                  </a:cubicBezTo>
                  <a:cubicBezTo>
                    <a:pt x="522" y="331"/>
                    <a:pt x="510" y="342"/>
                    <a:pt x="499" y="354"/>
                  </a:cubicBezTo>
                  <a:cubicBezTo>
                    <a:pt x="492" y="361"/>
                    <a:pt x="485" y="368"/>
                    <a:pt x="477" y="374"/>
                  </a:cubicBezTo>
                  <a:cubicBezTo>
                    <a:pt x="475" y="376"/>
                    <a:pt x="452" y="399"/>
                    <a:pt x="468" y="381"/>
                  </a:cubicBezTo>
                  <a:cubicBezTo>
                    <a:pt x="489" y="359"/>
                    <a:pt x="514" y="342"/>
                    <a:pt x="531" y="316"/>
                  </a:cubicBezTo>
                  <a:cubicBezTo>
                    <a:pt x="532" y="315"/>
                    <a:pt x="531" y="313"/>
                    <a:pt x="529" y="314"/>
                  </a:cubicBezTo>
                  <a:cubicBezTo>
                    <a:pt x="507" y="329"/>
                    <a:pt x="488" y="346"/>
                    <a:pt x="469" y="364"/>
                  </a:cubicBezTo>
                  <a:cubicBezTo>
                    <a:pt x="484" y="350"/>
                    <a:pt x="503" y="331"/>
                    <a:pt x="520" y="313"/>
                  </a:cubicBezTo>
                  <a:cubicBezTo>
                    <a:pt x="520" y="313"/>
                    <a:pt x="520" y="313"/>
                    <a:pt x="521" y="312"/>
                  </a:cubicBezTo>
                  <a:cubicBezTo>
                    <a:pt x="521" y="312"/>
                    <a:pt x="521" y="312"/>
                    <a:pt x="521" y="312"/>
                  </a:cubicBezTo>
                  <a:cubicBezTo>
                    <a:pt x="523" y="310"/>
                    <a:pt x="525" y="308"/>
                    <a:pt x="527" y="306"/>
                  </a:cubicBezTo>
                  <a:cubicBezTo>
                    <a:pt x="528" y="304"/>
                    <a:pt x="526" y="302"/>
                    <a:pt x="524" y="303"/>
                  </a:cubicBezTo>
                  <a:cubicBezTo>
                    <a:pt x="522" y="306"/>
                    <a:pt x="519" y="309"/>
                    <a:pt x="517" y="311"/>
                  </a:cubicBezTo>
                  <a:cubicBezTo>
                    <a:pt x="515" y="311"/>
                    <a:pt x="513" y="313"/>
                    <a:pt x="512" y="316"/>
                  </a:cubicBezTo>
                  <a:cubicBezTo>
                    <a:pt x="500" y="327"/>
                    <a:pt x="488" y="337"/>
                    <a:pt x="476" y="347"/>
                  </a:cubicBezTo>
                  <a:cubicBezTo>
                    <a:pt x="456" y="362"/>
                    <a:pt x="486" y="334"/>
                    <a:pt x="490" y="331"/>
                  </a:cubicBezTo>
                  <a:cubicBezTo>
                    <a:pt x="499" y="321"/>
                    <a:pt x="509" y="312"/>
                    <a:pt x="518" y="302"/>
                  </a:cubicBezTo>
                  <a:cubicBezTo>
                    <a:pt x="519" y="301"/>
                    <a:pt x="518" y="299"/>
                    <a:pt x="516" y="300"/>
                  </a:cubicBezTo>
                  <a:cubicBezTo>
                    <a:pt x="502" y="309"/>
                    <a:pt x="490" y="320"/>
                    <a:pt x="477" y="331"/>
                  </a:cubicBezTo>
                  <a:cubicBezTo>
                    <a:pt x="458" y="349"/>
                    <a:pt x="481" y="326"/>
                    <a:pt x="483" y="324"/>
                  </a:cubicBezTo>
                  <a:cubicBezTo>
                    <a:pt x="492" y="315"/>
                    <a:pt x="503" y="307"/>
                    <a:pt x="512" y="298"/>
                  </a:cubicBezTo>
                  <a:cubicBezTo>
                    <a:pt x="514" y="297"/>
                    <a:pt x="512" y="294"/>
                    <a:pt x="510" y="295"/>
                  </a:cubicBezTo>
                  <a:cubicBezTo>
                    <a:pt x="496" y="304"/>
                    <a:pt x="483" y="315"/>
                    <a:pt x="470" y="326"/>
                  </a:cubicBezTo>
                  <a:cubicBezTo>
                    <a:pt x="476" y="321"/>
                    <a:pt x="493" y="302"/>
                    <a:pt x="502" y="292"/>
                  </a:cubicBezTo>
                  <a:cubicBezTo>
                    <a:pt x="504" y="291"/>
                    <a:pt x="502" y="289"/>
                    <a:pt x="500" y="290"/>
                  </a:cubicBezTo>
                  <a:cubicBezTo>
                    <a:pt x="489" y="297"/>
                    <a:pt x="479" y="305"/>
                    <a:pt x="469" y="314"/>
                  </a:cubicBezTo>
                  <a:cubicBezTo>
                    <a:pt x="450" y="331"/>
                    <a:pt x="473" y="309"/>
                    <a:pt x="475" y="306"/>
                  </a:cubicBezTo>
                  <a:cubicBezTo>
                    <a:pt x="482" y="299"/>
                    <a:pt x="489" y="292"/>
                    <a:pt x="496" y="285"/>
                  </a:cubicBezTo>
                  <a:cubicBezTo>
                    <a:pt x="497" y="283"/>
                    <a:pt x="495" y="281"/>
                    <a:pt x="494" y="282"/>
                  </a:cubicBezTo>
                  <a:cubicBezTo>
                    <a:pt x="486" y="288"/>
                    <a:pt x="479" y="293"/>
                    <a:pt x="472" y="300"/>
                  </a:cubicBezTo>
                  <a:cubicBezTo>
                    <a:pt x="452" y="319"/>
                    <a:pt x="477" y="292"/>
                    <a:pt x="481" y="287"/>
                  </a:cubicBezTo>
                  <a:cubicBezTo>
                    <a:pt x="483" y="285"/>
                    <a:pt x="481" y="283"/>
                    <a:pt x="479" y="284"/>
                  </a:cubicBezTo>
                  <a:cubicBezTo>
                    <a:pt x="471" y="291"/>
                    <a:pt x="464" y="298"/>
                    <a:pt x="456" y="305"/>
                  </a:cubicBezTo>
                  <a:cubicBezTo>
                    <a:pt x="463" y="299"/>
                    <a:pt x="468" y="291"/>
                    <a:pt x="475" y="285"/>
                  </a:cubicBezTo>
                  <a:cubicBezTo>
                    <a:pt x="476" y="283"/>
                    <a:pt x="474" y="281"/>
                    <a:pt x="472" y="282"/>
                  </a:cubicBezTo>
                  <a:cubicBezTo>
                    <a:pt x="463" y="291"/>
                    <a:pt x="454" y="300"/>
                    <a:pt x="448" y="311"/>
                  </a:cubicBezTo>
                  <a:cubicBezTo>
                    <a:pt x="447" y="313"/>
                    <a:pt x="449" y="315"/>
                    <a:pt x="450" y="313"/>
                  </a:cubicBezTo>
                  <a:cubicBezTo>
                    <a:pt x="455" y="310"/>
                    <a:pt x="459" y="306"/>
                    <a:pt x="463" y="302"/>
                  </a:cubicBezTo>
                  <a:cubicBezTo>
                    <a:pt x="458" y="307"/>
                    <a:pt x="454" y="312"/>
                    <a:pt x="451" y="318"/>
                  </a:cubicBezTo>
                  <a:cubicBezTo>
                    <a:pt x="450" y="319"/>
                    <a:pt x="452" y="321"/>
                    <a:pt x="453" y="320"/>
                  </a:cubicBezTo>
                  <a:cubicBezTo>
                    <a:pt x="466" y="311"/>
                    <a:pt x="476" y="300"/>
                    <a:pt x="487" y="289"/>
                  </a:cubicBezTo>
                  <a:cubicBezTo>
                    <a:pt x="475" y="301"/>
                    <a:pt x="464" y="313"/>
                    <a:pt x="454" y="327"/>
                  </a:cubicBezTo>
                  <a:cubicBezTo>
                    <a:pt x="453" y="329"/>
                    <a:pt x="456" y="330"/>
                    <a:pt x="457" y="329"/>
                  </a:cubicBezTo>
                  <a:cubicBezTo>
                    <a:pt x="463" y="323"/>
                    <a:pt x="470" y="318"/>
                    <a:pt x="476" y="312"/>
                  </a:cubicBezTo>
                  <a:cubicBezTo>
                    <a:pt x="468" y="320"/>
                    <a:pt x="460" y="328"/>
                    <a:pt x="453" y="338"/>
                  </a:cubicBezTo>
                  <a:cubicBezTo>
                    <a:pt x="452" y="339"/>
                    <a:pt x="454" y="341"/>
                    <a:pt x="456" y="340"/>
                  </a:cubicBezTo>
                  <a:cubicBezTo>
                    <a:pt x="472" y="329"/>
                    <a:pt x="489" y="314"/>
                    <a:pt x="503" y="302"/>
                  </a:cubicBezTo>
                  <a:cubicBezTo>
                    <a:pt x="488" y="315"/>
                    <a:pt x="474" y="328"/>
                    <a:pt x="462" y="345"/>
                  </a:cubicBezTo>
                  <a:cubicBezTo>
                    <a:pt x="461" y="346"/>
                    <a:pt x="463" y="348"/>
                    <a:pt x="465" y="347"/>
                  </a:cubicBezTo>
                  <a:cubicBezTo>
                    <a:pt x="472" y="340"/>
                    <a:pt x="480" y="334"/>
                    <a:pt x="487" y="327"/>
                  </a:cubicBezTo>
                  <a:cubicBezTo>
                    <a:pt x="492" y="322"/>
                    <a:pt x="522" y="294"/>
                    <a:pt x="501" y="314"/>
                  </a:cubicBezTo>
                  <a:cubicBezTo>
                    <a:pt x="487" y="329"/>
                    <a:pt x="473" y="343"/>
                    <a:pt x="461" y="359"/>
                  </a:cubicBezTo>
                  <a:cubicBezTo>
                    <a:pt x="460" y="361"/>
                    <a:pt x="462" y="362"/>
                    <a:pt x="464" y="361"/>
                  </a:cubicBezTo>
                  <a:cubicBezTo>
                    <a:pt x="473" y="353"/>
                    <a:pt x="483" y="345"/>
                    <a:pt x="493" y="338"/>
                  </a:cubicBezTo>
                  <a:cubicBezTo>
                    <a:pt x="482" y="348"/>
                    <a:pt x="472" y="359"/>
                    <a:pt x="462" y="371"/>
                  </a:cubicBezTo>
                  <a:cubicBezTo>
                    <a:pt x="461" y="372"/>
                    <a:pt x="463" y="375"/>
                    <a:pt x="465" y="373"/>
                  </a:cubicBezTo>
                  <a:cubicBezTo>
                    <a:pt x="474" y="364"/>
                    <a:pt x="484" y="355"/>
                    <a:pt x="493" y="347"/>
                  </a:cubicBezTo>
                  <a:cubicBezTo>
                    <a:pt x="498" y="342"/>
                    <a:pt x="503" y="338"/>
                    <a:pt x="508" y="334"/>
                  </a:cubicBezTo>
                  <a:cubicBezTo>
                    <a:pt x="538" y="308"/>
                    <a:pt x="518" y="328"/>
                    <a:pt x="512" y="335"/>
                  </a:cubicBezTo>
                  <a:cubicBezTo>
                    <a:pt x="494" y="355"/>
                    <a:pt x="472" y="371"/>
                    <a:pt x="455" y="392"/>
                  </a:cubicBezTo>
                  <a:cubicBezTo>
                    <a:pt x="454" y="393"/>
                    <a:pt x="455" y="395"/>
                    <a:pt x="457" y="394"/>
                  </a:cubicBezTo>
                  <a:cubicBezTo>
                    <a:pt x="461" y="391"/>
                    <a:pt x="465" y="388"/>
                    <a:pt x="469" y="384"/>
                  </a:cubicBezTo>
                  <a:cubicBezTo>
                    <a:pt x="458" y="395"/>
                    <a:pt x="447" y="406"/>
                    <a:pt x="438" y="419"/>
                  </a:cubicBezTo>
                  <a:cubicBezTo>
                    <a:pt x="437" y="420"/>
                    <a:pt x="439" y="422"/>
                    <a:pt x="440" y="421"/>
                  </a:cubicBezTo>
                  <a:cubicBezTo>
                    <a:pt x="441" y="420"/>
                    <a:pt x="442" y="419"/>
                    <a:pt x="444" y="418"/>
                  </a:cubicBezTo>
                  <a:cubicBezTo>
                    <a:pt x="441" y="422"/>
                    <a:pt x="438" y="427"/>
                    <a:pt x="436" y="431"/>
                  </a:cubicBezTo>
                  <a:cubicBezTo>
                    <a:pt x="436" y="433"/>
                    <a:pt x="438" y="433"/>
                    <a:pt x="438" y="432"/>
                  </a:cubicBezTo>
                  <a:cubicBezTo>
                    <a:pt x="441" y="425"/>
                    <a:pt x="446" y="418"/>
                    <a:pt x="452" y="412"/>
                  </a:cubicBezTo>
                  <a:cubicBezTo>
                    <a:pt x="459" y="407"/>
                    <a:pt x="466" y="401"/>
                    <a:pt x="472" y="396"/>
                  </a:cubicBezTo>
                  <a:cubicBezTo>
                    <a:pt x="478" y="391"/>
                    <a:pt x="484" y="387"/>
                    <a:pt x="490" y="383"/>
                  </a:cubicBezTo>
                  <a:cubicBezTo>
                    <a:pt x="493" y="381"/>
                    <a:pt x="497" y="378"/>
                    <a:pt x="500" y="375"/>
                  </a:cubicBezTo>
                  <a:cubicBezTo>
                    <a:pt x="470" y="404"/>
                    <a:pt x="439" y="432"/>
                    <a:pt x="409" y="460"/>
                  </a:cubicBezTo>
                  <a:cubicBezTo>
                    <a:pt x="387" y="478"/>
                    <a:pt x="366" y="497"/>
                    <a:pt x="346" y="517"/>
                  </a:cubicBezTo>
                  <a:cubicBezTo>
                    <a:pt x="331" y="533"/>
                    <a:pt x="316" y="549"/>
                    <a:pt x="301" y="565"/>
                  </a:cubicBezTo>
                  <a:cubicBezTo>
                    <a:pt x="296" y="572"/>
                    <a:pt x="290" y="578"/>
                    <a:pt x="284" y="584"/>
                  </a:cubicBezTo>
                  <a:cubicBezTo>
                    <a:pt x="261" y="608"/>
                    <a:pt x="238" y="631"/>
                    <a:pt x="215" y="654"/>
                  </a:cubicBezTo>
                  <a:cubicBezTo>
                    <a:pt x="203" y="665"/>
                    <a:pt x="190" y="676"/>
                    <a:pt x="178" y="686"/>
                  </a:cubicBezTo>
                  <a:cubicBezTo>
                    <a:pt x="185" y="680"/>
                    <a:pt x="193" y="671"/>
                    <a:pt x="200" y="663"/>
                  </a:cubicBezTo>
                  <a:cubicBezTo>
                    <a:pt x="229" y="637"/>
                    <a:pt x="255" y="607"/>
                    <a:pt x="282" y="580"/>
                  </a:cubicBezTo>
                  <a:cubicBezTo>
                    <a:pt x="307" y="555"/>
                    <a:pt x="332" y="531"/>
                    <a:pt x="356" y="506"/>
                  </a:cubicBezTo>
                  <a:cubicBezTo>
                    <a:pt x="378" y="485"/>
                    <a:pt x="406" y="460"/>
                    <a:pt x="420" y="432"/>
                  </a:cubicBezTo>
                  <a:cubicBezTo>
                    <a:pt x="420" y="431"/>
                    <a:pt x="419" y="429"/>
                    <a:pt x="418" y="430"/>
                  </a:cubicBezTo>
                  <a:cubicBezTo>
                    <a:pt x="411" y="435"/>
                    <a:pt x="405" y="440"/>
                    <a:pt x="399" y="444"/>
                  </a:cubicBezTo>
                  <a:cubicBezTo>
                    <a:pt x="405" y="438"/>
                    <a:pt x="410" y="432"/>
                    <a:pt x="415" y="425"/>
                  </a:cubicBezTo>
                  <a:cubicBezTo>
                    <a:pt x="416" y="423"/>
                    <a:pt x="414" y="422"/>
                    <a:pt x="413" y="423"/>
                  </a:cubicBezTo>
                  <a:cubicBezTo>
                    <a:pt x="398" y="433"/>
                    <a:pt x="383" y="445"/>
                    <a:pt x="369" y="458"/>
                  </a:cubicBezTo>
                  <a:cubicBezTo>
                    <a:pt x="383" y="441"/>
                    <a:pt x="398" y="424"/>
                    <a:pt x="413" y="406"/>
                  </a:cubicBezTo>
                  <a:cubicBezTo>
                    <a:pt x="414" y="405"/>
                    <a:pt x="412" y="402"/>
                    <a:pt x="410" y="404"/>
                  </a:cubicBezTo>
                  <a:cubicBezTo>
                    <a:pt x="394" y="419"/>
                    <a:pt x="377" y="434"/>
                    <a:pt x="361" y="450"/>
                  </a:cubicBezTo>
                  <a:cubicBezTo>
                    <a:pt x="378" y="433"/>
                    <a:pt x="393" y="415"/>
                    <a:pt x="406" y="395"/>
                  </a:cubicBezTo>
                  <a:cubicBezTo>
                    <a:pt x="407" y="393"/>
                    <a:pt x="405" y="392"/>
                    <a:pt x="404" y="393"/>
                  </a:cubicBezTo>
                  <a:cubicBezTo>
                    <a:pt x="360" y="433"/>
                    <a:pt x="320" y="478"/>
                    <a:pt x="279" y="521"/>
                  </a:cubicBezTo>
                  <a:cubicBezTo>
                    <a:pt x="236" y="565"/>
                    <a:pt x="191" y="606"/>
                    <a:pt x="147" y="648"/>
                  </a:cubicBezTo>
                  <a:cubicBezTo>
                    <a:pt x="234" y="564"/>
                    <a:pt x="324" y="475"/>
                    <a:pt x="405" y="384"/>
                  </a:cubicBezTo>
                  <a:cubicBezTo>
                    <a:pt x="406" y="383"/>
                    <a:pt x="404" y="381"/>
                    <a:pt x="403" y="382"/>
                  </a:cubicBezTo>
                  <a:cubicBezTo>
                    <a:pt x="357" y="421"/>
                    <a:pt x="317" y="466"/>
                    <a:pt x="276" y="511"/>
                  </a:cubicBezTo>
                  <a:cubicBezTo>
                    <a:pt x="256" y="530"/>
                    <a:pt x="237" y="551"/>
                    <a:pt x="218" y="571"/>
                  </a:cubicBezTo>
                  <a:cubicBezTo>
                    <a:pt x="193" y="596"/>
                    <a:pt x="168" y="619"/>
                    <a:pt x="140" y="640"/>
                  </a:cubicBezTo>
                  <a:cubicBezTo>
                    <a:pt x="151" y="632"/>
                    <a:pt x="160" y="622"/>
                    <a:pt x="170" y="612"/>
                  </a:cubicBezTo>
                  <a:cubicBezTo>
                    <a:pt x="195" y="592"/>
                    <a:pt x="216" y="566"/>
                    <a:pt x="235" y="546"/>
                  </a:cubicBezTo>
                  <a:cubicBezTo>
                    <a:pt x="291" y="489"/>
                    <a:pt x="345" y="431"/>
                    <a:pt x="400" y="374"/>
                  </a:cubicBezTo>
                  <a:cubicBezTo>
                    <a:pt x="402" y="373"/>
                    <a:pt x="400" y="371"/>
                    <a:pt x="399" y="372"/>
                  </a:cubicBezTo>
                  <a:cubicBezTo>
                    <a:pt x="389" y="377"/>
                    <a:pt x="381" y="384"/>
                    <a:pt x="372" y="390"/>
                  </a:cubicBezTo>
                  <a:cubicBezTo>
                    <a:pt x="381" y="381"/>
                    <a:pt x="391" y="372"/>
                    <a:pt x="399" y="363"/>
                  </a:cubicBezTo>
                  <a:cubicBezTo>
                    <a:pt x="400" y="362"/>
                    <a:pt x="399" y="360"/>
                    <a:pt x="398" y="361"/>
                  </a:cubicBezTo>
                  <a:cubicBezTo>
                    <a:pt x="379" y="367"/>
                    <a:pt x="368" y="385"/>
                    <a:pt x="354" y="399"/>
                  </a:cubicBezTo>
                  <a:cubicBezTo>
                    <a:pt x="334" y="418"/>
                    <a:pt x="314" y="437"/>
                    <a:pt x="294" y="456"/>
                  </a:cubicBezTo>
                  <a:cubicBezTo>
                    <a:pt x="279" y="469"/>
                    <a:pt x="264" y="482"/>
                    <a:pt x="249" y="495"/>
                  </a:cubicBezTo>
                  <a:cubicBezTo>
                    <a:pt x="252" y="492"/>
                    <a:pt x="255" y="489"/>
                    <a:pt x="257" y="486"/>
                  </a:cubicBezTo>
                  <a:cubicBezTo>
                    <a:pt x="301" y="442"/>
                    <a:pt x="353" y="400"/>
                    <a:pt x="391" y="351"/>
                  </a:cubicBezTo>
                  <a:cubicBezTo>
                    <a:pt x="392" y="349"/>
                    <a:pt x="390" y="348"/>
                    <a:pt x="389" y="349"/>
                  </a:cubicBezTo>
                  <a:cubicBezTo>
                    <a:pt x="380" y="354"/>
                    <a:pt x="372" y="360"/>
                    <a:pt x="364" y="366"/>
                  </a:cubicBezTo>
                  <a:cubicBezTo>
                    <a:pt x="369" y="359"/>
                    <a:pt x="374" y="352"/>
                    <a:pt x="379" y="344"/>
                  </a:cubicBezTo>
                  <a:cubicBezTo>
                    <a:pt x="380" y="342"/>
                    <a:pt x="378" y="341"/>
                    <a:pt x="376" y="342"/>
                  </a:cubicBezTo>
                  <a:cubicBezTo>
                    <a:pt x="364" y="352"/>
                    <a:pt x="352" y="362"/>
                    <a:pt x="340" y="373"/>
                  </a:cubicBezTo>
                  <a:cubicBezTo>
                    <a:pt x="349" y="361"/>
                    <a:pt x="358" y="349"/>
                    <a:pt x="365" y="336"/>
                  </a:cubicBezTo>
                  <a:cubicBezTo>
                    <a:pt x="366" y="335"/>
                    <a:pt x="365" y="333"/>
                    <a:pt x="363" y="334"/>
                  </a:cubicBezTo>
                  <a:cubicBezTo>
                    <a:pt x="324" y="357"/>
                    <a:pt x="302" y="398"/>
                    <a:pt x="270" y="429"/>
                  </a:cubicBezTo>
                  <a:cubicBezTo>
                    <a:pt x="227" y="469"/>
                    <a:pt x="190" y="515"/>
                    <a:pt x="148" y="557"/>
                  </a:cubicBezTo>
                  <a:cubicBezTo>
                    <a:pt x="141" y="564"/>
                    <a:pt x="91" y="619"/>
                    <a:pt x="119" y="586"/>
                  </a:cubicBezTo>
                  <a:cubicBezTo>
                    <a:pt x="141" y="561"/>
                    <a:pt x="164" y="536"/>
                    <a:pt x="188" y="511"/>
                  </a:cubicBezTo>
                  <a:cubicBezTo>
                    <a:pt x="234" y="462"/>
                    <a:pt x="283" y="416"/>
                    <a:pt x="325" y="363"/>
                  </a:cubicBezTo>
                  <a:cubicBezTo>
                    <a:pt x="327" y="362"/>
                    <a:pt x="325" y="359"/>
                    <a:pt x="323" y="361"/>
                  </a:cubicBezTo>
                  <a:cubicBezTo>
                    <a:pt x="280" y="406"/>
                    <a:pt x="235" y="449"/>
                    <a:pt x="193" y="496"/>
                  </a:cubicBezTo>
                  <a:cubicBezTo>
                    <a:pt x="191" y="499"/>
                    <a:pt x="188" y="502"/>
                    <a:pt x="185" y="505"/>
                  </a:cubicBezTo>
                  <a:cubicBezTo>
                    <a:pt x="202" y="484"/>
                    <a:pt x="220" y="464"/>
                    <a:pt x="238" y="444"/>
                  </a:cubicBezTo>
                  <a:cubicBezTo>
                    <a:pt x="265" y="415"/>
                    <a:pt x="300" y="393"/>
                    <a:pt x="313" y="355"/>
                  </a:cubicBezTo>
                  <a:cubicBezTo>
                    <a:pt x="314" y="353"/>
                    <a:pt x="312" y="352"/>
                    <a:pt x="311" y="353"/>
                  </a:cubicBezTo>
                  <a:cubicBezTo>
                    <a:pt x="306" y="357"/>
                    <a:pt x="301" y="361"/>
                    <a:pt x="296" y="366"/>
                  </a:cubicBezTo>
                  <a:cubicBezTo>
                    <a:pt x="305" y="353"/>
                    <a:pt x="313" y="339"/>
                    <a:pt x="316" y="325"/>
                  </a:cubicBezTo>
                  <a:cubicBezTo>
                    <a:pt x="316" y="323"/>
                    <a:pt x="314" y="322"/>
                    <a:pt x="313" y="324"/>
                  </a:cubicBezTo>
                  <a:cubicBezTo>
                    <a:pt x="286" y="362"/>
                    <a:pt x="254" y="396"/>
                    <a:pt x="223" y="431"/>
                  </a:cubicBezTo>
                  <a:cubicBezTo>
                    <a:pt x="229" y="423"/>
                    <a:pt x="235" y="416"/>
                    <a:pt x="241" y="408"/>
                  </a:cubicBezTo>
                  <a:cubicBezTo>
                    <a:pt x="259" y="384"/>
                    <a:pt x="276" y="361"/>
                    <a:pt x="293" y="337"/>
                  </a:cubicBezTo>
                  <a:cubicBezTo>
                    <a:pt x="312" y="317"/>
                    <a:pt x="330" y="297"/>
                    <a:pt x="347" y="276"/>
                  </a:cubicBezTo>
                  <a:cubicBezTo>
                    <a:pt x="354" y="269"/>
                    <a:pt x="361" y="262"/>
                    <a:pt x="368" y="256"/>
                  </a:cubicBezTo>
                  <a:cubicBezTo>
                    <a:pt x="370" y="254"/>
                    <a:pt x="368" y="252"/>
                    <a:pt x="366" y="254"/>
                  </a:cubicBezTo>
                  <a:cubicBezTo>
                    <a:pt x="364" y="256"/>
                    <a:pt x="362" y="258"/>
                    <a:pt x="360" y="259"/>
                  </a:cubicBezTo>
                  <a:cubicBezTo>
                    <a:pt x="364" y="255"/>
                    <a:pt x="367" y="250"/>
                    <a:pt x="371" y="246"/>
                  </a:cubicBezTo>
                  <a:cubicBezTo>
                    <a:pt x="371" y="246"/>
                    <a:pt x="371" y="246"/>
                    <a:pt x="371" y="246"/>
                  </a:cubicBezTo>
                  <a:cubicBezTo>
                    <a:pt x="371" y="246"/>
                    <a:pt x="371" y="247"/>
                    <a:pt x="371" y="247"/>
                  </a:cubicBezTo>
                  <a:cubicBezTo>
                    <a:pt x="373" y="247"/>
                    <a:pt x="372" y="247"/>
                    <a:pt x="374" y="246"/>
                  </a:cubicBezTo>
                  <a:cubicBezTo>
                    <a:pt x="374" y="246"/>
                    <a:pt x="374" y="246"/>
                    <a:pt x="374" y="246"/>
                  </a:cubicBezTo>
                  <a:cubicBezTo>
                    <a:pt x="371" y="246"/>
                    <a:pt x="382" y="235"/>
                    <a:pt x="384" y="234"/>
                  </a:cubicBezTo>
                  <a:cubicBezTo>
                    <a:pt x="391" y="227"/>
                    <a:pt x="397" y="218"/>
                    <a:pt x="403" y="210"/>
                  </a:cubicBezTo>
                  <a:cubicBezTo>
                    <a:pt x="403" y="209"/>
                    <a:pt x="403" y="209"/>
                    <a:pt x="404" y="208"/>
                  </a:cubicBezTo>
                  <a:cubicBezTo>
                    <a:pt x="397" y="218"/>
                    <a:pt x="390" y="228"/>
                    <a:pt x="383" y="238"/>
                  </a:cubicBezTo>
                  <a:cubicBezTo>
                    <a:pt x="383" y="238"/>
                    <a:pt x="383" y="238"/>
                    <a:pt x="383" y="238"/>
                  </a:cubicBezTo>
                  <a:cubicBezTo>
                    <a:pt x="382" y="240"/>
                    <a:pt x="380" y="242"/>
                    <a:pt x="379" y="244"/>
                  </a:cubicBezTo>
                  <a:cubicBezTo>
                    <a:pt x="378" y="245"/>
                    <a:pt x="381" y="247"/>
                    <a:pt x="382" y="246"/>
                  </a:cubicBezTo>
                  <a:cubicBezTo>
                    <a:pt x="388" y="239"/>
                    <a:pt x="394" y="232"/>
                    <a:pt x="400" y="225"/>
                  </a:cubicBezTo>
                  <a:cubicBezTo>
                    <a:pt x="403" y="222"/>
                    <a:pt x="406" y="219"/>
                    <a:pt x="409" y="216"/>
                  </a:cubicBezTo>
                  <a:cubicBezTo>
                    <a:pt x="400" y="229"/>
                    <a:pt x="388" y="240"/>
                    <a:pt x="382" y="256"/>
                  </a:cubicBezTo>
                  <a:cubicBezTo>
                    <a:pt x="382" y="258"/>
                    <a:pt x="384" y="259"/>
                    <a:pt x="385" y="258"/>
                  </a:cubicBezTo>
                  <a:cubicBezTo>
                    <a:pt x="393" y="248"/>
                    <a:pt x="402" y="240"/>
                    <a:pt x="411" y="232"/>
                  </a:cubicBezTo>
                  <a:cubicBezTo>
                    <a:pt x="409" y="234"/>
                    <a:pt x="407" y="237"/>
                    <a:pt x="405" y="240"/>
                  </a:cubicBezTo>
                  <a:cubicBezTo>
                    <a:pt x="400" y="247"/>
                    <a:pt x="394" y="255"/>
                    <a:pt x="388" y="263"/>
                  </a:cubicBezTo>
                  <a:cubicBezTo>
                    <a:pt x="387" y="264"/>
                    <a:pt x="389" y="266"/>
                    <a:pt x="391" y="265"/>
                  </a:cubicBezTo>
                  <a:cubicBezTo>
                    <a:pt x="400" y="255"/>
                    <a:pt x="409" y="246"/>
                    <a:pt x="419" y="237"/>
                  </a:cubicBezTo>
                  <a:cubicBezTo>
                    <a:pt x="411" y="244"/>
                    <a:pt x="402" y="259"/>
                    <a:pt x="396" y="269"/>
                  </a:cubicBezTo>
                  <a:cubicBezTo>
                    <a:pt x="395" y="271"/>
                    <a:pt x="397" y="273"/>
                    <a:pt x="398" y="271"/>
                  </a:cubicBezTo>
                  <a:cubicBezTo>
                    <a:pt x="403" y="267"/>
                    <a:pt x="407" y="263"/>
                    <a:pt x="412" y="259"/>
                  </a:cubicBezTo>
                  <a:cubicBezTo>
                    <a:pt x="415" y="256"/>
                    <a:pt x="418" y="253"/>
                    <a:pt x="421" y="250"/>
                  </a:cubicBezTo>
                  <a:cubicBezTo>
                    <a:pt x="426" y="245"/>
                    <a:pt x="426" y="245"/>
                    <a:pt x="422" y="250"/>
                  </a:cubicBezTo>
                  <a:cubicBezTo>
                    <a:pt x="420" y="254"/>
                    <a:pt x="417" y="257"/>
                    <a:pt x="415" y="261"/>
                  </a:cubicBezTo>
                  <a:cubicBezTo>
                    <a:pt x="414" y="263"/>
                    <a:pt x="413" y="265"/>
                    <a:pt x="412" y="266"/>
                  </a:cubicBezTo>
                  <a:cubicBezTo>
                    <a:pt x="411" y="266"/>
                    <a:pt x="410" y="267"/>
                    <a:pt x="410" y="268"/>
                  </a:cubicBezTo>
                  <a:cubicBezTo>
                    <a:pt x="410" y="269"/>
                    <a:pt x="409" y="270"/>
                    <a:pt x="410" y="272"/>
                  </a:cubicBezTo>
                  <a:cubicBezTo>
                    <a:pt x="411" y="273"/>
                    <a:pt x="412" y="273"/>
                    <a:pt x="413" y="272"/>
                  </a:cubicBezTo>
                  <a:cubicBezTo>
                    <a:pt x="419" y="263"/>
                    <a:pt x="426" y="252"/>
                    <a:pt x="430" y="242"/>
                  </a:cubicBezTo>
                  <a:cubicBezTo>
                    <a:pt x="431" y="240"/>
                    <a:pt x="428" y="239"/>
                    <a:pt x="427" y="240"/>
                  </a:cubicBezTo>
                  <a:cubicBezTo>
                    <a:pt x="423" y="244"/>
                    <a:pt x="418" y="248"/>
                    <a:pt x="414" y="252"/>
                  </a:cubicBezTo>
                  <a:cubicBezTo>
                    <a:pt x="411" y="255"/>
                    <a:pt x="409" y="257"/>
                    <a:pt x="406" y="260"/>
                  </a:cubicBezTo>
                  <a:cubicBezTo>
                    <a:pt x="412" y="251"/>
                    <a:pt x="418" y="243"/>
                    <a:pt x="423" y="233"/>
                  </a:cubicBezTo>
                  <a:cubicBezTo>
                    <a:pt x="424" y="232"/>
                    <a:pt x="423" y="231"/>
                    <a:pt x="422" y="231"/>
                  </a:cubicBezTo>
                  <a:cubicBezTo>
                    <a:pt x="422" y="231"/>
                    <a:pt x="423" y="230"/>
                    <a:pt x="423" y="230"/>
                  </a:cubicBezTo>
                  <a:cubicBezTo>
                    <a:pt x="422" y="227"/>
                    <a:pt x="422" y="225"/>
                    <a:pt x="421" y="223"/>
                  </a:cubicBezTo>
                  <a:cubicBezTo>
                    <a:pt x="422" y="223"/>
                    <a:pt x="422" y="222"/>
                    <a:pt x="422" y="222"/>
                  </a:cubicBezTo>
                  <a:cubicBezTo>
                    <a:pt x="423" y="221"/>
                    <a:pt x="422" y="220"/>
                    <a:pt x="421" y="220"/>
                  </a:cubicBezTo>
                  <a:cubicBezTo>
                    <a:pt x="418" y="194"/>
                    <a:pt x="422" y="162"/>
                    <a:pt x="428" y="138"/>
                  </a:cubicBezTo>
                  <a:cubicBezTo>
                    <a:pt x="444" y="129"/>
                    <a:pt x="454" y="128"/>
                    <a:pt x="459" y="134"/>
                  </a:cubicBezTo>
                  <a:cubicBezTo>
                    <a:pt x="459" y="135"/>
                    <a:pt x="459" y="135"/>
                    <a:pt x="460" y="135"/>
                  </a:cubicBezTo>
                  <a:cubicBezTo>
                    <a:pt x="462" y="138"/>
                    <a:pt x="462" y="142"/>
                    <a:pt x="462" y="148"/>
                  </a:cubicBezTo>
                  <a:cubicBezTo>
                    <a:pt x="460" y="151"/>
                    <a:pt x="457" y="154"/>
                    <a:pt x="454" y="157"/>
                  </a:cubicBezTo>
                  <a:cubicBezTo>
                    <a:pt x="453" y="158"/>
                    <a:pt x="450" y="162"/>
                    <a:pt x="451" y="164"/>
                  </a:cubicBezTo>
                  <a:cubicBezTo>
                    <a:pt x="452" y="172"/>
                    <a:pt x="456" y="177"/>
                    <a:pt x="462" y="181"/>
                  </a:cubicBezTo>
                  <a:cubicBezTo>
                    <a:pt x="468" y="185"/>
                    <a:pt x="477" y="188"/>
                    <a:pt x="482" y="192"/>
                  </a:cubicBezTo>
                  <a:cubicBezTo>
                    <a:pt x="482" y="192"/>
                    <a:pt x="482" y="192"/>
                    <a:pt x="481" y="193"/>
                  </a:cubicBezTo>
                  <a:cubicBezTo>
                    <a:pt x="480" y="194"/>
                    <a:pt x="482" y="196"/>
                    <a:pt x="483" y="195"/>
                  </a:cubicBezTo>
                  <a:cubicBezTo>
                    <a:pt x="483" y="195"/>
                    <a:pt x="484" y="195"/>
                    <a:pt x="484" y="195"/>
                  </a:cubicBezTo>
                  <a:cubicBezTo>
                    <a:pt x="485" y="197"/>
                    <a:pt x="486" y="199"/>
                    <a:pt x="485" y="203"/>
                  </a:cubicBezTo>
                  <a:cubicBezTo>
                    <a:pt x="479" y="209"/>
                    <a:pt x="474" y="215"/>
                    <a:pt x="469" y="222"/>
                  </a:cubicBezTo>
                  <a:cubicBezTo>
                    <a:pt x="461" y="227"/>
                    <a:pt x="452" y="230"/>
                    <a:pt x="447" y="238"/>
                  </a:cubicBezTo>
                  <a:cubicBezTo>
                    <a:pt x="436" y="253"/>
                    <a:pt x="454" y="266"/>
                    <a:pt x="468" y="260"/>
                  </a:cubicBezTo>
                  <a:cubicBezTo>
                    <a:pt x="469" y="261"/>
                    <a:pt x="469" y="263"/>
                    <a:pt x="469" y="264"/>
                  </a:cubicBezTo>
                  <a:cubicBezTo>
                    <a:pt x="470" y="266"/>
                    <a:pt x="473" y="265"/>
                    <a:pt x="472" y="263"/>
                  </a:cubicBezTo>
                  <a:cubicBezTo>
                    <a:pt x="467" y="233"/>
                    <a:pt x="487" y="244"/>
                    <a:pt x="501" y="254"/>
                  </a:cubicBezTo>
                  <a:cubicBezTo>
                    <a:pt x="500" y="254"/>
                    <a:pt x="500" y="254"/>
                    <a:pt x="500" y="255"/>
                  </a:cubicBezTo>
                  <a:cubicBezTo>
                    <a:pt x="498" y="256"/>
                    <a:pt x="501" y="259"/>
                    <a:pt x="503" y="257"/>
                  </a:cubicBezTo>
                  <a:cubicBezTo>
                    <a:pt x="503" y="257"/>
                    <a:pt x="503" y="256"/>
                    <a:pt x="503" y="256"/>
                  </a:cubicBezTo>
                  <a:cubicBezTo>
                    <a:pt x="506" y="258"/>
                    <a:pt x="509" y="260"/>
                    <a:pt x="510" y="261"/>
                  </a:cubicBezTo>
                  <a:cubicBezTo>
                    <a:pt x="516" y="266"/>
                    <a:pt x="523" y="270"/>
                    <a:pt x="530" y="273"/>
                  </a:cubicBezTo>
                  <a:cubicBezTo>
                    <a:pt x="530" y="274"/>
                    <a:pt x="530" y="274"/>
                    <a:pt x="530" y="274"/>
                  </a:cubicBezTo>
                  <a:cubicBezTo>
                    <a:pt x="529" y="275"/>
                    <a:pt x="531" y="277"/>
                    <a:pt x="532" y="276"/>
                  </a:cubicBezTo>
                  <a:cubicBezTo>
                    <a:pt x="533" y="276"/>
                    <a:pt x="533" y="275"/>
                    <a:pt x="533" y="275"/>
                  </a:cubicBezTo>
                  <a:cubicBezTo>
                    <a:pt x="536" y="277"/>
                    <a:pt x="539" y="278"/>
                    <a:pt x="542" y="279"/>
                  </a:cubicBezTo>
                  <a:cubicBezTo>
                    <a:pt x="558" y="286"/>
                    <a:pt x="569" y="273"/>
                    <a:pt x="575" y="260"/>
                  </a:cubicBezTo>
                  <a:cubicBezTo>
                    <a:pt x="581" y="247"/>
                    <a:pt x="584" y="235"/>
                    <a:pt x="584" y="223"/>
                  </a:cubicBezTo>
                  <a:cubicBezTo>
                    <a:pt x="584" y="223"/>
                    <a:pt x="584" y="222"/>
                    <a:pt x="584" y="222"/>
                  </a:cubicBezTo>
                  <a:cubicBezTo>
                    <a:pt x="584" y="217"/>
                    <a:pt x="583" y="212"/>
                    <a:pt x="582" y="207"/>
                  </a:cubicBezTo>
                  <a:cubicBezTo>
                    <a:pt x="583" y="207"/>
                    <a:pt x="583" y="207"/>
                    <a:pt x="583" y="206"/>
                  </a:cubicBezTo>
                  <a:cubicBezTo>
                    <a:pt x="584" y="205"/>
                    <a:pt x="583" y="203"/>
                    <a:pt x="582" y="203"/>
                  </a:cubicBezTo>
                  <a:cubicBezTo>
                    <a:pt x="577" y="182"/>
                    <a:pt x="566" y="162"/>
                    <a:pt x="554" y="143"/>
                  </a:cubicBezTo>
                  <a:cubicBezTo>
                    <a:pt x="554" y="142"/>
                    <a:pt x="554" y="142"/>
                    <a:pt x="553" y="142"/>
                  </a:cubicBezTo>
                  <a:cubicBezTo>
                    <a:pt x="549" y="136"/>
                    <a:pt x="546" y="131"/>
                    <a:pt x="542" y="125"/>
                  </a:cubicBezTo>
                  <a:cubicBezTo>
                    <a:pt x="542" y="124"/>
                    <a:pt x="543" y="123"/>
                    <a:pt x="544" y="123"/>
                  </a:cubicBezTo>
                  <a:cubicBezTo>
                    <a:pt x="544" y="121"/>
                    <a:pt x="543" y="120"/>
                    <a:pt x="541" y="121"/>
                  </a:cubicBezTo>
                  <a:cubicBezTo>
                    <a:pt x="541" y="121"/>
                    <a:pt x="540" y="121"/>
                    <a:pt x="540" y="122"/>
                  </a:cubicBezTo>
                  <a:cubicBezTo>
                    <a:pt x="535" y="115"/>
                    <a:pt x="530" y="109"/>
                    <a:pt x="526" y="102"/>
                  </a:cubicBezTo>
                  <a:cubicBezTo>
                    <a:pt x="526" y="101"/>
                    <a:pt x="526" y="101"/>
                    <a:pt x="525" y="101"/>
                  </a:cubicBezTo>
                  <a:cubicBezTo>
                    <a:pt x="524" y="99"/>
                    <a:pt x="523" y="97"/>
                    <a:pt x="521" y="95"/>
                  </a:cubicBezTo>
                  <a:cubicBezTo>
                    <a:pt x="522" y="95"/>
                    <a:pt x="521" y="94"/>
                    <a:pt x="521" y="94"/>
                  </a:cubicBezTo>
                  <a:cubicBezTo>
                    <a:pt x="515" y="86"/>
                    <a:pt x="510" y="78"/>
                    <a:pt x="506" y="69"/>
                  </a:cubicBezTo>
                  <a:cubicBezTo>
                    <a:pt x="506" y="69"/>
                    <a:pt x="505" y="68"/>
                    <a:pt x="504" y="69"/>
                  </a:cubicBezTo>
                  <a:cubicBezTo>
                    <a:pt x="479" y="73"/>
                    <a:pt x="485" y="57"/>
                    <a:pt x="476" y="45"/>
                  </a:cubicBezTo>
                  <a:cubicBezTo>
                    <a:pt x="468" y="35"/>
                    <a:pt x="461" y="33"/>
                    <a:pt x="448" y="29"/>
                  </a:cubicBezTo>
                  <a:cubicBezTo>
                    <a:pt x="443" y="27"/>
                    <a:pt x="437" y="26"/>
                    <a:pt x="431" y="24"/>
                  </a:cubicBezTo>
                  <a:cubicBezTo>
                    <a:pt x="431" y="24"/>
                    <a:pt x="432" y="24"/>
                    <a:pt x="432" y="23"/>
                  </a:cubicBezTo>
                  <a:cubicBezTo>
                    <a:pt x="433" y="21"/>
                    <a:pt x="431" y="20"/>
                    <a:pt x="429" y="21"/>
                  </a:cubicBezTo>
                  <a:cubicBezTo>
                    <a:pt x="428" y="22"/>
                    <a:pt x="428" y="23"/>
                    <a:pt x="427" y="24"/>
                  </a:cubicBezTo>
                  <a:cubicBezTo>
                    <a:pt x="414" y="21"/>
                    <a:pt x="401" y="20"/>
                    <a:pt x="388" y="20"/>
                  </a:cubicBezTo>
                  <a:cubicBezTo>
                    <a:pt x="388" y="19"/>
                    <a:pt x="386" y="18"/>
                    <a:pt x="385" y="19"/>
                  </a:cubicBezTo>
                  <a:cubicBezTo>
                    <a:pt x="385" y="19"/>
                    <a:pt x="384" y="20"/>
                    <a:pt x="384" y="20"/>
                  </a:cubicBezTo>
                  <a:cubicBezTo>
                    <a:pt x="366" y="20"/>
                    <a:pt x="348" y="21"/>
                    <a:pt x="330" y="22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32" y="19"/>
                    <a:pt x="330" y="18"/>
                    <a:pt x="329" y="19"/>
                  </a:cubicBezTo>
                  <a:cubicBezTo>
                    <a:pt x="314" y="31"/>
                    <a:pt x="304" y="48"/>
                    <a:pt x="291" y="62"/>
                  </a:cubicBezTo>
                  <a:cubicBezTo>
                    <a:pt x="288" y="65"/>
                    <a:pt x="285" y="68"/>
                    <a:pt x="282" y="72"/>
                  </a:cubicBezTo>
                  <a:cubicBezTo>
                    <a:pt x="282" y="72"/>
                    <a:pt x="282" y="72"/>
                    <a:pt x="282" y="72"/>
                  </a:cubicBezTo>
                  <a:cubicBezTo>
                    <a:pt x="285" y="67"/>
                    <a:pt x="288" y="63"/>
                    <a:pt x="291" y="58"/>
                  </a:cubicBezTo>
                  <a:cubicBezTo>
                    <a:pt x="298" y="49"/>
                    <a:pt x="305" y="40"/>
                    <a:pt x="313" y="32"/>
                  </a:cubicBezTo>
                  <a:cubicBezTo>
                    <a:pt x="314" y="31"/>
                    <a:pt x="315" y="30"/>
                    <a:pt x="315" y="29"/>
                  </a:cubicBezTo>
                  <a:cubicBezTo>
                    <a:pt x="316" y="28"/>
                    <a:pt x="317" y="27"/>
                    <a:pt x="319" y="26"/>
                  </a:cubicBezTo>
                  <a:cubicBezTo>
                    <a:pt x="319" y="25"/>
                    <a:pt x="319" y="25"/>
                    <a:pt x="319" y="24"/>
                  </a:cubicBezTo>
                  <a:cubicBezTo>
                    <a:pt x="319" y="24"/>
                    <a:pt x="320" y="23"/>
                    <a:pt x="320" y="22"/>
                  </a:cubicBezTo>
                  <a:cubicBezTo>
                    <a:pt x="323" y="22"/>
                    <a:pt x="322" y="19"/>
                    <a:pt x="320" y="19"/>
                  </a:cubicBezTo>
                  <a:cubicBezTo>
                    <a:pt x="315" y="20"/>
                    <a:pt x="313" y="22"/>
                    <a:pt x="309" y="25"/>
                  </a:cubicBezTo>
                  <a:cubicBezTo>
                    <a:pt x="302" y="33"/>
                    <a:pt x="303" y="37"/>
                    <a:pt x="291" y="37"/>
                  </a:cubicBezTo>
                  <a:cubicBezTo>
                    <a:pt x="277" y="38"/>
                    <a:pt x="267" y="41"/>
                    <a:pt x="263" y="54"/>
                  </a:cubicBezTo>
                  <a:cubicBezTo>
                    <a:pt x="260" y="63"/>
                    <a:pt x="270" y="69"/>
                    <a:pt x="277" y="73"/>
                  </a:cubicBezTo>
                  <a:cubicBezTo>
                    <a:pt x="277" y="74"/>
                    <a:pt x="277" y="74"/>
                    <a:pt x="277" y="75"/>
                  </a:cubicBezTo>
                  <a:cubicBezTo>
                    <a:pt x="276" y="76"/>
                    <a:pt x="277" y="77"/>
                    <a:pt x="278" y="77"/>
                  </a:cubicBezTo>
                  <a:cubicBezTo>
                    <a:pt x="279" y="76"/>
                    <a:pt x="280" y="76"/>
                    <a:pt x="280" y="75"/>
                  </a:cubicBezTo>
                  <a:cubicBezTo>
                    <a:pt x="282" y="76"/>
                    <a:pt x="284" y="77"/>
                    <a:pt x="285" y="77"/>
                  </a:cubicBezTo>
                  <a:cubicBezTo>
                    <a:pt x="320" y="97"/>
                    <a:pt x="285" y="125"/>
                    <a:pt x="287" y="151"/>
                  </a:cubicBezTo>
                  <a:cubicBezTo>
                    <a:pt x="288" y="153"/>
                    <a:pt x="290" y="153"/>
                    <a:pt x="290" y="151"/>
                  </a:cubicBezTo>
                  <a:cubicBezTo>
                    <a:pt x="290" y="151"/>
                    <a:pt x="290" y="150"/>
                    <a:pt x="290" y="150"/>
                  </a:cubicBezTo>
                  <a:cubicBezTo>
                    <a:pt x="290" y="150"/>
                    <a:pt x="290" y="150"/>
                    <a:pt x="291" y="150"/>
                  </a:cubicBezTo>
                  <a:cubicBezTo>
                    <a:pt x="291" y="149"/>
                    <a:pt x="292" y="149"/>
                    <a:pt x="293" y="148"/>
                  </a:cubicBezTo>
                  <a:cubicBezTo>
                    <a:pt x="291" y="158"/>
                    <a:pt x="271" y="168"/>
                    <a:pt x="269" y="158"/>
                  </a:cubicBezTo>
                  <a:cubicBezTo>
                    <a:pt x="269" y="157"/>
                    <a:pt x="269" y="157"/>
                    <a:pt x="269" y="157"/>
                  </a:cubicBezTo>
                  <a:cubicBezTo>
                    <a:pt x="270" y="156"/>
                    <a:pt x="270" y="155"/>
                    <a:pt x="269" y="155"/>
                  </a:cubicBezTo>
                  <a:cubicBezTo>
                    <a:pt x="269" y="152"/>
                    <a:pt x="269" y="148"/>
                    <a:pt x="269" y="145"/>
                  </a:cubicBezTo>
                  <a:cubicBezTo>
                    <a:pt x="268" y="139"/>
                    <a:pt x="264" y="131"/>
                    <a:pt x="261" y="126"/>
                  </a:cubicBezTo>
                  <a:cubicBezTo>
                    <a:pt x="250" y="100"/>
                    <a:pt x="241" y="75"/>
                    <a:pt x="233" y="48"/>
                  </a:cubicBezTo>
                  <a:cubicBezTo>
                    <a:pt x="231" y="41"/>
                    <a:pt x="229" y="37"/>
                    <a:pt x="226" y="35"/>
                  </a:cubicBezTo>
                  <a:cubicBezTo>
                    <a:pt x="226" y="34"/>
                    <a:pt x="225" y="33"/>
                    <a:pt x="224" y="34"/>
                  </a:cubicBezTo>
                  <a:cubicBezTo>
                    <a:pt x="216" y="32"/>
                    <a:pt x="206" y="47"/>
                    <a:pt x="199" y="59"/>
                  </a:cubicBezTo>
                  <a:cubicBezTo>
                    <a:pt x="170" y="39"/>
                    <a:pt x="135" y="2"/>
                    <a:pt x="98" y="3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7" y="3"/>
                    <a:pt x="96" y="3"/>
                    <a:pt x="95" y="3"/>
                  </a:cubicBezTo>
                  <a:cubicBezTo>
                    <a:pt x="67" y="6"/>
                    <a:pt x="66" y="39"/>
                    <a:pt x="72" y="67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1"/>
                    <a:pt x="73" y="74"/>
                    <a:pt x="74" y="77"/>
                  </a:cubicBezTo>
                  <a:cubicBezTo>
                    <a:pt x="73" y="78"/>
                    <a:pt x="73" y="78"/>
                    <a:pt x="73" y="79"/>
                  </a:cubicBezTo>
                  <a:cubicBezTo>
                    <a:pt x="72" y="81"/>
                    <a:pt x="74" y="82"/>
                    <a:pt x="75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5"/>
                    <a:pt x="77" y="88"/>
                    <a:pt x="78" y="91"/>
                  </a:cubicBezTo>
                  <a:cubicBezTo>
                    <a:pt x="78" y="91"/>
                    <a:pt x="78" y="92"/>
                    <a:pt x="79" y="92"/>
                  </a:cubicBezTo>
                  <a:cubicBezTo>
                    <a:pt x="80" y="94"/>
                    <a:pt x="80" y="96"/>
                    <a:pt x="81" y="98"/>
                  </a:cubicBezTo>
                  <a:cubicBezTo>
                    <a:pt x="81" y="98"/>
                    <a:pt x="81" y="99"/>
                    <a:pt x="80" y="99"/>
                  </a:cubicBezTo>
                  <a:cubicBezTo>
                    <a:pt x="80" y="100"/>
                    <a:pt x="81" y="102"/>
                    <a:pt x="83" y="101"/>
                  </a:cubicBezTo>
                  <a:cubicBezTo>
                    <a:pt x="82" y="102"/>
                    <a:pt x="83" y="103"/>
                    <a:pt x="83" y="103"/>
                  </a:cubicBezTo>
                  <a:cubicBezTo>
                    <a:pt x="101" y="109"/>
                    <a:pt x="113" y="95"/>
                    <a:pt x="119" y="80"/>
                  </a:cubicBezTo>
                  <a:cubicBezTo>
                    <a:pt x="120" y="83"/>
                    <a:pt x="121" y="86"/>
                    <a:pt x="124" y="88"/>
                  </a:cubicBezTo>
                  <a:cubicBezTo>
                    <a:pt x="125" y="89"/>
                    <a:pt x="125" y="90"/>
                    <a:pt x="126" y="91"/>
                  </a:cubicBezTo>
                  <a:cubicBezTo>
                    <a:pt x="125" y="91"/>
                    <a:pt x="126" y="92"/>
                    <a:pt x="126" y="92"/>
                  </a:cubicBezTo>
                  <a:cubicBezTo>
                    <a:pt x="127" y="97"/>
                    <a:pt x="120" y="102"/>
                    <a:pt x="120" y="108"/>
                  </a:cubicBezTo>
                  <a:cubicBezTo>
                    <a:pt x="119" y="115"/>
                    <a:pt x="120" y="120"/>
                    <a:pt x="123" y="125"/>
                  </a:cubicBezTo>
                  <a:cubicBezTo>
                    <a:pt x="123" y="126"/>
                    <a:pt x="124" y="127"/>
                    <a:pt x="125" y="127"/>
                  </a:cubicBezTo>
                  <a:cubicBezTo>
                    <a:pt x="127" y="129"/>
                    <a:pt x="128" y="130"/>
                    <a:pt x="130" y="132"/>
                  </a:cubicBezTo>
                  <a:cubicBezTo>
                    <a:pt x="130" y="132"/>
                    <a:pt x="130" y="132"/>
                    <a:pt x="130" y="132"/>
                  </a:cubicBezTo>
                  <a:cubicBezTo>
                    <a:pt x="129" y="134"/>
                    <a:pt x="131" y="135"/>
                    <a:pt x="133" y="134"/>
                  </a:cubicBezTo>
                  <a:cubicBezTo>
                    <a:pt x="133" y="134"/>
                    <a:pt x="133" y="134"/>
                    <a:pt x="134" y="134"/>
                  </a:cubicBezTo>
                  <a:cubicBezTo>
                    <a:pt x="140" y="137"/>
                    <a:pt x="147" y="139"/>
                    <a:pt x="154" y="139"/>
                  </a:cubicBezTo>
                  <a:cubicBezTo>
                    <a:pt x="154" y="139"/>
                    <a:pt x="155" y="138"/>
                    <a:pt x="155" y="138"/>
                  </a:cubicBezTo>
                  <a:cubicBezTo>
                    <a:pt x="155" y="138"/>
                    <a:pt x="155" y="138"/>
                    <a:pt x="155" y="138"/>
                  </a:cubicBezTo>
                  <a:cubicBezTo>
                    <a:pt x="170" y="126"/>
                    <a:pt x="182" y="111"/>
                    <a:pt x="193" y="95"/>
                  </a:cubicBezTo>
                  <a:cubicBezTo>
                    <a:pt x="199" y="89"/>
                    <a:pt x="204" y="83"/>
                    <a:pt x="210" y="76"/>
                  </a:cubicBezTo>
                  <a:cubicBezTo>
                    <a:pt x="236" y="42"/>
                    <a:pt x="209" y="77"/>
                    <a:pt x="204" y="86"/>
                  </a:cubicBezTo>
                  <a:cubicBezTo>
                    <a:pt x="192" y="104"/>
                    <a:pt x="178" y="123"/>
                    <a:pt x="166" y="141"/>
                  </a:cubicBezTo>
                  <a:cubicBezTo>
                    <a:pt x="164" y="143"/>
                    <a:pt x="167" y="145"/>
                    <a:pt x="168" y="143"/>
                  </a:cubicBezTo>
                  <a:cubicBezTo>
                    <a:pt x="190" y="120"/>
                    <a:pt x="206" y="93"/>
                    <a:pt x="227" y="69"/>
                  </a:cubicBezTo>
                  <a:cubicBezTo>
                    <a:pt x="206" y="93"/>
                    <a:pt x="191" y="124"/>
                    <a:pt x="172" y="150"/>
                  </a:cubicBezTo>
                  <a:cubicBezTo>
                    <a:pt x="171" y="151"/>
                    <a:pt x="174" y="153"/>
                    <a:pt x="175" y="152"/>
                  </a:cubicBezTo>
                  <a:cubicBezTo>
                    <a:pt x="192" y="134"/>
                    <a:pt x="206" y="115"/>
                    <a:pt x="221" y="95"/>
                  </a:cubicBezTo>
                  <a:cubicBezTo>
                    <a:pt x="240" y="70"/>
                    <a:pt x="215" y="106"/>
                    <a:pt x="213" y="109"/>
                  </a:cubicBezTo>
                  <a:cubicBezTo>
                    <a:pt x="204" y="124"/>
                    <a:pt x="193" y="138"/>
                    <a:pt x="183" y="152"/>
                  </a:cubicBezTo>
                  <a:cubicBezTo>
                    <a:pt x="182" y="154"/>
                    <a:pt x="185" y="155"/>
                    <a:pt x="186" y="154"/>
                  </a:cubicBezTo>
                  <a:cubicBezTo>
                    <a:pt x="196" y="145"/>
                    <a:pt x="205" y="136"/>
                    <a:pt x="213" y="126"/>
                  </a:cubicBezTo>
                  <a:cubicBezTo>
                    <a:pt x="208" y="134"/>
                    <a:pt x="202" y="142"/>
                    <a:pt x="198" y="151"/>
                  </a:cubicBezTo>
                  <a:cubicBezTo>
                    <a:pt x="196" y="153"/>
                    <a:pt x="199" y="154"/>
                    <a:pt x="201" y="153"/>
                  </a:cubicBezTo>
                  <a:cubicBezTo>
                    <a:pt x="209" y="142"/>
                    <a:pt x="229" y="123"/>
                    <a:pt x="235" y="110"/>
                  </a:cubicBezTo>
                  <a:cubicBezTo>
                    <a:pt x="228" y="125"/>
                    <a:pt x="216" y="139"/>
                    <a:pt x="206" y="153"/>
                  </a:cubicBezTo>
                  <a:cubicBezTo>
                    <a:pt x="205" y="155"/>
                    <a:pt x="208" y="156"/>
                    <a:pt x="209" y="155"/>
                  </a:cubicBezTo>
                  <a:cubicBezTo>
                    <a:pt x="218" y="149"/>
                    <a:pt x="226" y="142"/>
                    <a:pt x="233" y="134"/>
                  </a:cubicBezTo>
                  <a:cubicBezTo>
                    <a:pt x="225" y="144"/>
                    <a:pt x="215" y="157"/>
                    <a:pt x="213" y="160"/>
                  </a:cubicBezTo>
                  <a:cubicBezTo>
                    <a:pt x="212" y="161"/>
                    <a:pt x="215" y="163"/>
                    <a:pt x="216" y="162"/>
                  </a:cubicBezTo>
                  <a:cubicBezTo>
                    <a:pt x="226" y="150"/>
                    <a:pt x="236" y="139"/>
                    <a:pt x="247" y="128"/>
                  </a:cubicBezTo>
                  <a:cubicBezTo>
                    <a:pt x="240" y="135"/>
                    <a:pt x="227" y="150"/>
                    <a:pt x="220" y="163"/>
                  </a:cubicBezTo>
                  <a:cubicBezTo>
                    <a:pt x="219" y="165"/>
                    <a:pt x="221" y="167"/>
                    <a:pt x="223" y="165"/>
                  </a:cubicBezTo>
                  <a:cubicBezTo>
                    <a:pt x="232" y="156"/>
                    <a:pt x="243" y="146"/>
                    <a:pt x="251" y="135"/>
                  </a:cubicBezTo>
                  <a:cubicBezTo>
                    <a:pt x="241" y="150"/>
                    <a:pt x="228" y="162"/>
                    <a:pt x="219" y="177"/>
                  </a:cubicBezTo>
                  <a:cubicBezTo>
                    <a:pt x="218" y="179"/>
                    <a:pt x="219" y="180"/>
                    <a:pt x="221" y="180"/>
                  </a:cubicBezTo>
                  <a:cubicBezTo>
                    <a:pt x="201" y="207"/>
                    <a:pt x="178" y="231"/>
                    <a:pt x="157" y="257"/>
                  </a:cubicBezTo>
                  <a:cubicBezTo>
                    <a:pt x="138" y="278"/>
                    <a:pt x="121" y="301"/>
                    <a:pt x="105" y="324"/>
                  </a:cubicBezTo>
                  <a:cubicBezTo>
                    <a:pt x="104" y="325"/>
                    <a:pt x="103" y="326"/>
                    <a:pt x="102" y="327"/>
                  </a:cubicBezTo>
                  <a:cubicBezTo>
                    <a:pt x="97" y="334"/>
                    <a:pt x="91" y="341"/>
                    <a:pt x="85" y="347"/>
                  </a:cubicBezTo>
                  <a:cubicBezTo>
                    <a:pt x="90" y="338"/>
                    <a:pt x="95" y="329"/>
                    <a:pt x="101" y="321"/>
                  </a:cubicBezTo>
                  <a:cubicBezTo>
                    <a:pt x="110" y="309"/>
                    <a:pt x="119" y="297"/>
                    <a:pt x="128" y="286"/>
                  </a:cubicBezTo>
                  <a:cubicBezTo>
                    <a:pt x="158" y="251"/>
                    <a:pt x="192" y="219"/>
                    <a:pt x="212" y="176"/>
                  </a:cubicBezTo>
                  <a:cubicBezTo>
                    <a:pt x="213" y="174"/>
                    <a:pt x="210" y="172"/>
                    <a:pt x="209" y="174"/>
                  </a:cubicBezTo>
                  <a:cubicBezTo>
                    <a:pt x="181" y="203"/>
                    <a:pt x="159" y="237"/>
                    <a:pt x="135" y="270"/>
                  </a:cubicBezTo>
                  <a:cubicBezTo>
                    <a:pt x="127" y="282"/>
                    <a:pt x="118" y="293"/>
                    <a:pt x="109" y="305"/>
                  </a:cubicBezTo>
                  <a:cubicBezTo>
                    <a:pt x="106" y="309"/>
                    <a:pt x="102" y="313"/>
                    <a:pt x="99" y="318"/>
                  </a:cubicBezTo>
                  <a:cubicBezTo>
                    <a:pt x="98" y="319"/>
                    <a:pt x="97" y="320"/>
                    <a:pt x="96" y="321"/>
                  </a:cubicBezTo>
                  <a:cubicBezTo>
                    <a:pt x="89" y="331"/>
                    <a:pt x="81" y="341"/>
                    <a:pt x="73" y="350"/>
                  </a:cubicBezTo>
                  <a:cubicBezTo>
                    <a:pt x="79" y="342"/>
                    <a:pt x="84" y="333"/>
                    <a:pt x="90" y="324"/>
                  </a:cubicBezTo>
                  <a:cubicBezTo>
                    <a:pt x="96" y="314"/>
                    <a:pt x="103" y="304"/>
                    <a:pt x="110" y="294"/>
                  </a:cubicBezTo>
                  <a:cubicBezTo>
                    <a:pt x="123" y="279"/>
                    <a:pt x="135" y="263"/>
                    <a:pt x="146" y="247"/>
                  </a:cubicBezTo>
                  <a:cubicBezTo>
                    <a:pt x="150" y="242"/>
                    <a:pt x="154" y="236"/>
                    <a:pt x="159" y="228"/>
                  </a:cubicBezTo>
                  <a:cubicBezTo>
                    <a:pt x="173" y="212"/>
                    <a:pt x="186" y="196"/>
                    <a:pt x="199" y="179"/>
                  </a:cubicBezTo>
                  <a:cubicBezTo>
                    <a:pt x="201" y="178"/>
                    <a:pt x="198" y="176"/>
                    <a:pt x="197" y="177"/>
                  </a:cubicBezTo>
                  <a:cubicBezTo>
                    <a:pt x="183" y="193"/>
                    <a:pt x="171" y="209"/>
                    <a:pt x="158" y="225"/>
                  </a:cubicBezTo>
                  <a:cubicBezTo>
                    <a:pt x="152" y="233"/>
                    <a:pt x="146" y="241"/>
                    <a:pt x="140" y="249"/>
                  </a:cubicBezTo>
                  <a:cubicBezTo>
                    <a:pt x="132" y="259"/>
                    <a:pt x="124" y="269"/>
                    <a:pt x="116" y="280"/>
                  </a:cubicBezTo>
                  <a:cubicBezTo>
                    <a:pt x="109" y="290"/>
                    <a:pt x="101" y="300"/>
                    <a:pt x="92" y="310"/>
                  </a:cubicBezTo>
                  <a:cubicBezTo>
                    <a:pt x="87" y="316"/>
                    <a:pt x="82" y="322"/>
                    <a:pt x="76" y="328"/>
                  </a:cubicBezTo>
                  <a:cubicBezTo>
                    <a:pt x="82" y="318"/>
                    <a:pt x="88" y="309"/>
                    <a:pt x="94" y="300"/>
                  </a:cubicBezTo>
                  <a:cubicBezTo>
                    <a:pt x="122" y="256"/>
                    <a:pt x="166" y="220"/>
                    <a:pt x="188" y="173"/>
                  </a:cubicBezTo>
                  <a:cubicBezTo>
                    <a:pt x="189" y="171"/>
                    <a:pt x="187" y="169"/>
                    <a:pt x="186" y="170"/>
                  </a:cubicBezTo>
                  <a:cubicBezTo>
                    <a:pt x="179" y="177"/>
                    <a:pt x="173" y="184"/>
                    <a:pt x="166" y="191"/>
                  </a:cubicBezTo>
                  <a:cubicBezTo>
                    <a:pt x="171" y="185"/>
                    <a:pt x="175" y="178"/>
                    <a:pt x="180" y="171"/>
                  </a:cubicBezTo>
                  <a:cubicBezTo>
                    <a:pt x="181" y="170"/>
                    <a:pt x="178" y="168"/>
                    <a:pt x="177" y="169"/>
                  </a:cubicBezTo>
                  <a:cubicBezTo>
                    <a:pt x="108" y="233"/>
                    <a:pt x="60" y="320"/>
                    <a:pt x="1" y="393"/>
                  </a:cubicBezTo>
                  <a:cubicBezTo>
                    <a:pt x="0" y="394"/>
                    <a:pt x="2" y="396"/>
                    <a:pt x="3" y="395"/>
                  </a:cubicBezTo>
                  <a:cubicBezTo>
                    <a:pt x="52" y="335"/>
                    <a:pt x="95" y="270"/>
                    <a:pt x="144" y="210"/>
                  </a:cubicBezTo>
                  <a:cubicBezTo>
                    <a:pt x="94" y="270"/>
                    <a:pt x="53" y="336"/>
                    <a:pt x="7" y="400"/>
                  </a:cubicBezTo>
                  <a:cubicBezTo>
                    <a:pt x="6" y="402"/>
                    <a:pt x="9" y="403"/>
                    <a:pt x="10" y="402"/>
                  </a:cubicBezTo>
                  <a:cubicBezTo>
                    <a:pt x="62" y="333"/>
                    <a:pt x="109" y="260"/>
                    <a:pt x="166" y="196"/>
                  </a:cubicBezTo>
                  <a:cubicBezTo>
                    <a:pt x="181" y="179"/>
                    <a:pt x="188" y="175"/>
                    <a:pt x="162" y="209"/>
                  </a:cubicBezTo>
                  <a:cubicBezTo>
                    <a:pt x="149" y="225"/>
                    <a:pt x="134" y="241"/>
                    <a:pt x="121" y="257"/>
                  </a:cubicBezTo>
                  <a:cubicBezTo>
                    <a:pt x="99" y="283"/>
                    <a:pt x="80" y="314"/>
                    <a:pt x="62" y="343"/>
                  </a:cubicBezTo>
                  <a:cubicBezTo>
                    <a:pt x="44" y="362"/>
                    <a:pt x="27" y="383"/>
                    <a:pt x="17" y="407"/>
                  </a:cubicBezTo>
                  <a:cubicBezTo>
                    <a:pt x="17" y="408"/>
                    <a:pt x="19" y="410"/>
                    <a:pt x="20" y="409"/>
                  </a:cubicBezTo>
                  <a:cubicBezTo>
                    <a:pt x="36" y="389"/>
                    <a:pt x="51" y="367"/>
                    <a:pt x="65" y="346"/>
                  </a:cubicBezTo>
                  <a:cubicBezTo>
                    <a:pt x="68" y="343"/>
                    <a:pt x="70" y="340"/>
                    <a:pt x="73" y="337"/>
                  </a:cubicBezTo>
                  <a:cubicBezTo>
                    <a:pt x="80" y="329"/>
                    <a:pt x="87" y="321"/>
                    <a:pt x="94" y="313"/>
                  </a:cubicBezTo>
                  <a:cubicBezTo>
                    <a:pt x="85" y="325"/>
                    <a:pt x="77" y="338"/>
                    <a:pt x="69" y="351"/>
                  </a:cubicBezTo>
                  <a:cubicBezTo>
                    <a:pt x="63" y="361"/>
                    <a:pt x="56" y="370"/>
                    <a:pt x="50" y="380"/>
                  </a:cubicBezTo>
                  <a:cubicBezTo>
                    <a:pt x="41" y="390"/>
                    <a:pt x="33" y="401"/>
                    <a:pt x="24" y="412"/>
                  </a:cubicBezTo>
                  <a:cubicBezTo>
                    <a:pt x="23" y="413"/>
                    <a:pt x="25" y="416"/>
                    <a:pt x="27" y="414"/>
                  </a:cubicBezTo>
                  <a:cubicBezTo>
                    <a:pt x="39" y="401"/>
                    <a:pt x="49" y="387"/>
                    <a:pt x="59" y="373"/>
                  </a:cubicBezTo>
                  <a:cubicBezTo>
                    <a:pt x="63" y="368"/>
                    <a:pt x="68" y="363"/>
                    <a:pt x="71" y="358"/>
                  </a:cubicBezTo>
                  <a:cubicBezTo>
                    <a:pt x="75" y="354"/>
                    <a:pt x="78" y="350"/>
                    <a:pt x="81" y="346"/>
                  </a:cubicBezTo>
                  <a:cubicBezTo>
                    <a:pt x="78" y="351"/>
                    <a:pt x="76" y="356"/>
                    <a:pt x="73" y="361"/>
                  </a:cubicBezTo>
                  <a:cubicBezTo>
                    <a:pt x="56" y="380"/>
                    <a:pt x="39" y="399"/>
                    <a:pt x="28" y="421"/>
                  </a:cubicBezTo>
                  <a:cubicBezTo>
                    <a:pt x="27" y="423"/>
                    <a:pt x="30" y="424"/>
                    <a:pt x="31" y="423"/>
                  </a:cubicBezTo>
                  <a:cubicBezTo>
                    <a:pt x="37" y="418"/>
                    <a:pt x="42" y="413"/>
                    <a:pt x="47" y="407"/>
                  </a:cubicBezTo>
                  <a:cubicBezTo>
                    <a:pt x="43" y="414"/>
                    <a:pt x="38" y="420"/>
                    <a:pt x="34" y="426"/>
                  </a:cubicBezTo>
                  <a:cubicBezTo>
                    <a:pt x="33" y="428"/>
                    <a:pt x="36" y="430"/>
                    <a:pt x="37" y="428"/>
                  </a:cubicBezTo>
                  <a:cubicBezTo>
                    <a:pt x="76" y="377"/>
                    <a:pt x="114" y="325"/>
                    <a:pt x="154" y="275"/>
                  </a:cubicBezTo>
                  <a:cubicBezTo>
                    <a:pt x="171" y="253"/>
                    <a:pt x="190" y="233"/>
                    <a:pt x="207" y="212"/>
                  </a:cubicBezTo>
                  <a:cubicBezTo>
                    <a:pt x="212" y="206"/>
                    <a:pt x="218" y="198"/>
                    <a:pt x="223" y="191"/>
                  </a:cubicBezTo>
                  <a:cubicBezTo>
                    <a:pt x="228" y="184"/>
                    <a:pt x="234" y="177"/>
                    <a:pt x="239" y="170"/>
                  </a:cubicBezTo>
                  <a:cubicBezTo>
                    <a:pt x="239" y="170"/>
                    <a:pt x="239" y="170"/>
                    <a:pt x="239" y="170"/>
                  </a:cubicBezTo>
                  <a:cubicBezTo>
                    <a:pt x="241" y="167"/>
                    <a:pt x="244" y="164"/>
                    <a:pt x="246" y="161"/>
                  </a:cubicBezTo>
                  <a:cubicBezTo>
                    <a:pt x="249" y="161"/>
                    <a:pt x="251" y="163"/>
                    <a:pt x="253" y="167"/>
                  </a:cubicBezTo>
                  <a:cubicBezTo>
                    <a:pt x="227" y="213"/>
                    <a:pt x="177" y="250"/>
                    <a:pt x="144" y="292"/>
                  </a:cubicBezTo>
                  <a:cubicBezTo>
                    <a:pt x="107" y="339"/>
                    <a:pt x="74" y="390"/>
                    <a:pt x="37" y="439"/>
                  </a:cubicBezTo>
                  <a:cubicBezTo>
                    <a:pt x="36" y="440"/>
                    <a:pt x="39" y="442"/>
                    <a:pt x="40" y="441"/>
                  </a:cubicBezTo>
                  <a:cubicBezTo>
                    <a:pt x="41" y="439"/>
                    <a:pt x="43" y="438"/>
                    <a:pt x="44" y="436"/>
                  </a:cubicBezTo>
                  <a:cubicBezTo>
                    <a:pt x="44" y="436"/>
                    <a:pt x="44" y="436"/>
                    <a:pt x="45" y="436"/>
                  </a:cubicBezTo>
                  <a:cubicBezTo>
                    <a:pt x="59" y="429"/>
                    <a:pt x="71" y="417"/>
                    <a:pt x="83" y="404"/>
                  </a:cubicBezTo>
                  <a:cubicBezTo>
                    <a:pt x="71" y="419"/>
                    <a:pt x="59" y="434"/>
                    <a:pt x="46" y="449"/>
                  </a:cubicBezTo>
                  <a:cubicBezTo>
                    <a:pt x="45" y="451"/>
                    <a:pt x="47" y="453"/>
                    <a:pt x="49" y="452"/>
                  </a:cubicBezTo>
                  <a:cubicBezTo>
                    <a:pt x="72" y="426"/>
                    <a:pt x="94" y="400"/>
                    <a:pt x="115" y="373"/>
                  </a:cubicBezTo>
                  <a:cubicBezTo>
                    <a:pt x="123" y="364"/>
                    <a:pt x="130" y="355"/>
                    <a:pt x="137" y="346"/>
                  </a:cubicBezTo>
                  <a:cubicBezTo>
                    <a:pt x="138" y="344"/>
                    <a:pt x="139" y="342"/>
                    <a:pt x="141" y="341"/>
                  </a:cubicBezTo>
                  <a:cubicBezTo>
                    <a:pt x="148" y="331"/>
                    <a:pt x="155" y="322"/>
                    <a:pt x="162" y="313"/>
                  </a:cubicBezTo>
                  <a:cubicBezTo>
                    <a:pt x="179" y="292"/>
                    <a:pt x="196" y="271"/>
                    <a:pt x="212" y="251"/>
                  </a:cubicBezTo>
                  <a:cubicBezTo>
                    <a:pt x="236" y="223"/>
                    <a:pt x="262" y="197"/>
                    <a:pt x="286" y="171"/>
                  </a:cubicBezTo>
                  <a:cubicBezTo>
                    <a:pt x="290" y="169"/>
                    <a:pt x="293" y="165"/>
                    <a:pt x="295" y="161"/>
                  </a:cubicBezTo>
                  <a:cubicBezTo>
                    <a:pt x="309" y="145"/>
                    <a:pt x="323" y="128"/>
                    <a:pt x="336" y="109"/>
                  </a:cubicBezTo>
                  <a:cubicBezTo>
                    <a:pt x="336" y="109"/>
                    <a:pt x="336" y="109"/>
                    <a:pt x="336" y="109"/>
                  </a:cubicBezTo>
                  <a:cubicBezTo>
                    <a:pt x="336" y="111"/>
                    <a:pt x="336" y="113"/>
                    <a:pt x="337" y="114"/>
                  </a:cubicBezTo>
                  <a:cubicBezTo>
                    <a:pt x="337" y="114"/>
                    <a:pt x="336" y="114"/>
                    <a:pt x="336" y="115"/>
                  </a:cubicBezTo>
                  <a:cubicBezTo>
                    <a:pt x="326" y="129"/>
                    <a:pt x="315" y="143"/>
                    <a:pt x="304" y="156"/>
                  </a:cubicBezTo>
                  <a:cubicBezTo>
                    <a:pt x="304" y="156"/>
                    <a:pt x="304" y="157"/>
                    <a:pt x="303" y="157"/>
                  </a:cubicBezTo>
                  <a:cubicBezTo>
                    <a:pt x="286" y="174"/>
                    <a:pt x="268" y="190"/>
                    <a:pt x="253" y="209"/>
                  </a:cubicBezTo>
                  <a:cubicBezTo>
                    <a:pt x="243" y="221"/>
                    <a:pt x="234" y="233"/>
                    <a:pt x="225" y="245"/>
                  </a:cubicBezTo>
                  <a:cubicBezTo>
                    <a:pt x="204" y="268"/>
                    <a:pt x="183" y="291"/>
                    <a:pt x="164" y="316"/>
                  </a:cubicBezTo>
                  <a:cubicBezTo>
                    <a:pt x="141" y="344"/>
                    <a:pt x="119" y="373"/>
                    <a:pt x="97" y="401"/>
                  </a:cubicBezTo>
                  <a:cubicBezTo>
                    <a:pt x="94" y="404"/>
                    <a:pt x="88" y="413"/>
                    <a:pt x="82" y="422"/>
                  </a:cubicBezTo>
                  <a:cubicBezTo>
                    <a:pt x="77" y="428"/>
                    <a:pt x="73" y="434"/>
                    <a:pt x="68" y="439"/>
                  </a:cubicBezTo>
                  <a:cubicBezTo>
                    <a:pt x="62" y="447"/>
                    <a:pt x="55" y="453"/>
                    <a:pt x="50" y="454"/>
                  </a:cubicBezTo>
                  <a:cubicBezTo>
                    <a:pt x="48" y="454"/>
                    <a:pt x="48" y="456"/>
                    <a:pt x="50" y="456"/>
                  </a:cubicBezTo>
                  <a:cubicBezTo>
                    <a:pt x="53" y="456"/>
                    <a:pt x="56" y="454"/>
                    <a:pt x="60" y="452"/>
                  </a:cubicBezTo>
                  <a:cubicBezTo>
                    <a:pt x="58" y="454"/>
                    <a:pt x="57" y="456"/>
                    <a:pt x="55" y="459"/>
                  </a:cubicBezTo>
                  <a:cubicBezTo>
                    <a:pt x="54" y="460"/>
                    <a:pt x="56" y="462"/>
                    <a:pt x="57" y="461"/>
                  </a:cubicBezTo>
                  <a:cubicBezTo>
                    <a:pt x="63" y="456"/>
                    <a:pt x="69" y="451"/>
                    <a:pt x="75" y="446"/>
                  </a:cubicBezTo>
                  <a:cubicBezTo>
                    <a:pt x="68" y="455"/>
                    <a:pt x="62" y="463"/>
                    <a:pt x="56" y="472"/>
                  </a:cubicBezTo>
                  <a:cubicBezTo>
                    <a:pt x="55" y="473"/>
                    <a:pt x="57" y="475"/>
                    <a:pt x="59" y="474"/>
                  </a:cubicBezTo>
                  <a:cubicBezTo>
                    <a:pt x="73" y="463"/>
                    <a:pt x="86" y="451"/>
                    <a:pt x="98" y="437"/>
                  </a:cubicBezTo>
                  <a:cubicBezTo>
                    <a:pt x="97" y="438"/>
                    <a:pt x="96" y="440"/>
                    <a:pt x="95" y="441"/>
                  </a:cubicBezTo>
                  <a:cubicBezTo>
                    <a:pt x="86" y="451"/>
                    <a:pt x="77" y="462"/>
                    <a:pt x="67" y="473"/>
                  </a:cubicBezTo>
                  <a:cubicBezTo>
                    <a:pt x="66" y="474"/>
                    <a:pt x="68" y="476"/>
                    <a:pt x="70" y="475"/>
                  </a:cubicBezTo>
                  <a:cubicBezTo>
                    <a:pt x="81" y="465"/>
                    <a:pt x="90" y="453"/>
                    <a:pt x="99" y="442"/>
                  </a:cubicBezTo>
                  <a:cubicBezTo>
                    <a:pt x="109" y="430"/>
                    <a:pt x="120" y="418"/>
                    <a:pt x="130" y="406"/>
                  </a:cubicBezTo>
                  <a:cubicBezTo>
                    <a:pt x="155" y="378"/>
                    <a:pt x="179" y="350"/>
                    <a:pt x="203" y="322"/>
                  </a:cubicBezTo>
                  <a:cubicBezTo>
                    <a:pt x="249" y="267"/>
                    <a:pt x="295" y="210"/>
                    <a:pt x="342" y="156"/>
                  </a:cubicBezTo>
                  <a:cubicBezTo>
                    <a:pt x="298" y="206"/>
                    <a:pt x="257" y="260"/>
                    <a:pt x="215" y="313"/>
                  </a:cubicBezTo>
                  <a:cubicBezTo>
                    <a:pt x="169" y="370"/>
                    <a:pt x="118" y="423"/>
                    <a:pt x="73" y="480"/>
                  </a:cubicBezTo>
                  <a:cubicBezTo>
                    <a:pt x="72" y="482"/>
                    <a:pt x="74" y="484"/>
                    <a:pt x="75" y="483"/>
                  </a:cubicBezTo>
                  <a:cubicBezTo>
                    <a:pt x="83" y="477"/>
                    <a:pt x="90" y="471"/>
                    <a:pt x="96" y="465"/>
                  </a:cubicBezTo>
                  <a:cubicBezTo>
                    <a:pt x="90" y="473"/>
                    <a:pt x="84" y="480"/>
                    <a:pt x="78" y="488"/>
                  </a:cubicBezTo>
                  <a:cubicBezTo>
                    <a:pt x="77" y="490"/>
                    <a:pt x="79" y="492"/>
                    <a:pt x="81" y="490"/>
                  </a:cubicBezTo>
                  <a:cubicBezTo>
                    <a:pt x="88" y="484"/>
                    <a:pt x="95" y="478"/>
                    <a:pt x="102" y="472"/>
                  </a:cubicBezTo>
                  <a:cubicBezTo>
                    <a:pt x="95" y="480"/>
                    <a:pt x="88" y="489"/>
                    <a:pt x="82" y="497"/>
                  </a:cubicBezTo>
                  <a:cubicBezTo>
                    <a:pt x="81" y="499"/>
                    <a:pt x="83" y="501"/>
                    <a:pt x="84" y="499"/>
                  </a:cubicBezTo>
                  <a:cubicBezTo>
                    <a:pt x="86" y="497"/>
                    <a:pt x="88" y="496"/>
                    <a:pt x="90" y="494"/>
                  </a:cubicBezTo>
                  <a:cubicBezTo>
                    <a:pt x="88" y="497"/>
                    <a:pt x="86" y="501"/>
                    <a:pt x="85" y="506"/>
                  </a:cubicBezTo>
                  <a:cubicBezTo>
                    <a:pt x="85" y="507"/>
                    <a:pt x="87" y="508"/>
                    <a:pt x="87" y="506"/>
                  </a:cubicBezTo>
                  <a:cubicBezTo>
                    <a:pt x="90" y="498"/>
                    <a:pt x="95" y="491"/>
                    <a:pt x="101" y="484"/>
                  </a:cubicBezTo>
                  <a:cubicBezTo>
                    <a:pt x="108" y="477"/>
                    <a:pt x="115" y="470"/>
                    <a:pt x="122" y="463"/>
                  </a:cubicBezTo>
                  <a:cubicBezTo>
                    <a:pt x="131" y="456"/>
                    <a:pt x="140" y="449"/>
                    <a:pt x="147" y="442"/>
                  </a:cubicBezTo>
                  <a:cubicBezTo>
                    <a:pt x="151" y="438"/>
                    <a:pt x="155" y="434"/>
                    <a:pt x="159" y="430"/>
                  </a:cubicBezTo>
                  <a:cubicBezTo>
                    <a:pt x="149" y="442"/>
                    <a:pt x="139" y="453"/>
                    <a:pt x="129" y="465"/>
                  </a:cubicBezTo>
                  <a:cubicBezTo>
                    <a:pt x="118" y="475"/>
                    <a:pt x="107" y="487"/>
                    <a:pt x="100" y="497"/>
                  </a:cubicBezTo>
                  <a:cubicBezTo>
                    <a:pt x="96" y="501"/>
                    <a:pt x="92" y="506"/>
                    <a:pt x="87" y="510"/>
                  </a:cubicBezTo>
                  <a:cubicBezTo>
                    <a:pt x="86" y="512"/>
                    <a:pt x="88" y="514"/>
                    <a:pt x="89" y="513"/>
                  </a:cubicBezTo>
                  <a:cubicBezTo>
                    <a:pt x="91" y="512"/>
                    <a:pt x="92" y="511"/>
                    <a:pt x="93" y="510"/>
                  </a:cubicBezTo>
                  <a:cubicBezTo>
                    <a:pt x="93" y="512"/>
                    <a:pt x="93" y="513"/>
                    <a:pt x="93" y="515"/>
                  </a:cubicBezTo>
                  <a:cubicBezTo>
                    <a:pt x="93" y="516"/>
                    <a:pt x="96" y="516"/>
                    <a:pt x="95" y="515"/>
                  </a:cubicBezTo>
                  <a:cubicBezTo>
                    <a:pt x="95" y="512"/>
                    <a:pt x="96" y="510"/>
                    <a:pt x="98" y="507"/>
                  </a:cubicBezTo>
                  <a:cubicBezTo>
                    <a:pt x="136" y="479"/>
                    <a:pt x="166" y="442"/>
                    <a:pt x="196" y="403"/>
                  </a:cubicBezTo>
                  <a:cubicBezTo>
                    <a:pt x="206" y="393"/>
                    <a:pt x="216" y="383"/>
                    <a:pt x="226" y="372"/>
                  </a:cubicBezTo>
                  <a:cubicBezTo>
                    <a:pt x="240" y="357"/>
                    <a:pt x="254" y="342"/>
                    <a:pt x="268" y="327"/>
                  </a:cubicBezTo>
                  <a:cubicBezTo>
                    <a:pt x="255" y="344"/>
                    <a:pt x="242" y="360"/>
                    <a:pt x="229" y="377"/>
                  </a:cubicBezTo>
                  <a:cubicBezTo>
                    <a:pt x="210" y="398"/>
                    <a:pt x="191" y="418"/>
                    <a:pt x="173" y="440"/>
                  </a:cubicBezTo>
                  <a:cubicBezTo>
                    <a:pt x="147" y="471"/>
                    <a:pt x="115" y="495"/>
                    <a:pt x="90" y="526"/>
                  </a:cubicBezTo>
                  <a:cubicBezTo>
                    <a:pt x="88" y="527"/>
                    <a:pt x="90" y="529"/>
                    <a:pt x="92" y="528"/>
                  </a:cubicBezTo>
                  <a:cubicBezTo>
                    <a:pt x="126" y="500"/>
                    <a:pt x="157" y="468"/>
                    <a:pt x="186" y="435"/>
                  </a:cubicBezTo>
                  <a:cubicBezTo>
                    <a:pt x="182" y="440"/>
                    <a:pt x="178" y="446"/>
                    <a:pt x="174" y="451"/>
                  </a:cubicBezTo>
                  <a:cubicBezTo>
                    <a:pt x="169" y="458"/>
                    <a:pt x="164" y="464"/>
                    <a:pt x="160" y="470"/>
                  </a:cubicBezTo>
                  <a:cubicBezTo>
                    <a:pt x="134" y="495"/>
                    <a:pt x="108" y="521"/>
                    <a:pt x="85" y="548"/>
                  </a:cubicBezTo>
                  <a:cubicBezTo>
                    <a:pt x="84" y="549"/>
                    <a:pt x="86" y="552"/>
                    <a:pt x="87" y="550"/>
                  </a:cubicBezTo>
                  <a:cubicBezTo>
                    <a:pt x="115" y="530"/>
                    <a:pt x="138" y="504"/>
                    <a:pt x="160" y="477"/>
                  </a:cubicBezTo>
                  <a:cubicBezTo>
                    <a:pt x="168" y="469"/>
                    <a:pt x="176" y="461"/>
                    <a:pt x="184" y="453"/>
                  </a:cubicBezTo>
                  <a:cubicBezTo>
                    <a:pt x="150" y="492"/>
                    <a:pt x="116" y="530"/>
                    <a:pt x="80" y="567"/>
                  </a:cubicBezTo>
                  <a:cubicBezTo>
                    <a:pt x="78" y="568"/>
                    <a:pt x="80" y="570"/>
                    <a:pt x="82" y="569"/>
                  </a:cubicBezTo>
                  <a:cubicBezTo>
                    <a:pt x="112" y="540"/>
                    <a:pt x="139" y="510"/>
                    <a:pt x="165" y="479"/>
                  </a:cubicBezTo>
                  <a:cubicBezTo>
                    <a:pt x="177" y="465"/>
                    <a:pt x="189" y="452"/>
                    <a:pt x="201" y="438"/>
                  </a:cubicBezTo>
                  <a:cubicBezTo>
                    <a:pt x="206" y="433"/>
                    <a:pt x="210" y="428"/>
                    <a:pt x="215" y="423"/>
                  </a:cubicBezTo>
                  <a:cubicBezTo>
                    <a:pt x="212" y="426"/>
                    <a:pt x="210" y="429"/>
                    <a:pt x="207" y="433"/>
                  </a:cubicBezTo>
                  <a:cubicBezTo>
                    <a:pt x="166" y="484"/>
                    <a:pt x="114" y="530"/>
                    <a:pt x="78" y="586"/>
                  </a:cubicBezTo>
                  <a:cubicBezTo>
                    <a:pt x="78" y="587"/>
                    <a:pt x="79" y="589"/>
                    <a:pt x="80" y="588"/>
                  </a:cubicBezTo>
                  <a:cubicBezTo>
                    <a:pt x="109" y="568"/>
                    <a:pt x="129" y="541"/>
                    <a:pt x="150" y="514"/>
                  </a:cubicBezTo>
                  <a:cubicBezTo>
                    <a:pt x="167" y="492"/>
                    <a:pt x="186" y="472"/>
                    <a:pt x="205" y="452"/>
                  </a:cubicBezTo>
                  <a:cubicBezTo>
                    <a:pt x="202" y="455"/>
                    <a:pt x="200" y="458"/>
                    <a:pt x="197" y="461"/>
                  </a:cubicBezTo>
                  <a:cubicBezTo>
                    <a:pt x="162" y="503"/>
                    <a:pt x="129" y="557"/>
                    <a:pt x="82" y="587"/>
                  </a:cubicBezTo>
                  <a:cubicBezTo>
                    <a:pt x="81" y="588"/>
                    <a:pt x="82" y="589"/>
                    <a:pt x="83" y="589"/>
                  </a:cubicBezTo>
                  <a:cubicBezTo>
                    <a:pt x="119" y="566"/>
                    <a:pt x="143" y="531"/>
                    <a:pt x="170" y="499"/>
                  </a:cubicBezTo>
                  <a:cubicBezTo>
                    <a:pt x="185" y="481"/>
                    <a:pt x="201" y="464"/>
                    <a:pt x="216" y="446"/>
                  </a:cubicBezTo>
                  <a:cubicBezTo>
                    <a:pt x="187" y="481"/>
                    <a:pt x="160" y="517"/>
                    <a:pt x="131" y="552"/>
                  </a:cubicBezTo>
                  <a:cubicBezTo>
                    <a:pt x="129" y="554"/>
                    <a:pt x="122" y="561"/>
                    <a:pt x="116" y="569"/>
                  </a:cubicBezTo>
                  <a:cubicBezTo>
                    <a:pt x="106" y="578"/>
                    <a:pt x="96" y="588"/>
                    <a:pt x="85" y="598"/>
                  </a:cubicBezTo>
                  <a:cubicBezTo>
                    <a:pt x="84" y="599"/>
                    <a:pt x="86" y="601"/>
                    <a:pt x="87" y="600"/>
                  </a:cubicBezTo>
                  <a:cubicBezTo>
                    <a:pt x="95" y="593"/>
                    <a:pt x="102" y="586"/>
                    <a:pt x="109" y="579"/>
                  </a:cubicBezTo>
                  <a:cubicBezTo>
                    <a:pt x="110" y="578"/>
                    <a:pt x="111" y="577"/>
                    <a:pt x="112" y="576"/>
                  </a:cubicBezTo>
                  <a:cubicBezTo>
                    <a:pt x="131" y="558"/>
                    <a:pt x="150" y="538"/>
                    <a:pt x="168" y="519"/>
                  </a:cubicBezTo>
                  <a:cubicBezTo>
                    <a:pt x="141" y="548"/>
                    <a:pt x="114" y="575"/>
                    <a:pt x="88" y="604"/>
                  </a:cubicBezTo>
                  <a:cubicBezTo>
                    <a:pt x="86" y="606"/>
                    <a:pt x="88" y="608"/>
                    <a:pt x="89" y="607"/>
                  </a:cubicBezTo>
                  <a:cubicBezTo>
                    <a:pt x="102" y="598"/>
                    <a:pt x="114" y="586"/>
                    <a:pt x="126" y="575"/>
                  </a:cubicBezTo>
                  <a:cubicBezTo>
                    <a:pt x="116" y="586"/>
                    <a:pt x="105" y="598"/>
                    <a:pt x="95" y="610"/>
                  </a:cubicBezTo>
                  <a:cubicBezTo>
                    <a:pt x="94" y="611"/>
                    <a:pt x="96" y="613"/>
                    <a:pt x="97" y="612"/>
                  </a:cubicBezTo>
                  <a:cubicBezTo>
                    <a:pt x="104" y="607"/>
                    <a:pt x="112" y="601"/>
                    <a:pt x="119" y="595"/>
                  </a:cubicBezTo>
                  <a:cubicBezTo>
                    <a:pt x="112" y="603"/>
                    <a:pt x="107" y="612"/>
                    <a:pt x="103" y="623"/>
                  </a:cubicBezTo>
                  <a:cubicBezTo>
                    <a:pt x="102" y="624"/>
                    <a:pt x="104" y="625"/>
                    <a:pt x="105" y="624"/>
                  </a:cubicBezTo>
                  <a:cubicBezTo>
                    <a:pt x="126" y="604"/>
                    <a:pt x="147" y="582"/>
                    <a:pt x="167" y="560"/>
                  </a:cubicBezTo>
                  <a:cubicBezTo>
                    <a:pt x="148" y="582"/>
                    <a:pt x="128" y="604"/>
                    <a:pt x="108" y="627"/>
                  </a:cubicBezTo>
                  <a:cubicBezTo>
                    <a:pt x="107" y="628"/>
                    <a:pt x="109" y="630"/>
                    <a:pt x="111" y="629"/>
                  </a:cubicBezTo>
                  <a:cubicBezTo>
                    <a:pt x="115" y="625"/>
                    <a:pt x="120" y="620"/>
                    <a:pt x="125" y="616"/>
                  </a:cubicBezTo>
                  <a:cubicBezTo>
                    <a:pt x="120" y="622"/>
                    <a:pt x="115" y="627"/>
                    <a:pt x="110" y="633"/>
                  </a:cubicBezTo>
                  <a:cubicBezTo>
                    <a:pt x="109" y="635"/>
                    <a:pt x="112" y="637"/>
                    <a:pt x="113" y="635"/>
                  </a:cubicBezTo>
                  <a:cubicBezTo>
                    <a:pt x="116" y="631"/>
                    <a:pt x="119" y="627"/>
                    <a:pt x="122" y="624"/>
                  </a:cubicBezTo>
                  <a:cubicBezTo>
                    <a:pt x="119" y="629"/>
                    <a:pt x="115" y="634"/>
                    <a:pt x="112" y="639"/>
                  </a:cubicBezTo>
                  <a:cubicBezTo>
                    <a:pt x="111" y="640"/>
                    <a:pt x="112" y="641"/>
                    <a:pt x="113" y="641"/>
                  </a:cubicBezTo>
                  <a:cubicBezTo>
                    <a:pt x="116" y="641"/>
                    <a:pt x="118" y="640"/>
                    <a:pt x="121" y="639"/>
                  </a:cubicBezTo>
                  <a:cubicBezTo>
                    <a:pt x="120" y="640"/>
                    <a:pt x="120" y="641"/>
                    <a:pt x="119" y="641"/>
                  </a:cubicBezTo>
                  <a:cubicBezTo>
                    <a:pt x="119" y="643"/>
                    <a:pt x="121" y="644"/>
                    <a:pt x="122" y="643"/>
                  </a:cubicBezTo>
                  <a:cubicBezTo>
                    <a:pt x="123" y="641"/>
                    <a:pt x="124" y="640"/>
                    <a:pt x="125" y="638"/>
                  </a:cubicBezTo>
                  <a:cubicBezTo>
                    <a:pt x="134" y="635"/>
                    <a:pt x="143" y="631"/>
                    <a:pt x="151" y="626"/>
                  </a:cubicBezTo>
                  <a:cubicBezTo>
                    <a:pt x="143" y="633"/>
                    <a:pt x="135" y="640"/>
                    <a:pt x="126" y="646"/>
                  </a:cubicBezTo>
                  <a:cubicBezTo>
                    <a:pt x="125" y="647"/>
                    <a:pt x="126" y="650"/>
                    <a:pt x="128" y="649"/>
                  </a:cubicBezTo>
                  <a:cubicBezTo>
                    <a:pt x="153" y="634"/>
                    <a:pt x="175" y="615"/>
                    <a:pt x="196" y="595"/>
                  </a:cubicBezTo>
                  <a:cubicBezTo>
                    <a:pt x="177" y="616"/>
                    <a:pt x="156" y="637"/>
                    <a:pt x="135" y="657"/>
                  </a:cubicBezTo>
                  <a:cubicBezTo>
                    <a:pt x="133" y="659"/>
                    <a:pt x="136" y="661"/>
                    <a:pt x="137" y="660"/>
                  </a:cubicBezTo>
                  <a:cubicBezTo>
                    <a:pt x="206" y="606"/>
                    <a:pt x="266" y="541"/>
                    <a:pt x="326" y="477"/>
                  </a:cubicBezTo>
                  <a:cubicBezTo>
                    <a:pt x="265" y="542"/>
                    <a:pt x="206" y="609"/>
                    <a:pt x="140" y="670"/>
                  </a:cubicBezTo>
                  <a:cubicBezTo>
                    <a:pt x="139" y="671"/>
                    <a:pt x="141" y="673"/>
                    <a:pt x="142" y="672"/>
                  </a:cubicBezTo>
                  <a:cubicBezTo>
                    <a:pt x="153" y="666"/>
                    <a:pt x="162" y="659"/>
                    <a:pt x="171" y="651"/>
                  </a:cubicBezTo>
                  <a:cubicBezTo>
                    <a:pt x="164" y="661"/>
                    <a:pt x="157" y="671"/>
                    <a:pt x="151" y="681"/>
                  </a:cubicBezTo>
                  <a:cubicBezTo>
                    <a:pt x="150" y="682"/>
                    <a:pt x="152" y="684"/>
                    <a:pt x="154" y="683"/>
                  </a:cubicBezTo>
                  <a:cubicBezTo>
                    <a:pt x="162" y="677"/>
                    <a:pt x="171" y="671"/>
                    <a:pt x="179" y="663"/>
                  </a:cubicBezTo>
                  <a:cubicBezTo>
                    <a:pt x="171" y="673"/>
                    <a:pt x="163" y="682"/>
                    <a:pt x="156" y="692"/>
                  </a:cubicBezTo>
                  <a:cubicBezTo>
                    <a:pt x="155" y="693"/>
                    <a:pt x="156" y="695"/>
                    <a:pt x="158" y="694"/>
                  </a:cubicBezTo>
                  <a:cubicBezTo>
                    <a:pt x="166" y="690"/>
                    <a:pt x="174" y="684"/>
                    <a:pt x="181" y="678"/>
                  </a:cubicBezTo>
                  <a:cubicBezTo>
                    <a:pt x="176" y="684"/>
                    <a:pt x="170" y="690"/>
                    <a:pt x="165" y="696"/>
                  </a:cubicBezTo>
                  <a:cubicBezTo>
                    <a:pt x="163" y="698"/>
                    <a:pt x="166" y="700"/>
                    <a:pt x="167" y="698"/>
                  </a:cubicBezTo>
                  <a:cubicBezTo>
                    <a:pt x="174" y="693"/>
                    <a:pt x="182" y="687"/>
                    <a:pt x="189" y="681"/>
                  </a:cubicBezTo>
                  <a:cubicBezTo>
                    <a:pt x="180" y="690"/>
                    <a:pt x="171" y="698"/>
                    <a:pt x="163" y="707"/>
                  </a:cubicBezTo>
                  <a:cubicBezTo>
                    <a:pt x="162" y="709"/>
                    <a:pt x="164" y="711"/>
                    <a:pt x="165" y="709"/>
                  </a:cubicBezTo>
                  <a:cubicBezTo>
                    <a:pt x="191" y="682"/>
                    <a:pt x="218" y="655"/>
                    <a:pt x="245" y="629"/>
                  </a:cubicBezTo>
                  <a:cubicBezTo>
                    <a:pt x="221" y="656"/>
                    <a:pt x="195" y="683"/>
                    <a:pt x="167" y="707"/>
                  </a:cubicBezTo>
                  <a:cubicBezTo>
                    <a:pt x="166" y="708"/>
                    <a:pt x="168" y="711"/>
                    <a:pt x="169" y="710"/>
                  </a:cubicBezTo>
                  <a:cubicBezTo>
                    <a:pt x="197" y="690"/>
                    <a:pt x="223" y="668"/>
                    <a:pt x="248" y="644"/>
                  </a:cubicBezTo>
                  <a:cubicBezTo>
                    <a:pt x="246" y="647"/>
                    <a:pt x="244" y="649"/>
                    <a:pt x="241" y="652"/>
                  </a:cubicBezTo>
                  <a:cubicBezTo>
                    <a:pt x="220" y="670"/>
                    <a:pt x="198" y="689"/>
                    <a:pt x="180" y="711"/>
                  </a:cubicBezTo>
                  <a:cubicBezTo>
                    <a:pt x="179" y="712"/>
                    <a:pt x="181" y="714"/>
                    <a:pt x="182" y="713"/>
                  </a:cubicBezTo>
                  <a:cubicBezTo>
                    <a:pt x="206" y="699"/>
                    <a:pt x="227" y="678"/>
                    <a:pt x="247" y="656"/>
                  </a:cubicBezTo>
                  <a:cubicBezTo>
                    <a:pt x="297" y="612"/>
                    <a:pt x="341" y="560"/>
                    <a:pt x="388" y="513"/>
                  </a:cubicBezTo>
                  <a:cubicBezTo>
                    <a:pt x="416" y="485"/>
                    <a:pt x="447" y="459"/>
                    <a:pt x="477" y="433"/>
                  </a:cubicBezTo>
                  <a:cubicBezTo>
                    <a:pt x="466" y="443"/>
                    <a:pt x="455" y="454"/>
                    <a:pt x="444" y="465"/>
                  </a:cubicBezTo>
                  <a:cubicBezTo>
                    <a:pt x="398" y="512"/>
                    <a:pt x="351" y="558"/>
                    <a:pt x="306" y="605"/>
                  </a:cubicBezTo>
                  <a:cubicBezTo>
                    <a:pt x="294" y="617"/>
                    <a:pt x="283" y="628"/>
                    <a:pt x="271" y="639"/>
                  </a:cubicBezTo>
                  <a:cubicBezTo>
                    <a:pt x="243" y="664"/>
                    <a:pt x="215" y="689"/>
                    <a:pt x="196" y="722"/>
                  </a:cubicBezTo>
                  <a:cubicBezTo>
                    <a:pt x="195" y="724"/>
                    <a:pt x="197" y="725"/>
                    <a:pt x="198" y="724"/>
                  </a:cubicBezTo>
                  <a:cubicBezTo>
                    <a:pt x="233" y="686"/>
                    <a:pt x="268" y="649"/>
                    <a:pt x="304" y="612"/>
                  </a:cubicBezTo>
                  <a:cubicBezTo>
                    <a:pt x="317" y="599"/>
                    <a:pt x="329" y="587"/>
                    <a:pt x="342" y="574"/>
                  </a:cubicBezTo>
                  <a:cubicBezTo>
                    <a:pt x="322" y="595"/>
                    <a:pt x="304" y="617"/>
                    <a:pt x="284" y="639"/>
                  </a:cubicBezTo>
                  <a:cubicBezTo>
                    <a:pt x="257" y="669"/>
                    <a:pt x="220" y="693"/>
                    <a:pt x="199" y="729"/>
                  </a:cubicBezTo>
                  <a:cubicBezTo>
                    <a:pt x="198" y="730"/>
                    <a:pt x="200" y="732"/>
                    <a:pt x="201" y="731"/>
                  </a:cubicBezTo>
                  <a:cubicBezTo>
                    <a:pt x="231" y="710"/>
                    <a:pt x="253" y="683"/>
                    <a:pt x="278" y="656"/>
                  </a:cubicBezTo>
                  <a:cubicBezTo>
                    <a:pt x="287" y="646"/>
                    <a:pt x="296" y="636"/>
                    <a:pt x="306" y="626"/>
                  </a:cubicBezTo>
                  <a:cubicBezTo>
                    <a:pt x="275" y="660"/>
                    <a:pt x="246" y="695"/>
                    <a:pt x="215" y="729"/>
                  </a:cubicBezTo>
                  <a:cubicBezTo>
                    <a:pt x="213" y="731"/>
                    <a:pt x="215" y="733"/>
                    <a:pt x="217" y="732"/>
                  </a:cubicBezTo>
                  <a:cubicBezTo>
                    <a:pt x="237" y="714"/>
                    <a:pt x="257" y="695"/>
                    <a:pt x="276" y="676"/>
                  </a:cubicBezTo>
                  <a:cubicBezTo>
                    <a:pt x="273" y="680"/>
                    <a:pt x="270" y="683"/>
                    <a:pt x="267" y="687"/>
                  </a:cubicBezTo>
                  <a:cubicBezTo>
                    <a:pt x="258" y="697"/>
                    <a:pt x="246" y="710"/>
                    <a:pt x="240" y="718"/>
                  </a:cubicBezTo>
                  <a:cubicBezTo>
                    <a:pt x="234" y="724"/>
                    <a:pt x="227" y="731"/>
                    <a:pt x="220" y="738"/>
                  </a:cubicBezTo>
                  <a:cubicBezTo>
                    <a:pt x="218" y="740"/>
                    <a:pt x="221" y="742"/>
                    <a:pt x="223" y="741"/>
                  </a:cubicBezTo>
                  <a:cubicBezTo>
                    <a:pt x="229" y="734"/>
                    <a:pt x="236" y="727"/>
                    <a:pt x="243" y="720"/>
                  </a:cubicBezTo>
                  <a:cubicBezTo>
                    <a:pt x="247" y="717"/>
                    <a:pt x="252" y="712"/>
                    <a:pt x="260" y="705"/>
                  </a:cubicBezTo>
                  <a:cubicBezTo>
                    <a:pt x="268" y="698"/>
                    <a:pt x="275" y="691"/>
                    <a:pt x="282" y="683"/>
                  </a:cubicBezTo>
                  <a:cubicBezTo>
                    <a:pt x="279" y="687"/>
                    <a:pt x="276" y="691"/>
                    <a:pt x="272" y="696"/>
                  </a:cubicBezTo>
                  <a:cubicBezTo>
                    <a:pt x="273" y="695"/>
                    <a:pt x="273" y="695"/>
                    <a:pt x="274" y="694"/>
                  </a:cubicBezTo>
                  <a:cubicBezTo>
                    <a:pt x="296" y="671"/>
                    <a:pt x="319" y="648"/>
                    <a:pt x="341" y="625"/>
                  </a:cubicBezTo>
                  <a:cubicBezTo>
                    <a:pt x="394" y="571"/>
                    <a:pt x="446" y="516"/>
                    <a:pt x="500" y="463"/>
                  </a:cubicBezTo>
                  <a:cubicBezTo>
                    <a:pt x="519" y="448"/>
                    <a:pt x="539" y="433"/>
                    <a:pt x="557" y="416"/>
                  </a:cubicBezTo>
                  <a:cubicBezTo>
                    <a:pt x="508" y="463"/>
                    <a:pt x="460" y="513"/>
                    <a:pt x="410" y="559"/>
                  </a:cubicBezTo>
                  <a:cubicBezTo>
                    <a:pt x="359" y="607"/>
                    <a:pt x="312" y="660"/>
                    <a:pt x="261" y="708"/>
                  </a:cubicBezTo>
                  <a:cubicBezTo>
                    <a:pt x="265" y="704"/>
                    <a:pt x="269" y="700"/>
                    <a:pt x="272" y="696"/>
                  </a:cubicBezTo>
                  <a:cubicBezTo>
                    <a:pt x="269" y="699"/>
                    <a:pt x="264" y="704"/>
                    <a:pt x="260" y="710"/>
                  </a:cubicBezTo>
                  <a:cubicBezTo>
                    <a:pt x="255" y="715"/>
                    <a:pt x="250" y="720"/>
                    <a:pt x="244" y="724"/>
                  </a:cubicBezTo>
                  <a:cubicBezTo>
                    <a:pt x="240" y="727"/>
                    <a:pt x="236" y="730"/>
                    <a:pt x="232" y="731"/>
                  </a:cubicBezTo>
                  <a:cubicBezTo>
                    <a:pt x="232" y="731"/>
                    <a:pt x="232" y="732"/>
                    <a:pt x="232" y="732"/>
                  </a:cubicBezTo>
                  <a:cubicBezTo>
                    <a:pt x="235" y="731"/>
                    <a:pt x="237" y="730"/>
                    <a:pt x="239" y="729"/>
                  </a:cubicBezTo>
                  <a:cubicBezTo>
                    <a:pt x="234" y="734"/>
                    <a:pt x="229" y="738"/>
                    <a:pt x="223" y="743"/>
                  </a:cubicBezTo>
                  <a:cubicBezTo>
                    <a:pt x="222" y="744"/>
                    <a:pt x="223" y="745"/>
                    <a:pt x="224" y="744"/>
                  </a:cubicBezTo>
                  <a:cubicBezTo>
                    <a:pt x="232" y="738"/>
                    <a:pt x="240" y="731"/>
                    <a:pt x="248" y="724"/>
                  </a:cubicBezTo>
                  <a:cubicBezTo>
                    <a:pt x="241" y="730"/>
                    <a:pt x="235" y="736"/>
                    <a:pt x="228" y="742"/>
                  </a:cubicBezTo>
                  <a:cubicBezTo>
                    <a:pt x="228" y="743"/>
                    <a:pt x="229" y="745"/>
                    <a:pt x="229" y="744"/>
                  </a:cubicBezTo>
                  <a:cubicBezTo>
                    <a:pt x="230" y="743"/>
                    <a:pt x="231" y="743"/>
                    <a:pt x="232" y="742"/>
                  </a:cubicBezTo>
                  <a:cubicBezTo>
                    <a:pt x="233" y="742"/>
                    <a:pt x="232" y="740"/>
                    <a:pt x="231" y="741"/>
                  </a:cubicBezTo>
                  <a:cubicBezTo>
                    <a:pt x="239" y="735"/>
                    <a:pt x="247" y="729"/>
                    <a:pt x="255" y="723"/>
                  </a:cubicBezTo>
                  <a:cubicBezTo>
                    <a:pt x="248" y="731"/>
                    <a:pt x="240" y="740"/>
                    <a:pt x="234" y="748"/>
                  </a:cubicBezTo>
                  <a:cubicBezTo>
                    <a:pt x="233" y="749"/>
                    <a:pt x="234" y="752"/>
                    <a:pt x="235" y="751"/>
                  </a:cubicBezTo>
                  <a:cubicBezTo>
                    <a:pt x="251" y="739"/>
                    <a:pt x="267" y="726"/>
                    <a:pt x="282" y="713"/>
                  </a:cubicBezTo>
                  <a:cubicBezTo>
                    <a:pt x="268" y="729"/>
                    <a:pt x="254" y="744"/>
                    <a:pt x="240" y="759"/>
                  </a:cubicBezTo>
                  <a:cubicBezTo>
                    <a:pt x="239" y="761"/>
                    <a:pt x="241" y="763"/>
                    <a:pt x="242" y="762"/>
                  </a:cubicBezTo>
                  <a:cubicBezTo>
                    <a:pt x="264" y="738"/>
                    <a:pt x="284" y="715"/>
                    <a:pt x="305" y="693"/>
                  </a:cubicBezTo>
                  <a:cubicBezTo>
                    <a:pt x="349" y="653"/>
                    <a:pt x="389" y="611"/>
                    <a:pt x="430" y="568"/>
                  </a:cubicBezTo>
                  <a:cubicBezTo>
                    <a:pt x="445" y="555"/>
                    <a:pt x="460" y="541"/>
                    <a:pt x="475" y="528"/>
                  </a:cubicBezTo>
                  <a:cubicBezTo>
                    <a:pt x="430" y="570"/>
                    <a:pt x="388" y="616"/>
                    <a:pt x="345" y="662"/>
                  </a:cubicBezTo>
                  <a:cubicBezTo>
                    <a:pt x="321" y="683"/>
                    <a:pt x="298" y="705"/>
                    <a:pt x="276" y="729"/>
                  </a:cubicBezTo>
                  <a:cubicBezTo>
                    <a:pt x="281" y="724"/>
                    <a:pt x="286" y="720"/>
                    <a:pt x="291" y="716"/>
                  </a:cubicBezTo>
                  <a:cubicBezTo>
                    <a:pt x="287" y="720"/>
                    <a:pt x="284" y="723"/>
                    <a:pt x="280" y="726"/>
                  </a:cubicBezTo>
                  <a:cubicBezTo>
                    <a:pt x="277" y="729"/>
                    <a:pt x="275" y="731"/>
                    <a:pt x="272" y="733"/>
                  </a:cubicBezTo>
                  <a:cubicBezTo>
                    <a:pt x="263" y="743"/>
                    <a:pt x="254" y="754"/>
                    <a:pt x="246" y="765"/>
                  </a:cubicBezTo>
                  <a:cubicBezTo>
                    <a:pt x="245" y="767"/>
                    <a:pt x="247" y="768"/>
                    <a:pt x="248" y="767"/>
                  </a:cubicBezTo>
                  <a:cubicBezTo>
                    <a:pt x="248" y="766"/>
                    <a:pt x="249" y="766"/>
                    <a:pt x="249" y="765"/>
                  </a:cubicBezTo>
                  <a:cubicBezTo>
                    <a:pt x="249" y="767"/>
                    <a:pt x="248" y="768"/>
                    <a:pt x="248" y="769"/>
                  </a:cubicBezTo>
                  <a:cubicBezTo>
                    <a:pt x="248" y="769"/>
                    <a:pt x="248" y="769"/>
                    <a:pt x="248" y="769"/>
                  </a:cubicBezTo>
                  <a:cubicBezTo>
                    <a:pt x="250" y="766"/>
                    <a:pt x="253" y="762"/>
                    <a:pt x="256" y="759"/>
                  </a:cubicBezTo>
                  <a:cubicBezTo>
                    <a:pt x="268" y="746"/>
                    <a:pt x="281" y="734"/>
                    <a:pt x="294" y="721"/>
                  </a:cubicBezTo>
                  <a:cubicBezTo>
                    <a:pt x="296" y="718"/>
                    <a:pt x="299" y="716"/>
                    <a:pt x="301" y="714"/>
                  </a:cubicBezTo>
                  <a:cubicBezTo>
                    <a:pt x="300" y="715"/>
                    <a:pt x="298" y="716"/>
                    <a:pt x="297" y="718"/>
                  </a:cubicBezTo>
                  <a:cubicBezTo>
                    <a:pt x="305" y="709"/>
                    <a:pt x="314" y="700"/>
                    <a:pt x="322" y="691"/>
                  </a:cubicBezTo>
                  <a:cubicBezTo>
                    <a:pt x="326" y="688"/>
                    <a:pt x="330" y="685"/>
                    <a:pt x="333" y="681"/>
                  </a:cubicBezTo>
                  <a:cubicBezTo>
                    <a:pt x="348" y="667"/>
                    <a:pt x="362" y="653"/>
                    <a:pt x="377" y="639"/>
                  </a:cubicBezTo>
                  <a:cubicBezTo>
                    <a:pt x="406" y="613"/>
                    <a:pt x="434" y="587"/>
                    <a:pt x="462" y="560"/>
                  </a:cubicBezTo>
                  <a:cubicBezTo>
                    <a:pt x="471" y="551"/>
                    <a:pt x="480" y="542"/>
                    <a:pt x="488" y="533"/>
                  </a:cubicBezTo>
                  <a:cubicBezTo>
                    <a:pt x="496" y="526"/>
                    <a:pt x="504" y="519"/>
                    <a:pt x="512" y="512"/>
                  </a:cubicBezTo>
                  <a:cubicBezTo>
                    <a:pt x="483" y="541"/>
                    <a:pt x="455" y="570"/>
                    <a:pt x="426" y="598"/>
                  </a:cubicBezTo>
                  <a:cubicBezTo>
                    <a:pt x="393" y="629"/>
                    <a:pt x="361" y="662"/>
                    <a:pt x="327" y="692"/>
                  </a:cubicBezTo>
                  <a:cubicBezTo>
                    <a:pt x="318" y="700"/>
                    <a:pt x="310" y="707"/>
                    <a:pt x="301" y="714"/>
                  </a:cubicBezTo>
                  <a:cubicBezTo>
                    <a:pt x="316" y="703"/>
                    <a:pt x="330" y="693"/>
                    <a:pt x="340" y="685"/>
                  </a:cubicBezTo>
                  <a:cubicBezTo>
                    <a:pt x="352" y="674"/>
                    <a:pt x="364" y="663"/>
                    <a:pt x="376" y="652"/>
                  </a:cubicBezTo>
                  <a:cubicBezTo>
                    <a:pt x="365" y="662"/>
                    <a:pt x="355" y="674"/>
                    <a:pt x="346" y="686"/>
                  </a:cubicBezTo>
                  <a:cubicBezTo>
                    <a:pt x="345" y="687"/>
                    <a:pt x="346" y="688"/>
                    <a:pt x="347" y="687"/>
                  </a:cubicBezTo>
                  <a:cubicBezTo>
                    <a:pt x="382" y="643"/>
                    <a:pt x="432" y="607"/>
                    <a:pt x="474" y="569"/>
                  </a:cubicBezTo>
                  <a:cubicBezTo>
                    <a:pt x="487" y="556"/>
                    <a:pt x="501" y="543"/>
                    <a:pt x="514" y="530"/>
                  </a:cubicBezTo>
                  <a:cubicBezTo>
                    <a:pt x="514" y="530"/>
                    <a:pt x="514" y="530"/>
                    <a:pt x="514" y="530"/>
                  </a:cubicBezTo>
                  <a:cubicBezTo>
                    <a:pt x="462" y="584"/>
                    <a:pt x="407" y="634"/>
                    <a:pt x="353" y="686"/>
                  </a:cubicBezTo>
                  <a:cubicBezTo>
                    <a:pt x="352" y="687"/>
                    <a:pt x="353" y="689"/>
                    <a:pt x="355" y="689"/>
                  </a:cubicBezTo>
                  <a:cubicBezTo>
                    <a:pt x="376" y="677"/>
                    <a:pt x="394" y="662"/>
                    <a:pt x="412" y="646"/>
                  </a:cubicBezTo>
                  <a:cubicBezTo>
                    <a:pt x="401" y="657"/>
                    <a:pt x="391" y="670"/>
                    <a:pt x="382" y="682"/>
                  </a:cubicBezTo>
                  <a:cubicBezTo>
                    <a:pt x="381" y="683"/>
                    <a:pt x="382" y="685"/>
                    <a:pt x="384" y="684"/>
                  </a:cubicBezTo>
                  <a:cubicBezTo>
                    <a:pt x="432" y="650"/>
                    <a:pt x="472" y="607"/>
                    <a:pt x="512" y="564"/>
                  </a:cubicBezTo>
                  <a:cubicBezTo>
                    <a:pt x="521" y="554"/>
                    <a:pt x="531" y="544"/>
                    <a:pt x="540" y="534"/>
                  </a:cubicBezTo>
                  <a:cubicBezTo>
                    <a:pt x="545" y="531"/>
                    <a:pt x="544" y="533"/>
                    <a:pt x="528" y="553"/>
                  </a:cubicBezTo>
                  <a:cubicBezTo>
                    <a:pt x="514" y="572"/>
                    <a:pt x="497" y="588"/>
                    <a:pt x="481" y="604"/>
                  </a:cubicBezTo>
                  <a:cubicBezTo>
                    <a:pt x="480" y="604"/>
                    <a:pt x="480" y="604"/>
                    <a:pt x="479" y="604"/>
                  </a:cubicBezTo>
                  <a:cubicBezTo>
                    <a:pt x="453" y="629"/>
                    <a:pt x="425" y="651"/>
                    <a:pt x="403" y="680"/>
                  </a:cubicBezTo>
                  <a:cubicBezTo>
                    <a:pt x="402" y="681"/>
                    <a:pt x="404" y="683"/>
                    <a:pt x="405" y="682"/>
                  </a:cubicBezTo>
                  <a:cubicBezTo>
                    <a:pt x="423" y="666"/>
                    <a:pt x="443" y="649"/>
                    <a:pt x="461" y="632"/>
                  </a:cubicBezTo>
                  <a:cubicBezTo>
                    <a:pt x="445" y="653"/>
                    <a:pt x="424" y="672"/>
                    <a:pt x="405" y="692"/>
                  </a:cubicBezTo>
                  <a:cubicBezTo>
                    <a:pt x="404" y="693"/>
                    <a:pt x="406" y="695"/>
                    <a:pt x="407" y="694"/>
                  </a:cubicBezTo>
                  <a:cubicBezTo>
                    <a:pt x="410" y="692"/>
                    <a:pt x="413" y="690"/>
                    <a:pt x="416" y="687"/>
                  </a:cubicBezTo>
                  <a:cubicBezTo>
                    <a:pt x="437" y="669"/>
                    <a:pt x="420" y="691"/>
                    <a:pt x="417" y="697"/>
                  </a:cubicBezTo>
                  <a:cubicBezTo>
                    <a:pt x="417" y="698"/>
                    <a:pt x="418" y="699"/>
                    <a:pt x="419" y="698"/>
                  </a:cubicBezTo>
                  <a:cubicBezTo>
                    <a:pt x="427" y="691"/>
                    <a:pt x="429" y="693"/>
                    <a:pt x="424" y="704"/>
                  </a:cubicBezTo>
                  <a:cubicBezTo>
                    <a:pt x="423" y="706"/>
                    <a:pt x="424" y="707"/>
                    <a:pt x="426" y="706"/>
                  </a:cubicBezTo>
                  <a:cubicBezTo>
                    <a:pt x="428" y="705"/>
                    <a:pt x="430" y="704"/>
                    <a:pt x="432" y="702"/>
                  </a:cubicBezTo>
                  <a:cubicBezTo>
                    <a:pt x="434" y="701"/>
                    <a:pt x="432" y="698"/>
                    <a:pt x="431" y="699"/>
                  </a:cubicBezTo>
                  <a:cubicBezTo>
                    <a:pt x="425" y="704"/>
                    <a:pt x="433" y="692"/>
                    <a:pt x="434" y="689"/>
                  </a:cubicBezTo>
                  <a:cubicBezTo>
                    <a:pt x="434" y="688"/>
                    <a:pt x="433" y="687"/>
                    <a:pt x="432" y="687"/>
                  </a:cubicBezTo>
                  <a:cubicBezTo>
                    <a:pt x="415" y="698"/>
                    <a:pt x="429" y="681"/>
                    <a:pt x="433" y="674"/>
                  </a:cubicBezTo>
                  <a:cubicBezTo>
                    <a:pt x="433" y="673"/>
                    <a:pt x="432" y="671"/>
                    <a:pt x="431" y="672"/>
                  </a:cubicBezTo>
                  <a:cubicBezTo>
                    <a:pt x="422" y="678"/>
                    <a:pt x="423" y="677"/>
                    <a:pt x="418" y="683"/>
                  </a:cubicBezTo>
                  <a:cubicBezTo>
                    <a:pt x="425" y="676"/>
                    <a:pt x="432" y="668"/>
                    <a:pt x="439" y="661"/>
                  </a:cubicBezTo>
                  <a:cubicBezTo>
                    <a:pt x="451" y="649"/>
                    <a:pt x="461" y="636"/>
                    <a:pt x="471" y="622"/>
                  </a:cubicBezTo>
                  <a:cubicBezTo>
                    <a:pt x="500" y="594"/>
                    <a:pt x="527" y="563"/>
                    <a:pt x="549" y="530"/>
                  </a:cubicBezTo>
                  <a:cubicBezTo>
                    <a:pt x="549" y="530"/>
                    <a:pt x="550" y="531"/>
                    <a:pt x="550" y="531"/>
                  </a:cubicBezTo>
                  <a:cubicBezTo>
                    <a:pt x="556" y="530"/>
                    <a:pt x="561" y="528"/>
                    <a:pt x="566" y="525"/>
                  </a:cubicBezTo>
                  <a:cubicBezTo>
                    <a:pt x="564" y="528"/>
                    <a:pt x="562" y="531"/>
                    <a:pt x="560" y="534"/>
                  </a:cubicBezTo>
                  <a:cubicBezTo>
                    <a:pt x="559" y="535"/>
                    <a:pt x="560" y="536"/>
                    <a:pt x="561" y="536"/>
                  </a:cubicBezTo>
                  <a:cubicBezTo>
                    <a:pt x="569" y="534"/>
                    <a:pt x="575" y="530"/>
                    <a:pt x="581" y="526"/>
                  </a:cubicBezTo>
                  <a:cubicBezTo>
                    <a:pt x="577" y="531"/>
                    <a:pt x="572" y="536"/>
                    <a:pt x="568" y="541"/>
                  </a:cubicBezTo>
                  <a:cubicBezTo>
                    <a:pt x="566" y="543"/>
                    <a:pt x="568" y="545"/>
                    <a:pt x="570" y="543"/>
                  </a:cubicBezTo>
                  <a:cubicBezTo>
                    <a:pt x="588" y="529"/>
                    <a:pt x="605" y="514"/>
                    <a:pt x="622" y="499"/>
                  </a:cubicBezTo>
                  <a:cubicBezTo>
                    <a:pt x="653" y="473"/>
                    <a:pt x="629" y="495"/>
                    <a:pt x="621" y="506"/>
                  </a:cubicBezTo>
                  <a:cubicBezTo>
                    <a:pt x="619" y="508"/>
                    <a:pt x="621" y="509"/>
                    <a:pt x="623" y="508"/>
                  </a:cubicBezTo>
                  <a:cubicBezTo>
                    <a:pt x="635" y="503"/>
                    <a:pt x="657" y="479"/>
                    <a:pt x="643" y="500"/>
                  </a:cubicBezTo>
                  <a:cubicBezTo>
                    <a:pt x="642" y="501"/>
                    <a:pt x="644" y="502"/>
                    <a:pt x="645" y="502"/>
                  </a:cubicBezTo>
                  <a:cubicBezTo>
                    <a:pt x="652" y="498"/>
                    <a:pt x="657" y="495"/>
                    <a:pt x="663" y="489"/>
                  </a:cubicBezTo>
                  <a:cubicBezTo>
                    <a:pt x="664" y="488"/>
                    <a:pt x="662" y="486"/>
                    <a:pt x="661" y="487"/>
                  </a:cubicBezTo>
                  <a:close/>
                  <a:moveTo>
                    <a:pt x="494" y="363"/>
                  </a:moveTo>
                  <a:cubicBezTo>
                    <a:pt x="501" y="356"/>
                    <a:pt x="508" y="349"/>
                    <a:pt x="515" y="342"/>
                  </a:cubicBezTo>
                  <a:cubicBezTo>
                    <a:pt x="517" y="340"/>
                    <a:pt x="538" y="317"/>
                    <a:pt x="523" y="336"/>
                  </a:cubicBezTo>
                  <a:cubicBezTo>
                    <a:pt x="519" y="342"/>
                    <a:pt x="514" y="347"/>
                    <a:pt x="509" y="353"/>
                  </a:cubicBezTo>
                  <a:cubicBezTo>
                    <a:pt x="501" y="359"/>
                    <a:pt x="493" y="365"/>
                    <a:pt x="485" y="371"/>
                  </a:cubicBezTo>
                  <a:cubicBezTo>
                    <a:pt x="488" y="368"/>
                    <a:pt x="491" y="366"/>
                    <a:pt x="494" y="363"/>
                  </a:cubicBezTo>
                  <a:close/>
                  <a:moveTo>
                    <a:pt x="470" y="393"/>
                  </a:moveTo>
                  <a:cubicBezTo>
                    <a:pt x="463" y="398"/>
                    <a:pt x="456" y="404"/>
                    <a:pt x="450" y="410"/>
                  </a:cubicBezTo>
                  <a:cubicBezTo>
                    <a:pt x="437" y="421"/>
                    <a:pt x="460" y="397"/>
                    <a:pt x="466" y="392"/>
                  </a:cubicBezTo>
                  <a:cubicBezTo>
                    <a:pt x="476" y="381"/>
                    <a:pt x="488" y="372"/>
                    <a:pt x="500" y="363"/>
                  </a:cubicBezTo>
                  <a:cubicBezTo>
                    <a:pt x="494" y="369"/>
                    <a:pt x="489" y="375"/>
                    <a:pt x="483" y="381"/>
                  </a:cubicBezTo>
                  <a:cubicBezTo>
                    <a:pt x="479" y="385"/>
                    <a:pt x="475" y="389"/>
                    <a:pt x="470" y="393"/>
                  </a:cubicBezTo>
                  <a:close/>
                  <a:moveTo>
                    <a:pt x="488" y="381"/>
                  </a:moveTo>
                  <a:cubicBezTo>
                    <a:pt x="488" y="381"/>
                    <a:pt x="488" y="381"/>
                    <a:pt x="488" y="381"/>
                  </a:cubicBezTo>
                  <a:cubicBezTo>
                    <a:pt x="496" y="372"/>
                    <a:pt x="504" y="364"/>
                    <a:pt x="511" y="355"/>
                  </a:cubicBezTo>
                  <a:cubicBezTo>
                    <a:pt x="514" y="353"/>
                    <a:pt x="516" y="352"/>
                    <a:pt x="518" y="350"/>
                  </a:cubicBezTo>
                  <a:cubicBezTo>
                    <a:pt x="530" y="342"/>
                    <a:pt x="527" y="343"/>
                    <a:pt x="519" y="353"/>
                  </a:cubicBezTo>
                  <a:cubicBezTo>
                    <a:pt x="509" y="363"/>
                    <a:pt x="499" y="372"/>
                    <a:pt x="488" y="381"/>
                  </a:cubicBezTo>
                  <a:close/>
                  <a:moveTo>
                    <a:pt x="290" y="41"/>
                  </a:moveTo>
                  <a:cubicBezTo>
                    <a:pt x="294" y="41"/>
                    <a:pt x="297" y="41"/>
                    <a:pt x="300" y="41"/>
                  </a:cubicBezTo>
                  <a:cubicBezTo>
                    <a:pt x="297" y="44"/>
                    <a:pt x="293" y="48"/>
                    <a:pt x="289" y="52"/>
                  </a:cubicBezTo>
                  <a:cubicBezTo>
                    <a:pt x="292" y="49"/>
                    <a:pt x="294" y="46"/>
                    <a:pt x="296" y="43"/>
                  </a:cubicBezTo>
                  <a:cubicBezTo>
                    <a:pt x="296" y="42"/>
                    <a:pt x="294" y="40"/>
                    <a:pt x="293" y="41"/>
                  </a:cubicBezTo>
                  <a:cubicBezTo>
                    <a:pt x="287" y="47"/>
                    <a:pt x="281" y="53"/>
                    <a:pt x="275" y="58"/>
                  </a:cubicBezTo>
                  <a:cubicBezTo>
                    <a:pt x="280" y="54"/>
                    <a:pt x="285" y="47"/>
                    <a:pt x="290" y="42"/>
                  </a:cubicBezTo>
                  <a:cubicBezTo>
                    <a:pt x="290" y="42"/>
                    <a:pt x="290" y="41"/>
                    <a:pt x="290" y="41"/>
                  </a:cubicBezTo>
                  <a:close/>
                  <a:moveTo>
                    <a:pt x="265" y="57"/>
                  </a:moveTo>
                  <a:cubicBezTo>
                    <a:pt x="263" y="52"/>
                    <a:pt x="266" y="47"/>
                    <a:pt x="280" y="42"/>
                  </a:cubicBezTo>
                  <a:cubicBezTo>
                    <a:pt x="282" y="42"/>
                    <a:pt x="283" y="42"/>
                    <a:pt x="285" y="42"/>
                  </a:cubicBezTo>
                  <a:cubicBezTo>
                    <a:pt x="283" y="42"/>
                    <a:pt x="281" y="43"/>
                    <a:pt x="280" y="45"/>
                  </a:cubicBezTo>
                  <a:cubicBezTo>
                    <a:pt x="279" y="44"/>
                    <a:pt x="279" y="44"/>
                    <a:pt x="278" y="44"/>
                  </a:cubicBezTo>
                  <a:cubicBezTo>
                    <a:pt x="273" y="48"/>
                    <a:pt x="269" y="52"/>
                    <a:pt x="265" y="57"/>
                  </a:cubicBezTo>
                  <a:close/>
                  <a:moveTo>
                    <a:pt x="267" y="60"/>
                  </a:moveTo>
                  <a:cubicBezTo>
                    <a:pt x="269" y="57"/>
                    <a:pt x="271" y="55"/>
                    <a:pt x="274" y="53"/>
                  </a:cubicBezTo>
                  <a:cubicBezTo>
                    <a:pt x="269" y="57"/>
                    <a:pt x="288" y="40"/>
                    <a:pt x="284" y="44"/>
                  </a:cubicBezTo>
                  <a:cubicBezTo>
                    <a:pt x="279" y="49"/>
                    <a:pt x="274" y="55"/>
                    <a:pt x="270" y="61"/>
                  </a:cubicBezTo>
                  <a:cubicBezTo>
                    <a:pt x="269" y="63"/>
                    <a:pt x="271" y="64"/>
                    <a:pt x="272" y="63"/>
                  </a:cubicBezTo>
                  <a:cubicBezTo>
                    <a:pt x="277" y="60"/>
                    <a:pt x="282" y="56"/>
                    <a:pt x="286" y="52"/>
                  </a:cubicBezTo>
                  <a:cubicBezTo>
                    <a:pt x="285" y="53"/>
                    <a:pt x="285" y="54"/>
                    <a:pt x="284" y="55"/>
                  </a:cubicBezTo>
                  <a:cubicBezTo>
                    <a:pt x="281" y="59"/>
                    <a:pt x="277" y="62"/>
                    <a:pt x="274" y="66"/>
                  </a:cubicBezTo>
                  <a:cubicBezTo>
                    <a:pt x="271" y="64"/>
                    <a:pt x="269" y="62"/>
                    <a:pt x="267" y="60"/>
                  </a:cubicBezTo>
                  <a:close/>
                  <a:moveTo>
                    <a:pt x="280" y="70"/>
                  </a:moveTo>
                  <a:cubicBezTo>
                    <a:pt x="279" y="70"/>
                    <a:pt x="277" y="69"/>
                    <a:pt x="276" y="68"/>
                  </a:cubicBezTo>
                  <a:cubicBezTo>
                    <a:pt x="277" y="67"/>
                    <a:pt x="279" y="66"/>
                    <a:pt x="280" y="65"/>
                  </a:cubicBezTo>
                  <a:cubicBezTo>
                    <a:pt x="280" y="65"/>
                    <a:pt x="280" y="64"/>
                    <a:pt x="281" y="64"/>
                  </a:cubicBezTo>
                  <a:cubicBezTo>
                    <a:pt x="284" y="61"/>
                    <a:pt x="287" y="58"/>
                    <a:pt x="291" y="55"/>
                  </a:cubicBezTo>
                  <a:cubicBezTo>
                    <a:pt x="287" y="60"/>
                    <a:pt x="283" y="65"/>
                    <a:pt x="280" y="70"/>
                  </a:cubicBezTo>
                  <a:close/>
                  <a:moveTo>
                    <a:pt x="149" y="257"/>
                  </a:moveTo>
                  <a:cubicBezTo>
                    <a:pt x="166" y="234"/>
                    <a:pt x="182" y="211"/>
                    <a:pt x="200" y="188"/>
                  </a:cubicBezTo>
                  <a:cubicBezTo>
                    <a:pt x="197" y="193"/>
                    <a:pt x="176" y="227"/>
                    <a:pt x="169" y="236"/>
                  </a:cubicBezTo>
                  <a:cubicBezTo>
                    <a:pt x="160" y="247"/>
                    <a:pt x="151" y="257"/>
                    <a:pt x="142" y="267"/>
                  </a:cubicBezTo>
                  <a:cubicBezTo>
                    <a:pt x="144" y="264"/>
                    <a:pt x="147" y="261"/>
                    <a:pt x="149" y="257"/>
                  </a:cubicBezTo>
                  <a:close/>
                  <a:moveTo>
                    <a:pt x="53" y="339"/>
                  </a:moveTo>
                  <a:cubicBezTo>
                    <a:pt x="65" y="321"/>
                    <a:pt x="77" y="303"/>
                    <a:pt x="89" y="286"/>
                  </a:cubicBezTo>
                  <a:cubicBezTo>
                    <a:pt x="98" y="273"/>
                    <a:pt x="107" y="262"/>
                    <a:pt x="117" y="251"/>
                  </a:cubicBezTo>
                  <a:cubicBezTo>
                    <a:pt x="95" y="279"/>
                    <a:pt x="74" y="309"/>
                    <a:pt x="53" y="339"/>
                  </a:cubicBezTo>
                  <a:close/>
                  <a:moveTo>
                    <a:pt x="46" y="405"/>
                  </a:moveTo>
                  <a:cubicBezTo>
                    <a:pt x="28" y="429"/>
                    <a:pt x="51" y="395"/>
                    <a:pt x="62" y="381"/>
                  </a:cubicBezTo>
                  <a:cubicBezTo>
                    <a:pt x="57" y="389"/>
                    <a:pt x="52" y="397"/>
                    <a:pt x="46" y="405"/>
                  </a:cubicBezTo>
                  <a:close/>
                  <a:moveTo>
                    <a:pt x="263" y="139"/>
                  </a:moveTo>
                  <a:cubicBezTo>
                    <a:pt x="264" y="141"/>
                    <a:pt x="264" y="142"/>
                    <a:pt x="264" y="144"/>
                  </a:cubicBezTo>
                  <a:cubicBezTo>
                    <a:pt x="260" y="146"/>
                    <a:pt x="257" y="149"/>
                    <a:pt x="253" y="152"/>
                  </a:cubicBezTo>
                  <a:cubicBezTo>
                    <a:pt x="256" y="148"/>
                    <a:pt x="260" y="143"/>
                    <a:pt x="263" y="139"/>
                  </a:cubicBezTo>
                  <a:close/>
                  <a:moveTo>
                    <a:pt x="218" y="38"/>
                  </a:moveTo>
                  <a:cubicBezTo>
                    <a:pt x="219" y="37"/>
                    <a:pt x="220" y="37"/>
                    <a:pt x="221" y="37"/>
                  </a:cubicBezTo>
                  <a:cubicBezTo>
                    <a:pt x="215" y="45"/>
                    <a:pt x="208" y="53"/>
                    <a:pt x="202" y="61"/>
                  </a:cubicBezTo>
                  <a:cubicBezTo>
                    <a:pt x="202" y="60"/>
                    <a:pt x="201" y="60"/>
                    <a:pt x="201" y="60"/>
                  </a:cubicBezTo>
                  <a:cubicBezTo>
                    <a:pt x="206" y="52"/>
                    <a:pt x="211" y="44"/>
                    <a:pt x="218" y="38"/>
                  </a:cubicBezTo>
                  <a:close/>
                  <a:moveTo>
                    <a:pt x="198" y="62"/>
                  </a:moveTo>
                  <a:cubicBezTo>
                    <a:pt x="197" y="63"/>
                    <a:pt x="196" y="64"/>
                    <a:pt x="196" y="65"/>
                  </a:cubicBezTo>
                  <a:cubicBezTo>
                    <a:pt x="195" y="66"/>
                    <a:pt x="196" y="67"/>
                    <a:pt x="197" y="66"/>
                  </a:cubicBezTo>
                  <a:cubicBezTo>
                    <a:pt x="198" y="65"/>
                    <a:pt x="198" y="64"/>
                    <a:pt x="199" y="63"/>
                  </a:cubicBezTo>
                  <a:cubicBezTo>
                    <a:pt x="199" y="63"/>
                    <a:pt x="199" y="63"/>
                    <a:pt x="200" y="64"/>
                  </a:cubicBezTo>
                  <a:cubicBezTo>
                    <a:pt x="192" y="74"/>
                    <a:pt x="183" y="84"/>
                    <a:pt x="175" y="95"/>
                  </a:cubicBezTo>
                  <a:cubicBezTo>
                    <a:pt x="182" y="85"/>
                    <a:pt x="188" y="75"/>
                    <a:pt x="194" y="65"/>
                  </a:cubicBezTo>
                  <a:cubicBezTo>
                    <a:pt x="195" y="64"/>
                    <a:pt x="193" y="62"/>
                    <a:pt x="192" y="63"/>
                  </a:cubicBezTo>
                  <a:cubicBezTo>
                    <a:pt x="189" y="65"/>
                    <a:pt x="187" y="66"/>
                    <a:pt x="185" y="68"/>
                  </a:cubicBezTo>
                  <a:cubicBezTo>
                    <a:pt x="186" y="66"/>
                    <a:pt x="187" y="63"/>
                    <a:pt x="189" y="61"/>
                  </a:cubicBezTo>
                  <a:cubicBezTo>
                    <a:pt x="189" y="59"/>
                    <a:pt x="188" y="57"/>
                    <a:pt x="186" y="58"/>
                  </a:cubicBezTo>
                  <a:cubicBezTo>
                    <a:pt x="179" y="63"/>
                    <a:pt x="173" y="68"/>
                    <a:pt x="167" y="74"/>
                  </a:cubicBezTo>
                  <a:cubicBezTo>
                    <a:pt x="172" y="67"/>
                    <a:pt x="177" y="59"/>
                    <a:pt x="181" y="50"/>
                  </a:cubicBezTo>
                  <a:cubicBezTo>
                    <a:pt x="186" y="55"/>
                    <a:pt x="192" y="58"/>
                    <a:pt x="198" y="62"/>
                  </a:cubicBezTo>
                  <a:close/>
                  <a:moveTo>
                    <a:pt x="178" y="48"/>
                  </a:moveTo>
                  <a:cubicBezTo>
                    <a:pt x="168" y="57"/>
                    <a:pt x="160" y="67"/>
                    <a:pt x="152" y="77"/>
                  </a:cubicBezTo>
                  <a:cubicBezTo>
                    <a:pt x="160" y="66"/>
                    <a:pt x="167" y="56"/>
                    <a:pt x="173" y="44"/>
                  </a:cubicBezTo>
                  <a:cubicBezTo>
                    <a:pt x="174" y="46"/>
                    <a:pt x="176" y="47"/>
                    <a:pt x="178" y="48"/>
                  </a:cubicBezTo>
                  <a:close/>
                  <a:moveTo>
                    <a:pt x="169" y="42"/>
                  </a:moveTo>
                  <a:cubicBezTo>
                    <a:pt x="157" y="54"/>
                    <a:pt x="144" y="67"/>
                    <a:pt x="133" y="81"/>
                  </a:cubicBezTo>
                  <a:cubicBezTo>
                    <a:pt x="141" y="70"/>
                    <a:pt x="156" y="54"/>
                    <a:pt x="165" y="39"/>
                  </a:cubicBezTo>
                  <a:cubicBezTo>
                    <a:pt x="167" y="40"/>
                    <a:pt x="168" y="41"/>
                    <a:pt x="169" y="42"/>
                  </a:cubicBezTo>
                  <a:close/>
                  <a:moveTo>
                    <a:pt x="162" y="37"/>
                  </a:moveTo>
                  <a:cubicBezTo>
                    <a:pt x="151" y="48"/>
                    <a:pt x="140" y="59"/>
                    <a:pt x="129" y="70"/>
                  </a:cubicBezTo>
                  <a:cubicBezTo>
                    <a:pt x="141" y="58"/>
                    <a:pt x="149" y="48"/>
                    <a:pt x="157" y="33"/>
                  </a:cubicBezTo>
                  <a:cubicBezTo>
                    <a:pt x="159" y="34"/>
                    <a:pt x="161" y="35"/>
                    <a:pt x="162" y="37"/>
                  </a:cubicBezTo>
                  <a:close/>
                  <a:moveTo>
                    <a:pt x="154" y="31"/>
                  </a:moveTo>
                  <a:cubicBezTo>
                    <a:pt x="134" y="52"/>
                    <a:pt x="114" y="75"/>
                    <a:pt x="96" y="97"/>
                  </a:cubicBezTo>
                  <a:cubicBezTo>
                    <a:pt x="103" y="87"/>
                    <a:pt x="109" y="77"/>
                    <a:pt x="116" y="66"/>
                  </a:cubicBezTo>
                  <a:cubicBezTo>
                    <a:pt x="128" y="54"/>
                    <a:pt x="141" y="42"/>
                    <a:pt x="152" y="30"/>
                  </a:cubicBezTo>
                  <a:cubicBezTo>
                    <a:pt x="153" y="30"/>
                    <a:pt x="153" y="30"/>
                    <a:pt x="154" y="31"/>
                  </a:cubicBezTo>
                  <a:close/>
                  <a:moveTo>
                    <a:pt x="122" y="55"/>
                  </a:moveTo>
                  <a:cubicBezTo>
                    <a:pt x="125" y="50"/>
                    <a:pt x="128" y="45"/>
                    <a:pt x="132" y="41"/>
                  </a:cubicBezTo>
                  <a:cubicBezTo>
                    <a:pt x="146" y="23"/>
                    <a:pt x="144" y="34"/>
                    <a:pt x="134" y="44"/>
                  </a:cubicBezTo>
                  <a:cubicBezTo>
                    <a:pt x="130" y="48"/>
                    <a:pt x="126" y="52"/>
                    <a:pt x="122" y="55"/>
                  </a:cubicBezTo>
                  <a:close/>
                  <a:moveTo>
                    <a:pt x="147" y="26"/>
                  </a:moveTo>
                  <a:cubicBezTo>
                    <a:pt x="130" y="32"/>
                    <a:pt x="118" y="50"/>
                    <a:pt x="108" y="69"/>
                  </a:cubicBezTo>
                  <a:cubicBezTo>
                    <a:pt x="104" y="72"/>
                    <a:pt x="101" y="76"/>
                    <a:pt x="97" y="80"/>
                  </a:cubicBezTo>
                  <a:cubicBezTo>
                    <a:pt x="75" y="102"/>
                    <a:pt x="98" y="77"/>
                    <a:pt x="103" y="70"/>
                  </a:cubicBezTo>
                  <a:cubicBezTo>
                    <a:pt x="115" y="53"/>
                    <a:pt x="128" y="38"/>
                    <a:pt x="142" y="23"/>
                  </a:cubicBezTo>
                  <a:cubicBezTo>
                    <a:pt x="144" y="24"/>
                    <a:pt x="146" y="25"/>
                    <a:pt x="147" y="26"/>
                  </a:cubicBezTo>
                  <a:close/>
                  <a:moveTo>
                    <a:pt x="139" y="21"/>
                  </a:moveTo>
                  <a:cubicBezTo>
                    <a:pt x="135" y="24"/>
                    <a:pt x="132" y="28"/>
                    <a:pt x="128" y="31"/>
                  </a:cubicBezTo>
                  <a:cubicBezTo>
                    <a:pt x="130" y="27"/>
                    <a:pt x="133" y="23"/>
                    <a:pt x="134" y="18"/>
                  </a:cubicBezTo>
                  <a:cubicBezTo>
                    <a:pt x="136" y="19"/>
                    <a:pt x="138" y="20"/>
                    <a:pt x="139" y="21"/>
                  </a:cubicBezTo>
                  <a:close/>
                  <a:moveTo>
                    <a:pt x="131" y="17"/>
                  </a:moveTo>
                  <a:cubicBezTo>
                    <a:pt x="118" y="30"/>
                    <a:pt x="106" y="45"/>
                    <a:pt x="96" y="60"/>
                  </a:cubicBezTo>
                  <a:cubicBezTo>
                    <a:pt x="94" y="62"/>
                    <a:pt x="92" y="64"/>
                    <a:pt x="90" y="66"/>
                  </a:cubicBezTo>
                  <a:cubicBezTo>
                    <a:pt x="73" y="80"/>
                    <a:pt x="78" y="70"/>
                    <a:pt x="87" y="57"/>
                  </a:cubicBezTo>
                  <a:cubicBezTo>
                    <a:pt x="102" y="44"/>
                    <a:pt x="117" y="32"/>
                    <a:pt x="127" y="15"/>
                  </a:cubicBezTo>
                  <a:cubicBezTo>
                    <a:pt x="129" y="16"/>
                    <a:pt x="130" y="16"/>
                    <a:pt x="131" y="17"/>
                  </a:cubicBezTo>
                  <a:close/>
                  <a:moveTo>
                    <a:pt x="89" y="53"/>
                  </a:moveTo>
                  <a:cubicBezTo>
                    <a:pt x="95" y="44"/>
                    <a:pt x="102" y="36"/>
                    <a:pt x="103" y="34"/>
                  </a:cubicBezTo>
                  <a:cubicBezTo>
                    <a:pt x="109" y="27"/>
                    <a:pt x="115" y="21"/>
                    <a:pt x="122" y="17"/>
                  </a:cubicBezTo>
                  <a:cubicBezTo>
                    <a:pt x="116" y="21"/>
                    <a:pt x="108" y="35"/>
                    <a:pt x="102" y="41"/>
                  </a:cubicBezTo>
                  <a:cubicBezTo>
                    <a:pt x="99" y="43"/>
                    <a:pt x="94" y="48"/>
                    <a:pt x="89" y="53"/>
                  </a:cubicBezTo>
                  <a:close/>
                  <a:moveTo>
                    <a:pt x="117" y="10"/>
                  </a:moveTo>
                  <a:cubicBezTo>
                    <a:pt x="118" y="11"/>
                    <a:pt x="120" y="12"/>
                    <a:pt x="123" y="13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9" y="15"/>
                    <a:pt x="115" y="18"/>
                    <a:pt x="111" y="21"/>
                  </a:cubicBezTo>
                  <a:cubicBezTo>
                    <a:pt x="114" y="18"/>
                    <a:pt x="115" y="14"/>
                    <a:pt x="117" y="10"/>
                  </a:cubicBezTo>
                  <a:close/>
                  <a:moveTo>
                    <a:pt x="99" y="8"/>
                  </a:moveTo>
                  <a:cubicBezTo>
                    <a:pt x="101" y="8"/>
                    <a:pt x="103" y="8"/>
                    <a:pt x="105" y="8"/>
                  </a:cubicBezTo>
                  <a:cubicBezTo>
                    <a:pt x="94" y="20"/>
                    <a:pt x="87" y="33"/>
                    <a:pt x="79" y="47"/>
                  </a:cubicBezTo>
                  <a:cubicBezTo>
                    <a:pt x="74" y="51"/>
                    <a:pt x="78" y="46"/>
                    <a:pt x="85" y="35"/>
                  </a:cubicBezTo>
                  <a:cubicBezTo>
                    <a:pt x="90" y="26"/>
                    <a:pt x="95" y="17"/>
                    <a:pt x="99" y="8"/>
                  </a:cubicBezTo>
                  <a:close/>
                  <a:moveTo>
                    <a:pt x="103" y="18"/>
                  </a:moveTo>
                  <a:cubicBezTo>
                    <a:pt x="98" y="25"/>
                    <a:pt x="93" y="32"/>
                    <a:pt x="88" y="39"/>
                  </a:cubicBezTo>
                  <a:cubicBezTo>
                    <a:pt x="87" y="39"/>
                    <a:pt x="87" y="40"/>
                    <a:pt x="86" y="40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9" y="35"/>
                    <a:pt x="92" y="30"/>
                    <a:pt x="95" y="25"/>
                  </a:cubicBezTo>
                  <a:cubicBezTo>
                    <a:pt x="99" y="21"/>
                    <a:pt x="102" y="19"/>
                    <a:pt x="103" y="18"/>
                  </a:cubicBezTo>
                  <a:close/>
                  <a:moveTo>
                    <a:pt x="91" y="10"/>
                  </a:moveTo>
                  <a:cubicBezTo>
                    <a:pt x="86" y="16"/>
                    <a:pt x="81" y="22"/>
                    <a:pt x="77" y="28"/>
                  </a:cubicBezTo>
                  <a:cubicBezTo>
                    <a:pt x="79" y="20"/>
                    <a:pt x="84" y="14"/>
                    <a:pt x="91" y="10"/>
                  </a:cubicBezTo>
                  <a:close/>
                  <a:moveTo>
                    <a:pt x="74" y="48"/>
                  </a:moveTo>
                  <a:cubicBezTo>
                    <a:pt x="74" y="44"/>
                    <a:pt x="74" y="40"/>
                    <a:pt x="75" y="36"/>
                  </a:cubicBezTo>
                  <a:cubicBezTo>
                    <a:pt x="83" y="25"/>
                    <a:pt x="100" y="0"/>
                    <a:pt x="88" y="24"/>
                  </a:cubicBezTo>
                  <a:cubicBezTo>
                    <a:pt x="84" y="32"/>
                    <a:pt x="79" y="40"/>
                    <a:pt x="74" y="48"/>
                  </a:cubicBezTo>
                  <a:close/>
                  <a:moveTo>
                    <a:pt x="75" y="64"/>
                  </a:moveTo>
                  <a:cubicBezTo>
                    <a:pt x="74" y="62"/>
                    <a:pt x="74" y="61"/>
                    <a:pt x="74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7" y="55"/>
                    <a:pt x="80" y="51"/>
                    <a:pt x="83" y="47"/>
                  </a:cubicBezTo>
                  <a:cubicBezTo>
                    <a:pt x="87" y="44"/>
                    <a:pt x="91" y="41"/>
                    <a:pt x="94" y="38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88" y="48"/>
                    <a:pt x="82" y="56"/>
                    <a:pt x="75" y="64"/>
                  </a:cubicBezTo>
                  <a:close/>
                  <a:moveTo>
                    <a:pt x="77" y="80"/>
                  </a:moveTo>
                  <a:cubicBezTo>
                    <a:pt x="81" y="77"/>
                    <a:pt x="85" y="73"/>
                    <a:pt x="90" y="70"/>
                  </a:cubicBezTo>
                  <a:cubicBezTo>
                    <a:pt x="86" y="76"/>
                    <a:pt x="83" y="82"/>
                    <a:pt x="80" y="88"/>
                  </a:cubicBezTo>
                  <a:cubicBezTo>
                    <a:pt x="79" y="85"/>
                    <a:pt x="78" y="82"/>
                    <a:pt x="77" y="80"/>
                  </a:cubicBezTo>
                  <a:close/>
                  <a:moveTo>
                    <a:pt x="82" y="96"/>
                  </a:moveTo>
                  <a:cubicBezTo>
                    <a:pt x="82" y="95"/>
                    <a:pt x="81" y="93"/>
                    <a:pt x="81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91" y="78"/>
                    <a:pt x="104" y="60"/>
                    <a:pt x="116" y="46"/>
                  </a:cubicBezTo>
                  <a:cubicBezTo>
                    <a:pt x="118" y="45"/>
                    <a:pt x="119" y="43"/>
                    <a:pt x="120" y="42"/>
                  </a:cubicBezTo>
                  <a:cubicBezTo>
                    <a:pt x="125" y="37"/>
                    <a:pt x="129" y="32"/>
                    <a:pt x="132" y="29"/>
                  </a:cubicBezTo>
                  <a:cubicBezTo>
                    <a:pt x="113" y="49"/>
                    <a:pt x="97" y="72"/>
                    <a:pt x="82" y="96"/>
                  </a:cubicBezTo>
                  <a:close/>
                  <a:moveTo>
                    <a:pt x="90" y="99"/>
                  </a:moveTo>
                  <a:cubicBezTo>
                    <a:pt x="89" y="99"/>
                    <a:pt x="89" y="100"/>
                    <a:pt x="89" y="100"/>
                  </a:cubicBezTo>
                  <a:cubicBezTo>
                    <a:pt x="88" y="100"/>
                    <a:pt x="86" y="100"/>
                    <a:pt x="84" y="100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90" y="93"/>
                    <a:pt x="96" y="86"/>
                    <a:pt x="102" y="80"/>
                  </a:cubicBezTo>
                  <a:cubicBezTo>
                    <a:pt x="98" y="87"/>
                    <a:pt x="94" y="94"/>
                    <a:pt x="90" y="99"/>
                  </a:cubicBezTo>
                  <a:close/>
                  <a:moveTo>
                    <a:pt x="122" y="74"/>
                  </a:moveTo>
                  <a:cubicBezTo>
                    <a:pt x="121" y="72"/>
                    <a:pt x="119" y="73"/>
                    <a:pt x="118" y="74"/>
                  </a:cubicBezTo>
                  <a:cubicBezTo>
                    <a:pt x="113" y="88"/>
                    <a:pt x="106" y="97"/>
                    <a:pt x="93" y="100"/>
                  </a:cubicBezTo>
                  <a:cubicBezTo>
                    <a:pt x="108" y="84"/>
                    <a:pt x="123" y="68"/>
                    <a:pt x="138" y="52"/>
                  </a:cubicBezTo>
                  <a:cubicBezTo>
                    <a:pt x="165" y="24"/>
                    <a:pt x="132" y="63"/>
                    <a:pt x="122" y="76"/>
                  </a:cubicBezTo>
                  <a:cubicBezTo>
                    <a:pt x="122" y="76"/>
                    <a:pt x="122" y="75"/>
                    <a:pt x="122" y="74"/>
                  </a:cubicBezTo>
                  <a:close/>
                  <a:moveTo>
                    <a:pt x="124" y="80"/>
                  </a:moveTo>
                  <a:cubicBezTo>
                    <a:pt x="135" y="69"/>
                    <a:pt x="146" y="59"/>
                    <a:pt x="156" y="48"/>
                  </a:cubicBezTo>
                  <a:cubicBezTo>
                    <a:pt x="146" y="58"/>
                    <a:pt x="136" y="74"/>
                    <a:pt x="128" y="87"/>
                  </a:cubicBezTo>
                  <a:cubicBezTo>
                    <a:pt x="126" y="85"/>
                    <a:pt x="125" y="83"/>
                    <a:pt x="124" y="80"/>
                  </a:cubicBezTo>
                  <a:close/>
                  <a:moveTo>
                    <a:pt x="132" y="94"/>
                  </a:moveTo>
                  <a:cubicBezTo>
                    <a:pt x="133" y="93"/>
                    <a:pt x="133" y="92"/>
                    <a:pt x="132" y="92"/>
                  </a:cubicBezTo>
                  <a:cubicBezTo>
                    <a:pt x="132" y="91"/>
                    <a:pt x="131" y="90"/>
                    <a:pt x="130" y="90"/>
                  </a:cubicBezTo>
                  <a:cubicBezTo>
                    <a:pt x="140" y="78"/>
                    <a:pt x="161" y="60"/>
                    <a:pt x="165" y="51"/>
                  </a:cubicBezTo>
                  <a:cubicBezTo>
                    <a:pt x="155" y="71"/>
                    <a:pt x="139" y="88"/>
                    <a:pt x="124" y="106"/>
                  </a:cubicBezTo>
                  <a:cubicBezTo>
                    <a:pt x="126" y="102"/>
                    <a:pt x="128" y="98"/>
                    <a:pt x="132" y="94"/>
                  </a:cubicBezTo>
                  <a:close/>
                  <a:moveTo>
                    <a:pt x="123" y="112"/>
                  </a:moveTo>
                  <a:cubicBezTo>
                    <a:pt x="124" y="112"/>
                    <a:pt x="124" y="112"/>
                    <a:pt x="124" y="112"/>
                  </a:cubicBezTo>
                  <a:cubicBezTo>
                    <a:pt x="139" y="100"/>
                    <a:pt x="168" y="73"/>
                    <a:pt x="175" y="56"/>
                  </a:cubicBezTo>
                  <a:cubicBezTo>
                    <a:pt x="171" y="66"/>
                    <a:pt x="165" y="75"/>
                    <a:pt x="158" y="83"/>
                  </a:cubicBezTo>
                  <a:cubicBezTo>
                    <a:pt x="153" y="89"/>
                    <a:pt x="147" y="95"/>
                    <a:pt x="142" y="101"/>
                  </a:cubicBezTo>
                  <a:cubicBezTo>
                    <a:pt x="136" y="108"/>
                    <a:pt x="131" y="115"/>
                    <a:pt x="126" y="121"/>
                  </a:cubicBezTo>
                  <a:cubicBezTo>
                    <a:pt x="124" y="119"/>
                    <a:pt x="123" y="116"/>
                    <a:pt x="123" y="112"/>
                  </a:cubicBezTo>
                  <a:close/>
                  <a:moveTo>
                    <a:pt x="132" y="128"/>
                  </a:moveTo>
                  <a:cubicBezTo>
                    <a:pt x="130" y="127"/>
                    <a:pt x="129" y="126"/>
                    <a:pt x="128" y="125"/>
                  </a:cubicBezTo>
                  <a:cubicBezTo>
                    <a:pt x="142" y="108"/>
                    <a:pt x="156" y="90"/>
                    <a:pt x="171" y="74"/>
                  </a:cubicBezTo>
                  <a:cubicBezTo>
                    <a:pt x="186" y="59"/>
                    <a:pt x="183" y="66"/>
                    <a:pt x="178" y="73"/>
                  </a:cubicBezTo>
                  <a:cubicBezTo>
                    <a:pt x="159" y="88"/>
                    <a:pt x="141" y="106"/>
                    <a:pt x="132" y="128"/>
                  </a:cubicBezTo>
                  <a:close/>
                  <a:moveTo>
                    <a:pt x="172" y="83"/>
                  </a:moveTo>
                  <a:cubicBezTo>
                    <a:pt x="165" y="94"/>
                    <a:pt x="158" y="104"/>
                    <a:pt x="150" y="115"/>
                  </a:cubicBezTo>
                  <a:cubicBezTo>
                    <a:pt x="134" y="133"/>
                    <a:pt x="149" y="106"/>
                    <a:pt x="154" y="100"/>
                  </a:cubicBezTo>
                  <a:cubicBezTo>
                    <a:pt x="159" y="94"/>
                    <a:pt x="165" y="88"/>
                    <a:pt x="172" y="83"/>
                  </a:cubicBezTo>
                  <a:close/>
                  <a:moveTo>
                    <a:pt x="142" y="134"/>
                  </a:moveTo>
                  <a:cubicBezTo>
                    <a:pt x="140" y="134"/>
                    <a:pt x="138" y="133"/>
                    <a:pt x="136" y="132"/>
                  </a:cubicBezTo>
                  <a:cubicBezTo>
                    <a:pt x="155" y="117"/>
                    <a:pt x="168" y="97"/>
                    <a:pt x="180" y="76"/>
                  </a:cubicBezTo>
                  <a:cubicBezTo>
                    <a:pt x="194" y="65"/>
                    <a:pt x="172" y="93"/>
                    <a:pt x="171" y="94"/>
                  </a:cubicBezTo>
                  <a:cubicBezTo>
                    <a:pt x="162" y="108"/>
                    <a:pt x="153" y="121"/>
                    <a:pt x="143" y="134"/>
                  </a:cubicBezTo>
                  <a:cubicBezTo>
                    <a:pt x="142" y="134"/>
                    <a:pt x="143" y="134"/>
                    <a:pt x="142" y="134"/>
                  </a:cubicBezTo>
                  <a:close/>
                  <a:moveTo>
                    <a:pt x="197" y="82"/>
                  </a:moveTo>
                  <a:cubicBezTo>
                    <a:pt x="182" y="100"/>
                    <a:pt x="166" y="117"/>
                    <a:pt x="152" y="135"/>
                  </a:cubicBezTo>
                  <a:cubicBezTo>
                    <a:pt x="152" y="136"/>
                    <a:pt x="152" y="136"/>
                    <a:pt x="152" y="136"/>
                  </a:cubicBezTo>
                  <a:cubicBezTo>
                    <a:pt x="150" y="136"/>
                    <a:pt x="148" y="136"/>
                    <a:pt x="146" y="135"/>
                  </a:cubicBezTo>
                  <a:cubicBezTo>
                    <a:pt x="164" y="112"/>
                    <a:pt x="185" y="91"/>
                    <a:pt x="203" y="67"/>
                  </a:cubicBezTo>
                  <a:cubicBezTo>
                    <a:pt x="209" y="59"/>
                    <a:pt x="214" y="51"/>
                    <a:pt x="219" y="43"/>
                  </a:cubicBezTo>
                  <a:cubicBezTo>
                    <a:pt x="217" y="49"/>
                    <a:pt x="214" y="54"/>
                    <a:pt x="210" y="60"/>
                  </a:cubicBezTo>
                  <a:cubicBezTo>
                    <a:pt x="206" y="68"/>
                    <a:pt x="202" y="75"/>
                    <a:pt x="197" y="82"/>
                  </a:cubicBezTo>
                  <a:close/>
                  <a:moveTo>
                    <a:pt x="189" y="113"/>
                  </a:moveTo>
                  <a:cubicBezTo>
                    <a:pt x="203" y="94"/>
                    <a:pt x="216" y="74"/>
                    <a:pt x="227" y="53"/>
                  </a:cubicBezTo>
                  <a:cubicBezTo>
                    <a:pt x="228" y="51"/>
                    <a:pt x="226" y="49"/>
                    <a:pt x="224" y="51"/>
                  </a:cubicBezTo>
                  <a:cubicBezTo>
                    <a:pt x="220" y="56"/>
                    <a:pt x="216" y="61"/>
                    <a:pt x="211" y="66"/>
                  </a:cubicBezTo>
                  <a:cubicBezTo>
                    <a:pt x="216" y="57"/>
                    <a:pt x="220" y="49"/>
                    <a:pt x="225" y="40"/>
                  </a:cubicBezTo>
                  <a:cubicBezTo>
                    <a:pt x="228" y="44"/>
                    <a:pt x="230" y="51"/>
                    <a:pt x="232" y="58"/>
                  </a:cubicBezTo>
                  <a:cubicBezTo>
                    <a:pt x="216" y="75"/>
                    <a:pt x="203" y="94"/>
                    <a:pt x="189" y="113"/>
                  </a:cubicBezTo>
                  <a:close/>
                  <a:moveTo>
                    <a:pt x="194" y="144"/>
                  </a:moveTo>
                  <a:cubicBezTo>
                    <a:pt x="209" y="122"/>
                    <a:pt x="224" y="100"/>
                    <a:pt x="236" y="76"/>
                  </a:cubicBezTo>
                  <a:cubicBezTo>
                    <a:pt x="237" y="75"/>
                    <a:pt x="235" y="72"/>
                    <a:pt x="233" y="74"/>
                  </a:cubicBezTo>
                  <a:cubicBezTo>
                    <a:pt x="215" y="96"/>
                    <a:pt x="199" y="119"/>
                    <a:pt x="181" y="141"/>
                  </a:cubicBezTo>
                  <a:cubicBezTo>
                    <a:pt x="201" y="118"/>
                    <a:pt x="218" y="90"/>
                    <a:pt x="233" y="62"/>
                  </a:cubicBezTo>
                  <a:cubicBezTo>
                    <a:pt x="235" y="67"/>
                    <a:pt x="235" y="70"/>
                    <a:pt x="235" y="71"/>
                  </a:cubicBezTo>
                  <a:cubicBezTo>
                    <a:pt x="237" y="76"/>
                    <a:pt x="238" y="80"/>
                    <a:pt x="240" y="85"/>
                  </a:cubicBezTo>
                  <a:cubicBezTo>
                    <a:pt x="239" y="85"/>
                    <a:pt x="239" y="85"/>
                    <a:pt x="239" y="86"/>
                  </a:cubicBezTo>
                  <a:cubicBezTo>
                    <a:pt x="226" y="106"/>
                    <a:pt x="204" y="128"/>
                    <a:pt x="194" y="144"/>
                  </a:cubicBezTo>
                  <a:close/>
                  <a:moveTo>
                    <a:pt x="216" y="146"/>
                  </a:moveTo>
                  <a:cubicBezTo>
                    <a:pt x="227" y="135"/>
                    <a:pt x="237" y="115"/>
                    <a:pt x="244" y="101"/>
                  </a:cubicBezTo>
                  <a:cubicBezTo>
                    <a:pt x="245" y="99"/>
                    <a:pt x="243" y="97"/>
                    <a:pt x="241" y="98"/>
                  </a:cubicBezTo>
                  <a:cubicBezTo>
                    <a:pt x="228" y="112"/>
                    <a:pt x="217" y="126"/>
                    <a:pt x="206" y="140"/>
                  </a:cubicBezTo>
                  <a:cubicBezTo>
                    <a:pt x="216" y="126"/>
                    <a:pt x="231" y="107"/>
                    <a:pt x="241" y="89"/>
                  </a:cubicBezTo>
                  <a:cubicBezTo>
                    <a:pt x="243" y="94"/>
                    <a:pt x="245" y="99"/>
                    <a:pt x="247" y="105"/>
                  </a:cubicBezTo>
                  <a:cubicBezTo>
                    <a:pt x="248" y="105"/>
                    <a:pt x="248" y="106"/>
                    <a:pt x="248" y="107"/>
                  </a:cubicBezTo>
                  <a:cubicBezTo>
                    <a:pt x="238" y="121"/>
                    <a:pt x="228" y="134"/>
                    <a:pt x="216" y="146"/>
                  </a:cubicBezTo>
                  <a:close/>
                  <a:moveTo>
                    <a:pt x="220" y="150"/>
                  </a:moveTo>
                  <a:cubicBezTo>
                    <a:pt x="230" y="140"/>
                    <a:pt x="241" y="126"/>
                    <a:pt x="250" y="111"/>
                  </a:cubicBezTo>
                  <a:cubicBezTo>
                    <a:pt x="251" y="112"/>
                    <a:pt x="252" y="114"/>
                    <a:pt x="253" y="116"/>
                  </a:cubicBezTo>
                  <a:cubicBezTo>
                    <a:pt x="253" y="116"/>
                    <a:pt x="252" y="116"/>
                    <a:pt x="252" y="116"/>
                  </a:cubicBezTo>
                  <a:cubicBezTo>
                    <a:pt x="242" y="128"/>
                    <a:pt x="231" y="139"/>
                    <a:pt x="220" y="150"/>
                  </a:cubicBezTo>
                  <a:close/>
                  <a:moveTo>
                    <a:pt x="94" y="347"/>
                  </a:moveTo>
                  <a:cubicBezTo>
                    <a:pt x="102" y="336"/>
                    <a:pt x="110" y="325"/>
                    <a:pt x="118" y="314"/>
                  </a:cubicBezTo>
                  <a:cubicBezTo>
                    <a:pt x="121" y="310"/>
                    <a:pt x="125" y="305"/>
                    <a:pt x="129" y="301"/>
                  </a:cubicBezTo>
                  <a:cubicBezTo>
                    <a:pt x="117" y="316"/>
                    <a:pt x="106" y="332"/>
                    <a:pt x="94" y="347"/>
                  </a:cubicBezTo>
                  <a:close/>
                  <a:moveTo>
                    <a:pt x="234" y="171"/>
                  </a:moveTo>
                  <a:cubicBezTo>
                    <a:pt x="229" y="176"/>
                    <a:pt x="225" y="183"/>
                    <a:pt x="220" y="189"/>
                  </a:cubicBezTo>
                  <a:cubicBezTo>
                    <a:pt x="210" y="201"/>
                    <a:pt x="200" y="214"/>
                    <a:pt x="189" y="226"/>
                  </a:cubicBezTo>
                  <a:cubicBezTo>
                    <a:pt x="175" y="242"/>
                    <a:pt x="161" y="258"/>
                    <a:pt x="147" y="274"/>
                  </a:cubicBezTo>
                  <a:cubicBezTo>
                    <a:pt x="168" y="248"/>
                    <a:pt x="192" y="225"/>
                    <a:pt x="212" y="198"/>
                  </a:cubicBezTo>
                  <a:cubicBezTo>
                    <a:pt x="224" y="181"/>
                    <a:pt x="239" y="165"/>
                    <a:pt x="251" y="149"/>
                  </a:cubicBezTo>
                  <a:cubicBezTo>
                    <a:pt x="246" y="157"/>
                    <a:pt x="240" y="164"/>
                    <a:pt x="234" y="171"/>
                  </a:cubicBezTo>
                  <a:close/>
                  <a:moveTo>
                    <a:pt x="248" y="147"/>
                  </a:moveTo>
                  <a:cubicBezTo>
                    <a:pt x="247" y="148"/>
                    <a:pt x="246" y="149"/>
                    <a:pt x="245" y="150"/>
                  </a:cubicBezTo>
                  <a:cubicBezTo>
                    <a:pt x="250" y="143"/>
                    <a:pt x="255" y="136"/>
                    <a:pt x="257" y="127"/>
                  </a:cubicBezTo>
                  <a:cubicBezTo>
                    <a:pt x="258" y="125"/>
                    <a:pt x="255" y="124"/>
                    <a:pt x="254" y="125"/>
                  </a:cubicBezTo>
                  <a:cubicBezTo>
                    <a:pt x="249" y="133"/>
                    <a:pt x="231" y="150"/>
                    <a:pt x="228" y="155"/>
                  </a:cubicBezTo>
                  <a:cubicBezTo>
                    <a:pt x="235" y="142"/>
                    <a:pt x="246" y="131"/>
                    <a:pt x="254" y="119"/>
                  </a:cubicBezTo>
                  <a:cubicBezTo>
                    <a:pt x="256" y="123"/>
                    <a:pt x="258" y="127"/>
                    <a:pt x="260" y="131"/>
                  </a:cubicBezTo>
                  <a:cubicBezTo>
                    <a:pt x="260" y="131"/>
                    <a:pt x="260" y="131"/>
                    <a:pt x="260" y="131"/>
                  </a:cubicBezTo>
                  <a:cubicBezTo>
                    <a:pt x="256" y="136"/>
                    <a:pt x="252" y="142"/>
                    <a:pt x="248" y="147"/>
                  </a:cubicBezTo>
                  <a:close/>
                  <a:moveTo>
                    <a:pt x="265" y="150"/>
                  </a:moveTo>
                  <a:cubicBezTo>
                    <a:pt x="265" y="152"/>
                    <a:pt x="265" y="154"/>
                    <a:pt x="265" y="157"/>
                  </a:cubicBezTo>
                  <a:cubicBezTo>
                    <a:pt x="261" y="162"/>
                    <a:pt x="257" y="167"/>
                    <a:pt x="253" y="172"/>
                  </a:cubicBezTo>
                  <a:cubicBezTo>
                    <a:pt x="257" y="165"/>
                    <a:pt x="262" y="158"/>
                    <a:pt x="265" y="150"/>
                  </a:cubicBezTo>
                  <a:close/>
                  <a:moveTo>
                    <a:pt x="192" y="242"/>
                  </a:moveTo>
                  <a:cubicBezTo>
                    <a:pt x="205" y="226"/>
                    <a:pt x="220" y="212"/>
                    <a:pt x="234" y="197"/>
                  </a:cubicBezTo>
                  <a:cubicBezTo>
                    <a:pt x="206" y="232"/>
                    <a:pt x="178" y="268"/>
                    <a:pt x="149" y="303"/>
                  </a:cubicBezTo>
                  <a:cubicBezTo>
                    <a:pt x="131" y="326"/>
                    <a:pt x="112" y="349"/>
                    <a:pt x="93" y="372"/>
                  </a:cubicBezTo>
                  <a:cubicBezTo>
                    <a:pt x="89" y="376"/>
                    <a:pt x="85" y="381"/>
                    <a:pt x="81" y="386"/>
                  </a:cubicBezTo>
                  <a:cubicBezTo>
                    <a:pt x="117" y="337"/>
                    <a:pt x="151" y="287"/>
                    <a:pt x="192" y="242"/>
                  </a:cubicBezTo>
                  <a:close/>
                  <a:moveTo>
                    <a:pt x="48" y="431"/>
                  </a:moveTo>
                  <a:cubicBezTo>
                    <a:pt x="122" y="343"/>
                    <a:pt x="195" y="254"/>
                    <a:pt x="265" y="162"/>
                  </a:cubicBezTo>
                  <a:cubicBezTo>
                    <a:pt x="265" y="165"/>
                    <a:pt x="266" y="167"/>
                    <a:pt x="267" y="169"/>
                  </a:cubicBezTo>
                  <a:cubicBezTo>
                    <a:pt x="230" y="212"/>
                    <a:pt x="195" y="258"/>
                    <a:pt x="159" y="302"/>
                  </a:cubicBezTo>
                  <a:cubicBezTo>
                    <a:pt x="127" y="343"/>
                    <a:pt x="93" y="402"/>
                    <a:pt x="48" y="431"/>
                  </a:cubicBezTo>
                  <a:close/>
                  <a:moveTo>
                    <a:pt x="164" y="302"/>
                  </a:moveTo>
                  <a:cubicBezTo>
                    <a:pt x="148" y="322"/>
                    <a:pt x="133" y="342"/>
                    <a:pt x="117" y="361"/>
                  </a:cubicBezTo>
                  <a:cubicBezTo>
                    <a:pt x="121" y="356"/>
                    <a:pt x="125" y="350"/>
                    <a:pt x="129" y="346"/>
                  </a:cubicBezTo>
                  <a:cubicBezTo>
                    <a:pt x="169" y="296"/>
                    <a:pt x="208" y="245"/>
                    <a:pt x="248" y="196"/>
                  </a:cubicBezTo>
                  <a:cubicBezTo>
                    <a:pt x="280" y="158"/>
                    <a:pt x="226" y="226"/>
                    <a:pt x="218" y="236"/>
                  </a:cubicBezTo>
                  <a:cubicBezTo>
                    <a:pt x="200" y="258"/>
                    <a:pt x="182" y="280"/>
                    <a:pt x="164" y="302"/>
                  </a:cubicBezTo>
                  <a:close/>
                  <a:moveTo>
                    <a:pt x="246" y="207"/>
                  </a:moveTo>
                  <a:cubicBezTo>
                    <a:pt x="254" y="195"/>
                    <a:pt x="262" y="184"/>
                    <a:pt x="270" y="172"/>
                  </a:cubicBezTo>
                  <a:cubicBezTo>
                    <a:pt x="271" y="173"/>
                    <a:pt x="273" y="173"/>
                    <a:pt x="275" y="173"/>
                  </a:cubicBezTo>
                  <a:cubicBezTo>
                    <a:pt x="276" y="173"/>
                    <a:pt x="277" y="173"/>
                    <a:pt x="278" y="173"/>
                  </a:cubicBezTo>
                  <a:cubicBezTo>
                    <a:pt x="267" y="184"/>
                    <a:pt x="256" y="195"/>
                    <a:pt x="246" y="207"/>
                  </a:cubicBezTo>
                  <a:close/>
                  <a:moveTo>
                    <a:pt x="128" y="509"/>
                  </a:moveTo>
                  <a:cubicBezTo>
                    <a:pt x="123" y="515"/>
                    <a:pt x="80" y="556"/>
                    <a:pt x="109" y="527"/>
                  </a:cubicBezTo>
                  <a:cubicBezTo>
                    <a:pt x="117" y="519"/>
                    <a:pt x="124" y="512"/>
                    <a:pt x="131" y="505"/>
                  </a:cubicBezTo>
                  <a:cubicBezTo>
                    <a:pt x="130" y="507"/>
                    <a:pt x="129" y="508"/>
                    <a:pt x="128" y="509"/>
                  </a:cubicBezTo>
                  <a:close/>
                  <a:moveTo>
                    <a:pt x="301" y="375"/>
                  </a:moveTo>
                  <a:cubicBezTo>
                    <a:pt x="292" y="390"/>
                    <a:pt x="276" y="403"/>
                    <a:pt x="263" y="415"/>
                  </a:cubicBezTo>
                  <a:cubicBezTo>
                    <a:pt x="242" y="436"/>
                    <a:pt x="222" y="457"/>
                    <a:pt x="203" y="480"/>
                  </a:cubicBezTo>
                  <a:cubicBezTo>
                    <a:pt x="202" y="481"/>
                    <a:pt x="201" y="481"/>
                    <a:pt x="200" y="482"/>
                  </a:cubicBezTo>
                  <a:cubicBezTo>
                    <a:pt x="228" y="449"/>
                    <a:pt x="254" y="415"/>
                    <a:pt x="282" y="382"/>
                  </a:cubicBezTo>
                  <a:cubicBezTo>
                    <a:pt x="282" y="382"/>
                    <a:pt x="282" y="382"/>
                    <a:pt x="283" y="381"/>
                  </a:cubicBezTo>
                  <a:cubicBezTo>
                    <a:pt x="285" y="378"/>
                    <a:pt x="288" y="376"/>
                    <a:pt x="290" y="373"/>
                  </a:cubicBezTo>
                  <a:cubicBezTo>
                    <a:pt x="293" y="372"/>
                    <a:pt x="297" y="372"/>
                    <a:pt x="301" y="375"/>
                  </a:cubicBezTo>
                  <a:close/>
                  <a:moveTo>
                    <a:pt x="286" y="365"/>
                  </a:moveTo>
                  <a:cubicBezTo>
                    <a:pt x="298" y="350"/>
                    <a:pt x="325" y="323"/>
                    <a:pt x="291" y="364"/>
                  </a:cubicBezTo>
                  <a:cubicBezTo>
                    <a:pt x="278" y="380"/>
                    <a:pt x="263" y="393"/>
                    <a:pt x="250" y="407"/>
                  </a:cubicBezTo>
                  <a:cubicBezTo>
                    <a:pt x="262" y="394"/>
                    <a:pt x="274" y="379"/>
                    <a:pt x="286" y="365"/>
                  </a:cubicBezTo>
                  <a:close/>
                  <a:moveTo>
                    <a:pt x="347" y="268"/>
                  </a:moveTo>
                  <a:cubicBezTo>
                    <a:pt x="335" y="282"/>
                    <a:pt x="323" y="295"/>
                    <a:pt x="311" y="308"/>
                  </a:cubicBezTo>
                  <a:cubicBezTo>
                    <a:pt x="301" y="320"/>
                    <a:pt x="290" y="331"/>
                    <a:pt x="280" y="343"/>
                  </a:cubicBezTo>
                  <a:cubicBezTo>
                    <a:pt x="280" y="343"/>
                    <a:pt x="280" y="343"/>
                    <a:pt x="280" y="344"/>
                  </a:cubicBezTo>
                  <a:cubicBezTo>
                    <a:pt x="284" y="338"/>
                    <a:pt x="288" y="332"/>
                    <a:pt x="292" y="326"/>
                  </a:cubicBezTo>
                  <a:cubicBezTo>
                    <a:pt x="322" y="293"/>
                    <a:pt x="353" y="260"/>
                    <a:pt x="381" y="224"/>
                  </a:cubicBezTo>
                  <a:cubicBezTo>
                    <a:pt x="370" y="239"/>
                    <a:pt x="359" y="254"/>
                    <a:pt x="347" y="268"/>
                  </a:cubicBezTo>
                  <a:close/>
                  <a:moveTo>
                    <a:pt x="372" y="233"/>
                  </a:moveTo>
                  <a:cubicBezTo>
                    <a:pt x="350" y="259"/>
                    <a:pt x="327" y="285"/>
                    <a:pt x="304" y="310"/>
                  </a:cubicBezTo>
                  <a:cubicBezTo>
                    <a:pt x="309" y="303"/>
                    <a:pt x="314" y="295"/>
                    <a:pt x="320" y="288"/>
                  </a:cubicBezTo>
                  <a:cubicBezTo>
                    <a:pt x="335" y="273"/>
                    <a:pt x="349" y="257"/>
                    <a:pt x="363" y="241"/>
                  </a:cubicBezTo>
                  <a:cubicBezTo>
                    <a:pt x="374" y="228"/>
                    <a:pt x="385" y="215"/>
                    <a:pt x="394" y="201"/>
                  </a:cubicBezTo>
                  <a:cubicBezTo>
                    <a:pt x="399" y="194"/>
                    <a:pt x="404" y="187"/>
                    <a:pt x="409" y="180"/>
                  </a:cubicBezTo>
                  <a:cubicBezTo>
                    <a:pt x="398" y="199"/>
                    <a:pt x="385" y="216"/>
                    <a:pt x="372" y="233"/>
                  </a:cubicBezTo>
                  <a:close/>
                  <a:moveTo>
                    <a:pt x="387" y="202"/>
                  </a:moveTo>
                  <a:cubicBezTo>
                    <a:pt x="379" y="213"/>
                    <a:pt x="369" y="224"/>
                    <a:pt x="360" y="234"/>
                  </a:cubicBezTo>
                  <a:cubicBezTo>
                    <a:pt x="369" y="223"/>
                    <a:pt x="378" y="211"/>
                    <a:pt x="386" y="200"/>
                  </a:cubicBezTo>
                  <a:cubicBezTo>
                    <a:pt x="392" y="192"/>
                    <a:pt x="397" y="184"/>
                    <a:pt x="402" y="176"/>
                  </a:cubicBezTo>
                  <a:cubicBezTo>
                    <a:pt x="425" y="139"/>
                    <a:pt x="384" y="206"/>
                    <a:pt x="387" y="202"/>
                  </a:cubicBezTo>
                  <a:close/>
                  <a:moveTo>
                    <a:pt x="361" y="237"/>
                  </a:moveTo>
                  <a:cubicBezTo>
                    <a:pt x="353" y="247"/>
                    <a:pt x="345" y="257"/>
                    <a:pt x="337" y="266"/>
                  </a:cubicBezTo>
                  <a:cubicBezTo>
                    <a:pt x="336" y="267"/>
                    <a:pt x="334" y="269"/>
                    <a:pt x="333" y="270"/>
                  </a:cubicBezTo>
                  <a:cubicBezTo>
                    <a:pt x="342" y="259"/>
                    <a:pt x="350" y="249"/>
                    <a:pt x="360" y="238"/>
                  </a:cubicBezTo>
                  <a:cubicBezTo>
                    <a:pt x="360" y="238"/>
                    <a:pt x="361" y="237"/>
                    <a:pt x="361" y="237"/>
                  </a:cubicBezTo>
                  <a:close/>
                  <a:moveTo>
                    <a:pt x="384" y="230"/>
                  </a:moveTo>
                  <a:cubicBezTo>
                    <a:pt x="396" y="215"/>
                    <a:pt x="407" y="199"/>
                    <a:pt x="417" y="182"/>
                  </a:cubicBezTo>
                  <a:cubicBezTo>
                    <a:pt x="418" y="181"/>
                    <a:pt x="416" y="179"/>
                    <a:pt x="415" y="181"/>
                  </a:cubicBezTo>
                  <a:cubicBezTo>
                    <a:pt x="411" y="185"/>
                    <a:pt x="407" y="190"/>
                    <a:pt x="403" y="194"/>
                  </a:cubicBezTo>
                  <a:cubicBezTo>
                    <a:pt x="409" y="186"/>
                    <a:pt x="414" y="178"/>
                    <a:pt x="420" y="170"/>
                  </a:cubicBezTo>
                  <a:cubicBezTo>
                    <a:pt x="419" y="175"/>
                    <a:pt x="419" y="181"/>
                    <a:pt x="419" y="187"/>
                  </a:cubicBezTo>
                  <a:cubicBezTo>
                    <a:pt x="418" y="187"/>
                    <a:pt x="418" y="187"/>
                    <a:pt x="417" y="187"/>
                  </a:cubicBezTo>
                  <a:cubicBezTo>
                    <a:pt x="405" y="201"/>
                    <a:pt x="396" y="216"/>
                    <a:pt x="384" y="230"/>
                  </a:cubicBezTo>
                  <a:close/>
                  <a:moveTo>
                    <a:pt x="398" y="223"/>
                  </a:moveTo>
                  <a:cubicBezTo>
                    <a:pt x="396" y="224"/>
                    <a:pt x="395" y="226"/>
                    <a:pt x="393" y="228"/>
                  </a:cubicBezTo>
                  <a:cubicBezTo>
                    <a:pt x="402" y="216"/>
                    <a:pt x="411" y="204"/>
                    <a:pt x="418" y="191"/>
                  </a:cubicBezTo>
                  <a:cubicBezTo>
                    <a:pt x="418" y="195"/>
                    <a:pt x="417" y="200"/>
                    <a:pt x="417" y="204"/>
                  </a:cubicBezTo>
                  <a:cubicBezTo>
                    <a:pt x="411" y="210"/>
                    <a:pt x="404" y="216"/>
                    <a:pt x="398" y="223"/>
                  </a:cubicBezTo>
                  <a:close/>
                  <a:moveTo>
                    <a:pt x="398" y="239"/>
                  </a:moveTo>
                  <a:cubicBezTo>
                    <a:pt x="395" y="242"/>
                    <a:pt x="393" y="244"/>
                    <a:pt x="390" y="247"/>
                  </a:cubicBezTo>
                  <a:cubicBezTo>
                    <a:pt x="381" y="256"/>
                    <a:pt x="390" y="247"/>
                    <a:pt x="391" y="245"/>
                  </a:cubicBezTo>
                  <a:cubicBezTo>
                    <a:pt x="398" y="232"/>
                    <a:pt x="409" y="222"/>
                    <a:pt x="417" y="210"/>
                  </a:cubicBezTo>
                  <a:cubicBezTo>
                    <a:pt x="417" y="214"/>
                    <a:pt x="417" y="218"/>
                    <a:pt x="418" y="222"/>
                  </a:cubicBezTo>
                  <a:cubicBezTo>
                    <a:pt x="411" y="228"/>
                    <a:pt x="405" y="233"/>
                    <a:pt x="398" y="239"/>
                  </a:cubicBezTo>
                  <a:close/>
                  <a:moveTo>
                    <a:pt x="420" y="231"/>
                  </a:moveTo>
                  <a:cubicBezTo>
                    <a:pt x="420" y="231"/>
                    <a:pt x="421" y="231"/>
                    <a:pt x="421" y="231"/>
                  </a:cubicBezTo>
                  <a:cubicBezTo>
                    <a:pt x="421" y="231"/>
                    <a:pt x="421" y="231"/>
                    <a:pt x="420" y="231"/>
                  </a:cubicBezTo>
                  <a:cubicBezTo>
                    <a:pt x="415" y="236"/>
                    <a:pt x="410" y="241"/>
                    <a:pt x="404" y="246"/>
                  </a:cubicBezTo>
                  <a:cubicBezTo>
                    <a:pt x="404" y="247"/>
                    <a:pt x="404" y="247"/>
                    <a:pt x="404" y="247"/>
                  </a:cubicBezTo>
                  <a:cubicBezTo>
                    <a:pt x="409" y="241"/>
                    <a:pt x="414" y="234"/>
                    <a:pt x="419" y="227"/>
                  </a:cubicBezTo>
                  <a:cubicBezTo>
                    <a:pt x="419" y="228"/>
                    <a:pt x="420" y="229"/>
                    <a:pt x="420" y="231"/>
                  </a:cubicBezTo>
                  <a:close/>
                  <a:moveTo>
                    <a:pt x="420" y="166"/>
                  </a:moveTo>
                  <a:cubicBezTo>
                    <a:pt x="419" y="166"/>
                    <a:pt x="419" y="166"/>
                    <a:pt x="418" y="166"/>
                  </a:cubicBezTo>
                  <a:cubicBezTo>
                    <a:pt x="415" y="169"/>
                    <a:pt x="413" y="172"/>
                    <a:pt x="410" y="175"/>
                  </a:cubicBezTo>
                  <a:cubicBezTo>
                    <a:pt x="414" y="169"/>
                    <a:pt x="417" y="163"/>
                    <a:pt x="421" y="156"/>
                  </a:cubicBezTo>
                  <a:cubicBezTo>
                    <a:pt x="421" y="154"/>
                    <a:pt x="420" y="153"/>
                    <a:pt x="418" y="154"/>
                  </a:cubicBezTo>
                  <a:cubicBezTo>
                    <a:pt x="414" y="158"/>
                    <a:pt x="410" y="162"/>
                    <a:pt x="406" y="166"/>
                  </a:cubicBezTo>
                  <a:cubicBezTo>
                    <a:pt x="412" y="158"/>
                    <a:pt x="418" y="151"/>
                    <a:pt x="423" y="143"/>
                  </a:cubicBezTo>
                  <a:cubicBezTo>
                    <a:pt x="422" y="150"/>
                    <a:pt x="421" y="158"/>
                    <a:pt x="420" y="166"/>
                  </a:cubicBezTo>
                  <a:close/>
                  <a:moveTo>
                    <a:pt x="445" y="123"/>
                  </a:moveTo>
                  <a:cubicBezTo>
                    <a:pt x="458" y="110"/>
                    <a:pt x="471" y="97"/>
                    <a:pt x="484" y="84"/>
                  </a:cubicBezTo>
                  <a:cubicBezTo>
                    <a:pt x="475" y="93"/>
                    <a:pt x="463" y="111"/>
                    <a:pt x="453" y="125"/>
                  </a:cubicBezTo>
                  <a:cubicBezTo>
                    <a:pt x="450" y="124"/>
                    <a:pt x="447" y="123"/>
                    <a:pt x="445" y="123"/>
                  </a:cubicBezTo>
                  <a:close/>
                  <a:moveTo>
                    <a:pt x="461" y="130"/>
                  </a:moveTo>
                  <a:cubicBezTo>
                    <a:pt x="460" y="129"/>
                    <a:pt x="458" y="128"/>
                    <a:pt x="455" y="127"/>
                  </a:cubicBezTo>
                  <a:cubicBezTo>
                    <a:pt x="467" y="115"/>
                    <a:pt x="479" y="102"/>
                    <a:pt x="491" y="90"/>
                  </a:cubicBezTo>
                  <a:cubicBezTo>
                    <a:pt x="481" y="100"/>
                    <a:pt x="471" y="118"/>
                    <a:pt x="461" y="130"/>
                  </a:cubicBezTo>
                  <a:close/>
                  <a:moveTo>
                    <a:pt x="466" y="138"/>
                  </a:moveTo>
                  <a:cubicBezTo>
                    <a:pt x="466" y="138"/>
                    <a:pt x="466" y="137"/>
                    <a:pt x="466" y="137"/>
                  </a:cubicBezTo>
                  <a:cubicBezTo>
                    <a:pt x="465" y="136"/>
                    <a:pt x="465" y="134"/>
                    <a:pt x="463" y="133"/>
                  </a:cubicBezTo>
                  <a:cubicBezTo>
                    <a:pt x="476" y="120"/>
                    <a:pt x="488" y="107"/>
                    <a:pt x="501" y="95"/>
                  </a:cubicBezTo>
                  <a:cubicBezTo>
                    <a:pt x="488" y="107"/>
                    <a:pt x="477" y="124"/>
                    <a:pt x="466" y="138"/>
                  </a:cubicBezTo>
                  <a:close/>
                  <a:moveTo>
                    <a:pt x="466" y="142"/>
                  </a:moveTo>
                  <a:cubicBezTo>
                    <a:pt x="479" y="130"/>
                    <a:pt x="499" y="109"/>
                    <a:pt x="505" y="102"/>
                  </a:cubicBezTo>
                  <a:cubicBezTo>
                    <a:pt x="491" y="118"/>
                    <a:pt x="477" y="134"/>
                    <a:pt x="464" y="150"/>
                  </a:cubicBezTo>
                  <a:cubicBezTo>
                    <a:pt x="465" y="148"/>
                    <a:pt x="466" y="145"/>
                    <a:pt x="466" y="142"/>
                  </a:cubicBezTo>
                  <a:close/>
                  <a:moveTo>
                    <a:pt x="481" y="184"/>
                  </a:moveTo>
                  <a:cubicBezTo>
                    <a:pt x="481" y="185"/>
                    <a:pt x="481" y="185"/>
                    <a:pt x="481" y="185"/>
                  </a:cubicBezTo>
                  <a:cubicBezTo>
                    <a:pt x="475" y="182"/>
                    <a:pt x="468" y="180"/>
                    <a:pt x="464" y="178"/>
                  </a:cubicBezTo>
                  <a:cubicBezTo>
                    <a:pt x="461" y="177"/>
                    <a:pt x="460" y="175"/>
                    <a:pt x="458" y="174"/>
                  </a:cubicBezTo>
                  <a:cubicBezTo>
                    <a:pt x="467" y="167"/>
                    <a:pt x="475" y="160"/>
                    <a:pt x="483" y="153"/>
                  </a:cubicBezTo>
                  <a:cubicBezTo>
                    <a:pt x="477" y="160"/>
                    <a:pt x="470" y="168"/>
                    <a:pt x="465" y="175"/>
                  </a:cubicBezTo>
                  <a:cubicBezTo>
                    <a:pt x="463" y="177"/>
                    <a:pt x="466" y="178"/>
                    <a:pt x="467" y="177"/>
                  </a:cubicBezTo>
                  <a:cubicBezTo>
                    <a:pt x="485" y="160"/>
                    <a:pt x="503" y="143"/>
                    <a:pt x="520" y="125"/>
                  </a:cubicBezTo>
                  <a:cubicBezTo>
                    <a:pt x="504" y="143"/>
                    <a:pt x="488" y="161"/>
                    <a:pt x="471" y="178"/>
                  </a:cubicBezTo>
                  <a:cubicBezTo>
                    <a:pt x="470" y="180"/>
                    <a:pt x="472" y="182"/>
                    <a:pt x="474" y="180"/>
                  </a:cubicBezTo>
                  <a:cubicBezTo>
                    <a:pt x="492" y="165"/>
                    <a:pt x="510" y="149"/>
                    <a:pt x="527" y="131"/>
                  </a:cubicBezTo>
                  <a:cubicBezTo>
                    <a:pt x="511" y="148"/>
                    <a:pt x="495" y="165"/>
                    <a:pt x="481" y="184"/>
                  </a:cubicBezTo>
                  <a:close/>
                  <a:moveTo>
                    <a:pt x="483" y="186"/>
                  </a:moveTo>
                  <a:cubicBezTo>
                    <a:pt x="483" y="186"/>
                    <a:pt x="483" y="186"/>
                    <a:pt x="484" y="186"/>
                  </a:cubicBezTo>
                  <a:cubicBezTo>
                    <a:pt x="495" y="173"/>
                    <a:pt x="506" y="160"/>
                    <a:pt x="518" y="147"/>
                  </a:cubicBezTo>
                  <a:cubicBezTo>
                    <a:pt x="507" y="159"/>
                    <a:pt x="496" y="175"/>
                    <a:pt x="485" y="188"/>
                  </a:cubicBezTo>
                  <a:cubicBezTo>
                    <a:pt x="485" y="187"/>
                    <a:pt x="484" y="187"/>
                    <a:pt x="483" y="186"/>
                  </a:cubicBezTo>
                  <a:close/>
                  <a:moveTo>
                    <a:pt x="454" y="244"/>
                  </a:moveTo>
                  <a:cubicBezTo>
                    <a:pt x="458" y="242"/>
                    <a:pt x="461" y="239"/>
                    <a:pt x="464" y="237"/>
                  </a:cubicBezTo>
                  <a:cubicBezTo>
                    <a:pt x="462" y="241"/>
                    <a:pt x="459" y="244"/>
                    <a:pt x="457" y="248"/>
                  </a:cubicBezTo>
                  <a:cubicBezTo>
                    <a:pt x="456" y="247"/>
                    <a:pt x="455" y="245"/>
                    <a:pt x="454" y="244"/>
                  </a:cubicBezTo>
                  <a:close/>
                  <a:moveTo>
                    <a:pt x="460" y="251"/>
                  </a:moveTo>
                  <a:cubicBezTo>
                    <a:pt x="462" y="249"/>
                    <a:pt x="465" y="247"/>
                    <a:pt x="468" y="245"/>
                  </a:cubicBezTo>
                  <a:cubicBezTo>
                    <a:pt x="467" y="249"/>
                    <a:pt x="467" y="254"/>
                    <a:pt x="468" y="258"/>
                  </a:cubicBezTo>
                  <a:cubicBezTo>
                    <a:pt x="465" y="256"/>
                    <a:pt x="462" y="253"/>
                    <a:pt x="460" y="251"/>
                  </a:cubicBezTo>
                  <a:close/>
                  <a:moveTo>
                    <a:pt x="482" y="239"/>
                  </a:moveTo>
                  <a:cubicBezTo>
                    <a:pt x="481" y="238"/>
                    <a:pt x="481" y="238"/>
                    <a:pt x="480" y="238"/>
                  </a:cubicBezTo>
                  <a:cubicBezTo>
                    <a:pt x="479" y="238"/>
                    <a:pt x="477" y="238"/>
                    <a:pt x="476" y="238"/>
                  </a:cubicBezTo>
                  <a:cubicBezTo>
                    <a:pt x="488" y="228"/>
                    <a:pt x="500" y="217"/>
                    <a:pt x="511" y="206"/>
                  </a:cubicBezTo>
                  <a:cubicBezTo>
                    <a:pt x="502" y="216"/>
                    <a:pt x="492" y="227"/>
                    <a:pt x="482" y="238"/>
                  </a:cubicBezTo>
                  <a:cubicBezTo>
                    <a:pt x="482" y="238"/>
                    <a:pt x="482" y="238"/>
                    <a:pt x="482" y="239"/>
                  </a:cubicBezTo>
                  <a:close/>
                  <a:moveTo>
                    <a:pt x="486" y="240"/>
                  </a:moveTo>
                  <a:cubicBezTo>
                    <a:pt x="507" y="223"/>
                    <a:pt x="527" y="206"/>
                    <a:pt x="546" y="187"/>
                  </a:cubicBezTo>
                  <a:cubicBezTo>
                    <a:pt x="573" y="159"/>
                    <a:pt x="536" y="199"/>
                    <a:pt x="529" y="206"/>
                  </a:cubicBezTo>
                  <a:cubicBezTo>
                    <a:pt x="518" y="219"/>
                    <a:pt x="505" y="231"/>
                    <a:pt x="494" y="244"/>
                  </a:cubicBezTo>
                  <a:cubicBezTo>
                    <a:pt x="491" y="242"/>
                    <a:pt x="488" y="241"/>
                    <a:pt x="486" y="240"/>
                  </a:cubicBezTo>
                  <a:close/>
                  <a:moveTo>
                    <a:pt x="503" y="251"/>
                  </a:moveTo>
                  <a:cubicBezTo>
                    <a:pt x="501" y="250"/>
                    <a:pt x="499" y="248"/>
                    <a:pt x="497" y="246"/>
                  </a:cubicBezTo>
                  <a:cubicBezTo>
                    <a:pt x="519" y="228"/>
                    <a:pt x="539" y="208"/>
                    <a:pt x="558" y="186"/>
                  </a:cubicBezTo>
                  <a:cubicBezTo>
                    <a:pt x="546" y="199"/>
                    <a:pt x="523" y="231"/>
                    <a:pt x="503" y="251"/>
                  </a:cubicBezTo>
                  <a:close/>
                  <a:moveTo>
                    <a:pt x="517" y="262"/>
                  </a:moveTo>
                  <a:cubicBezTo>
                    <a:pt x="513" y="260"/>
                    <a:pt x="510" y="257"/>
                    <a:pt x="506" y="254"/>
                  </a:cubicBezTo>
                  <a:cubicBezTo>
                    <a:pt x="509" y="250"/>
                    <a:pt x="513" y="247"/>
                    <a:pt x="516" y="243"/>
                  </a:cubicBezTo>
                  <a:cubicBezTo>
                    <a:pt x="518" y="241"/>
                    <a:pt x="520" y="239"/>
                    <a:pt x="522" y="237"/>
                  </a:cubicBezTo>
                  <a:cubicBezTo>
                    <a:pt x="521" y="238"/>
                    <a:pt x="520" y="239"/>
                    <a:pt x="519" y="240"/>
                  </a:cubicBezTo>
                  <a:cubicBezTo>
                    <a:pt x="531" y="229"/>
                    <a:pt x="542" y="217"/>
                    <a:pt x="554" y="206"/>
                  </a:cubicBezTo>
                  <a:cubicBezTo>
                    <a:pt x="581" y="179"/>
                    <a:pt x="548" y="215"/>
                    <a:pt x="545" y="219"/>
                  </a:cubicBezTo>
                  <a:cubicBezTo>
                    <a:pt x="535" y="230"/>
                    <a:pt x="525" y="242"/>
                    <a:pt x="516" y="253"/>
                  </a:cubicBezTo>
                  <a:cubicBezTo>
                    <a:pt x="514" y="255"/>
                    <a:pt x="516" y="258"/>
                    <a:pt x="518" y="256"/>
                  </a:cubicBezTo>
                  <a:cubicBezTo>
                    <a:pt x="534" y="239"/>
                    <a:pt x="551" y="222"/>
                    <a:pt x="567" y="206"/>
                  </a:cubicBezTo>
                  <a:cubicBezTo>
                    <a:pt x="554" y="219"/>
                    <a:pt x="537" y="247"/>
                    <a:pt x="522" y="265"/>
                  </a:cubicBezTo>
                  <a:cubicBezTo>
                    <a:pt x="520" y="264"/>
                    <a:pt x="519" y="263"/>
                    <a:pt x="517" y="262"/>
                  </a:cubicBezTo>
                  <a:close/>
                  <a:moveTo>
                    <a:pt x="531" y="271"/>
                  </a:moveTo>
                  <a:cubicBezTo>
                    <a:pt x="529" y="270"/>
                    <a:pt x="527" y="268"/>
                    <a:pt x="526" y="267"/>
                  </a:cubicBezTo>
                  <a:cubicBezTo>
                    <a:pt x="535" y="259"/>
                    <a:pt x="543" y="251"/>
                    <a:pt x="550" y="242"/>
                  </a:cubicBezTo>
                  <a:cubicBezTo>
                    <a:pt x="543" y="251"/>
                    <a:pt x="537" y="260"/>
                    <a:pt x="531" y="271"/>
                  </a:cubicBezTo>
                  <a:close/>
                  <a:moveTo>
                    <a:pt x="543" y="276"/>
                  </a:moveTo>
                  <a:cubicBezTo>
                    <a:pt x="540" y="275"/>
                    <a:pt x="538" y="274"/>
                    <a:pt x="535" y="273"/>
                  </a:cubicBezTo>
                  <a:cubicBezTo>
                    <a:pt x="549" y="259"/>
                    <a:pt x="562" y="242"/>
                    <a:pt x="573" y="231"/>
                  </a:cubicBezTo>
                  <a:cubicBezTo>
                    <a:pt x="561" y="244"/>
                    <a:pt x="551" y="259"/>
                    <a:pt x="543" y="275"/>
                  </a:cubicBezTo>
                  <a:cubicBezTo>
                    <a:pt x="543" y="275"/>
                    <a:pt x="543" y="275"/>
                    <a:pt x="543" y="276"/>
                  </a:cubicBezTo>
                  <a:close/>
                  <a:moveTo>
                    <a:pt x="556" y="272"/>
                  </a:moveTo>
                  <a:cubicBezTo>
                    <a:pt x="556" y="273"/>
                    <a:pt x="555" y="274"/>
                    <a:pt x="555" y="275"/>
                  </a:cubicBezTo>
                  <a:cubicBezTo>
                    <a:pt x="555" y="276"/>
                    <a:pt x="555" y="277"/>
                    <a:pt x="556" y="277"/>
                  </a:cubicBezTo>
                  <a:cubicBezTo>
                    <a:pt x="553" y="278"/>
                    <a:pt x="549" y="277"/>
                    <a:pt x="546" y="277"/>
                  </a:cubicBezTo>
                  <a:cubicBezTo>
                    <a:pt x="558" y="269"/>
                    <a:pt x="553" y="273"/>
                    <a:pt x="564" y="263"/>
                  </a:cubicBezTo>
                  <a:cubicBezTo>
                    <a:pt x="567" y="259"/>
                    <a:pt x="569" y="257"/>
                    <a:pt x="570" y="256"/>
                  </a:cubicBezTo>
                  <a:cubicBezTo>
                    <a:pt x="568" y="259"/>
                    <a:pt x="562" y="266"/>
                    <a:pt x="559" y="273"/>
                  </a:cubicBezTo>
                  <a:cubicBezTo>
                    <a:pt x="560" y="271"/>
                    <a:pt x="557" y="270"/>
                    <a:pt x="556" y="272"/>
                  </a:cubicBezTo>
                  <a:close/>
                  <a:moveTo>
                    <a:pt x="558" y="277"/>
                  </a:moveTo>
                  <a:cubicBezTo>
                    <a:pt x="558" y="277"/>
                    <a:pt x="558" y="277"/>
                    <a:pt x="558" y="277"/>
                  </a:cubicBezTo>
                  <a:cubicBezTo>
                    <a:pt x="564" y="268"/>
                    <a:pt x="569" y="260"/>
                    <a:pt x="574" y="252"/>
                  </a:cubicBezTo>
                  <a:cubicBezTo>
                    <a:pt x="571" y="267"/>
                    <a:pt x="565" y="275"/>
                    <a:pt x="558" y="277"/>
                  </a:cubicBezTo>
                  <a:close/>
                  <a:moveTo>
                    <a:pt x="576" y="243"/>
                  </a:moveTo>
                  <a:cubicBezTo>
                    <a:pt x="571" y="248"/>
                    <a:pt x="554" y="261"/>
                    <a:pt x="552" y="265"/>
                  </a:cubicBezTo>
                  <a:cubicBezTo>
                    <a:pt x="558" y="252"/>
                    <a:pt x="568" y="241"/>
                    <a:pt x="578" y="229"/>
                  </a:cubicBezTo>
                  <a:cubicBezTo>
                    <a:pt x="578" y="234"/>
                    <a:pt x="577" y="238"/>
                    <a:pt x="576" y="243"/>
                  </a:cubicBezTo>
                  <a:close/>
                  <a:moveTo>
                    <a:pt x="579" y="223"/>
                  </a:moveTo>
                  <a:cubicBezTo>
                    <a:pt x="567" y="235"/>
                    <a:pt x="545" y="251"/>
                    <a:pt x="538" y="265"/>
                  </a:cubicBezTo>
                  <a:cubicBezTo>
                    <a:pt x="548" y="245"/>
                    <a:pt x="565" y="228"/>
                    <a:pt x="580" y="211"/>
                  </a:cubicBezTo>
                  <a:cubicBezTo>
                    <a:pt x="580" y="215"/>
                    <a:pt x="580" y="219"/>
                    <a:pt x="579" y="223"/>
                  </a:cubicBezTo>
                  <a:close/>
                  <a:moveTo>
                    <a:pt x="579" y="205"/>
                  </a:moveTo>
                  <a:cubicBezTo>
                    <a:pt x="564" y="223"/>
                    <a:pt x="547" y="241"/>
                    <a:pt x="532" y="258"/>
                  </a:cubicBezTo>
                  <a:cubicBezTo>
                    <a:pt x="549" y="238"/>
                    <a:pt x="564" y="218"/>
                    <a:pt x="578" y="196"/>
                  </a:cubicBezTo>
                  <a:cubicBezTo>
                    <a:pt x="579" y="199"/>
                    <a:pt x="579" y="202"/>
                    <a:pt x="579" y="205"/>
                  </a:cubicBezTo>
                  <a:close/>
                  <a:moveTo>
                    <a:pt x="577" y="193"/>
                  </a:moveTo>
                  <a:cubicBezTo>
                    <a:pt x="577" y="193"/>
                    <a:pt x="576" y="193"/>
                    <a:pt x="575" y="194"/>
                  </a:cubicBezTo>
                  <a:cubicBezTo>
                    <a:pt x="559" y="209"/>
                    <a:pt x="538" y="232"/>
                    <a:pt x="528" y="244"/>
                  </a:cubicBezTo>
                  <a:cubicBezTo>
                    <a:pt x="544" y="225"/>
                    <a:pt x="559" y="206"/>
                    <a:pt x="574" y="186"/>
                  </a:cubicBezTo>
                  <a:cubicBezTo>
                    <a:pt x="576" y="189"/>
                    <a:pt x="576" y="191"/>
                    <a:pt x="577" y="193"/>
                  </a:cubicBezTo>
                  <a:close/>
                  <a:moveTo>
                    <a:pt x="568" y="175"/>
                  </a:moveTo>
                  <a:cubicBezTo>
                    <a:pt x="569" y="177"/>
                    <a:pt x="571" y="179"/>
                    <a:pt x="572" y="181"/>
                  </a:cubicBezTo>
                  <a:cubicBezTo>
                    <a:pt x="572" y="182"/>
                    <a:pt x="573" y="183"/>
                    <a:pt x="573" y="183"/>
                  </a:cubicBezTo>
                  <a:cubicBezTo>
                    <a:pt x="573" y="183"/>
                    <a:pt x="572" y="184"/>
                    <a:pt x="572" y="184"/>
                  </a:cubicBezTo>
                  <a:cubicBezTo>
                    <a:pt x="558" y="197"/>
                    <a:pt x="545" y="212"/>
                    <a:pt x="532" y="227"/>
                  </a:cubicBezTo>
                  <a:cubicBezTo>
                    <a:pt x="546" y="211"/>
                    <a:pt x="558" y="194"/>
                    <a:pt x="568" y="175"/>
                  </a:cubicBezTo>
                  <a:cubicBezTo>
                    <a:pt x="568" y="175"/>
                    <a:pt x="568" y="175"/>
                    <a:pt x="568" y="175"/>
                  </a:cubicBezTo>
                  <a:close/>
                  <a:moveTo>
                    <a:pt x="567" y="172"/>
                  </a:moveTo>
                  <a:cubicBezTo>
                    <a:pt x="566" y="172"/>
                    <a:pt x="566" y="172"/>
                    <a:pt x="565" y="173"/>
                  </a:cubicBezTo>
                  <a:cubicBezTo>
                    <a:pt x="546" y="195"/>
                    <a:pt x="523" y="216"/>
                    <a:pt x="503" y="238"/>
                  </a:cubicBezTo>
                  <a:cubicBezTo>
                    <a:pt x="524" y="214"/>
                    <a:pt x="547" y="194"/>
                    <a:pt x="563" y="167"/>
                  </a:cubicBezTo>
                  <a:cubicBezTo>
                    <a:pt x="564" y="168"/>
                    <a:pt x="565" y="170"/>
                    <a:pt x="567" y="172"/>
                  </a:cubicBezTo>
                  <a:close/>
                  <a:moveTo>
                    <a:pt x="561" y="164"/>
                  </a:moveTo>
                  <a:cubicBezTo>
                    <a:pt x="561" y="164"/>
                    <a:pt x="561" y="164"/>
                    <a:pt x="561" y="164"/>
                  </a:cubicBezTo>
                  <a:cubicBezTo>
                    <a:pt x="541" y="189"/>
                    <a:pt x="514" y="206"/>
                    <a:pt x="494" y="230"/>
                  </a:cubicBezTo>
                  <a:cubicBezTo>
                    <a:pt x="515" y="205"/>
                    <a:pt x="538" y="182"/>
                    <a:pt x="556" y="155"/>
                  </a:cubicBezTo>
                  <a:cubicBezTo>
                    <a:pt x="558" y="158"/>
                    <a:pt x="560" y="161"/>
                    <a:pt x="561" y="164"/>
                  </a:cubicBezTo>
                  <a:close/>
                  <a:moveTo>
                    <a:pt x="554" y="152"/>
                  </a:moveTo>
                  <a:cubicBezTo>
                    <a:pt x="554" y="152"/>
                    <a:pt x="554" y="152"/>
                    <a:pt x="554" y="152"/>
                  </a:cubicBezTo>
                  <a:cubicBezTo>
                    <a:pt x="540" y="171"/>
                    <a:pt x="525" y="188"/>
                    <a:pt x="508" y="205"/>
                  </a:cubicBezTo>
                  <a:cubicBezTo>
                    <a:pt x="500" y="214"/>
                    <a:pt x="445" y="265"/>
                    <a:pt x="475" y="228"/>
                  </a:cubicBezTo>
                  <a:cubicBezTo>
                    <a:pt x="488" y="216"/>
                    <a:pt x="499" y="204"/>
                    <a:pt x="509" y="191"/>
                  </a:cubicBezTo>
                  <a:cubicBezTo>
                    <a:pt x="524" y="177"/>
                    <a:pt x="539" y="163"/>
                    <a:pt x="551" y="147"/>
                  </a:cubicBezTo>
                  <a:cubicBezTo>
                    <a:pt x="552" y="148"/>
                    <a:pt x="553" y="150"/>
                    <a:pt x="554" y="152"/>
                  </a:cubicBezTo>
                  <a:close/>
                  <a:moveTo>
                    <a:pt x="549" y="143"/>
                  </a:moveTo>
                  <a:cubicBezTo>
                    <a:pt x="535" y="156"/>
                    <a:pt x="523" y="170"/>
                    <a:pt x="511" y="184"/>
                  </a:cubicBezTo>
                  <a:cubicBezTo>
                    <a:pt x="501" y="193"/>
                    <a:pt x="492" y="204"/>
                    <a:pt x="482" y="214"/>
                  </a:cubicBezTo>
                  <a:cubicBezTo>
                    <a:pt x="483" y="213"/>
                    <a:pt x="484" y="212"/>
                    <a:pt x="484" y="212"/>
                  </a:cubicBezTo>
                  <a:cubicBezTo>
                    <a:pt x="486" y="209"/>
                    <a:pt x="488" y="206"/>
                    <a:pt x="489" y="203"/>
                  </a:cubicBezTo>
                  <a:cubicBezTo>
                    <a:pt x="492" y="199"/>
                    <a:pt x="496" y="195"/>
                    <a:pt x="499" y="191"/>
                  </a:cubicBezTo>
                  <a:cubicBezTo>
                    <a:pt x="514" y="173"/>
                    <a:pt x="529" y="155"/>
                    <a:pt x="546" y="139"/>
                  </a:cubicBezTo>
                  <a:cubicBezTo>
                    <a:pt x="547" y="140"/>
                    <a:pt x="548" y="142"/>
                    <a:pt x="549" y="143"/>
                  </a:cubicBezTo>
                  <a:close/>
                  <a:moveTo>
                    <a:pt x="488" y="191"/>
                  </a:moveTo>
                  <a:cubicBezTo>
                    <a:pt x="496" y="186"/>
                    <a:pt x="503" y="179"/>
                    <a:pt x="510" y="172"/>
                  </a:cubicBezTo>
                  <a:cubicBezTo>
                    <a:pt x="503" y="180"/>
                    <a:pt x="497" y="188"/>
                    <a:pt x="490" y="196"/>
                  </a:cubicBezTo>
                  <a:cubicBezTo>
                    <a:pt x="490" y="194"/>
                    <a:pt x="489" y="193"/>
                    <a:pt x="488" y="191"/>
                  </a:cubicBezTo>
                  <a:close/>
                  <a:moveTo>
                    <a:pt x="545" y="136"/>
                  </a:moveTo>
                  <a:cubicBezTo>
                    <a:pt x="545" y="136"/>
                    <a:pt x="545" y="136"/>
                    <a:pt x="544" y="136"/>
                  </a:cubicBezTo>
                  <a:cubicBezTo>
                    <a:pt x="528" y="150"/>
                    <a:pt x="505" y="168"/>
                    <a:pt x="492" y="185"/>
                  </a:cubicBezTo>
                  <a:cubicBezTo>
                    <a:pt x="508" y="165"/>
                    <a:pt x="525" y="148"/>
                    <a:pt x="539" y="128"/>
                  </a:cubicBezTo>
                  <a:cubicBezTo>
                    <a:pt x="541" y="131"/>
                    <a:pt x="543" y="134"/>
                    <a:pt x="545" y="136"/>
                  </a:cubicBezTo>
                  <a:close/>
                  <a:moveTo>
                    <a:pt x="537" y="124"/>
                  </a:moveTo>
                  <a:cubicBezTo>
                    <a:pt x="532" y="128"/>
                    <a:pt x="528" y="132"/>
                    <a:pt x="524" y="136"/>
                  </a:cubicBezTo>
                  <a:cubicBezTo>
                    <a:pt x="528" y="131"/>
                    <a:pt x="531" y="126"/>
                    <a:pt x="535" y="122"/>
                  </a:cubicBezTo>
                  <a:cubicBezTo>
                    <a:pt x="536" y="123"/>
                    <a:pt x="536" y="123"/>
                    <a:pt x="537" y="124"/>
                  </a:cubicBezTo>
                  <a:close/>
                  <a:moveTo>
                    <a:pt x="533" y="119"/>
                  </a:moveTo>
                  <a:cubicBezTo>
                    <a:pt x="518" y="137"/>
                    <a:pt x="498" y="155"/>
                    <a:pt x="483" y="170"/>
                  </a:cubicBezTo>
                  <a:cubicBezTo>
                    <a:pt x="500" y="153"/>
                    <a:pt x="515" y="134"/>
                    <a:pt x="530" y="114"/>
                  </a:cubicBezTo>
                  <a:cubicBezTo>
                    <a:pt x="531" y="116"/>
                    <a:pt x="532" y="117"/>
                    <a:pt x="533" y="119"/>
                  </a:cubicBezTo>
                  <a:close/>
                  <a:moveTo>
                    <a:pt x="523" y="106"/>
                  </a:moveTo>
                  <a:cubicBezTo>
                    <a:pt x="525" y="108"/>
                    <a:pt x="527" y="110"/>
                    <a:pt x="528" y="112"/>
                  </a:cubicBezTo>
                  <a:cubicBezTo>
                    <a:pt x="528" y="112"/>
                    <a:pt x="528" y="112"/>
                    <a:pt x="528" y="112"/>
                  </a:cubicBezTo>
                  <a:cubicBezTo>
                    <a:pt x="518" y="123"/>
                    <a:pt x="508" y="134"/>
                    <a:pt x="497" y="144"/>
                  </a:cubicBezTo>
                  <a:cubicBezTo>
                    <a:pt x="494" y="147"/>
                    <a:pt x="462" y="183"/>
                    <a:pt x="484" y="156"/>
                  </a:cubicBezTo>
                  <a:cubicBezTo>
                    <a:pt x="497" y="139"/>
                    <a:pt x="511" y="123"/>
                    <a:pt x="523" y="106"/>
                  </a:cubicBezTo>
                  <a:close/>
                  <a:moveTo>
                    <a:pt x="521" y="103"/>
                  </a:moveTo>
                  <a:cubicBezTo>
                    <a:pt x="514" y="112"/>
                    <a:pt x="507" y="121"/>
                    <a:pt x="500" y="129"/>
                  </a:cubicBezTo>
                  <a:cubicBezTo>
                    <a:pt x="495" y="136"/>
                    <a:pt x="489" y="142"/>
                    <a:pt x="483" y="149"/>
                  </a:cubicBezTo>
                  <a:cubicBezTo>
                    <a:pt x="478" y="155"/>
                    <a:pt x="471" y="161"/>
                    <a:pt x="463" y="164"/>
                  </a:cubicBezTo>
                  <a:cubicBezTo>
                    <a:pt x="466" y="158"/>
                    <a:pt x="470" y="153"/>
                    <a:pt x="474" y="148"/>
                  </a:cubicBezTo>
                  <a:cubicBezTo>
                    <a:pt x="477" y="144"/>
                    <a:pt x="481" y="141"/>
                    <a:pt x="484" y="137"/>
                  </a:cubicBezTo>
                  <a:cubicBezTo>
                    <a:pt x="484" y="137"/>
                    <a:pt x="485" y="136"/>
                    <a:pt x="486" y="135"/>
                  </a:cubicBezTo>
                  <a:cubicBezTo>
                    <a:pt x="497" y="123"/>
                    <a:pt x="510" y="113"/>
                    <a:pt x="519" y="100"/>
                  </a:cubicBezTo>
                  <a:cubicBezTo>
                    <a:pt x="520" y="101"/>
                    <a:pt x="520" y="102"/>
                    <a:pt x="521" y="103"/>
                  </a:cubicBezTo>
                  <a:close/>
                  <a:moveTo>
                    <a:pt x="516" y="97"/>
                  </a:moveTo>
                  <a:cubicBezTo>
                    <a:pt x="498" y="116"/>
                    <a:pt x="481" y="137"/>
                    <a:pt x="463" y="156"/>
                  </a:cubicBezTo>
                  <a:cubicBezTo>
                    <a:pt x="481" y="137"/>
                    <a:pt x="498" y="116"/>
                    <a:pt x="515" y="96"/>
                  </a:cubicBezTo>
                  <a:cubicBezTo>
                    <a:pt x="515" y="96"/>
                    <a:pt x="516" y="97"/>
                    <a:pt x="516" y="97"/>
                  </a:cubicBezTo>
                  <a:close/>
                  <a:moveTo>
                    <a:pt x="513" y="94"/>
                  </a:moveTo>
                  <a:cubicBezTo>
                    <a:pt x="500" y="108"/>
                    <a:pt x="485" y="121"/>
                    <a:pt x="471" y="134"/>
                  </a:cubicBezTo>
                  <a:cubicBezTo>
                    <a:pt x="485" y="121"/>
                    <a:pt x="498" y="106"/>
                    <a:pt x="510" y="90"/>
                  </a:cubicBezTo>
                  <a:cubicBezTo>
                    <a:pt x="511" y="91"/>
                    <a:pt x="512" y="92"/>
                    <a:pt x="513" y="94"/>
                  </a:cubicBezTo>
                  <a:close/>
                  <a:moveTo>
                    <a:pt x="507" y="87"/>
                  </a:moveTo>
                  <a:cubicBezTo>
                    <a:pt x="493" y="99"/>
                    <a:pt x="480" y="113"/>
                    <a:pt x="470" y="125"/>
                  </a:cubicBezTo>
                  <a:cubicBezTo>
                    <a:pt x="481" y="111"/>
                    <a:pt x="491" y="97"/>
                    <a:pt x="501" y="82"/>
                  </a:cubicBezTo>
                  <a:cubicBezTo>
                    <a:pt x="503" y="84"/>
                    <a:pt x="505" y="85"/>
                    <a:pt x="507" y="87"/>
                  </a:cubicBezTo>
                  <a:close/>
                  <a:moveTo>
                    <a:pt x="499" y="80"/>
                  </a:moveTo>
                  <a:cubicBezTo>
                    <a:pt x="485" y="92"/>
                    <a:pt x="473" y="104"/>
                    <a:pt x="461" y="117"/>
                  </a:cubicBezTo>
                  <a:cubicBezTo>
                    <a:pt x="473" y="104"/>
                    <a:pt x="483" y="90"/>
                    <a:pt x="493" y="75"/>
                  </a:cubicBezTo>
                  <a:cubicBezTo>
                    <a:pt x="495" y="77"/>
                    <a:pt x="497" y="78"/>
                    <a:pt x="499" y="80"/>
                  </a:cubicBezTo>
                  <a:close/>
                  <a:moveTo>
                    <a:pt x="486" y="71"/>
                  </a:moveTo>
                  <a:cubicBezTo>
                    <a:pt x="487" y="71"/>
                    <a:pt x="489" y="72"/>
                    <a:pt x="490" y="73"/>
                  </a:cubicBezTo>
                  <a:cubicBezTo>
                    <a:pt x="477" y="87"/>
                    <a:pt x="463" y="100"/>
                    <a:pt x="450" y="114"/>
                  </a:cubicBezTo>
                  <a:cubicBezTo>
                    <a:pt x="463" y="101"/>
                    <a:pt x="473" y="85"/>
                    <a:pt x="484" y="71"/>
                  </a:cubicBezTo>
                  <a:cubicBezTo>
                    <a:pt x="485" y="69"/>
                    <a:pt x="483" y="68"/>
                    <a:pt x="481" y="69"/>
                  </a:cubicBezTo>
                  <a:cubicBezTo>
                    <a:pt x="463" y="87"/>
                    <a:pt x="446" y="106"/>
                    <a:pt x="429" y="125"/>
                  </a:cubicBezTo>
                  <a:cubicBezTo>
                    <a:pt x="446" y="104"/>
                    <a:pt x="463" y="82"/>
                    <a:pt x="479" y="61"/>
                  </a:cubicBezTo>
                  <a:cubicBezTo>
                    <a:pt x="480" y="62"/>
                    <a:pt x="480" y="63"/>
                    <a:pt x="481" y="64"/>
                  </a:cubicBezTo>
                  <a:cubicBezTo>
                    <a:pt x="479" y="59"/>
                    <a:pt x="484" y="70"/>
                    <a:pt x="486" y="71"/>
                  </a:cubicBezTo>
                  <a:close/>
                  <a:moveTo>
                    <a:pt x="476" y="55"/>
                  </a:moveTo>
                  <a:cubicBezTo>
                    <a:pt x="477" y="56"/>
                    <a:pt x="477" y="57"/>
                    <a:pt x="478" y="58"/>
                  </a:cubicBezTo>
                  <a:cubicBezTo>
                    <a:pt x="477" y="58"/>
                    <a:pt x="477" y="59"/>
                    <a:pt x="477" y="59"/>
                  </a:cubicBezTo>
                  <a:cubicBezTo>
                    <a:pt x="451" y="93"/>
                    <a:pt x="423" y="126"/>
                    <a:pt x="395" y="159"/>
                  </a:cubicBezTo>
                  <a:cubicBezTo>
                    <a:pt x="396" y="157"/>
                    <a:pt x="397" y="155"/>
                    <a:pt x="398" y="153"/>
                  </a:cubicBezTo>
                  <a:cubicBezTo>
                    <a:pt x="399" y="148"/>
                    <a:pt x="399" y="143"/>
                    <a:pt x="399" y="138"/>
                  </a:cubicBezTo>
                  <a:cubicBezTo>
                    <a:pt x="429" y="115"/>
                    <a:pt x="455" y="87"/>
                    <a:pt x="476" y="55"/>
                  </a:cubicBezTo>
                  <a:close/>
                  <a:moveTo>
                    <a:pt x="376" y="109"/>
                  </a:moveTo>
                  <a:cubicBezTo>
                    <a:pt x="383" y="102"/>
                    <a:pt x="389" y="96"/>
                    <a:pt x="396" y="89"/>
                  </a:cubicBezTo>
                  <a:cubicBezTo>
                    <a:pt x="391" y="96"/>
                    <a:pt x="385" y="104"/>
                    <a:pt x="380" y="111"/>
                  </a:cubicBezTo>
                  <a:cubicBezTo>
                    <a:pt x="379" y="113"/>
                    <a:pt x="382" y="114"/>
                    <a:pt x="383" y="113"/>
                  </a:cubicBezTo>
                  <a:cubicBezTo>
                    <a:pt x="396" y="100"/>
                    <a:pt x="409" y="86"/>
                    <a:pt x="422" y="72"/>
                  </a:cubicBezTo>
                  <a:cubicBezTo>
                    <a:pt x="409" y="86"/>
                    <a:pt x="397" y="101"/>
                    <a:pt x="387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2" y="115"/>
                    <a:pt x="377" y="114"/>
                    <a:pt x="375" y="112"/>
                  </a:cubicBezTo>
                  <a:cubicBezTo>
                    <a:pt x="371" y="110"/>
                    <a:pt x="370" y="107"/>
                    <a:pt x="368" y="103"/>
                  </a:cubicBezTo>
                  <a:cubicBezTo>
                    <a:pt x="378" y="95"/>
                    <a:pt x="386" y="87"/>
                    <a:pt x="395" y="78"/>
                  </a:cubicBezTo>
                  <a:cubicBezTo>
                    <a:pt x="388" y="88"/>
                    <a:pt x="381" y="97"/>
                    <a:pt x="374" y="107"/>
                  </a:cubicBezTo>
                  <a:cubicBezTo>
                    <a:pt x="373" y="108"/>
                    <a:pt x="375" y="110"/>
                    <a:pt x="376" y="109"/>
                  </a:cubicBezTo>
                  <a:close/>
                  <a:moveTo>
                    <a:pt x="396" y="124"/>
                  </a:moveTo>
                  <a:cubicBezTo>
                    <a:pt x="396" y="125"/>
                    <a:pt x="396" y="125"/>
                    <a:pt x="396" y="125"/>
                  </a:cubicBezTo>
                  <a:cubicBezTo>
                    <a:pt x="396" y="124"/>
                    <a:pt x="396" y="124"/>
                    <a:pt x="395" y="124"/>
                  </a:cubicBezTo>
                  <a:cubicBezTo>
                    <a:pt x="395" y="122"/>
                    <a:pt x="392" y="120"/>
                    <a:pt x="390" y="119"/>
                  </a:cubicBezTo>
                  <a:cubicBezTo>
                    <a:pt x="398" y="113"/>
                    <a:pt x="407" y="106"/>
                    <a:pt x="414" y="99"/>
                  </a:cubicBezTo>
                  <a:cubicBezTo>
                    <a:pt x="408" y="107"/>
                    <a:pt x="401" y="115"/>
                    <a:pt x="396" y="124"/>
                  </a:cubicBezTo>
                  <a:close/>
                  <a:moveTo>
                    <a:pt x="398" y="126"/>
                  </a:moveTo>
                  <a:cubicBezTo>
                    <a:pt x="414" y="111"/>
                    <a:pt x="431" y="93"/>
                    <a:pt x="445" y="76"/>
                  </a:cubicBezTo>
                  <a:cubicBezTo>
                    <a:pt x="429" y="95"/>
                    <a:pt x="413" y="114"/>
                    <a:pt x="398" y="134"/>
                  </a:cubicBezTo>
                  <a:cubicBezTo>
                    <a:pt x="398" y="131"/>
                    <a:pt x="397" y="129"/>
                    <a:pt x="396" y="126"/>
                  </a:cubicBezTo>
                  <a:cubicBezTo>
                    <a:pt x="397" y="127"/>
                    <a:pt x="398" y="127"/>
                    <a:pt x="398" y="126"/>
                  </a:cubicBezTo>
                  <a:close/>
                  <a:moveTo>
                    <a:pt x="474" y="53"/>
                  </a:moveTo>
                  <a:cubicBezTo>
                    <a:pt x="474" y="53"/>
                    <a:pt x="473" y="53"/>
                    <a:pt x="473" y="54"/>
                  </a:cubicBezTo>
                  <a:cubicBezTo>
                    <a:pt x="453" y="83"/>
                    <a:pt x="429" y="109"/>
                    <a:pt x="402" y="132"/>
                  </a:cubicBezTo>
                  <a:cubicBezTo>
                    <a:pt x="416" y="120"/>
                    <a:pt x="426" y="103"/>
                    <a:pt x="438" y="90"/>
                  </a:cubicBezTo>
                  <a:cubicBezTo>
                    <a:pt x="449" y="76"/>
                    <a:pt x="460" y="63"/>
                    <a:pt x="472" y="50"/>
                  </a:cubicBezTo>
                  <a:cubicBezTo>
                    <a:pt x="473" y="51"/>
                    <a:pt x="474" y="52"/>
                    <a:pt x="474" y="53"/>
                  </a:cubicBezTo>
                  <a:close/>
                  <a:moveTo>
                    <a:pt x="470" y="47"/>
                  </a:moveTo>
                  <a:cubicBezTo>
                    <a:pt x="457" y="59"/>
                    <a:pt x="445" y="72"/>
                    <a:pt x="433" y="85"/>
                  </a:cubicBezTo>
                  <a:cubicBezTo>
                    <a:pt x="424" y="96"/>
                    <a:pt x="410" y="107"/>
                    <a:pt x="403" y="119"/>
                  </a:cubicBezTo>
                  <a:cubicBezTo>
                    <a:pt x="420" y="91"/>
                    <a:pt x="446" y="69"/>
                    <a:pt x="464" y="42"/>
                  </a:cubicBezTo>
                  <a:cubicBezTo>
                    <a:pt x="466" y="44"/>
                    <a:pt x="468" y="45"/>
                    <a:pt x="470" y="47"/>
                  </a:cubicBezTo>
                  <a:close/>
                  <a:moveTo>
                    <a:pt x="456" y="37"/>
                  </a:moveTo>
                  <a:cubicBezTo>
                    <a:pt x="458" y="38"/>
                    <a:pt x="460" y="39"/>
                    <a:pt x="461" y="40"/>
                  </a:cubicBezTo>
                  <a:cubicBezTo>
                    <a:pt x="444" y="62"/>
                    <a:pt x="426" y="84"/>
                    <a:pt x="404" y="104"/>
                  </a:cubicBezTo>
                  <a:cubicBezTo>
                    <a:pt x="378" y="128"/>
                    <a:pt x="415" y="84"/>
                    <a:pt x="421" y="77"/>
                  </a:cubicBezTo>
                  <a:cubicBezTo>
                    <a:pt x="432" y="63"/>
                    <a:pt x="444" y="50"/>
                    <a:pt x="456" y="37"/>
                  </a:cubicBezTo>
                  <a:cubicBezTo>
                    <a:pt x="456" y="37"/>
                    <a:pt x="456" y="37"/>
                    <a:pt x="456" y="37"/>
                  </a:cubicBezTo>
                  <a:close/>
                  <a:moveTo>
                    <a:pt x="446" y="32"/>
                  </a:moveTo>
                  <a:cubicBezTo>
                    <a:pt x="449" y="33"/>
                    <a:pt x="451" y="34"/>
                    <a:pt x="453" y="35"/>
                  </a:cubicBezTo>
                  <a:cubicBezTo>
                    <a:pt x="436" y="51"/>
                    <a:pt x="421" y="69"/>
                    <a:pt x="405" y="86"/>
                  </a:cubicBezTo>
                  <a:cubicBezTo>
                    <a:pt x="400" y="91"/>
                    <a:pt x="391" y="101"/>
                    <a:pt x="388" y="105"/>
                  </a:cubicBezTo>
                  <a:cubicBezTo>
                    <a:pt x="396" y="92"/>
                    <a:pt x="406" y="81"/>
                    <a:pt x="416" y="69"/>
                  </a:cubicBezTo>
                  <a:cubicBezTo>
                    <a:pt x="419" y="65"/>
                    <a:pt x="422" y="61"/>
                    <a:pt x="425" y="57"/>
                  </a:cubicBezTo>
                  <a:cubicBezTo>
                    <a:pt x="432" y="49"/>
                    <a:pt x="439" y="41"/>
                    <a:pt x="446" y="33"/>
                  </a:cubicBezTo>
                  <a:cubicBezTo>
                    <a:pt x="446" y="33"/>
                    <a:pt x="446" y="33"/>
                    <a:pt x="446" y="32"/>
                  </a:cubicBezTo>
                  <a:close/>
                  <a:moveTo>
                    <a:pt x="444" y="31"/>
                  </a:moveTo>
                  <a:cubicBezTo>
                    <a:pt x="442" y="33"/>
                    <a:pt x="440" y="35"/>
                    <a:pt x="438" y="38"/>
                  </a:cubicBezTo>
                  <a:cubicBezTo>
                    <a:pt x="437" y="37"/>
                    <a:pt x="435" y="39"/>
                    <a:pt x="433" y="43"/>
                  </a:cubicBezTo>
                  <a:cubicBezTo>
                    <a:pt x="429" y="49"/>
                    <a:pt x="424" y="54"/>
                    <a:pt x="420" y="60"/>
                  </a:cubicBezTo>
                  <a:cubicBezTo>
                    <a:pt x="407" y="73"/>
                    <a:pt x="390" y="89"/>
                    <a:pt x="382" y="101"/>
                  </a:cubicBezTo>
                  <a:cubicBezTo>
                    <a:pt x="394" y="84"/>
                    <a:pt x="407" y="68"/>
                    <a:pt x="420" y="52"/>
                  </a:cubicBezTo>
                  <a:cubicBezTo>
                    <a:pt x="427" y="45"/>
                    <a:pt x="433" y="38"/>
                    <a:pt x="439" y="30"/>
                  </a:cubicBezTo>
                  <a:cubicBezTo>
                    <a:pt x="441" y="30"/>
                    <a:pt x="442" y="31"/>
                    <a:pt x="444" y="31"/>
                  </a:cubicBezTo>
                  <a:close/>
                  <a:moveTo>
                    <a:pt x="429" y="28"/>
                  </a:moveTo>
                  <a:cubicBezTo>
                    <a:pt x="431" y="28"/>
                    <a:pt x="433" y="29"/>
                    <a:pt x="434" y="29"/>
                  </a:cubicBezTo>
                  <a:cubicBezTo>
                    <a:pt x="435" y="29"/>
                    <a:pt x="435" y="29"/>
                    <a:pt x="436" y="29"/>
                  </a:cubicBezTo>
                  <a:cubicBezTo>
                    <a:pt x="434" y="31"/>
                    <a:pt x="433" y="33"/>
                    <a:pt x="432" y="34"/>
                  </a:cubicBezTo>
                  <a:cubicBezTo>
                    <a:pt x="430" y="33"/>
                    <a:pt x="429" y="35"/>
                    <a:pt x="427" y="40"/>
                  </a:cubicBezTo>
                  <a:cubicBezTo>
                    <a:pt x="423" y="44"/>
                    <a:pt x="420" y="48"/>
                    <a:pt x="416" y="52"/>
                  </a:cubicBezTo>
                  <a:cubicBezTo>
                    <a:pt x="416" y="53"/>
                    <a:pt x="415" y="53"/>
                    <a:pt x="415" y="54"/>
                  </a:cubicBezTo>
                  <a:cubicBezTo>
                    <a:pt x="407" y="62"/>
                    <a:pt x="399" y="71"/>
                    <a:pt x="391" y="79"/>
                  </a:cubicBezTo>
                  <a:cubicBezTo>
                    <a:pt x="388" y="81"/>
                    <a:pt x="386" y="84"/>
                    <a:pt x="383" y="86"/>
                  </a:cubicBezTo>
                  <a:cubicBezTo>
                    <a:pt x="385" y="83"/>
                    <a:pt x="387" y="80"/>
                    <a:pt x="389" y="77"/>
                  </a:cubicBezTo>
                  <a:cubicBezTo>
                    <a:pt x="402" y="60"/>
                    <a:pt x="418" y="47"/>
                    <a:pt x="429" y="28"/>
                  </a:cubicBezTo>
                  <a:close/>
                  <a:moveTo>
                    <a:pt x="396" y="63"/>
                  </a:moveTo>
                  <a:cubicBezTo>
                    <a:pt x="388" y="73"/>
                    <a:pt x="381" y="84"/>
                    <a:pt x="373" y="93"/>
                  </a:cubicBezTo>
                  <a:cubicBezTo>
                    <a:pt x="373" y="94"/>
                    <a:pt x="373" y="94"/>
                    <a:pt x="372" y="94"/>
                  </a:cubicBezTo>
                  <a:cubicBezTo>
                    <a:pt x="371" y="96"/>
                    <a:pt x="369" y="98"/>
                    <a:pt x="367" y="100"/>
                  </a:cubicBezTo>
                  <a:cubicBezTo>
                    <a:pt x="367" y="97"/>
                    <a:pt x="366" y="95"/>
                    <a:pt x="365" y="92"/>
                  </a:cubicBezTo>
                  <a:cubicBezTo>
                    <a:pt x="366" y="92"/>
                    <a:pt x="366" y="92"/>
                    <a:pt x="366" y="92"/>
                  </a:cubicBezTo>
                  <a:cubicBezTo>
                    <a:pt x="377" y="80"/>
                    <a:pt x="388" y="69"/>
                    <a:pt x="398" y="57"/>
                  </a:cubicBezTo>
                  <a:cubicBezTo>
                    <a:pt x="407" y="49"/>
                    <a:pt x="421" y="39"/>
                    <a:pt x="426" y="28"/>
                  </a:cubicBezTo>
                  <a:cubicBezTo>
                    <a:pt x="419" y="42"/>
                    <a:pt x="407" y="53"/>
                    <a:pt x="396" y="63"/>
                  </a:cubicBezTo>
                  <a:close/>
                  <a:moveTo>
                    <a:pt x="349" y="79"/>
                  </a:moveTo>
                  <a:cubicBezTo>
                    <a:pt x="345" y="79"/>
                    <a:pt x="342" y="80"/>
                    <a:pt x="339" y="82"/>
                  </a:cubicBezTo>
                  <a:cubicBezTo>
                    <a:pt x="345" y="74"/>
                    <a:pt x="352" y="67"/>
                    <a:pt x="358" y="60"/>
                  </a:cubicBezTo>
                  <a:cubicBezTo>
                    <a:pt x="355" y="65"/>
                    <a:pt x="353" y="70"/>
                    <a:pt x="353" y="75"/>
                  </a:cubicBezTo>
                  <a:cubicBezTo>
                    <a:pt x="352" y="76"/>
                    <a:pt x="350" y="77"/>
                    <a:pt x="349" y="78"/>
                  </a:cubicBezTo>
                  <a:cubicBezTo>
                    <a:pt x="348" y="78"/>
                    <a:pt x="348" y="79"/>
                    <a:pt x="349" y="79"/>
                  </a:cubicBezTo>
                  <a:close/>
                  <a:moveTo>
                    <a:pt x="353" y="78"/>
                  </a:moveTo>
                  <a:cubicBezTo>
                    <a:pt x="353" y="79"/>
                    <a:pt x="353" y="79"/>
                    <a:pt x="353" y="79"/>
                  </a:cubicBezTo>
                  <a:cubicBezTo>
                    <a:pt x="353" y="80"/>
                    <a:pt x="354" y="80"/>
                    <a:pt x="355" y="80"/>
                  </a:cubicBezTo>
                  <a:cubicBezTo>
                    <a:pt x="372" y="66"/>
                    <a:pt x="387" y="45"/>
                    <a:pt x="399" y="32"/>
                  </a:cubicBezTo>
                  <a:cubicBezTo>
                    <a:pt x="384" y="48"/>
                    <a:pt x="373" y="67"/>
                    <a:pt x="361" y="84"/>
                  </a:cubicBezTo>
                  <a:cubicBezTo>
                    <a:pt x="360" y="83"/>
                    <a:pt x="359" y="83"/>
                    <a:pt x="357" y="82"/>
                  </a:cubicBezTo>
                  <a:cubicBezTo>
                    <a:pt x="355" y="81"/>
                    <a:pt x="353" y="80"/>
                    <a:pt x="351" y="80"/>
                  </a:cubicBezTo>
                  <a:cubicBezTo>
                    <a:pt x="351" y="79"/>
                    <a:pt x="352" y="79"/>
                    <a:pt x="353" y="78"/>
                  </a:cubicBezTo>
                  <a:close/>
                  <a:moveTo>
                    <a:pt x="364" y="90"/>
                  </a:moveTo>
                  <a:cubicBezTo>
                    <a:pt x="364" y="89"/>
                    <a:pt x="363" y="88"/>
                    <a:pt x="362" y="87"/>
                  </a:cubicBezTo>
                  <a:cubicBezTo>
                    <a:pt x="369" y="79"/>
                    <a:pt x="375" y="72"/>
                    <a:pt x="382" y="65"/>
                  </a:cubicBezTo>
                  <a:cubicBezTo>
                    <a:pt x="376" y="73"/>
                    <a:pt x="369" y="81"/>
                    <a:pt x="364" y="90"/>
                  </a:cubicBezTo>
                  <a:close/>
                  <a:moveTo>
                    <a:pt x="423" y="27"/>
                  </a:moveTo>
                  <a:cubicBezTo>
                    <a:pt x="405" y="45"/>
                    <a:pt x="388" y="64"/>
                    <a:pt x="370" y="83"/>
                  </a:cubicBezTo>
                  <a:cubicBezTo>
                    <a:pt x="380" y="73"/>
                    <a:pt x="396" y="53"/>
                    <a:pt x="412" y="36"/>
                  </a:cubicBezTo>
                  <a:cubicBezTo>
                    <a:pt x="414" y="35"/>
                    <a:pt x="415" y="34"/>
                    <a:pt x="415" y="32"/>
                  </a:cubicBezTo>
                  <a:cubicBezTo>
                    <a:pt x="417" y="30"/>
                    <a:pt x="419" y="28"/>
                    <a:pt x="420" y="27"/>
                  </a:cubicBezTo>
                  <a:cubicBezTo>
                    <a:pt x="421" y="27"/>
                    <a:pt x="422" y="27"/>
                    <a:pt x="423" y="27"/>
                  </a:cubicBezTo>
                  <a:close/>
                  <a:moveTo>
                    <a:pt x="416" y="26"/>
                  </a:moveTo>
                  <a:cubicBezTo>
                    <a:pt x="403" y="39"/>
                    <a:pt x="390" y="52"/>
                    <a:pt x="378" y="65"/>
                  </a:cubicBezTo>
                  <a:cubicBezTo>
                    <a:pt x="387" y="52"/>
                    <a:pt x="395" y="39"/>
                    <a:pt x="406" y="28"/>
                  </a:cubicBezTo>
                  <a:cubicBezTo>
                    <a:pt x="407" y="26"/>
                    <a:pt x="405" y="25"/>
                    <a:pt x="404" y="26"/>
                  </a:cubicBezTo>
                  <a:cubicBezTo>
                    <a:pt x="396" y="33"/>
                    <a:pt x="389" y="41"/>
                    <a:pt x="382" y="49"/>
                  </a:cubicBezTo>
                  <a:cubicBezTo>
                    <a:pt x="380" y="51"/>
                    <a:pt x="373" y="58"/>
                    <a:pt x="366" y="63"/>
                  </a:cubicBezTo>
                  <a:cubicBezTo>
                    <a:pt x="368" y="61"/>
                    <a:pt x="369" y="60"/>
                    <a:pt x="370" y="58"/>
                  </a:cubicBezTo>
                  <a:cubicBezTo>
                    <a:pt x="379" y="47"/>
                    <a:pt x="389" y="36"/>
                    <a:pt x="397" y="25"/>
                  </a:cubicBezTo>
                  <a:cubicBezTo>
                    <a:pt x="403" y="25"/>
                    <a:pt x="410" y="26"/>
                    <a:pt x="416" y="26"/>
                  </a:cubicBezTo>
                  <a:close/>
                  <a:moveTo>
                    <a:pt x="389" y="29"/>
                  </a:moveTo>
                  <a:cubicBezTo>
                    <a:pt x="384" y="37"/>
                    <a:pt x="377" y="44"/>
                    <a:pt x="371" y="52"/>
                  </a:cubicBezTo>
                  <a:cubicBezTo>
                    <a:pt x="367" y="57"/>
                    <a:pt x="362" y="66"/>
                    <a:pt x="356" y="72"/>
                  </a:cubicBezTo>
                  <a:cubicBezTo>
                    <a:pt x="360" y="56"/>
                    <a:pt x="378" y="40"/>
                    <a:pt x="389" y="29"/>
                  </a:cubicBezTo>
                  <a:close/>
                  <a:moveTo>
                    <a:pt x="375" y="24"/>
                  </a:moveTo>
                  <a:cubicBezTo>
                    <a:pt x="377" y="24"/>
                    <a:pt x="379" y="24"/>
                    <a:pt x="380" y="24"/>
                  </a:cubicBezTo>
                  <a:cubicBezTo>
                    <a:pt x="370" y="35"/>
                    <a:pt x="360" y="46"/>
                    <a:pt x="349" y="57"/>
                  </a:cubicBezTo>
                  <a:cubicBezTo>
                    <a:pt x="342" y="65"/>
                    <a:pt x="335" y="72"/>
                    <a:pt x="327" y="80"/>
                  </a:cubicBezTo>
                  <a:cubicBezTo>
                    <a:pt x="343" y="61"/>
                    <a:pt x="361" y="44"/>
                    <a:pt x="375" y="24"/>
                  </a:cubicBezTo>
                  <a:cubicBezTo>
                    <a:pt x="375" y="24"/>
                    <a:pt x="375" y="24"/>
                    <a:pt x="375" y="24"/>
                  </a:cubicBezTo>
                  <a:close/>
                  <a:moveTo>
                    <a:pt x="305" y="96"/>
                  </a:moveTo>
                  <a:cubicBezTo>
                    <a:pt x="305" y="96"/>
                    <a:pt x="305" y="96"/>
                    <a:pt x="305" y="95"/>
                  </a:cubicBezTo>
                  <a:cubicBezTo>
                    <a:pt x="316" y="82"/>
                    <a:pt x="327" y="70"/>
                    <a:pt x="339" y="59"/>
                  </a:cubicBezTo>
                  <a:cubicBezTo>
                    <a:pt x="339" y="58"/>
                    <a:pt x="377" y="19"/>
                    <a:pt x="357" y="43"/>
                  </a:cubicBezTo>
                  <a:cubicBezTo>
                    <a:pt x="339" y="64"/>
                    <a:pt x="320" y="83"/>
                    <a:pt x="305" y="105"/>
                  </a:cubicBezTo>
                  <a:cubicBezTo>
                    <a:pt x="305" y="102"/>
                    <a:pt x="305" y="99"/>
                    <a:pt x="305" y="96"/>
                  </a:cubicBezTo>
                  <a:close/>
                  <a:moveTo>
                    <a:pt x="372" y="24"/>
                  </a:moveTo>
                  <a:cubicBezTo>
                    <a:pt x="355" y="39"/>
                    <a:pt x="337" y="57"/>
                    <a:pt x="323" y="74"/>
                  </a:cubicBezTo>
                  <a:cubicBezTo>
                    <a:pt x="337" y="57"/>
                    <a:pt x="352" y="41"/>
                    <a:pt x="365" y="24"/>
                  </a:cubicBezTo>
                  <a:cubicBezTo>
                    <a:pt x="367" y="24"/>
                    <a:pt x="369" y="24"/>
                    <a:pt x="372" y="24"/>
                  </a:cubicBezTo>
                  <a:close/>
                  <a:moveTo>
                    <a:pt x="361" y="24"/>
                  </a:moveTo>
                  <a:cubicBezTo>
                    <a:pt x="350" y="35"/>
                    <a:pt x="340" y="46"/>
                    <a:pt x="329" y="57"/>
                  </a:cubicBezTo>
                  <a:cubicBezTo>
                    <a:pt x="339" y="47"/>
                    <a:pt x="348" y="36"/>
                    <a:pt x="356" y="24"/>
                  </a:cubicBezTo>
                  <a:cubicBezTo>
                    <a:pt x="358" y="24"/>
                    <a:pt x="359" y="24"/>
                    <a:pt x="361" y="24"/>
                  </a:cubicBezTo>
                  <a:close/>
                  <a:moveTo>
                    <a:pt x="352" y="24"/>
                  </a:moveTo>
                  <a:cubicBezTo>
                    <a:pt x="344" y="31"/>
                    <a:pt x="337" y="39"/>
                    <a:pt x="329" y="46"/>
                  </a:cubicBezTo>
                  <a:cubicBezTo>
                    <a:pt x="335" y="40"/>
                    <a:pt x="341" y="33"/>
                    <a:pt x="346" y="25"/>
                  </a:cubicBezTo>
                  <a:cubicBezTo>
                    <a:pt x="347" y="25"/>
                    <a:pt x="347" y="24"/>
                    <a:pt x="346" y="24"/>
                  </a:cubicBezTo>
                  <a:cubicBezTo>
                    <a:pt x="348" y="24"/>
                    <a:pt x="350" y="24"/>
                    <a:pt x="352" y="24"/>
                  </a:cubicBezTo>
                  <a:close/>
                  <a:moveTo>
                    <a:pt x="337" y="24"/>
                  </a:moveTo>
                  <a:cubicBezTo>
                    <a:pt x="339" y="24"/>
                    <a:pt x="342" y="24"/>
                    <a:pt x="344" y="24"/>
                  </a:cubicBezTo>
                  <a:cubicBezTo>
                    <a:pt x="335" y="32"/>
                    <a:pt x="326" y="41"/>
                    <a:pt x="318" y="50"/>
                  </a:cubicBezTo>
                  <a:cubicBezTo>
                    <a:pt x="325" y="42"/>
                    <a:pt x="332" y="34"/>
                    <a:pt x="337" y="25"/>
                  </a:cubicBezTo>
                  <a:cubicBezTo>
                    <a:pt x="337" y="25"/>
                    <a:pt x="337" y="24"/>
                    <a:pt x="337" y="24"/>
                  </a:cubicBezTo>
                  <a:close/>
                  <a:moveTo>
                    <a:pt x="311" y="46"/>
                  </a:moveTo>
                  <a:cubicBezTo>
                    <a:pt x="316" y="39"/>
                    <a:pt x="322" y="32"/>
                    <a:pt x="328" y="24"/>
                  </a:cubicBezTo>
                  <a:cubicBezTo>
                    <a:pt x="330" y="24"/>
                    <a:pt x="332" y="24"/>
                    <a:pt x="334" y="24"/>
                  </a:cubicBezTo>
                  <a:cubicBezTo>
                    <a:pt x="321" y="35"/>
                    <a:pt x="311" y="47"/>
                    <a:pt x="300" y="59"/>
                  </a:cubicBezTo>
                  <a:cubicBezTo>
                    <a:pt x="303" y="55"/>
                    <a:pt x="307" y="50"/>
                    <a:pt x="311" y="46"/>
                  </a:cubicBezTo>
                  <a:close/>
                  <a:moveTo>
                    <a:pt x="289" y="75"/>
                  </a:moveTo>
                  <a:cubicBezTo>
                    <a:pt x="296" y="68"/>
                    <a:pt x="303" y="60"/>
                    <a:pt x="310" y="52"/>
                  </a:cubicBezTo>
                  <a:cubicBezTo>
                    <a:pt x="316" y="45"/>
                    <a:pt x="327" y="36"/>
                    <a:pt x="332" y="28"/>
                  </a:cubicBezTo>
                  <a:cubicBezTo>
                    <a:pt x="321" y="47"/>
                    <a:pt x="303" y="59"/>
                    <a:pt x="291" y="77"/>
                  </a:cubicBezTo>
                  <a:cubicBezTo>
                    <a:pt x="290" y="76"/>
                    <a:pt x="289" y="76"/>
                    <a:pt x="289" y="75"/>
                  </a:cubicBezTo>
                  <a:close/>
                  <a:moveTo>
                    <a:pt x="293" y="79"/>
                  </a:moveTo>
                  <a:cubicBezTo>
                    <a:pt x="300" y="73"/>
                    <a:pt x="308" y="66"/>
                    <a:pt x="315" y="58"/>
                  </a:cubicBezTo>
                  <a:cubicBezTo>
                    <a:pt x="311" y="63"/>
                    <a:pt x="306" y="68"/>
                    <a:pt x="303" y="73"/>
                  </a:cubicBezTo>
                  <a:cubicBezTo>
                    <a:pt x="300" y="76"/>
                    <a:pt x="298" y="78"/>
                    <a:pt x="296" y="81"/>
                  </a:cubicBezTo>
                  <a:cubicBezTo>
                    <a:pt x="295" y="80"/>
                    <a:pt x="294" y="79"/>
                    <a:pt x="293" y="79"/>
                  </a:cubicBezTo>
                  <a:close/>
                  <a:moveTo>
                    <a:pt x="298" y="83"/>
                  </a:moveTo>
                  <a:cubicBezTo>
                    <a:pt x="313" y="66"/>
                    <a:pt x="329" y="51"/>
                    <a:pt x="345" y="36"/>
                  </a:cubicBezTo>
                  <a:cubicBezTo>
                    <a:pt x="330" y="51"/>
                    <a:pt x="315" y="68"/>
                    <a:pt x="301" y="84"/>
                  </a:cubicBezTo>
                  <a:cubicBezTo>
                    <a:pt x="300" y="86"/>
                    <a:pt x="302" y="88"/>
                    <a:pt x="303" y="86"/>
                  </a:cubicBezTo>
                  <a:cubicBezTo>
                    <a:pt x="320" y="70"/>
                    <a:pt x="337" y="54"/>
                    <a:pt x="353" y="37"/>
                  </a:cubicBezTo>
                  <a:cubicBezTo>
                    <a:pt x="336" y="55"/>
                    <a:pt x="319" y="73"/>
                    <a:pt x="304" y="92"/>
                  </a:cubicBezTo>
                  <a:cubicBezTo>
                    <a:pt x="303" y="91"/>
                    <a:pt x="302" y="89"/>
                    <a:pt x="301" y="87"/>
                  </a:cubicBezTo>
                  <a:cubicBezTo>
                    <a:pt x="300" y="86"/>
                    <a:pt x="299" y="84"/>
                    <a:pt x="298" y="83"/>
                  </a:cubicBezTo>
                  <a:close/>
                  <a:moveTo>
                    <a:pt x="290" y="145"/>
                  </a:moveTo>
                  <a:cubicBezTo>
                    <a:pt x="292" y="134"/>
                    <a:pt x="300" y="123"/>
                    <a:pt x="303" y="111"/>
                  </a:cubicBezTo>
                  <a:cubicBezTo>
                    <a:pt x="304" y="111"/>
                    <a:pt x="304" y="111"/>
                    <a:pt x="304" y="111"/>
                  </a:cubicBezTo>
                  <a:cubicBezTo>
                    <a:pt x="320" y="93"/>
                    <a:pt x="335" y="76"/>
                    <a:pt x="351" y="59"/>
                  </a:cubicBezTo>
                  <a:cubicBezTo>
                    <a:pt x="361" y="49"/>
                    <a:pt x="402" y="3"/>
                    <a:pt x="357" y="56"/>
                  </a:cubicBezTo>
                  <a:cubicBezTo>
                    <a:pt x="337" y="80"/>
                    <a:pt x="312" y="102"/>
                    <a:pt x="296" y="129"/>
                  </a:cubicBezTo>
                  <a:cubicBezTo>
                    <a:pt x="295" y="130"/>
                    <a:pt x="297" y="132"/>
                    <a:pt x="299" y="131"/>
                  </a:cubicBezTo>
                  <a:cubicBezTo>
                    <a:pt x="339" y="92"/>
                    <a:pt x="305" y="125"/>
                    <a:pt x="290" y="145"/>
                  </a:cubicBezTo>
                  <a:close/>
                  <a:moveTo>
                    <a:pt x="305" y="144"/>
                  </a:moveTo>
                  <a:cubicBezTo>
                    <a:pt x="302" y="147"/>
                    <a:pt x="299" y="150"/>
                    <a:pt x="297" y="153"/>
                  </a:cubicBezTo>
                  <a:cubicBezTo>
                    <a:pt x="297" y="151"/>
                    <a:pt x="297" y="149"/>
                    <a:pt x="297" y="147"/>
                  </a:cubicBezTo>
                  <a:cubicBezTo>
                    <a:pt x="297" y="146"/>
                    <a:pt x="297" y="146"/>
                    <a:pt x="296" y="145"/>
                  </a:cubicBezTo>
                  <a:cubicBezTo>
                    <a:pt x="313" y="131"/>
                    <a:pt x="344" y="98"/>
                    <a:pt x="305" y="144"/>
                  </a:cubicBezTo>
                  <a:close/>
                  <a:moveTo>
                    <a:pt x="333" y="107"/>
                  </a:moveTo>
                  <a:cubicBezTo>
                    <a:pt x="321" y="116"/>
                    <a:pt x="326" y="112"/>
                    <a:pt x="315" y="123"/>
                  </a:cubicBezTo>
                  <a:cubicBezTo>
                    <a:pt x="292" y="146"/>
                    <a:pt x="328" y="106"/>
                    <a:pt x="332" y="101"/>
                  </a:cubicBezTo>
                  <a:cubicBezTo>
                    <a:pt x="333" y="99"/>
                    <a:pt x="331" y="97"/>
                    <a:pt x="330" y="99"/>
                  </a:cubicBezTo>
                  <a:cubicBezTo>
                    <a:pt x="329" y="100"/>
                    <a:pt x="295" y="133"/>
                    <a:pt x="313" y="110"/>
                  </a:cubicBezTo>
                  <a:cubicBezTo>
                    <a:pt x="318" y="104"/>
                    <a:pt x="324" y="97"/>
                    <a:pt x="330" y="91"/>
                  </a:cubicBezTo>
                  <a:cubicBezTo>
                    <a:pt x="331" y="91"/>
                    <a:pt x="331" y="92"/>
                    <a:pt x="331" y="92"/>
                  </a:cubicBezTo>
                  <a:cubicBezTo>
                    <a:pt x="332" y="97"/>
                    <a:pt x="334" y="102"/>
                    <a:pt x="335" y="107"/>
                  </a:cubicBezTo>
                  <a:cubicBezTo>
                    <a:pt x="335" y="107"/>
                    <a:pt x="334" y="107"/>
                    <a:pt x="333" y="107"/>
                  </a:cubicBezTo>
                  <a:close/>
                  <a:moveTo>
                    <a:pt x="334" y="91"/>
                  </a:moveTo>
                  <a:cubicBezTo>
                    <a:pt x="350" y="76"/>
                    <a:pt x="362" y="90"/>
                    <a:pt x="365" y="106"/>
                  </a:cubicBezTo>
                  <a:cubicBezTo>
                    <a:pt x="366" y="109"/>
                    <a:pt x="367" y="112"/>
                    <a:pt x="370" y="114"/>
                  </a:cubicBezTo>
                  <a:cubicBezTo>
                    <a:pt x="375" y="118"/>
                    <a:pt x="379" y="120"/>
                    <a:pt x="384" y="122"/>
                  </a:cubicBezTo>
                  <a:cubicBezTo>
                    <a:pt x="395" y="126"/>
                    <a:pt x="394" y="134"/>
                    <a:pt x="394" y="145"/>
                  </a:cubicBezTo>
                  <a:cubicBezTo>
                    <a:pt x="394" y="148"/>
                    <a:pt x="392" y="172"/>
                    <a:pt x="379" y="157"/>
                  </a:cubicBezTo>
                  <a:cubicBezTo>
                    <a:pt x="377" y="156"/>
                    <a:pt x="374" y="151"/>
                    <a:pt x="372" y="149"/>
                  </a:cubicBezTo>
                  <a:cubicBezTo>
                    <a:pt x="368" y="143"/>
                    <a:pt x="359" y="146"/>
                    <a:pt x="353" y="143"/>
                  </a:cubicBezTo>
                  <a:cubicBezTo>
                    <a:pt x="342" y="139"/>
                    <a:pt x="344" y="128"/>
                    <a:pt x="343" y="118"/>
                  </a:cubicBezTo>
                  <a:cubicBezTo>
                    <a:pt x="341" y="109"/>
                    <a:pt x="337" y="100"/>
                    <a:pt x="334" y="91"/>
                  </a:cubicBezTo>
                  <a:close/>
                  <a:moveTo>
                    <a:pt x="222" y="330"/>
                  </a:moveTo>
                  <a:cubicBezTo>
                    <a:pt x="250" y="301"/>
                    <a:pt x="276" y="269"/>
                    <a:pt x="301" y="237"/>
                  </a:cubicBezTo>
                  <a:cubicBezTo>
                    <a:pt x="284" y="259"/>
                    <a:pt x="267" y="281"/>
                    <a:pt x="251" y="304"/>
                  </a:cubicBezTo>
                  <a:cubicBezTo>
                    <a:pt x="249" y="305"/>
                    <a:pt x="248" y="306"/>
                    <a:pt x="247" y="308"/>
                  </a:cubicBezTo>
                  <a:cubicBezTo>
                    <a:pt x="227" y="327"/>
                    <a:pt x="208" y="348"/>
                    <a:pt x="190" y="368"/>
                  </a:cubicBezTo>
                  <a:cubicBezTo>
                    <a:pt x="194" y="363"/>
                    <a:pt x="198" y="357"/>
                    <a:pt x="202" y="351"/>
                  </a:cubicBezTo>
                  <a:cubicBezTo>
                    <a:pt x="208" y="344"/>
                    <a:pt x="215" y="337"/>
                    <a:pt x="222" y="330"/>
                  </a:cubicBezTo>
                  <a:close/>
                  <a:moveTo>
                    <a:pt x="214" y="334"/>
                  </a:moveTo>
                  <a:cubicBezTo>
                    <a:pt x="222" y="323"/>
                    <a:pt x="230" y="311"/>
                    <a:pt x="238" y="300"/>
                  </a:cubicBezTo>
                  <a:cubicBezTo>
                    <a:pt x="254" y="282"/>
                    <a:pt x="272" y="264"/>
                    <a:pt x="289" y="246"/>
                  </a:cubicBezTo>
                  <a:cubicBezTo>
                    <a:pt x="267" y="274"/>
                    <a:pt x="244" y="302"/>
                    <a:pt x="219" y="328"/>
                  </a:cubicBezTo>
                  <a:cubicBezTo>
                    <a:pt x="218" y="330"/>
                    <a:pt x="216" y="332"/>
                    <a:pt x="214" y="334"/>
                  </a:cubicBezTo>
                  <a:close/>
                  <a:moveTo>
                    <a:pt x="250" y="283"/>
                  </a:moveTo>
                  <a:cubicBezTo>
                    <a:pt x="260" y="269"/>
                    <a:pt x="270" y="256"/>
                    <a:pt x="281" y="243"/>
                  </a:cubicBezTo>
                  <a:cubicBezTo>
                    <a:pt x="296" y="225"/>
                    <a:pt x="315" y="209"/>
                    <a:pt x="328" y="190"/>
                  </a:cubicBezTo>
                  <a:cubicBezTo>
                    <a:pt x="335" y="179"/>
                    <a:pt x="343" y="169"/>
                    <a:pt x="353" y="161"/>
                  </a:cubicBezTo>
                  <a:cubicBezTo>
                    <a:pt x="345" y="178"/>
                    <a:pt x="332" y="193"/>
                    <a:pt x="321" y="208"/>
                  </a:cubicBezTo>
                  <a:cubicBezTo>
                    <a:pt x="299" y="235"/>
                    <a:pt x="274" y="258"/>
                    <a:pt x="250" y="283"/>
                  </a:cubicBezTo>
                  <a:close/>
                  <a:moveTo>
                    <a:pt x="362" y="150"/>
                  </a:moveTo>
                  <a:cubicBezTo>
                    <a:pt x="362" y="150"/>
                    <a:pt x="362" y="150"/>
                    <a:pt x="362" y="149"/>
                  </a:cubicBezTo>
                  <a:cubicBezTo>
                    <a:pt x="365" y="150"/>
                    <a:pt x="367" y="150"/>
                    <a:pt x="369" y="152"/>
                  </a:cubicBezTo>
                  <a:cubicBezTo>
                    <a:pt x="369" y="152"/>
                    <a:pt x="370" y="153"/>
                    <a:pt x="370" y="153"/>
                  </a:cubicBezTo>
                  <a:cubicBezTo>
                    <a:pt x="370" y="153"/>
                    <a:pt x="370" y="153"/>
                    <a:pt x="370" y="153"/>
                  </a:cubicBezTo>
                  <a:cubicBezTo>
                    <a:pt x="361" y="162"/>
                    <a:pt x="352" y="172"/>
                    <a:pt x="344" y="181"/>
                  </a:cubicBezTo>
                  <a:cubicBezTo>
                    <a:pt x="351" y="171"/>
                    <a:pt x="357" y="161"/>
                    <a:pt x="362" y="150"/>
                  </a:cubicBezTo>
                  <a:close/>
                  <a:moveTo>
                    <a:pt x="372" y="155"/>
                  </a:moveTo>
                  <a:cubicBezTo>
                    <a:pt x="373" y="157"/>
                    <a:pt x="375" y="159"/>
                    <a:pt x="375" y="160"/>
                  </a:cubicBezTo>
                  <a:cubicBezTo>
                    <a:pt x="376" y="161"/>
                    <a:pt x="377" y="161"/>
                    <a:pt x="377" y="162"/>
                  </a:cubicBezTo>
                  <a:cubicBezTo>
                    <a:pt x="357" y="179"/>
                    <a:pt x="342" y="204"/>
                    <a:pt x="324" y="223"/>
                  </a:cubicBezTo>
                  <a:cubicBezTo>
                    <a:pt x="320" y="228"/>
                    <a:pt x="315" y="233"/>
                    <a:pt x="311" y="238"/>
                  </a:cubicBezTo>
                  <a:cubicBezTo>
                    <a:pt x="333" y="211"/>
                    <a:pt x="354" y="184"/>
                    <a:pt x="372" y="155"/>
                  </a:cubicBezTo>
                  <a:close/>
                  <a:moveTo>
                    <a:pt x="325" y="154"/>
                  </a:moveTo>
                  <a:cubicBezTo>
                    <a:pt x="342" y="138"/>
                    <a:pt x="314" y="172"/>
                    <a:pt x="311" y="175"/>
                  </a:cubicBezTo>
                  <a:cubicBezTo>
                    <a:pt x="310" y="176"/>
                    <a:pt x="309" y="177"/>
                    <a:pt x="308" y="178"/>
                  </a:cubicBezTo>
                  <a:cubicBezTo>
                    <a:pt x="315" y="170"/>
                    <a:pt x="320" y="162"/>
                    <a:pt x="325" y="154"/>
                  </a:cubicBezTo>
                  <a:close/>
                  <a:moveTo>
                    <a:pt x="189" y="308"/>
                  </a:moveTo>
                  <a:cubicBezTo>
                    <a:pt x="171" y="330"/>
                    <a:pt x="151" y="353"/>
                    <a:pt x="132" y="376"/>
                  </a:cubicBezTo>
                  <a:cubicBezTo>
                    <a:pt x="142" y="361"/>
                    <a:pt x="153" y="345"/>
                    <a:pt x="164" y="332"/>
                  </a:cubicBezTo>
                  <a:cubicBezTo>
                    <a:pt x="216" y="265"/>
                    <a:pt x="274" y="205"/>
                    <a:pt x="328" y="140"/>
                  </a:cubicBezTo>
                  <a:cubicBezTo>
                    <a:pt x="283" y="195"/>
                    <a:pt x="235" y="252"/>
                    <a:pt x="189" y="308"/>
                  </a:cubicBezTo>
                  <a:close/>
                  <a:moveTo>
                    <a:pt x="329" y="148"/>
                  </a:moveTo>
                  <a:cubicBezTo>
                    <a:pt x="333" y="141"/>
                    <a:pt x="336" y="133"/>
                    <a:pt x="339" y="126"/>
                  </a:cubicBezTo>
                  <a:cubicBezTo>
                    <a:pt x="339" y="128"/>
                    <a:pt x="340" y="130"/>
                    <a:pt x="340" y="132"/>
                  </a:cubicBezTo>
                  <a:cubicBezTo>
                    <a:pt x="340" y="134"/>
                    <a:pt x="341" y="136"/>
                    <a:pt x="341" y="138"/>
                  </a:cubicBezTo>
                  <a:cubicBezTo>
                    <a:pt x="341" y="138"/>
                    <a:pt x="340" y="138"/>
                    <a:pt x="340" y="138"/>
                  </a:cubicBezTo>
                  <a:cubicBezTo>
                    <a:pt x="336" y="141"/>
                    <a:pt x="333" y="145"/>
                    <a:pt x="329" y="148"/>
                  </a:cubicBezTo>
                  <a:close/>
                  <a:moveTo>
                    <a:pt x="284" y="179"/>
                  </a:moveTo>
                  <a:cubicBezTo>
                    <a:pt x="286" y="177"/>
                    <a:pt x="288" y="175"/>
                    <a:pt x="290" y="173"/>
                  </a:cubicBezTo>
                  <a:cubicBezTo>
                    <a:pt x="276" y="189"/>
                    <a:pt x="262" y="205"/>
                    <a:pt x="247" y="221"/>
                  </a:cubicBezTo>
                  <a:cubicBezTo>
                    <a:pt x="259" y="206"/>
                    <a:pt x="271" y="192"/>
                    <a:pt x="284" y="179"/>
                  </a:cubicBezTo>
                  <a:close/>
                  <a:moveTo>
                    <a:pt x="242" y="227"/>
                  </a:moveTo>
                  <a:cubicBezTo>
                    <a:pt x="264" y="204"/>
                    <a:pt x="287" y="180"/>
                    <a:pt x="308" y="155"/>
                  </a:cubicBezTo>
                  <a:cubicBezTo>
                    <a:pt x="319" y="144"/>
                    <a:pt x="330" y="132"/>
                    <a:pt x="338" y="118"/>
                  </a:cubicBezTo>
                  <a:cubicBezTo>
                    <a:pt x="338" y="120"/>
                    <a:pt x="338" y="122"/>
                    <a:pt x="339" y="125"/>
                  </a:cubicBezTo>
                  <a:cubicBezTo>
                    <a:pt x="338" y="124"/>
                    <a:pt x="337" y="123"/>
                    <a:pt x="336" y="124"/>
                  </a:cubicBezTo>
                  <a:cubicBezTo>
                    <a:pt x="295" y="176"/>
                    <a:pt x="250" y="225"/>
                    <a:pt x="206" y="275"/>
                  </a:cubicBezTo>
                  <a:cubicBezTo>
                    <a:pt x="218" y="259"/>
                    <a:pt x="230" y="243"/>
                    <a:pt x="242" y="227"/>
                  </a:cubicBezTo>
                  <a:close/>
                  <a:moveTo>
                    <a:pt x="117" y="380"/>
                  </a:moveTo>
                  <a:cubicBezTo>
                    <a:pt x="151" y="338"/>
                    <a:pt x="183" y="293"/>
                    <a:pt x="219" y="252"/>
                  </a:cubicBezTo>
                  <a:cubicBezTo>
                    <a:pt x="219" y="252"/>
                    <a:pt x="220" y="251"/>
                    <a:pt x="220" y="251"/>
                  </a:cubicBezTo>
                  <a:cubicBezTo>
                    <a:pt x="196" y="282"/>
                    <a:pt x="173" y="314"/>
                    <a:pt x="148" y="345"/>
                  </a:cubicBezTo>
                  <a:cubicBezTo>
                    <a:pt x="137" y="358"/>
                    <a:pt x="126" y="371"/>
                    <a:pt x="114" y="383"/>
                  </a:cubicBezTo>
                  <a:cubicBezTo>
                    <a:pt x="115" y="382"/>
                    <a:pt x="116" y="381"/>
                    <a:pt x="117" y="380"/>
                  </a:cubicBezTo>
                  <a:close/>
                  <a:moveTo>
                    <a:pt x="74" y="438"/>
                  </a:moveTo>
                  <a:cubicBezTo>
                    <a:pt x="82" y="430"/>
                    <a:pt x="90" y="419"/>
                    <a:pt x="96" y="410"/>
                  </a:cubicBezTo>
                  <a:cubicBezTo>
                    <a:pt x="108" y="395"/>
                    <a:pt x="120" y="381"/>
                    <a:pt x="132" y="367"/>
                  </a:cubicBezTo>
                  <a:cubicBezTo>
                    <a:pt x="132" y="367"/>
                    <a:pt x="131" y="368"/>
                    <a:pt x="131" y="369"/>
                  </a:cubicBezTo>
                  <a:cubicBezTo>
                    <a:pt x="123" y="379"/>
                    <a:pt x="116" y="390"/>
                    <a:pt x="108" y="401"/>
                  </a:cubicBezTo>
                  <a:cubicBezTo>
                    <a:pt x="101" y="412"/>
                    <a:pt x="93" y="423"/>
                    <a:pt x="84" y="433"/>
                  </a:cubicBezTo>
                  <a:cubicBezTo>
                    <a:pt x="83" y="435"/>
                    <a:pt x="82" y="436"/>
                    <a:pt x="81" y="438"/>
                  </a:cubicBezTo>
                  <a:cubicBezTo>
                    <a:pt x="80" y="439"/>
                    <a:pt x="79" y="440"/>
                    <a:pt x="78" y="442"/>
                  </a:cubicBezTo>
                  <a:cubicBezTo>
                    <a:pt x="76" y="444"/>
                    <a:pt x="75" y="443"/>
                    <a:pt x="74" y="438"/>
                  </a:cubicBezTo>
                  <a:close/>
                  <a:moveTo>
                    <a:pt x="127" y="394"/>
                  </a:moveTo>
                  <a:cubicBezTo>
                    <a:pt x="115" y="410"/>
                    <a:pt x="103" y="426"/>
                    <a:pt x="90" y="441"/>
                  </a:cubicBezTo>
                  <a:cubicBezTo>
                    <a:pt x="83" y="449"/>
                    <a:pt x="76" y="456"/>
                    <a:pt x="68" y="462"/>
                  </a:cubicBezTo>
                  <a:cubicBezTo>
                    <a:pt x="73" y="454"/>
                    <a:pt x="79" y="446"/>
                    <a:pt x="86" y="439"/>
                  </a:cubicBezTo>
                  <a:cubicBezTo>
                    <a:pt x="137" y="380"/>
                    <a:pt x="184" y="318"/>
                    <a:pt x="235" y="258"/>
                  </a:cubicBezTo>
                  <a:cubicBezTo>
                    <a:pt x="236" y="256"/>
                    <a:pt x="238" y="255"/>
                    <a:pt x="239" y="253"/>
                  </a:cubicBezTo>
                  <a:cubicBezTo>
                    <a:pt x="225" y="272"/>
                    <a:pt x="211" y="291"/>
                    <a:pt x="196" y="310"/>
                  </a:cubicBezTo>
                  <a:cubicBezTo>
                    <a:pt x="173" y="338"/>
                    <a:pt x="150" y="365"/>
                    <a:pt x="127" y="394"/>
                  </a:cubicBezTo>
                  <a:close/>
                  <a:moveTo>
                    <a:pt x="162" y="358"/>
                  </a:moveTo>
                  <a:cubicBezTo>
                    <a:pt x="170" y="347"/>
                    <a:pt x="178" y="337"/>
                    <a:pt x="187" y="326"/>
                  </a:cubicBezTo>
                  <a:cubicBezTo>
                    <a:pt x="212" y="295"/>
                    <a:pt x="237" y="261"/>
                    <a:pt x="262" y="229"/>
                  </a:cubicBezTo>
                  <a:cubicBezTo>
                    <a:pt x="265" y="226"/>
                    <a:pt x="268" y="223"/>
                    <a:pt x="271" y="219"/>
                  </a:cubicBezTo>
                  <a:cubicBezTo>
                    <a:pt x="256" y="237"/>
                    <a:pt x="242" y="256"/>
                    <a:pt x="228" y="276"/>
                  </a:cubicBezTo>
                  <a:cubicBezTo>
                    <a:pt x="208" y="305"/>
                    <a:pt x="185" y="332"/>
                    <a:pt x="162" y="358"/>
                  </a:cubicBezTo>
                  <a:close/>
                  <a:moveTo>
                    <a:pt x="224" y="291"/>
                  </a:moveTo>
                  <a:cubicBezTo>
                    <a:pt x="220" y="296"/>
                    <a:pt x="215" y="301"/>
                    <a:pt x="211" y="307"/>
                  </a:cubicBezTo>
                  <a:cubicBezTo>
                    <a:pt x="234" y="275"/>
                    <a:pt x="255" y="242"/>
                    <a:pt x="281" y="212"/>
                  </a:cubicBezTo>
                  <a:cubicBezTo>
                    <a:pt x="302" y="189"/>
                    <a:pt x="324" y="166"/>
                    <a:pt x="342" y="140"/>
                  </a:cubicBezTo>
                  <a:cubicBezTo>
                    <a:pt x="342" y="140"/>
                    <a:pt x="342" y="140"/>
                    <a:pt x="342" y="140"/>
                  </a:cubicBezTo>
                  <a:cubicBezTo>
                    <a:pt x="344" y="142"/>
                    <a:pt x="346" y="144"/>
                    <a:pt x="349" y="146"/>
                  </a:cubicBezTo>
                  <a:cubicBezTo>
                    <a:pt x="303" y="188"/>
                    <a:pt x="263" y="243"/>
                    <a:pt x="224" y="291"/>
                  </a:cubicBezTo>
                  <a:close/>
                  <a:moveTo>
                    <a:pt x="96" y="457"/>
                  </a:moveTo>
                  <a:cubicBezTo>
                    <a:pt x="113" y="436"/>
                    <a:pt x="132" y="416"/>
                    <a:pt x="151" y="395"/>
                  </a:cubicBezTo>
                  <a:cubicBezTo>
                    <a:pt x="190" y="351"/>
                    <a:pt x="227" y="304"/>
                    <a:pt x="263" y="257"/>
                  </a:cubicBezTo>
                  <a:cubicBezTo>
                    <a:pt x="292" y="220"/>
                    <a:pt x="327" y="188"/>
                    <a:pt x="352" y="148"/>
                  </a:cubicBezTo>
                  <a:cubicBezTo>
                    <a:pt x="353" y="148"/>
                    <a:pt x="354" y="149"/>
                    <a:pt x="355" y="149"/>
                  </a:cubicBezTo>
                  <a:cubicBezTo>
                    <a:pt x="356" y="149"/>
                    <a:pt x="357" y="149"/>
                    <a:pt x="358" y="149"/>
                  </a:cubicBezTo>
                  <a:cubicBezTo>
                    <a:pt x="339" y="164"/>
                    <a:pt x="330" y="183"/>
                    <a:pt x="314" y="201"/>
                  </a:cubicBezTo>
                  <a:cubicBezTo>
                    <a:pt x="287" y="233"/>
                    <a:pt x="259" y="264"/>
                    <a:pt x="233" y="298"/>
                  </a:cubicBezTo>
                  <a:cubicBezTo>
                    <a:pt x="229" y="303"/>
                    <a:pt x="225" y="308"/>
                    <a:pt x="221" y="313"/>
                  </a:cubicBezTo>
                  <a:cubicBezTo>
                    <a:pt x="221" y="313"/>
                    <a:pt x="221" y="314"/>
                    <a:pt x="220" y="314"/>
                  </a:cubicBezTo>
                  <a:cubicBezTo>
                    <a:pt x="194" y="343"/>
                    <a:pt x="171" y="375"/>
                    <a:pt x="147" y="405"/>
                  </a:cubicBezTo>
                  <a:cubicBezTo>
                    <a:pt x="134" y="419"/>
                    <a:pt x="122" y="433"/>
                    <a:pt x="110" y="448"/>
                  </a:cubicBezTo>
                  <a:cubicBezTo>
                    <a:pt x="96" y="463"/>
                    <a:pt x="74" y="484"/>
                    <a:pt x="96" y="457"/>
                  </a:cubicBezTo>
                  <a:close/>
                  <a:moveTo>
                    <a:pt x="102" y="468"/>
                  </a:moveTo>
                  <a:cubicBezTo>
                    <a:pt x="72" y="497"/>
                    <a:pt x="107" y="459"/>
                    <a:pt x="111" y="455"/>
                  </a:cubicBezTo>
                  <a:cubicBezTo>
                    <a:pt x="122" y="444"/>
                    <a:pt x="132" y="431"/>
                    <a:pt x="142" y="418"/>
                  </a:cubicBezTo>
                  <a:cubicBezTo>
                    <a:pt x="151" y="407"/>
                    <a:pt x="160" y="397"/>
                    <a:pt x="169" y="387"/>
                  </a:cubicBezTo>
                  <a:cubicBezTo>
                    <a:pt x="160" y="400"/>
                    <a:pt x="150" y="412"/>
                    <a:pt x="141" y="425"/>
                  </a:cubicBezTo>
                  <a:cubicBezTo>
                    <a:pt x="137" y="428"/>
                    <a:pt x="134" y="432"/>
                    <a:pt x="131" y="436"/>
                  </a:cubicBezTo>
                  <a:cubicBezTo>
                    <a:pt x="122" y="447"/>
                    <a:pt x="112" y="458"/>
                    <a:pt x="102" y="468"/>
                  </a:cubicBezTo>
                  <a:close/>
                  <a:moveTo>
                    <a:pt x="109" y="469"/>
                  </a:moveTo>
                  <a:cubicBezTo>
                    <a:pt x="105" y="474"/>
                    <a:pt x="101" y="478"/>
                    <a:pt x="97" y="483"/>
                  </a:cubicBezTo>
                  <a:cubicBezTo>
                    <a:pt x="96" y="484"/>
                    <a:pt x="96" y="485"/>
                    <a:pt x="95" y="485"/>
                  </a:cubicBezTo>
                  <a:cubicBezTo>
                    <a:pt x="104" y="474"/>
                    <a:pt x="114" y="462"/>
                    <a:pt x="123" y="451"/>
                  </a:cubicBezTo>
                  <a:cubicBezTo>
                    <a:pt x="140" y="433"/>
                    <a:pt x="155" y="414"/>
                    <a:pt x="170" y="395"/>
                  </a:cubicBezTo>
                  <a:cubicBezTo>
                    <a:pt x="191" y="370"/>
                    <a:pt x="213" y="347"/>
                    <a:pt x="236" y="323"/>
                  </a:cubicBezTo>
                  <a:cubicBezTo>
                    <a:pt x="214" y="354"/>
                    <a:pt x="191" y="384"/>
                    <a:pt x="166" y="412"/>
                  </a:cubicBezTo>
                  <a:cubicBezTo>
                    <a:pt x="149" y="432"/>
                    <a:pt x="127" y="451"/>
                    <a:pt x="109" y="469"/>
                  </a:cubicBezTo>
                  <a:close/>
                  <a:moveTo>
                    <a:pt x="120" y="485"/>
                  </a:moveTo>
                  <a:cubicBezTo>
                    <a:pt x="116" y="489"/>
                    <a:pt x="101" y="503"/>
                    <a:pt x="102" y="501"/>
                  </a:cubicBezTo>
                  <a:cubicBezTo>
                    <a:pt x="114" y="485"/>
                    <a:pt x="138" y="464"/>
                    <a:pt x="145" y="457"/>
                  </a:cubicBezTo>
                  <a:cubicBezTo>
                    <a:pt x="147" y="455"/>
                    <a:pt x="149" y="452"/>
                    <a:pt x="152" y="450"/>
                  </a:cubicBezTo>
                  <a:cubicBezTo>
                    <a:pt x="141" y="462"/>
                    <a:pt x="131" y="474"/>
                    <a:pt x="120" y="485"/>
                  </a:cubicBezTo>
                  <a:close/>
                  <a:moveTo>
                    <a:pt x="173" y="422"/>
                  </a:moveTo>
                  <a:cubicBezTo>
                    <a:pt x="170" y="426"/>
                    <a:pt x="166" y="430"/>
                    <a:pt x="162" y="434"/>
                  </a:cubicBezTo>
                  <a:cubicBezTo>
                    <a:pt x="160" y="436"/>
                    <a:pt x="156" y="440"/>
                    <a:pt x="151" y="444"/>
                  </a:cubicBezTo>
                  <a:cubicBezTo>
                    <a:pt x="163" y="431"/>
                    <a:pt x="174" y="418"/>
                    <a:pt x="185" y="404"/>
                  </a:cubicBezTo>
                  <a:cubicBezTo>
                    <a:pt x="187" y="402"/>
                    <a:pt x="190" y="399"/>
                    <a:pt x="192" y="397"/>
                  </a:cubicBezTo>
                  <a:cubicBezTo>
                    <a:pt x="186" y="405"/>
                    <a:pt x="180" y="414"/>
                    <a:pt x="173" y="422"/>
                  </a:cubicBezTo>
                  <a:close/>
                  <a:moveTo>
                    <a:pt x="184" y="401"/>
                  </a:moveTo>
                  <a:cubicBezTo>
                    <a:pt x="175" y="410"/>
                    <a:pt x="167" y="419"/>
                    <a:pt x="158" y="428"/>
                  </a:cubicBezTo>
                  <a:cubicBezTo>
                    <a:pt x="155" y="431"/>
                    <a:pt x="151" y="434"/>
                    <a:pt x="147" y="437"/>
                  </a:cubicBezTo>
                  <a:cubicBezTo>
                    <a:pt x="178" y="404"/>
                    <a:pt x="206" y="370"/>
                    <a:pt x="232" y="334"/>
                  </a:cubicBezTo>
                  <a:cubicBezTo>
                    <a:pt x="241" y="322"/>
                    <a:pt x="250" y="311"/>
                    <a:pt x="260" y="299"/>
                  </a:cubicBezTo>
                  <a:cubicBezTo>
                    <a:pt x="283" y="275"/>
                    <a:pt x="304" y="250"/>
                    <a:pt x="326" y="226"/>
                  </a:cubicBezTo>
                  <a:cubicBezTo>
                    <a:pt x="345" y="206"/>
                    <a:pt x="359" y="181"/>
                    <a:pt x="380" y="164"/>
                  </a:cubicBezTo>
                  <a:cubicBezTo>
                    <a:pt x="381" y="164"/>
                    <a:pt x="382" y="165"/>
                    <a:pt x="384" y="165"/>
                  </a:cubicBezTo>
                  <a:cubicBezTo>
                    <a:pt x="387" y="165"/>
                    <a:pt x="390" y="165"/>
                    <a:pt x="392" y="163"/>
                  </a:cubicBezTo>
                  <a:cubicBezTo>
                    <a:pt x="385" y="171"/>
                    <a:pt x="378" y="179"/>
                    <a:pt x="371" y="187"/>
                  </a:cubicBezTo>
                  <a:cubicBezTo>
                    <a:pt x="375" y="181"/>
                    <a:pt x="379" y="174"/>
                    <a:pt x="382" y="167"/>
                  </a:cubicBezTo>
                  <a:cubicBezTo>
                    <a:pt x="383" y="165"/>
                    <a:pt x="381" y="164"/>
                    <a:pt x="380" y="165"/>
                  </a:cubicBezTo>
                  <a:cubicBezTo>
                    <a:pt x="313" y="242"/>
                    <a:pt x="249" y="323"/>
                    <a:pt x="184" y="401"/>
                  </a:cubicBezTo>
                  <a:close/>
                  <a:moveTo>
                    <a:pt x="344" y="217"/>
                  </a:moveTo>
                  <a:cubicBezTo>
                    <a:pt x="325" y="240"/>
                    <a:pt x="305" y="262"/>
                    <a:pt x="286" y="285"/>
                  </a:cubicBezTo>
                  <a:cubicBezTo>
                    <a:pt x="267" y="306"/>
                    <a:pt x="249" y="328"/>
                    <a:pt x="231" y="349"/>
                  </a:cubicBezTo>
                  <a:cubicBezTo>
                    <a:pt x="269" y="302"/>
                    <a:pt x="307" y="255"/>
                    <a:pt x="346" y="208"/>
                  </a:cubicBezTo>
                  <a:cubicBezTo>
                    <a:pt x="354" y="199"/>
                    <a:pt x="362" y="190"/>
                    <a:pt x="370" y="181"/>
                  </a:cubicBezTo>
                  <a:cubicBezTo>
                    <a:pt x="386" y="162"/>
                    <a:pt x="340" y="221"/>
                    <a:pt x="344" y="217"/>
                  </a:cubicBezTo>
                  <a:close/>
                  <a:moveTo>
                    <a:pt x="212" y="381"/>
                  </a:moveTo>
                  <a:cubicBezTo>
                    <a:pt x="230" y="358"/>
                    <a:pt x="248" y="334"/>
                    <a:pt x="268" y="313"/>
                  </a:cubicBezTo>
                  <a:cubicBezTo>
                    <a:pt x="281" y="298"/>
                    <a:pt x="294" y="284"/>
                    <a:pt x="307" y="269"/>
                  </a:cubicBezTo>
                  <a:cubicBezTo>
                    <a:pt x="319" y="255"/>
                    <a:pt x="331" y="242"/>
                    <a:pt x="343" y="228"/>
                  </a:cubicBezTo>
                  <a:cubicBezTo>
                    <a:pt x="372" y="194"/>
                    <a:pt x="400" y="160"/>
                    <a:pt x="428" y="126"/>
                  </a:cubicBezTo>
                  <a:cubicBezTo>
                    <a:pt x="427" y="127"/>
                    <a:pt x="428" y="127"/>
                    <a:pt x="429" y="127"/>
                  </a:cubicBezTo>
                  <a:cubicBezTo>
                    <a:pt x="443" y="112"/>
                    <a:pt x="458" y="97"/>
                    <a:pt x="472" y="82"/>
                  </a:cubicBezTo>
                  <a:cubicBezTo>
                    <a:pt x="464" y="90"/>
                    <a:pt x="451" y="109"/>
                    <a:pt x="441" y="122"/>
                  </a:cubicBezTo>
                  <a:cubicBezTo>
                    <a:pt x="440" y="122"/>
                    <a:pt x="439" y="122"/>
                    <a:pt x="438" y="122"/>
                  </a:cubicBezTo>
                  <a:cubicBezTo>
                    <a:pt x="431" y="122"/>
                    <a:pt x="427" y="131"/>
                    <a:pt x="425" y="137"/>
                  </a:cubicBezTo>
                  <a:cubicBezTo>
                    <a:pt x="425" y="137"/>
                    <a:pt x="424" y="137"/>
                    <a:pt x="424" y="138"/>
                  </a:cubicBezTo>
                  <a:cubicBezTo>
                    <a:pt x="384" y="189"/>
                    <a:pt x="341" y="239"/>
                    <a:pt x="299" y="289"/>
                  </a:cubicBezTo>
                  <a:cubicBezTo>
                    <a:pt x="290" y="300"/>
                    <a:pt x="281" y="310"/>
                    <a:pt x="271" y="320"/>
                  </a:cubicBezTo>
                  <a:cubicBezTo>
                    <a:pt x="252" y="341"/>
                    <a:pt x="232" y="361"/>
                    <a:pt x="212" y="381"/>
                  </a:cubicBezTo>
                  <a:close/>
                  <a:moveTo>
                    <a:pt x="301" y="292"/>
                  </a:moveTo>
                  <a:cubicBezTo>
                    <a:pt x="329" y="262"/>
                    <a:pt x="356" y="231"/>
                    <a:pt x="381" y="198"/>
                  </a:cubicBezTo>
                  <a:cubicBezTo>
                    <a:pt x="372" y="212"/>
                    <a:pt x="363" y="225"/>
                    <a:pt x="353" y="238"/>
                  </a:cubicBezTo>
                  <a:cubicBezTo>
                    <a:pt x="324" y="273"/>
                    <a:pt x="294" y="307"/>
                    <a:pt x="263" y="340"/>
                  </a:cubicBezTo>
                  <a:cubicBezTo>
                    <a:pt x="261" y="343"/>
                    <a:pt x="259" y="345"/>
                    <a:pt x="257" y="348"/>
                  </a:cubicBezTo>
                  <a:cubicBezTo>
                    <a:pt x="271" y="329"/>
                    <a:pt x="286" y="310"/>
                    <a:pt x="301" y="292"/>
                  </a:cubicBezTo>
                  <a:close/>
                  <a:moveTo>
                    <a:pt x="185" y="445"/>
                  </a:moveTo>
                  <a:cubicBezTo>
                    <a:pt x="208" y="415"/>
                    <a:pt x="230" y="384"/>
                    <a:pt x="254" y="356"/>
                  </a:cubicBezTo>
                  <a:cubicBezTo>
                    <a:pt x="267" y="342"/>
                    <a:pt x="281" y="328"/>
                    <a:pt x="295" y="314"/>
                  </a:cubicBezTo>
                  <a:cubicBezTo>
                    <a:pt x="288" y="323"/>
                    <a:pt x="282" y="332"/>
                    <a:pt x="276" y="341"/>
                  </a:cubicBezTo>
                  <a:cubicBezTo>
                    <a:pt x="275" y="341"/>
                    <a:pt x="275" y="341"/>
                    <a:pt x="275" y="342"/>
                  </a:cubicBezTo>
                  <a:cubicBezTo>
                    <a:pt x="256" y="363"/>
                    <a:pt x="239" y="385"/>
                    <a:pt x="222" y="408"/>
                  </a:cubicBezTo>
                  <a:cubicBezTo>
                    <a:pt x="210" y="420"/>
                    <a:pt x="197" y="433"/>
                    <a:pt x="185" y="445"/>
                  </a:cubicBezTo>
                  <a:close/>
                  <a:moveTo>
                    <a:pt x="121" y="546"/>
                  </a:moveTo>
                  <a:cubicBezTo>
                    <a:pt x="112" y="557"/>
                    <a:pt x="64" y="604"/>
                    <a:pt x="106" y="553"/>
                  </a:cubicBezTo>
                  <a:cubicBezTo>
                    <a:pt x="122" y="534"/>
                    <a:pt x="141" y="516"/>
                    <a:pt x="158" y="498"/>
                  </a:cubicBezTo>
                  <a:cubicBezTo>
                    <a:pt x="196" y="457"/>
                    <a:pt x="231" y="412"/>
                    <a:pt x="266" y="368"/>
                  </a:cubicBezTo>
                  <a:cubicBezTo>
                    <a:pt x="250" y="390"/>
                    <a:pt x="234" y="412"/>
                    <a:pt x="217" y="433"/>
                  </a:cubicBezTo>
                  <a:cubicBezTo>
                    <a:pt x="186" y="471"/>
                    <a:pt x="152" y="507"/>
                    <a:pt x="121" y="546"/>
                  </a:cubicBezTo>
                  <a:close/>
                  <a:moveTo>
                    <a:pt x="145" y="540"/>
                  </a:moveTo>
                  <a:cubicBezTo>
                    <a:pt x="172" y="507"/>
                    <a:pt x="198" y="472"/>
                    <a:pt x="226" y="439"/>
                  </a:cubicBezTo>
                  <a:cubicBezTo>
                    <a:pt x="235" y="428"/>
                    <a:pt x="246" y="418"/>
                    <a:pt x="257" y="407"/>
                  </a:cubicBezTo>
                  <a:cubicBezTo>
                    <a:pt x="243" y="425"/>
                    <a:pt x="229" y="444"/>
                    <a:pt x="214" y="462"/>
                  </a:cubicBezTo>
                  <a:cubicBezTo>
                    <a:pt x="193" y="489"/>
                    <a:pt x="169" y="515"/>
                    <a:pt x="145" y="540"/>
                  </a:cubicBezTo>
                  <a:close/>
                  <a:moveTo>
                    <a:pt x="185" y="510"/>
                  </a:moveTo>
                  <a:cubicBezTo>
                    <a:pt x="224" y="469"/>
                    <a:pt x="262" y="428"/>
                    <a:pt x="302" y="388"/>
                  </a:cubicBezTo>
                  <a:cubicBezTo>
                    <a:pt x="336" y="353"/>
                    <a:pt x="285" y="406"/>
                    <a:pt x="280" y="412"/>
                  </a:cubicBezTo>
                  <a:cubicBezTo>
                    <a:pt x="261" y="433"/>
                    <a:pt x="241" y="453"/>
                    <a:pt x="221" y="473"/>
                  </a:cubicBezTo>
                  <a:cubicBezTo>
                    <a:pt x="202" y="492"/>
                    <a:pt x="184" y="511"/>
                    <a:pt x="166" y="530"/>
                  </a:cubicBezTo>
                  <a:cubicBezTo>
                    <a:pt x="172" y="523"/>
                    <a:pt x="178" y="516"/>
                    <a:pt x="185" y="510"/>
                  </a:cubicBezTo>
                  <a:close/>
                  <a:moveTo>
                    <a:pt x="362" y="377"/>
                  </a:moveTo>
                  <a:cubicBezTo>
                    <a:pt x="342" y="395"/>
                    <a:pt x="324" y="415"/>
                    <a:pt x="305" y="434"/>
                  </a:cubicBezTo>
                  <a:cubicBezTo>
                    <a:pt x="271" y="469"/>
                    <a:pt x="236" y="504"/>
                    <a:pt x="202" y="540"/>
                  </a:cubicBezTo>
                  <a:cubicBezTo>
                    <a:pt x="197" y="545"/>
                    <a:pt x="192" y="550"/>
                    <a:pt x="187" y="555"/>
                  </a:cubicBezTo>
                  <a:cubicBezTo>
                    <a:pt x="210" y="530"/>
                    <a:pt x="232" y="504"/>
                    <a:pt x="255" y="479"/>
                  </a:cubicBezTo>
                  <a:cubicBezTo>
                    <a:pt x="286" y="445"/>
                    <a:pt x="325" y="414"/>
                    <a:pt x="355" y="377"/>
                  </a:cubicBezTo>
                  <a:cubicBezTo>
                    <a:pt x="372" y="364"/>
                    <a:pt x="388" y="353"/>
                    <a:pt x="362" y="377"/>
                  </a:cubicBezTo>
                  <a:close/>
                  <a:moveTo>
                    <a:pt x="360" y="361"/>
                  </a:moveTo>
                  <a:cubicBezTo>
                    <a:pt x="381" y="338"/>
                    <a:pt x="359" y="366"/>
                    <a:pt x="347" y="379"/>
                  </a:cubicBezTo>
                  <a:cubicBezTo>
                    <a:pt x="314" y="407"/>
                    <a:pt x="283" y="438"/>
                    <a:pt x="254" y="469"/>
                  </a:cubicBezTo>
                  <a:cubicBezTo>
                    <a:pt x="232" y="491"/>
                    <a:pt x="210" y="514"/>
                    <a:pt x="189" y="537"/>
                  </a:cubicBezTo>
                  <a:cubicBezTo>
                    <a:pt x="204" y="520"/>
                    <a:pt x="219" y="503"/>
                    <a:pt x="234" y="486"/>
                  </a:cubicBezTo>
                  <a:cubicBezTo>
                    <a:pt x="277" y="445"/>
                    <a:pt x="319" y="403"/>
                    <a:pt x="360" y="361"/>
                  </a:cubicBezTo>
                  <a:close/>
                  <a:moveTo>
                    <a:pt x="272" y="431"/>
                  </a:moveTo>
                  <a:cubicBezTo>
                    <a:pt x="298" y="406"/>
                    <a:pt x="318" y="376"/>
                    <a:pt x="345" y="351"/>
                  </a:cubicBezTo>
                  <a:cubicBezTo>
                    <a:pt x="369" y="327"/>
                    <a:pt x="321" y="387"/>
                    <a:pt x="315" y="392"/>
                  </a:cubicBezTo>
                  <a:cubicBezTo>
                    <a:pt x="296" y="411"/>
                    <a:pt x="278" y="429"/>
                    <a:pt x="261" y="449"/>
                  </a:cubicBezTo>
                  <a:cubicBezTo>
                    <a:pt x="259" y="451"/>
                    <a:pt x="257" y="453"/>
                    <a:pt x="256" y="455"/>
                  </a:cubicBezTo>
                  <a:cubicBezTo>
                    <a:pt x="243" y="468"/>
                    <a:pt x="231" y="480"/>
                    <a:pt x="218" y="492"/>
                  </a:cubicBezTo>
                  <a:cubicBezTo>
                    <a:pt x="211" y="500"/>
                    <a:pt x="204" y="507"/>
                    <a:pt x="196" y="514"/>
                  </a:cubicBezTo>
                  <a:cubicBezTo>
                    <a:pt x="222" y="486"/>
                    <a:pt x="246" y="457"/>
                    <a:pt x="272" y="431"/>
                  </a:cubicBezTo>
                  <a:close/>
                  <a:moveTo>
                    <a:pt x="127" y="599"/>
                  </a:moveTo>
                  <a:cubicBezTo>
                    <a:pt x="97" y="630"/>
                    <a:pt x="146" y="570"/>
                    <a:pt x="154" y="562"/>
                  </a:cubicBezTo>
                  <a:cubicBezTo>
                    <a:pt x="169" y="548"/>
                    <a:pt x="185" y="533"/>
                    <a:pt x="200" y="519"/>
                  </a:cubicBezTo>
                  <a:cubicBezTo>
                    <a:pt x="191" y="529"/>
                    <a:pt x="182" y="539"/>
                    <a:pt x="172" y="549"/>
                  </a:cubicBezTo>
                  <a:cubicBezTo>
                    <a:pt x="158" y="566"/>
                    <a:pt x="142" y="583"/>
                    <a:pt x="127" y="599"/>
                  </a:cubicBezTo>
                  <a:close/>
                  <a:moveTo>
                    <a:pt x="135" y="601"/>
                  </a:moveTo>
                  <a:cubicBezTo>
                    <a:pt x="171" y="562"/>
                    <a:pt x="208" y="523"/>
                    <a:pt x="244" y="483"/>
                  </a:cubicBezTo>
                  <a:cubicBezTo>
                    <a:pt x="253" y="473"/>
                    <a:pt x="262" y="464"/>
                    <a:pt x="271" y="455"/>
                  </a:cubicBezTo>
                  <a:cubicBezTo>
                    <a:pt x="245" y="483"/>
                    <a:pt x="219" y="513"/>
                    <a:pt x="194" y="541"/>
                  </a:cubicBezTo>
                  <a:cubicBezTo>
                    <a:pt x="178" y="558"/>
                    <a:pt x="162" y="575"/>
                    <a:pt x="146" y="592"/>
                  </a:cubicBezTo>
                  <a:cubicBezTo>
                    <a:pt x="140" y="598"/>
                    <a:pt x="103" y="636"/>
                    <a:pt x="135" y="601"/>
                  </a:cubicBezTo>
                  <a:close/>
                  <a:moveTo>
                    <a:pt x="123" y="636"/>
                  </a:moveTo>
                  <a:cubicBezTo>
                    <a:pt x="123" y="636"/>
                    <a:pt x="122" y="636"/>
                    <a:pt x="122" y="637"/>
                  </a:cubicBezTo>
                  <a:cubicBezTo>
                    <a:pt x="126" y="625"/>
                    <a:pt x="133" y="616"/>
                    <a:pt x="143" y="610"/>
                  </a:cubicBezTo>
                  <a:cubicBezTo>
                    <a:pt x="155" y="600"/>
                    <a:pt x="165" y="586"/>
                    <a:pt x="175" y="574"/>
                  </a:cubicBezTo>
                  <a:cubicBezTo>
                    <a:pt x="176" y="572"/>
                    <a:pt x="178" y="570"/>
                    <a:pt x="180" y="568"/>
                  </a:cubicBezTo>
                  <a:cubicBezTo>
                    <a:pt x="182" y="566"/>
                    <a:pt x="183" y="565"/>
                    <a:pt x="185" y="563"/>
                  </a:cubicBezTo>
                  <a:cubicBezTo>
                    <a:pt x="191" y="556"/>
                    <a:pt x="198" y="549"/>
                    <a:pt x="204" y="543"/>
                  </a:cubicBezTo>
                  <a:cubicBezTo>
                    <a:pt x="219" y="528"/>
                    <a:pt x="234" y="514"/>
                    <a:pt x="249" y="499"/>
                  </a:cubicBezTo>
                  <a:cubicBezTo>
                    <a:pt x="260" y="488"/>
                    <a:pt x="271" y="478"/>
                    <a:pt x="282" y="468"/>
                  </a:cubicBezTo>
                  <a:cubicBezTo>
                    <a:pt x="276" y="474"/>
                    <a:pt x="271" y="479"/>
                    <a:pt x="266" y="485"/>
                  </a:cubicBezTo>
                  <a:cubicBezTo>
                    <a:pt x="238" y="514"/>
                    <a:pt x="211" y="545"/>
                    <a:pt x="184" y="574"/>
                  </a:cubicBezTo>
                  <a:cubicBezTo>
                    <a:pt x="164" y="595"/>
                    <a:pt x="140" y="613"/>
                    <a:pt x="123" y="636"/>
                  </a:cubicBezTo>
                  <a:close/>
                  <a:moveTo>
                    <a:pt x="128" y="634"/>
                  </a:moveTo>
                  <a:cubicBezTo>
                    <a:pt x="145" y="613"/>
                    <a:pt x="168" y="595"/>
                    <a:pt x="186" y="577"/>
                  </a:cubicBezTo>
                  <a:cubicBezTo>
                    <a:pt x="210" y="552"/>
                    <a:pt x="233" y="526"/>
                    <a:pt x="257" y="500"/>
                  </a:cubicBezTo>
                  <a:cubicBezTo>
                    <a:pt x="272" y="483"/>
                    <a:pt x="289" y="466"/>
                    <a:pt x="307" y="450"/>
                  </a:cubicBezTo>
                  <a:cubicBezTo>
                    <a:pt x="296" y="462"/>
                    <a:pt x="285" y="473"/>
                    <a:pt x="274" y="485"/>
                  </a:cubicBezTo>
                  <a:cubicBezTo>
                    <a:pt x="260" y="500"/>
                    <a:pt x="245" y="518"/>
                    <a:pt x="231" y="536"/>
                  </a:cubicBezTo>
                  <a:cubicBezTo>
                    <a:pt x="235" y="531"/>
                    <a:pt x="238" y="527"/>
                    <a:pt x="242" y="523"/>
                  </a:cubicBezTo>
                  <a:cubicBezTo>
                    <a:pt x="285" y="477"/>
                    <a:pt x="328" y="427"/>
                    <a:pt x="378" y="389"/>
                  </a:cubicBezTo>
                  <a:cubicBezTo>
                    <a:pt x="339" y="420"/>
                    <a:pt x="303" y="469"/>
                    <a:pt x="269" y="505"/>
                  </a:cubicBezTo>
                  <a:cubicBezTo>
                    <a:pt x="243" y="533"/>
                    <a:pt x="215" y="569"/>
                    <a:pt x="182" y="598"/>
                  </a:cubicBezTo>
                  <a:cubicBezTo>
                    <a:pt x="197" y="580"/>
                    <a:pt x="211" y="561"/>
                    <a:pt x="225" y="543"/>
                  </a:cubicBezTo>
                  <a:cubicBezTo>
                    <a:pt x="206" y="566"/>
                    <a:pt x="187" y="589"/>
                    <a:pt x="167" y="610"/>
                  </a:cubicBezTo>
                  <a:cubicBezTo>
                    <a:pt x="154" y="620"/>
                    <a:pt x="142" y="628"/>
                    <a:pt x="128" y="634"/>
                  </a:cubicBezTo>
                  <a:close/>
                  <a:moveTo>
                    <a:pt x="404" y="449"/>
                  </a:moveTo>
                  <a:cubicBezTo>
                    <a:pt x="379" y="475"/>
                    <a:pt x="355" y="503"/>
                    <a:pt x="329" y="528"/>
                  </a:cubicBezTo>
                  <a:cubicBezTo>
                    <a:pt x="299" y="558"/>
                    <a:pt x="271" y="588"/>
                    <a:pt x="241" y="618"/>
                  </a:cubicBezTo>
                  <a:cubicBezTo>
                    <a:pt x="273" y="582"/>
                    <a:pt x="304" y="545"/>
                    <a:pt x="336" y="509"/>
                  </a:cubicBezTo>
                  <a:cubicBezTo>
                    <a:pt x="351" y="495"/>
                    <a:pt x="366" y="480"/>
                    <a:pt x="381" y="465"/>
                  </a:cubicBezTo>
                  <a:cubicBezTo>
                    <a:pt x="389" y="459"/>
                    <a:pt x="399" y="454"/>
                    <a:pt x="404" y="449"/>
                  </a:cubicBezTo>
                  <a:close/>
                  <a:moveTo>
                    <a:pt x="390" y="444"/>
                  </a:moveTo>
                  <a:cubicBezTo>
                    <a:pt x="382" y="451"/>
                    <a:pt x="360" y="481"/>
                    <a:pt x="346" y="494"/>
                  </a:cubicBezTo>
                  <a:cubicBezTo>
                    <a:pt x="326" y="514"/>
                    <a:pt x="305" y="534"/>
                    <a:pt x="284" y="554"/>
                  </a:cubicBezTo>
                  <a:cubicBezTo>
                    <a:pt x="279" y="559"/>
                    <a:pt x="273" y="565"/>
                    <a:pt x="268" y="570"/>
                  </a:cubicBezTo>
                  <a:cubicBezTo>
                    <a:pt x="268" y="570"/>
                    <a:pt x="268" y="569"/>
                    <a:pt x="269" y="569"/>
                  </a:cubicBezTo>
                  <a:cubicBezTo>
                    <a:pt x="297" y="540"/>
                    <a:pt x="324" y="510"/>
                    <a:pt x="350" y="479"/>
                  </a:cubicBezTo>
                  <a:cubicBezTo>
                    <a:pt x="363" y="467"/>
                    <a:pt x="377" y="455"/>
                    <a:pt x="390" y="444"/>
                  </a:cubicBezTo>
                  <a:close/>
                  <a:moveTo>
                    <a:pt x="377" y="440"/>
                  </a:moveTo>
                  <a:cubicBezTo>
                    <a:pt x="409" y="408"/>
                    <a:pt x="398" y="418"/>
                    <a:pt x="375" y="445"/>
                  </a:cubicBezTo>
                  <a:cubicBezTo>
                    <a:pt x="365" y="456"/>
                    <a:pt x="356" y="467"/>
                    <a:pt x="346" y="478"/>
                  </a:cubicBezTo>
                  <a:cubicBezTo>
                    <a:pt x="324" y="498"/>
                    <a:pt x="303" y="520"/>
                    <a:pt x="282" y="540"/>
                  </a:cubicBezTo>
                  <a:cubicBezTo>
                    <a:pt x="276" y="545"/>
                    <a:pt x="269" y="551"/>
                    <a:pt x="263" y="557"/>
                  </a:cubicBezTo>
                  <a:cubicBezTo>
                    <a:pt x="301" y="517"/>
                    <a:pt x="339" y="478"/>
                    <a:pt x="377" y="440"/>
                  </a:cubicBezTo>
                  <a:close/>
                  <a:moveTo>
                    <a:pt x="155" y="661"/>
                  </a:moveTo>
                  <a:cubicBezTo>
                    <a:pt x="201" y="618"/>
                    <a:pt x="242" y="568"/>
                    <a:pt x="286" y="524"/>
                  </a:cubicBezTo>
                  <a:cubicBezTo>
                    <a:pt x="301" y="508"/>
                    <a:pt x="317" y="493"/>
                    <a:pt x="333" y="478"/>
                  </a:cubicBezTo>
                  <a:cubicBezTo>
                    <a:pt x="272" y="541"/>
                    <a:pt x="213" y="607"/>
                    <a:pt x="155" y="661"/>
                  </a:cubicBezTo>
                  <a:close/>
                  <a:moveTo>
                    <a:pt x="203" y="623"/>
                  </a:moveTo>
                  <a:cubicBezTo>
                    <a:pt x="222" y="604"/>
                    <a:pt x="241" y="585"/>
                    <a:pt x="260" y="566"/>
                  </a:cubicBezTo>
                  <a:cubicBezTo>
                    <a:pt x="281" y="545"/>
                    <a:pt x="302" y="524"/>
                    <a:pt x="324" y="503"/>
                  </a:cubicBezTo>
                  <a:cubicBezTo>
                    <a:pt x="321" y="506"/>
                    <a:pt x="318" y="510"/>
                    <a:pt x="315" y="513"/>
                  </a:cubicBezTo>
                  <a:cubicBezTo>
                    <a:pt x="272" y="561"/>
                    <a:pt x="227" y="607"/>
                    <a:pt x="181" y="653"/>
                  </a:cubicBezTo>
                  <a:cubicBezTo>
                    <a:pt x="140" y="694"/>
                    <a:pt x="189" y="637"/>
                    <a:pt x="203" y="623"/>
                  </a:cubicBezTo>
                  <a:close/>
                  <a:moveTo>
                    <a:pt x="214" y="631"/>
                  </a:moveTo>
                  <a:cubicBezTo>
                    <a:pt x="238" y="606"/>
                    <a:pt x="262" y="581"/>
                    <a:pt x="287" y="556"/>
                  </a:cubicBezTo>
                  <a:cubicBezTo>
                    <a:pt x="296" y="547"/>
                    <a:pt x="305" y="538"/>
                    <a:pt x="315" y="529"/>
                  </a:cubicBezTo>
                  <a:cubicBezTo>
                    <a:pt x="311" y="533"/>
                    <a:pt x="308" y="537"/>
                    <a:pt x="305" y="540"/>
                  </a:cubicBezTo>
                  <a:cubicBezTo>
                    <a:pt x="271" y="581"/>
                    <a:pt x="235" y="620"/>
                    <a:pt x="199" y="659"/>
                  </a:cubicBezTo>
                  <a:cubicBezTo>
                    <a:pt x="196" y="661"/>
                    <a:pt x="194" y="664"/>
                    <a:pt x="191" y="666"/>
                  </a:cubicBezTo>
                  <a:cubicBezTo>
                    <a:pt x="138" y="716"/>
                    <a:pt x="204" y="641"/>
                    <a:pt x="214" y="631"/>
                  </a:cubicBezTo>
                  <a:close/>
                  <a:moveTo>
                    <a:pt x="211" y="686"/>
                  </a:moveTo>
                  <a:cubicBezTo>
                    <a:pt x="208" y="690"/>
                    <a:pt x="175" y="717"/>
                    <a:pt x="202" y="693"/>
                  </a:cubicBezTo>
                  <a:cubicBezTo>
                    <a:pt x="206" y="689"/>
                    <a:pt x="210" y="685"/>
                    <a:pt x="215" y="682"/>
                  </a:cubicBezTo>
                  <a:cubicBezTo>
                    <a:pt x="213" y="683"/>
                    <a:pt x="212" y="685"/>
                    <a:pt x="211" y="686"/>
                  </a:cubicBezTo>
                  <a:close/>
                  <a:moveTo>
                    <a:pt x="504" y="387"/>
                  </a:moveTo>
                  <a:cubicBezTo>
                    <a:pt x="517" y="376"/>
                    <a:pt x="530" y="364"/>
                    <a:pt x="542" y="351"/>
                  </a:cubicBezTo>
                  <a:cubicBezTo>
                    <a:pt x="556" y="340"/>
                    <a:pt x="570" y="331"/>
                    <a:pt x="555" y="348"/>
                  </a:cubicBezTo>
                  <a:cubicBezTo>
                    <a:pt x="545" y="358"/>
                    <a:pt x="533" y="368"/>
                    <a:pt x="522" y="377"/>
                  </a:cubicBezTo>
                  <a:cubicBezTo>
                    <a:pt x="470" y="422"/>
                    <a:pt x="422" y="470"/>
                    <a:pt x="372" y="517"/>
                  </a:cubicBezTo>
                  <a:cubicBezTo>
                    <a:pt x="371" y="518"/>
                    <a:pt x="369" y="519"/>
                    <a:pt x="368" y="521"/>
                  </a:cubicBezTo>
                  <a:cubicBezTo>
                    <a:pt x="381" y="507"/>
                    <a:pt x="393" y="493"/>
                    <a:pt x="406" y="479"/>
                  </a:cubicBezTo>
                  <a:cubicBezTo>
                    <a:pt x="425" y="462"/>
                    <a:pt x="443" y="444"/>
                    <a:pt x="462" y="427"/>
                  </a:cubicBezTo>
                  <a:cubicBezTo>
                    <a:pt x="476" y="414"/>
                    <a:pt x="490" y="400"/>
                    <a:pt x="504" y="387"/>
                  </a:cubicBezTo>
                  <a:close/>
                  <a:moveTo>
                    <a:pt x="301" y="570"/>
                  </a:moveTo>
                  <a:cubicBezTo>
                    <a:pt x="319" y="552"/>
                    <a:pt x="337" y="533"/>
                    <a:pt x="355" y="515"/>
                  </a:cubicBezTo>
                  <a:cubicBezTo>
                    <a:pt x="374" y="495"/>
                    <a:pt x="394" y="476"/>
                    <a:pt x="414" y="457"/>
                  </a:cubicBezTo>
                  <a:cubicBezTo>
                    <a:pt x="427" y="447"/>
                    <a:pt x="440" y="436"/>
                    <a:pt x="454" y="426"/>
                  </a:cubicBezTo>
                  <a:cubicBezTo>
                    <a:pt x="440" y="439"/>
                    <a:pt x="426" y="453"/>
                    <a:pt x="413" y="468"/>
                  </a:cubicBezTo>
                  <a:cubicBezTo>
                    <a:pt x="375" y="503"/>
                    <a:pt x="337" y="538"/>
                    <a:pt x="299" y="573"/>
                  </a:cubicBezTo>
                  <a:cubicBezTo>
                    <a:pt x="300" y="572"/>
                    <a:pt x="301" y="571"/>
                    <a:pt x="301" y="570"/>
                  </a:cubicBezTo>
                  <a:close/>
                  <a:moveTo>
                    <a:pt x="229" y="657"/>
                  </a:moveTo>
                  <a:cubicBezTo>
                    <a:pt x="214" y="672"/>
                    <a:pt x="197" y="685"/>
                    <a:pt x="180" y="698"/>
                  </a:cubicBezTo>
                  <a:cubicBezTo>
                    <a:pt x="184" y="696"/>
                    <a:pt x="200" y="681"/>
                    <a:pt x="205" y="677"/>
                  </a:cubicBezTo>
                  <a:cubicBezTo>
                    <a:pt x="228" y="654"/>
                    <a:pt x="249" y="630"/>
                    <a:pt x="271" y="605"/>
                  </a:cubicBezTo>
                  <a:cubicBezTo>
                    <a:pt x="271" y="604"/>
                    <a:pt x="272" y="603"/>
                    <a:pt x="273" y="602"/>
                  </a:cubicBezTo>
                  <a:cubicBezTo>
                    <a:pt x="301" y="576"/>
                    <a:pt x="329" y="550"/>
                    <a:pt x="357" y="524"/>
                  </a:cubicBezTo>
                  <a:cubicBezTo>
                    <a:pt x="364" y="518"/>
                    <a:pt x="370" y="512"/>
                    <a:pt x="377" y="506"/>
                  </a:cubicBezTo>
                  <a:cubicBezTo>
                    <a:pt x="358" y="526"/>
                    <a:pt x="339" y="547"/>
                    <a:pt x="320" y="568"/>
                  </a:cubicBezTo>
                  <a:cubicBezTo>
                    <a:pt x="290" y="598"/>
                    <a:pt x="260" y="628"/>
                    <a:pt x="229" y="657"/>
                  </a:cubicBezTo>
                  <a:close/>
                  <a:moveTo>
                    <a:pt x="221" y="695"/>
                  </a:moveTo>
                  <a:cubicBezTo>
                    <a:pt x="215" y="701"/>
                    <a:pt x="182" y="739"/>
                    <a:pt x="222" y="691"/>
                  </a:cubicBezTo>
                  <a:cubicBezTo>
                    <a:pt x="234" y="676"/>
                    <a:pt x="249" y="663"/>
                    <a:pt x="263" y="650"/>
                  </a:cubicBezTo>
                  <a:cubicBezTo>
                    <a:pt x="263" y="650"/>
                    <a:pt x="263" y="650"/>
                    <a:pt x="263" y="650"/>
                  </a:cubicBezTo>
                  <a:cubicBezTo>
                    <a:pt x="249" y="665"/>
                    <a:pt x="235" y="680"/>
                    <a:pt x="221" y="695"/>
                  </a:cubicBezTo>
                  <a:close/>
                  <a:moveTo>
                    <a:pt x="462" y="476"/>
                  </a:moveTo>
                  <a:cubicBezTo>
                    <a:pt x="442" y="494"/>
                    <a:pt x="422" y="511"/>
                    <a:pt x="402" y="529"/>
                  </a:cubicBezTo>
                  <a:cubicBezTo>
                    <a:pt x="441" y="492"/>
                    <a:pt x="482" y="455"/>
                    <a:pt x="521" y="418"/>
                  </a:cubicBezTo>
                  <a:cubicBezTo>
                    <a:pt x="526" y="414"/>
                    <a:pt x="531" y="410"/>
                    <a:pt x="536" y="406"/>
                  </a:cubicBezTo>
                  <a:cubicBezTo>
                    <a:pt x="533" y="408"/>
                    <a:pt x="531" y="411"/>
                    <a:pt x="528" y="413"/>
                  </a:cubicBezTo>
                  <a:cubicBezTo>
                    <a:pt x="505" y="433"/>
                    <a:pt x="483" y="454"/>
                    <a:pt x="462" y="476"/>
                  </a:cubicBezTo>
                  <a:close/>
                  <a:moveTo>
                    <a:pt x="565" y="387"/>
                  </a:moveTo>
                  <a:cubicBezTo>
                    <a:pt x="560" y="392"/>
                    <a:pt x="555" y="398"/>
                    <a:pt x="550" y="402"/>
                  </a:cubicBezTo>
                  <a:cubicBezTo>
                    <a:pt x="545" y="406"/>
                    <a:pt x="539" y="411"/>
                    <a:pt x="534" y="415"/>
                  </a:cubicBezTo>
                  <a:cubicBezTo>
                    <a:pt x="544" y="406"/>
                    <a:pt x="555" y="396"/>
                    <a:pt x="565" y="387"/>
                  </a:cubicBezTo>
                  <a:close/>
                  <a:moveTo>
                    <a:pt x="437" y="478"/>
                  </a:moveTo>
                  <a:cubicBezTo>
                    <a:pt x="459" y="458"/>
                    <a:pt x="481" y="439"/>
                    <a:pt x="502" y="418"/>
                  </a:cubicBezTo>
                  <a:cubicBezTo>
                    <a:pt x="527" y="399"/>
                    <a:pt x="555" y="381"/>
                    <a:pt x="573" y="360"/>
                  </a:cubicBezTo>
                  <a:cubicBezTo>
                    <a:pt x="562" y="373"/>
                    <a:pt x="550" y="385"/>
                    <a:pt x="537" y="398"/>
                  </a:cubicBezTo>
                  <a:cubicBezTo>
                    <a:pt x="526" y="408"/>
                    <a:pt x="514" y="418"/>
                    <a:pt x="502" y="427"/>
                  </a:cubicBezTo>
                  <a:cubicBezTo>
                    <a:pt x="476" y="447"/>
                    <a:pt x="450" y="468"/>
                    <a:pt x="425" y="491"/>
                  </a:cubicBezTo>
                  <a:cubicBezTo>
                    <a:pt x="429" y="487"/>
                    <a:pt x="433" y="482"/>
                    <a:pt x="437" y="478"/>
                  </a:cubicBezTo>
                  <a:close/>
                  <a:moveTo>
                    <a:pt x="264" y="666"/>
                  </a:moveTo>
                  <a:cubicBezTo>
                    <a:pt x="253" y="678"/>
                    <a:pt x="244" y="690"/>
                    <a:pt x="233" y="701"/>
                  </a:cubicBezTo>
                  <a:cubicBezTo>
                    <a:pt x="220" y="715"/>
                    <a:pt x="214" y="712"/>
                    <a:pt x="230" y="697"/>
                  </a:cubicBezTo>
                  <a:cubicBezTo>
                    <a:pt x="253" y="675"/>
                    <a:pt x="276" y="653"/>
                    <a:pt x="298" y="629"/>
                  </a:cubicBezTo>
                  <a:cubicBezTo>
                    <a:pt x="350" y="570"/>
                    <a:pt x="401" y="513"/>
                    <a:pt x="462" y="463"/>
                  </a:cubicBezTo>
                  <a:cubicBezTo>
                    <a:pt x="471" y="455"/>
                    <a:pt x="481" y="447"/>
                    <a:pt x="491" y="440"/>
                  </a:cubicBezTo>
                  <a:cubicBezTo>
                    <a:pt x="469" y="460"/>
                    <a:pt x="447" y="479"/>
                    <a:pt x="427" y="500"/>
                  </a:cubicBezTo>
                  <a:cubicBezTo>
                    <a:pt x="372" y="555"/>
                    <a:pt x="316" y="609"/>
                    <a:pt x="264" y="666"/>
                  </a:cubicBezTo>
                  <a:close/>
                  <a:moveTo>
                    <a:pt x="240" y="706"/>
                  </a:moveTo>
                  <a:cubicBezTo>
                    <a:pt x="239" y="707"/>
                    <a:pt x="239" y="708"/>
                    <a:pt x="238" y="708"/>
                  </a:cubicBezTo>
                  <a:cubicBezTo>
                    <a:pt x="239" y="708"/>
                    <a:pt x="239" y="707"/>
                    <a:pt x="240" y="706"/>
                  </a:cubicBezTo>
                  <a:cubicBezTo>
                    <a:pt x="256" y="688"/>
                    <a:pt x="271" y="670"/>
                    <a:pt x="286" y="653"/>
                  </a:cubicBezTo>
                  <a:cubicBezTo>
                    <a:pt x="317" y="617"/>
                    <a:pt x="349" y="583"/>
                    <a:pt x="383" y="551"/>
                  </a:cubicBezTo>
                  <a:cubicBezTo>
                    <a:pt x="398" y="537"/>
                    <a:pt x="413" y="523"/>
                    <a:pt x="429" y="509"/>
                  </a:cubicBezTo>
                  <a:cubicBezTo>
                    <a:pt x="408" y="531"/>
                    <a:pt x="387" y="553"/>
                    <a:pt x="366" y="576"/>
                  </a:cubicBezTo>
                  <a:cubicBezTo>
                    <a:pt x="350" y="593"/>
                    <a:pt x="334" y="610"/>
                    <a:pt x="318" y="627"/>
                  </a:cubicBezTo>
                  <a:cubicBezTo>
                    <a:pt x="293" y="654"/>
                    <a:pt x="267" y="681"/>
                    <a:pt x="240" y="706"/>
                  </a:cubicBezTo>
                  <a:close/>
                  <a:moveTo>
                    <a:pt x="353" y="608"/>
                  </a:moveTo>
                  <a:cubicBezTo>
                    <a:pt x="344" y="618"/>
                    <a:pt x="335" y="627"/>
                    <a:pt x="325" y="637"/>
                  </a:cubicBezTo>
                  <a:cubicBezTo>
                    <a:pt x="327" y="635"/>
                    <a:pt x="328" y="634"/>
                    <a:pt x="330" y="632"/>
                  </a:cubicBezTo>
                  <a:cubicBezTo>
                    <a:pt x="370" y="585"/>
                    <a:pt x="412" y="540"/>
                    <a:pt x="458" y="499"/>
                  </a:cubicBezTo>
                  <a:cubicBezTo>
                    <a:pt x="461" y="496"/>
                    <a:pt x="465" y="492"/>
                    <a:pt x="469" y="489"/>
                  </a:cubicBezTo>
                  <a:cubicBezTo>
                    <a:pt x="430" y="528"/>
                    <a:pt x="391" y="569"/>
                    <a:pt x="353" y="608"/>
                  </a:cubicBezTo>
                  <a:close/>
                  <a:moveTo>
                    <a:pt x="524" y="495"/>
                  </a:moveTo>
                  <a:cubicBezTo>
                    <a:pt x="530" y="488"/>
                    <a:pt x="536" y="481"/>
                    <a:pt x="542" y="474"/>
                  </a:cubicBezTo>
                  <a:cubicBezTo>
                    <a:pt x="547" y="470"/>
                    <a:pt x="552" y="466"/>
                    <a:pt x="557" y="462"/>
                  </a:cubicBezTo>
                  <a:cubicBezTo>
                    <a:pt x="546" y="473"/>
                    <a:pt x="535" y="484"/>
                    <a:pt x="524" y="495"/>
                  </a:cubicBezTo>
                  <a:close/>
                  <a:moveTo>
                    <a:pt x="501" y="505"/>
                  </a:moveTo>
                  <a:cubicBezTo>
                    <a:pt x="523" y="484"/>
                    <a:pt x="546" y="463"/>
                    <a:pt x="567" y="441"/>
                  </a:cubicBezTo>
                  <a:cubicBezTo>
                    <a:pt x="559" y="450"/>
                    <a:pt x="552" y="459"/>
                    <a:pt x="545" y="469"/>
                  </a:cubicBezTo>
                  <a:cubicBezTo>
                    <a:pt x="530" y="480"/>
                    <a:pt x="515" y="492"/>
                    <a:pt x="501" y="505"/>
                  </a:cubicBezTo>
                  <a:close/>
                  <a:moveTo>
                    <a:pt x="606" y="413"/>
                  </a:moveTo>
                  <a:cubicBezTo>
                    <a:pt x="597" y="424"/>
                    <a:pt x="586" y="434"/>
                    <a:pt x="575" y="444"/>
                  </a:cubicBezTo>
                  <a:cubicBezTo>
                    <a:pt x="570" y="449"/>
                    <a:pt x="565" y="454"/>
                    <a:pt x="560" y="459"/>
                  </a:cubicBezTo>
                  <a:cubicBezTo>
                    <a:pt x="560" y="459"/>
                    <a:pt x="559" y="458"/>
                    <a:pt x="558" y="458"/>
                  </a:cubicBezTo>
                  <a:cubicBezTo>
                    <a:pt x="555" y="460"/>
                    <a:pt x="553" y="462"/>
                    <a:pt x="550" y="464"/>
                  </a:cubicBezTo>
                  <a:cubicBezTo>
                    <a:pt x="560" y="453"/>
                    <a:pt x="571" y="441"/>
                    <a:pt x="581" y="429"/>
                  </a:cubicBezTo>
                  <a:cubicBezTo>
                    <a:pt x="587" y="421"/>
                    <a:pt x="633" y="382"/>
                    <a:pt x="606" y="413"/>
                  </a:cubicBezTo>
                  <a:close/>
                  <a:moveTo>
                    <a:pt x="583" y="414"/>
                  </a:moveTo>
                  <a:cubicBezTo>
                    <a:pt x="547" y="447"/>
                    <a:pt x="511" y="484"/>
                    <a:pt x="476" y="520"/>
                  </a:cubicBezTo>
                  <a:cubicBezTo>
                    <a:pt x="510" y="483"/>
                    <a:pt x="546" y="447"/>
                    <a:pt x="583" y="414"/>
                  </a:cubicBezTo>
                  <a:close/>
                  <a:moveTo>
                    <a:pt x="510" y="454"/>
                  </a:moveTo>
                  <a:cubicBezTo>
                    <a:pt x="532" y="433"/>
                    <a:pt x="554" y="413"/>
                    <a:pt x="577" y="394"/>
                  </a:cubicBezTo>
                  <a:cubicBezTo>
                    <a:pt x="556" y="415"/>
                    <a:pt x="533" y="435"/>
                    <a:pt x="510" y="454"/>
                  </a:cubicBezTo>
                  <a:close/>
                  <a:moveTo>
                    <a:pt x="404" y="588"/>
                  </a:moveTo>
                  <a:cubicBezTo>
                    <a:pt x="372" y="617"/>
                    <a:pt x="343" y="648"/>
                    <a:pt x="313" y="679"/>
                  </a:cubicBezTo>
                  <a:cubicBezTo>
                    <a:pt x="296" y="696"/>
                    <a:pt x="277" y="713"/>
                    <a:pt x="259" y="729"/>
                  </a:cubicBezTo>
                  <a:cubicBezTo>
                    <a:pt x="227" y="755"/>
                    <a:pt x="266" y="714"/>
                    <a:pt x="269" y="711"/>
                  </a:cubicBezTo>
                  <a:cubicBezTo>
                    <a:pt x="269" y="711"/>
                    <a:pt x="269" y="711"/>
                    <a:pt x="269" y="711"/>
                  </a:cubicBezTo>
                  <a:cubicBezTo>
                    <a:pt x="303" y="681"/>
                    <a:pt x="335" y="645"/>
                    <a:pt x="368" y="613"/>
                  </a:cubicBezTo>
                  <a:cubicBezTo>
                    <a:pt x="385" y="598"/>
                    <a:pt x="402" y="583"/>
                    <a:pt x="419" y="568"/>
                  </a:cubicBezTo>
                  <a:cubicBezTo>
                    <a:pt x="433" y="555"/>
                    <a:pt x="446" y="542"/>
                    <a:pt x="460" y="529"/>
                  </a:cubicBezTo>
                  <a:cubicBezTo>
                    <a:pt x="441" y="548"/>
                    <a:pt x="422" y="568"/>
                    <a:pt x="404" y="588"/>
                  </a:cubicBezTo>
                  <a:close/>
                  <a:moveTo>
                    <a:pt x="425" y="556"/>
                  </a:moveTo>
                  <a:cubicBezTo>
                    <a:pt x="413" y="568"/>
                    <a:pt x="402" y="579"/>
                    <a:pt x="390" y="590"/>
                  </a:cubicBezTo>
                  <a:cubicBezTo>
                    <a:pt x="360" y="617"/>
                    <a:pt x="330" y="644"/>
                    <a:pt x="302" y="673"/>
                  </a:cubicBezTo>
                  <a:cubicBezTo>
                    <a:pt x="297" y="677"/>
                    <a:pt x="293" y="682"/>
                    <a:pt x="288" y="686"/>
                  </a:cubicBezTo>
                  <a:cubicBezTo>
                    <a:pt x="330" y="645"/>
                    <a:pt x="369" y="601"/>
                    <a:pt x="412" y="562"/>
                  </a:cubicBezTo>
                  <a:cubicBezTo>
                    <a:pt x="466" y="512"/>
                    <a:pt x="517" y="459"/>
                    <a:pt x="571" y="408"/>
                  </a:cubicBezTo>
                  <a:cubicBezTo>
                    <a:pt x="563" y="417"/>
                    <a:pt x="555" y="427"/>
                    <a:pt x="547" y="436"/>
                  </a:cubicBezTo>
                  <a:cubicBezTo>
                    <a:pt x="508" y="478"/>
                    <a:pt x="466" y="517"/>
                    <a:pt x="425" y="556"/>
                  </a:cubicBezTo>
                  <a:close/>
                  <a:moveTo>
                    <a:pt x="500" y="516"/>
                  </a:moveTo>
                  <a:cubicBezTo>
                    <a:pt x="456" y="555"/>
                    <a:pt x="415" y="597"/>
                    <a:pt x="373" y="638"/>
                  </a:cubicBezTo>
                  <a:cubicBezTo>
                    <a:pt x="371" y="639"/>
                    <a:pt x="369" y="641"/>
                    <a:pt x="367" y="643"/>
                  </a:cubicBezTo>
                  <a:cubicBezTo>
                    <a:pt x="421" y="585"/>
                    <a:pt x="476" y="527"/>
                    <a:pt x="538" y="477"/>
                  </a:cubicBezTo>
                  <a:cubicBezTo>
                    <a:pt x="532" y="485"/>
                    <a:pt x="526" y="492"/>
                    <a:pt x="519" y="499"/>
                  </a:cubicBezTo>
                  <a:cubicBezTo>
                    <a:pt x="513" y="505"/>
                    <a:pt x="506" y="511"/>
                    <a:pt x="500" y="516"/>
                  </a:cubicBezTo>
                  <a:close/>
                  <a:moveTo>
                    <a:pt x="619" y="422"/>
                  </a:moveTo>
                  <a:cubicBezTo>
                    <a:pt x="646" y="392"/>
                    <a:pt x="587" y="459"/>
                    <a:pt x="580" y="466"/>
                  </a:cubicBezTo>
                  <a:cubicBezTo>
                    <a:pt x="573" y="472"/>
                    <a:pt x="567" y="479"/>
                    <a:pt x="560" y="485"/>
                  </a:cubicBezTo>
                  <a:cubicBezTo>
                    <a:pt x="580" y="464"/>
                    <a:pt x="600" y="443"/>
                    <a:pt x="619" y="422"/>
                  </a:cubicBezTo>
                  <a:close/>
                  <a:moveTo>
                    <a:pt x="437" y="646"/>
                  </a:moveTo>
                  <a:cubicBezTo>
                    <a:pt x="445" y="639"/>
                    <a:pt x="453" y="632"/>
                    <a:pt x="460" y="625"/>
                  </a:cubicBezTo>
                  <a:cubicBezTo>
                    <a:pt x="450" y="636"/>
                    <a:pt x="439" y="647"/>
                    <a:pt x="428" y="658"/>
                  </a:cubicBezTo>
                  <a:cubicBezTo>
                    <a:pt x="398" y="687"/>
                    <a:pt x="424" y="659"/>
                    <a:pt x="437" y="646"/>
                  </a:cubicBezTo>
                  <a:close/>
                  <a:moveTo>
                    <a:pt x="455" y="620"/>
                  </a:moveTo>
                  <a:cubicBezTo>
                    <a:pt x="439" y="636"/>
                    <a:pt x="368" y="700"/>
                    <a:pt x="411" y="652"/>
                  </a:cubicBezTo>
                  <a:cubicBezTo>
                    <a:pt x="437" y="623"/>
                    <a:pt x="470" y="600"/>
                    <a:pt x="498" y="573"/>
                  </a:cubicBezTo>
                  <a:cubicBezTo>
                    <a:pt x="502" y="569"/>
                    <a:pt x="506" y="566"/>
                    <a:pt x="510" y="562"/>
                  </a:cubicBezTo>
                  <a:cubicBezTo>
                    <a:pt x="492" y="581"/>
                    <a:pt x="474" y="601"/>
                    <a:pt x="455" y="620"/>
                  </a:cubicBezTo>
                  <a:close/>
                  <a:moveTo>
                    <a:pt x="580" y="494"/>
                  </a:moveTo>
                  <a:cubicBezTo>
                    <a:pt x="583" y="491"/>
                    <a:pt x="586" y="489"/>
                    <a:pt x="589" y="486"/>
                  </a:cubicBezTo>
                  <a:cubicBezTo>
                    <a:pt x="576" y="499"/>
                    <a:pt x="564" y="512"/>
                    <a:pt x="551" y="525"/>
                  </a:cubicBezTo>
                  <a:cubicBezTo>
                    <a:pt x="551" y="525"/>
                    <a:pt x="551" y="524"/>
                    <a:pt x="550" y="524"/>
                  </a:cubicBezTo>
                  <a:cubicBezTo>
                    <a:pt x="560" y="514"/>
                    <a:pt x="570" y="504"/>
                    <a:pt x="580" y="4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42" name="Freeform 118">
              <a:extLst>
                <a:ext uri="{FF2B5EF4-FFF2-40B4-BE49-F238E27FC236}">
                  <a16:creationId xmlns:a16="http://schemas.microsoft.com/office/drawing/2014/main" id="{C916FE4B-8230-670F-BD68-D5AEDDFA42BF}"/>
                </a:ext>
              </a:extLst>
            </p:cNvPr>
            <p:cNvSpPr/>
            <p:nvPr/>
          </p:nvSpPr>
          <p:spPr bwMode="auto">
            <a:xfrm>
              <a:off x="3648075" y="3443288"/>
              <a:ext cx="7938" cy="7937"/>
            </a:xfrm>
            <a:custGeom>
              <a:avLst/>
              <a:gdLst>
                <a:gd name="T0" fmla="*/ 0 w 3"/>
                <a:gd name="T1" fmla="*/ 3 h 3"/>
                <a:gd name="T2" fmla="*/ 1 w 3"/>
                <a:gd name="T3" fmla="*/ 2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1" y="2"/>
                    <a:pt x="1" y="2"/>
                  </a:cubicBezTo>
                  <a:cubicBezTo>
                    <a:pt x="3" y="0"/>
                    <a:pt x="3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43" name="Freeform 119">
              <a:extLst>
                <a:ext uri="{FF2B5EF4-FFF2-40B4-BE49-F238E27FC236}">
                  <a16:creationId xmlns:a16="http://schemas.microsoft.com/office/drawing/2014/main" id="{612E9DAD-2397-04A7-8544-5E61B61CF802}"/>
                </a:ext>
              </a:extLst>
            </p:cNvPr>
            <p:cNvSpPr/>
            <p:nvPr/>
          </p:nvSpPr>
          <p:spPr bwMode="auto">
            <a:xfrm>
              <a:off x="4460875" y="1689100"/>
              <a:ext cx="4763" cy="4762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1 w 2"/>
                <a:gd name="T9" fmla="*/ 2 h 2"/>
                <a:gd name="T10" fmla="*/ 2 w 2"/>
                <a:gd name="T11" fmla="*/ 1 h 2"/>
                <a:gd name="T12" fmla="*/ 2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44" name="Freeform 120">
              <a:extLst>
                <a:ext uri="{FF2B5EF4-FFF2-40B4-BE49-F238E27FC236}">
                  <a16:creationId xmlns:a16="http://schemas.microsoft.com/office/drawing/2014/main" id="{949F44C4-53D0-DC3D-62FA-E91F5EF241AB}"/>
                </a:ext>
              </a:extLst>
            </p:cNvPr>
            <p:cNvSpPr/>
            <p:nvPr/>
          </p:nvSpPr>
          <p:spPr bwMode="auto">
            <a:xfrm>
              <a:off x="4770438" y="3656013"/>
              <a:ext cx="3175" cy="7937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3 h 3"/>
                <a:gd name="T4" fmla="*/ 0 w 1"/>
                <a:gd name="T5" fmla="*/ 3 h 3"/>
                <a:gd name="T6" fmla="*/ 1 w 1"/>
                <a:gd name="T7" fmla="*/ 0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45" name="Freeform 121">
              <a:extLst>
                <a:ext uri="{FF2B5EF4-FFF2-40B4-BE49-F238E27FC236}">
                  <a16:creationId xmlns:a16="http://schemas.microsoft.com/office/drawing/2014/main" id="{5BB9DBA3-252E-D4CD-4CEB-67ED53775B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4550" y="3290888"/>
              <a:ext cx="233363" cy="320675"/>
            </a:xfrm>
            <a:custGeom>
              <a:avLst/>
              <a:gdLst>
                <a:gd name="T0" fmla="*/ 77 w 94"/>
                <a:gd name="T1" fmla="*/ 37 h 130"/>
                <a:gd name="T2" fmla="*/ 70 w 94"/>
                <a:gd name="T3" fmla="*/ 13 h 130"/>
                <a:gd name="T4" fmla="*/ 61 w 94"/>
                <a:gd name="T5" fmla="*/ 9 h 130"/>
                <a:gd name="T6" fmla="*/ 61 w 94"/>
                <a:gd name="T7" fmla="*/ 1 h 130"/>
                <a:gd name="T8" fmla="*/ 38 w 94"/>
                <a:gd name="T9" fmla="*/ 13 h 130"/>
                <a:gd name="T10" fmla="*/ 33 w 94"/>
                <a:gd name="T11" fmla="*/ 74 h 130"/>
                <a:gd name="T12" fmla="*/ 3 w 94"/>
                <a:gd name="T13" fmla="*/ 114 h 130"/>
                <a:gd name="T14" fmla="*/ 2 w 94"/>
                <a:gd name="T15" fmla="*/ 118 h 130"/>
                <a:gd name="T16" fmla="*/ 7 w 94"/>
                <a:gd name="T17" fmla="*/ 118 h 130"/>
                <a:gd name="T18" fmla="*/ 20 w 94"/>
                <a:gd name="T19" fmla="*/ 124 h 130"/>
                <a:gd name="T20" fmla="*/ 33 w 94"/>
                <a:gd name="T21" fmla="*/ 121 h 130"/>
                <a:gd name="T22" fmla="*/ 41 w 94"/>
                <a:gd name="T23" fmla="*/ 127 h 130"/>
                <a:gd name="T24" fmla="*/ 60 w 94"/>
                <a:gd name="T25" fmla="*/ 121 h 130"/>
                <a:gd name="T26" fmla="*/ 61 w 94"/>
                <a:gd name="T27" fmla="*/ 120 h 130"/>
                <a:gd name="T28" fmla="*/ 66 w 94"/>
                <a:gd name="T29" fmla="*/ 13 h 130"/>
                <a:gd name="T30" fmla="*/ 54 w 94"/>
                <a:gd name="T31" fmla="*/ 25 h 130"/>
                <a:gd name="T32" fmla="*/ 66 w 94"/>
                <a:gd name="T33" fmla="*/ 13 h 130"/>
                <a:gd name="T34" fmla="*/ 44 w 94"/>
                <a:gd name="T35" fmla="*/ 27 h 130"/>
                <a:gd name="T36" fmla="*/ 56 w 94"/>
                <a:gd name="T37" fmla="*/ 12 h 130"/>
                <a:gd name="T38" fmla="*/ 35 w 94"/>
                <a:gd name="T39" fmla="*/ 46 h 130"/>
                <a:gd name="T40" fmla="*/ 35 w 94"/>
                <a:gd name="T41" fmla="*/ 43 h 130"/>
                <a:gd name="T42" fmla="*/ 37 w 94"/>
                <a:gd name="T43" fmla="*/ 54 h 130"/>
                <a:gd name="T44" fmla="*/ 42 w 94"/>
                <a:gd name="T45" fmla="*/ 47 h 130"/>
                <a:gd name="T46" fmla="*/ 64 w 94"/>
                <a:gd name="T47" fmla="*/ 19 h 130"/>
                <a:gd name="T48" fmla="*/ 42 w 94"/>
                <a:gd name="T49" fmla="*/ 62 h 130"/>
                <a:gd name="T50" fmla="*/ 40 w 94"/>
                <a:gd name="T51" fmla="*/ 65 h 130"/>
                <a:gd name="T52" fmla="*/ 37 w 94"/>
                <a:gd name="T53" fmla="*/ 54 h 130"/>
                <a:gd name="T54" fmla="*/ 21 w 94"/>
                <a:gd name="T55" fmla="*/ 89 h 130"/>
                <a:gd name="T56" fmla="*/ 9 w 94"/>
                <a:gd name="T57" fmla="*/ 103 h 130"/>
                <a:gd name="T58" fmla="*/ 9 w 94"/>
                <a:gd name="T59" fmla="*/ 116 h 130"/>
                <a:gd name="T60" fmla="*/ 45 w 94"/>
                <a:gd name="T61" fmla="*/ 74 h 130"/>
                <a:gd name="T62" fmla="*/ 18 w 94"/>
                <a:gd name="T63" fmla="*/ 119 h 130"/>
                <a:gd name="T64" fmla="*/ 22 w 94"/>
                <a:gd name="T65" fmla="*/ 118 h 130"/>
                <a:gd name="T66" fmla="*/ 33 w 94"/>
                <a:gd name="T67" fmla="*/ 116 h 130"/>
                <a:gd name="T68" fmla="*/ 22 w 94"/>
                <a:gd name="T69" fmla="*/ 118 h 130"/>
                <a:gd name="T70" fmla="*/ 72 w 94"/>
                <a:gd name="T71" fmla="*/ 79 h 130"/>
                <a:gd name="T72" fmla="*/ 39 w 94"/>
                <a:gd name="T73" fmla="*/ 122 h 130"/>
                <a:gd name="T74" fmla="*/ 58 w 94"/>
                <a:gd name="T75" fmla="*/ 120 h 130"/>
                <a:gd name="T76" fmla="*/ 74 w 94"/>
                <a:gd name="T77" fmla="*/ 92 h 130"/>
                <a:gd name="T78" fmla="*/ 55 w 94"/>
                <a:gd name="T79" fmla="*/ 123 h 130"/>
                <a:gd name="T80" fmla="*/ 59 w 94"/>
                <a:gd name="T81" fmla="*/ 120 h 130"/>
                <a:gd name="T82" fmla="*/ 66 w 94"/>
                <a:gd name="T83" fmla="*/ 110 h 130"/>
                <a:gd name="T84" fmla="*/ 69 w 94"/>
                <a:gd name="T85" fmla="*/ 102 h 130"/>
                <a:gd name="T86" fmla="*/ 80 w 94"/>
                <a:gd name="T87" fmla="*/ 79 h 130"/>
                <a:gd name="T88" fmla="*/ 79 w 94"/>
                <a:gd name="T89" fmla="*/ 73 h 130"/>
                <a:gd name="T90" fmla="*/ 42 w 94"/>
                <a:gd name="T91" fmla="*/ 109 h 130"/>
                <a:gd name="T92" fmla="*/ 69 w 94"/>
                <a:gd name="T93" fmla="*/ 59 h 130"/>
                <a:gd name="T94" fmla="*/ 71 w 94"/>
                <a:gd name="T95" fmla="*/ 40 h 130"/>
                <a:gd name="T96" fmla="*/ 43 w 94"/>
                <a:gd name="T97" fmla="*/ 70 h 130"/>
                <a:gd name="T98" fmla="*/ 30 w 94"/>
                <a:gd name="T99" fmla="*/ 81 h 130"/>
                <a:gd name="T100" fmla="*/ 44 w 94"/>
                <a:gd name="T101" fmla="*/ 67 h 130"/>
                <a:gd name="T102" fmla="*/ 72 w 94"/>
                <a:gd name="T103" fmla="*/ 26 h 130"/>
                <a:gd name="T104" fmla="*/ 43 w 94"/>
                <a:gd name="T105" fmla="*/ 54 h 130"/>
                <a:gd name="T106" fmla="*/ 74 w 94"/>
                <a:gd name="T107" fmla="*/ 32 h 130"/>
                <a:gd name="T108" fmla="*/ 81 w 94"/>
                <a:gd name="T109" fmla="*/ 7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" h="130">
                  <a:moveTo>
                    <a:pt x="88" y="78"/>
                  </a:moveTo>
                  <a:cubicBezTo>
                    <a:pt x="83" y="64"/>
                    <a:pt x="75" y="54"/>
                    <a:pt x="77" y="37"/>
                  </a:cubicBezTo>
                  <a:cubicBezTo>
                    <a:pt x="78" y="29"/>
                    <a:pt x="78" y="24"/>
                    <a:pt x="74" y="18"/>
                  </a:cubicBezTo>
                  <a:cubicBezTo>
                    <a:pt x="73" y="16"/>
                    <a:pt x="71" y="14"/>
                    <a:pt x="70" y="13"/>
                  </a:cubicBezTo>
                  <a:cubicBezTo>
                    <a:pt x="69" y="12"/>
                    <a:pt x="69" y="12"/>
                    <a:pt x="68" y="12"/>
                  </a:cubicBezTo>
                  <a:cubicBezTo>
                    <a:pt x="66" y="10"/>
                    <a:pt x="63" y="9"/>
                    <a:pt x="61" y="9"/>
                  </a:cubicBezTo>
                  <a:cubicBezTo>
                    <a:pt x="61" y="7"/>
                    <a:pt x="62" y="5"/>
                    <a:pt x="63" y="3"/>
                  </a:cubicBezTo>
                  <a:cubicBezTo>
                    <a:pt x="63" y="1"/>
                    <a:pt x="61" y="0"/>
                    <a:pt x="61" y="1"/>
                  </a:cubicBezTo>
                  <a:cubicBezTo>
                    <a:pt x="59" y="3"/>
                    <a:pt x="57" y="6"/>
                    <a:pt x="55" y="8"/>
                  </a:cubicBezTo>
                  <a:cubicBezTo>
                    <a:pt x="49" y="7"/>
                    <a:pt x="42" y="9"/>
                    <a:pt x="38" y="13"/>
                  </a:cubicBezTo>
                  <a:cubicBezTo>
                    <a:pt x="22" y="31"/>
                    <a:pt x="36" y="49"/>
                    <a:pt x="36" y="69"/>
                  </a:cubicBezTo>
                  <a:cubicBezTo>
                    <a:pt x="35" y="71"/>
                    <a:pt x="34" y="73"/>
                    <a:pt x="33" y="74"/>
                  </a:cubicBezTo>
                  <a:cubicBezTo>
                    <a:pt x="27" y="79"/>
                    <a:pt x="22" y="84"/>
                    <a:pt x="16" y="89"/>
                  </a:cubicBezTo>
                  <a:cubicBezTo>
                    <a:pt x="10" y="95"/>
                    <a:pt x="0" y="104"/>
                    <a:pt x="3" y="114"/>
                  </a:cubicBezTo>
                  <a:cubicBezTo>
                    <a:pt x="3" y="114"/>
                    <a:pt x="4" y="115"/>
                    <a:pt x="4" y="115"/>
                  </a:cubicBezTo>
                  <a:cubicBezTo>
                    <a:pt x="3" y="116"/>
                    <a:pt x="3" y="117"/>
                    <a:pt x="2" y="118"/>
                  </a:cubicBezTo>
                  <a:cubicBezTo>
                    <a:pt x="2" y="119"/>
                    <a:pt x="4" y="121"/>
                    <a:pt x="5" y="120"/>
                  </a:cubicBezTo>
                  <a:cubicBezTo>
                    <a:pt x="6" y="119"/>
                    <a:pt x="6" y="119"/>
                    <a:pt x="7" y="118"/>
                  </a:cubicBezTo>
                  <a:cubicBezTo>
                    <a:pt x="8" y="120"/>
                    <a:pt x="10" y="121"/>
                    <a:pt x="12" y="122"/>
                  </a:cubicBezTo>
                  <a:cubicBezTo>
                    <a:pt x="14" y="123"/>
                    <a:pt x="17" y="124"/>
                    <a:pt x="20" y="124"/>
                  </a:cubicBezTo>
                  <a:cubicBezTo>
                    <a:pt x="24" y="124"/>
                    <a:pt x="27" y="119"/>
                    <a:pt x="31" y="120"/>
                  </a:cubicBezTo>
                  <a:cubicBezTo>
                    <a:pt x="31" y="121"/>
                    <a:pt x="32" y="122"/>
                    <a:pt x="33" y="12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6" y="124"/>
                    <a:pt x="39" y="126"/>
                    <a:pt x="41" y="127"/>
                  </a:cubicBezTo>
                  <a:cubicBezTo>
                    <a:pt x="42" y="128"/>
                    <a:pt x="43" y="128"/>
                    <a:pt x="43" y="128"/>
                  </a:cubicBezTo>
                  <a:cubicBezTo>
                    <a:pt x="50" y="130"/>
                    <a:pt x="57" y="129"/>
                    <a:pt x="60" y="121"/>
                  </a:cubicBezTo>
                  <a:cubicBezTo>
                    <a:pt x="60" y="121"/>
                    <a:pt x="60" y="120"/>
                    <a:pt x="60" y="120"/>
                  </a:cubicBezTo>
                  <a:cubicBezTo>
                    <a:pt x="60" y="120"/>
                    <a:pt x="60" y="120"/>
                    <a:pt x="61" y="120"/>
                  </a:cubicBezTo>
                  <a:cubicBezTo>
                    <a:pt x="70" y="109"/>
                    <a:pt x="94" y="97"/>
                    <a:pt x="88" y="78"/>
                  </a:cubicBezTo>
                  <a:close/>
                  <a:moveTo>
                    <a:pt x="66" y="13"/>
                  </a:moveTo>
                  <a:cubicBezTo>
                    <a:pt x="61" y="17"/>
                    <a:pt x="56" y="22"/>
                    <a:pt x="52" y="27"/>
                  </a:cubicBezTo>
                  <a:cubicBezTo>
                    <a:pt x="53" y="27"/>
                    <a:pt x="53" y="26"/>
                    <a:pt x="54" y="25"/>
                  </a:cubicBezTo>
                  <a:cubicBezTo>
                    <a:pt x="56" y="21"/>
                    <a:pt x="58" y="16"/>
                    <a:pt x="59" y="12"/>
                  </a:cubicBezTo>
                  <a:cubicBezTo>
                    <a:pt x="62" y="12"/>
                    <a:pt x="64" y="12"/>
                    <a:pt x="66" y="13"/>
                  </a:cubicBezTo>
                  <a:close/>
                  <a:moveTo>
                    <a:pt x="35" y="46"/>
                  </a:moveTo>
                  <a:cubicBezTo>
                    <a:pt x="38" y="40"/>
                    <a:pt x="41" y="33"/>
                    <a:pt x="44" y="27"/>
                  </a:cubicBezTo>
                  <a:cubicBezTo>
                    <a:pt x="44" y="27"/>
                    <a:pt x="49" y="19"/>
                    <a:pt x="53" y="13"/>
                  </a:cubicBezTo>
                  <a:cubicBezTo>
                    <a:pt x="54" y="13"/>
                    <a:pt x="55" y="12"/>
                    <a:pt x="56" y="12"/>
                  </a:cubicBezTo>
                  <a:cubicBezTo>
                    <a:pt x="51" y="25"/>
                    <a:pt x="44" y="38"/>
                    <a:pt x="36" y="50"/>
                  </a:cubicBezTo>
                  <a:cubicBezTo>
                    <a:pt x="36" y="49"/>
                    <a:pt x="36" y="47"/>
                    <a:pt x="35" y="46"/>
                  </a:cubicBezTo>
                  <a:close/>
                  <a:moveTo>
                    <a:pt x="50" y="15"/>
                  </a:moveTo>
                  <a:cubicBezTo>
                    <a:pt x="44" y="24"/>
                    <a:pt x="39" y="33"/>
                    <a:pt x="35" y="43"/>
                  </a:cubicBezTo>
                  <a:cubicBezTo>
                    <a:pt x="33" y="32"/>
                    <a:pt x="40" y="20"/>
                    <a:pt x="50" y="15"/>
                  </a:cubicBezTo>
                  <a:close/>
                  <a:moveTo>
                    <a:pt x="37" y="54"/>
                  </a:moveTo>
                  <a:cubicBezTo>
                    <a:pt x="37" y="54"/>
                    <a:pt x="37" y="54"/>
                    <a:pt x="37" y="54"/>
                  </a:cubicBezTo>
                  <a:cubicBezTo>
                    <a:pt x="39" y="52"/>
                    <a:pt x="41" y="49"/>
                    <a:pt x="42" y="47"/>
                  </a:cubicBezTo>
                  <a:cubicBezTo>
                    <a:pt x="44" y="47"/>
                    <a:pt x="45" y="45"/>
                    <a:pt x="45" y="43"/>
                  </a:cubicBezTo>
                  <a:cubicBezTo>
                    <a:pt x="51" y="34"/>
                    <a:pt x="57" y="26"/>
                    <a:pt x="64" y="19"/>
                  </a:cubicBezTo>
                  <a:cubicBezTo>
                    <a:pt x="53" y="29"/>
                    <a:pt x="46" y="47"/>
                    <a:pt x="39" y="60"/>
                  </a:cubicBezTo>
                  <a:cubicBezTo>
                    <a:pt x="38" y="62"/>
                    <a:pt x="41" y="64"/>
                    <a:pt x="42" y="62"/>
                  </a:cubicBezTo>
                  <a:cubicBezTo>
                    <a:pt x="49" y="51"/>
                    <a:pt x="57" y="42"/>
                    <a:pt x="66" y="32"/>
                  </a:cubicBezTo>
                  <a:cubicBezTo>
                    <a:pt x="58" y="41"/>
                    <a:pt x="49" y="54"/>
                    <a:pt x="40" y="65"/>
                  </a:cubicBezTo>
                  <a:cubicBezTo>
                    <a:pt x="40" y="65"/>
                    <a:pt x="39" y="66"/>
                    <a:pt x="38" y="67"/>
                  </a:cubicBezTo>
                  <a:cubicBezTo>
                    <a:pt x="38" y="63"/>
                    <a:pt x="38" y="59"/>
                    <a:pt x="37" y="54"/>
                  </a:cubicBezTo>
                  <a:close/>
                  <a:moveTo>
                    <a:pt x="9" y="103"/>
                  </a:moveTo>
                  <a:cubicBezTo>
                    <a:pt x="12" y="98"/>
                    <a:pt x="16" y="94"/>
                    <a:pt x="21" y="89"/>
                  </a:cubicBezTo>
                  <a:cubicBezTo>
                    <a:pt x="16" y="96"/>
                    <a:pt x="11" y="103"/>
                    <a:pt x="7" y="110"/>
                  </a:cubicBezTo>
                  <a:cubicBezTo>
                    <a:pt x="7" y="108"/>
                    <a:pt x="8" y="106"/>
                    <a:pt x="9" y="103"/>
                  </a:cubicBezTo>
                  <a:close/>
                  <a:moveTo>
                    <a:pt x="12" y="117"/>
                  </a:moveTo>
                  <a:cubicBezTo>
                    <a:pt x="11" y="117"/>
                    <a:pt x="10" y="116"/>
                    <a:pt x="9" y="116"/>
                  </a:cubicBezTo>
                  <a:cubicBezTo>
                    <a:pt x="27" y="99"/>
                    <a:pt x="41" y="78"/>
                    <a:pt x="56" y="58"/>
                  </a:cubicBezTo>
                  <a:cubicBezTo>
                    <a:pt x="79" y="27"/>
                    <a:pt x="50" y="67"/>
                    <a:pt x="45" y="74"/>
                  </a:cubicBezTo>
                  <a:cubicBezTo>
                    <a:pt x="36" y="88"/>
                    <a:pt x="26" y="102"/>
                    <a:pt x="18" y="118"/>
                  </a:cubicBezTo>
                  <a:cubicBezTo>
                    <a:pt x="18" y="118"/>
                    <a:pt x="18" y="118"/>
                    <a:pt x="18" y="119"/>
                  </a:cubicBezTo>
                  <a:cubicBezTo>
                    <a:pt x="16" y="119"/>
                    <a:pt x="14" y="119"/>
                    <a:pt x="12" y="117"/>
                  </a:cubicBezTo>
                  <a:close/>
                  <a:moveTo>
                    <a:pt x="22" y="118"/>
                  </a:moveTo>
                  <a:cubicBezTo>
                    <a:pt x="37" y="101"/>
                    <a:pt x="51" y="84"/>
                    <a:pt x="66" y="67"/>
                  </a:cubicBezTo>
                  <a:cubicBezTo>
                    <a:pt x="57" y="78"/>
                    <a:pt x="43" y="100"/>
                    <a:pt x="33" y="116"/>
                  </a:cubicBezTo>
                  <a:cubicBezTo>
                    <a:pt x="33" y="116"/>
                    <a:pt x="32" y="116"/>
                    <a:pt x="32" y="116"/>
                  </a:cubicBezTo>
                  <a:cubicBezTo>
                    <a:pt x="28" y="116"/>
                    <a:pt x="25" y="117"/>
                    <a:pt x="22" y="118"/>
                  </a:cubicBezTo>
                  <a:close/>
                  <a:moveTo>
                    <a:pt x="36" y="118"/>
                  </a:moveTo>
                  <a:cubicBezTo>
                    <a:pt x="49" y="106"/>
                    <a:pt x="60" y="92"/>
                    <a:pt x="72" y="79"/>
                  </a:cubicBezTo>
                  <a:cubicBezTo>
                    <a:pt x="62" y="90"/>
                    <a:pt x="50" y="109"/>
                    <a:pt x="42" y="124"/>
                  </a:cubicBezTo>
                  <a:cubicBezTo>
                    <a:pt x="41" y="124"/>
                    <a:pt x="40" y="123"/>
                    <a:pt x="39" y="122"/>
                  </a:cubicBezTo>
                  <a:cubicBezTo>
                    <a:pt x="38" y="121"/>
                    <a:pt x="37" y="120"/>
                    <a:pt x="36" y="118"/>
                  </a:cubicBezTo>
                  <a:close/>
                  <a:moveTo>
                    <a:pt x="58" y="120"/>
                  </a:moveTo>
                  <a:cubicBezTo>
                    <a:pt x="57" y="123"/>
                    <a:pt x="51" y="126"/>
                    <a:pt x="46" y="125"/>
                  </a:cubicBezTo>
                  <a:cubicBezTo>
                    <a:pt x="55" y="114"/>
                    <a:pt x="64" y="103"/>
                    <a:pt x="74" y="92"/>
                  </a:cubicBezTo>
                  <a:cubicBezTo>
                    <a:pt x="68" y="99"/>
                    <a:pt x="58" y="112"/>
                    <a:pt x="52" y="121"/>
                  </a:cubicBezTo>
                  <a:cubicBezTo>
                    <a:pt x="51" y="123"/>
                    <a:pt x="54" y="125"/>
                    <a:pt x="55" y="123"/>
                  </a:cubicBezTo>
                  <a:cubicBezTo>
                    <a:pt x="56" y="122"/>
                    <a:pt x="57" y="121"/>
                    <a:pt x="58" y="119"/>
                  </a:cubicBezTo>
                  <a:cubicBezTo>
                    <a:pt x="58" y="120"/>
                    <a:pt x="58" y="120"/>
                    <a:pt x="59" y="120"/>
                  </a:cubicBezTo>
                  <a:cubicBezTo>
                    <a:pt x="59" y="120"/>
                    <a:pt x="58" y="120"/>
                    <a:pt x="58" y="120"/>
                  </a:cubicBezTo>
                  <a:close/>
                  <a:moveTo>
                    <a:pt x="66" y="110"/>
                  </a:moveTo>
                  <a:cubicBezTo>
                    <a:pt x="67" y="108"/>
                    <a:pt x="68" y="106"/>
                    <a:pt x="70" y="104"/>
                  </a:cubicBezTo>
                  <a:cubicBezTo>
                    <a:pt x="70" y="103"/>
                    <a:pt x="70" y="102"/>
                    <a:pt x="69" y="102"/>
                  </a:cubicBezTo>
                  <a:cubicBezTo>
                    <a:pt x="74" y="95"/>
                    <a:pt x="78" y="88"/>
                    <a:pt x="83" y="81"/>
                  </a:cubicBezTo>
                  <a:cubicBezTo>
                    <a:pt x="84" y="79"/>
                    <a:pt x="81" y="77"/>
                    <a:pt x="80" y="79"/>
                  </a:cubicBezTo>
                  <a:cubicBezTo>
                    <a:pt x="70" y="90"/>
                    <a:pt x="59" y="103"/>
                    <a:pt x="51" y="115"/>
                  </a:cubicBezTo>
                  <a:cubicBezTo>
                    <a:pt x="60" y="101"/>
                    <a:pt x="70" y="87"/>
                    <a:pt x="79" y="73"/>
                  </a:cubicBezTo>
                  <a:cubicBezTo>
                    <a:pt x="80" y="71"/>
                    <a:pt x="77" y="69"/>
                    <a:pt x="76" y="71"/>
                  </a:cubicBezTo>
                  <a:cubicBezTo>
                    <a:pt x="64" y="82"/>
                    <a:pt x="50" y="96"/>
                    <a:pt x="42" y="109"/>
                  </a:cubicBezTo>
                  <a:cubicBezTo>
                    <a:pt x="52" y="93"/>
                    <a:pt x="64" y="78"/>
                    <a:pt x="72" y="61"/>
                  </a:cubicBezTo>
                  <a:cubicBezTo>
                    <a:pt x="73" y="59"/>
                    <a:pt x="71" y="57"/>
                    <a:pt x="69" y="59"/>
                  </a:cubicBezTo>
                  <a:cubicBezTo>
                    <a:pt x="55" y="75"/>
                    <a:pt x="34" y="94"/>
                    <a:pt x="25" y="112"/>
                  </a:cubicBezTo>
                  <a:cubicBezTo>
                    <a:pt x="38" y="87"/>
                    <a:pt x="58" y="65"/>
                    <a:pt x="71" y="40"/>
                  </a:cubicBezTo>
                  <a:cubicBezTo>
                    <a:pt x="72" y="38"/>
                    <a:pt x="69" y="36"/>
                    <a:pt x="68" y="38"/>
                  </a:cubicBezTo>
                  <a:cubicBezTo>
                    <a:pt x="59" y="48"/>
                    <a:pt x="51" y="59"/>
                    <a:pt x="43" y="70"/>
                  </a:cubicBezTo>
                  <a:cubicBezTo>
                    <a:pt x="33" y="84"/>
                    <a:pt x="16" y="99"/>
                    <a:pt x="9" y="112"/>
                  </a:cubicBezTo>
                  <a:cubicBezTo>
                    <a:pt x="15" y="101"/>
                    <a:pt x="22" y="91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5" y="78"/>
                    <a:pt x="42" y="73"/>
                    <a:pt x="44" y="67"/>
                  </a:cubicBezTo>
                  <a:cubicBezTo>
                    <a:pt x="44" y="66"/>
                    <a:pt x="43" y="66"/>
                    <a:pt x="43" y="66"/>
                  </a:cubicBezTo>
                  <a:cubicBezTo>
                    <a:pt x="53" y="53"/>
                    <a:pt x="63" y="40"/>
                    <a:pt x="72" y="26"/>
                  </a:cubicBezTo>
                  <a:cubicBezTo>
                    <a:pt x="73" y="25"/>
                    <a:pt x="70" y="23"/>
                    <a:pt x="69" y="24"/>
                  </a:cubicBezTo>
                  <a:cubicBezTo>
                    <a:pt x="60" y="34"/>
                    <a:pt x="51" y="43"/>
                    <a:pt x="43" y="54"/>
                  </a:cubicBezTo>
                  <a:cubicBezTo>
                    <a:pt x="52" y="43"/>
                    <a:pt x="61" y="29"/>
                    <a:pt x="69" y="15"/>
                  </a:cubicBezTo>
                  <a:cubicBezTo>
                    <a:pt x="72" y="18"/>
                    <a:pt x="74" y="24"/>
                    <a:pt x="74" y="32"/>
                  </a:cubicBezTo>
                  <a:cubicBezTo>
                    <a:pt x="74" y="39"/>
                    <a:pt x="73" y="44"/>
                    <a:pt x="73" y="51"/>
                  </a:cubicBezTo>
                  <a:cubicBezTo>
                    <a:pt x="74" y="59"/>
                    <a:pt x="77" y="65"/>
                    <a:pt x="81" y="71"/>
                  </a:cubicBezTo>
                  <a:cubicBezTo>
                    <a:pt x="92" y="90"/>
                    <a:pt x="77" y="100"/>
                    <a:pt x="66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sp>
        <p:nvSpPr>
          <p:cNvPr id="246" name="TextBox 35">
            <a:extLst>
              <a:ext uri="{FF2B5EF4-FFF2-40B4-BE49-F238E27FC236}">
                <a16:creationId xmlns:a16="http://schemas.microsoft.com/office/drawing/2014/main" id="{B9E3C42C-C054-90D2-8235-D81BC557A7E3}"/>
              </a:ext>
            </a:extLst>
          </p:cNvPr>
          <p:cNvSpPr txBox="1"/>
          <p:nvPr/>
        </p:nvSpPr>
        <p:spPr>
          <a:xfrm>
            <a:off x="1368549" y="3340185"/>
            <a:ext cx="17281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</a:t>
            </a: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0DCC49CF-A15D-3CA7-6C48-BC97D7C1FD60}"/>
              </a:ext>
            </a:extLst>
          </p:cNvPr>
          <p:cNvSpPr txBox="1"/>
          <p:nvPr/>
        </p:nvSpPr>
        <p:spPr>
          <a:xfrm>
            <a:off x="1368550" y="2970853"/>
            <a:ext cx="14424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添加文字</a:t>
            </a:r>
          </a:p>
        </p:txBody>
      </p:sp>
      <p:sp>
        <p:nvSpPr>
          <p:cNvPr id="248" name="TextBox 35">
            <a:extLst>
              <a:ext uri="{FF2B5EF4-FFF2-40B4-BE49-F238E27FC236}">
                <a16:creationId xmlns:a16="http://schemas.microsoft.com/office/drawing/2014/main" id="{79923701-0A21-7000-B13A-B6F7C8912B9B}"/>
              </a:ext>
            </a:extLst>
          </p:cNvPr>
          <p:cNvSpPr txBox="1"/>
          <p:nvPr/>
        </p:nvSpPr>
        <p:spPr>
          <a:xfrm>
            <a:off x="1368549" y="5053862"/>
            <a:ext cx="17281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</a:t>
            </a: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B1538836-68F5-2156-B098-18275D68AB11}"/>
              </a:ext>
            </a:extLst>
          </p:cNvPr>
          <p:cNvSpPr txBox="1"/>
          <p:nvPr/>
        </p:nvSpPr>
        <p:spPr>
          <a:xfrm>
            <a:off x="1368550" y="4684530"/>
            <a:ext cx="14424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添加文字</a:t>
            </a:r>
          </a:p>
        </p:txBody>
      </p:sp>
      <p:sp>
        <p:nvSpPr>
          <p:cNvPr id="250" name="TextBox 35">
            <a:extLst>
              <a:ext uri="{FF2B5EF4-FFF2-40B4-BE49-F238E27FC236}">
                <a16:creationId xmlns:a16="http://schemas.microsoft.com/office/drawing/2014/main" id="{AF669FCE-1313-EB8A-BAE9-15B64C2C0DD3}"/>
              </a:ext>
            </a:extLst>
          </p:cNvPr>
          <p:cNvSpPr txBox="1"/>
          <p:nvPr/>
        </p:nvSpPr>
        <p:spPr>
          <a:xfrm>
            <a:off x="8676494" y="3340185"/>
            <a:ext cx="17281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</a:t>
            </a: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50877532-0897-9E71-863E-4107B88D27D8}"/>
              </a:ext>
            </a:extLst>
          </p:cNvPr>
          <p:cNvSpPr txBox="1"/>
          <p:nvPr/>
        </p:nvSpPr>
        <p:spPr>
          <a:xfrm>
            <a:off x="8676495" y="2970853"/>
            <a:ext cx="14424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添加文字</a:t>
            </a:r>
          </a:p>
        </p:txBody>
      </p:sp>
      <p:sp>
        <p:nvSpPr>
          <p:cNvPr id="252" name="TextBox 35">
            <a:extLst>
              <a:ext uri="{FF2B5EF4-FFF2-40B4-BE49-F238E27FC236}">
                <a16:creationId xmlns:a16="http://schemas.microsoft.com/office/drawing/2014/main" id="{6283926F-0565-708A-3AED-C756B32640DE}"/>
              </a:ext>
            </a:extLst>
          </p:cNvPr>
          <p:cNvSpPr txBox="1"/>
          <p:nvPr/>
        </p:nvSpPr>
        <p:spPr>
          <a:xfrm>
            <a:off x="8676494" y="5053862"/>
            <a:ext cx="172819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55BD5BA8-E8C1-CBD3-DEE7-075D6EFEDA95}"/>
              </a:ext>
            </a:extLst>
          </p:cNvPr>
          <p:cNvSpPr txBox="1"/>
          <p:nvPr/>
        </p:nvSpPr>
        <p:spPr>
          <a:xfrm>
            <a:off x="8676495" y="4684530"/>
            <a:ext cx="14424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添加文字</a:t>
            </a:r>
          </a:p>
        </p:txBody>
      </p:sp>
    </p:spTree>
    <p:extLst>
      <p:ext uri="{BB962C8B-B14F-4D97-AF65-F5344CB8AC3E}">
        <p14:creationId xmlns:p14="http://schemas.microsoft.com/office/powerpoint/2010/main" val="4361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/>
      <p:bldP spid="247" grpId="0"/>
      <p:bldP spid="248" grpId="0"/>
      <p:bldP spid="249" grpId="0"/>
      <p:bldP spid="250" grpId="0"/>
      <p:bldP spid="251" grpId="0"/>
      <p:bldP spid="252" grpId="0"/>
      <p:bldP spid="2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639E8081-0FB8-A578-693B-D1085893F253}"/>
              </a:ext>
            </a:extLst>
          </p:cNvPr>
          <p:cNvGrpSpPr/>
          <p:nvPr/>
        </p:nvGrpSpPr>
        <p:grpSpPr>
          <a:xfrm>
            <a:off x="3949515" y="3297957"/>
            <a:ext cx="3697287" cy="2322513"/>
            <a:chOff x="1485901" y="3235326"/>
            <a:chExt cx="3697287" cy="2322513"/>
          </a:xfrm>
          <a:solidFill>
            <a:srgbClr val="5B9BD5">
              <a:lumMod val="50000"/>
            </a:srgb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B17405C-2714-D178-CB02-CC23651797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7851" y="3235326"/>
              <a:ext cx="153987" cy="128588"/>
            </a:xfrm>
            <a:custGeom>
              <a:avLst/>
              <a:gdLst>
                <a:gd name="T0" fmla="*/ 5 w 6"/>
                <a:gd name="T1" fmla="*/ 0 h 5"/>
                <a:gd name="T2" fmla="*/ 2 w 6"/>
                <a:gd name="T3" fmla="*/ 0 h 5"/>
                <a:gd name="T4" fmla="*/ 0 w 6"/>
                <a:gd name="T5" fmla="*/ 2 h 5"/>
                <a:gd name="T6" fmla="*/ 3 w 6"/>
                <a:gd name="T7" fmla="*/ 4 h 5"/>
                <a:gd name="T8" fmla="*/ 6 w 6"/>
                <a:gd name="T9" fmla="*/ 3 h 5"/>
                <a:gd name="T10" fmla="*/ 5 w 6"/>
                <a:gd name="T11" fmla="*/ 0 h 5"/>
                <a:gd name="T12" fmla="*/ 1 w 6"/>
                <a:gd name="T13" fmla="*/ 2 h 5"/>
                <a:gd name="T14" fmla="*/ 1 w 6"/>
                <a:gd name="T15" fmla="*/ 1 h 5"/>
                <a:gd name="T16" fmla="*/ 1 w 6"/>
                <a:gd name="T17" fmla="*/ 2 h 5"/>
                <a:gd name="T18" fmla="*/ 5 w 6"/>
                <a:gd name="T19" fmla="*/ 2 h 5"/>
                <a:gd name="T20" fmla="*/ 1 w 6"/>
                <a:gd name="T2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5">
                  <a:moveTo>
                    <a:pt x="5" y="0"/>
                  </a:moveTo>
                  <a:cubicBezTo>
                    <a:pt x="4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" y="3"/>
                    <a:pt x="2" y="4"/>
                    <a:pt x="3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6" y="2"/>
                    <a:pt x="6" y="1"/>
                    <a:pt x="5" y="0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5" y="5"/>
                    <a:pt x="2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5C2E42D-0E31-EFF6-D10D-4C302F4A682B}"/>
                </a:ext>
              </a:extLst>
            </p:cNvPr>
            <p:cNvSpPr/>
            <p:nvPr/>
          </p:nvSpPr>
          <p:spPr bwMode="auto">
            <a:xfrm>
              <a:off x="3271838" y="3260726"/>
              <a:ext cx="738187" cy="52388"/>
            </a:xfrm>
            <a:custGeom>
              <a:avLst/>
              <a:gdLst>
                <a:gd name="T0" fmla="*/ 26 w 29"/>
                <a:gd name="T1" fmla="*/ 1 h 2"/>
                <a:gd name="T2" fmla="*/ 16 w 29"/>
                <a:gd name="T3" fmla="*/ 0 h 2"/>
                <a:gd name="T4" fmla="*/ 1 w 29"/>
                <a:gd name="T5" fmla="*/ 0 h 2"/>
                <a:gd name="T6" fmla="*/ 0 w 29"/>
                <a:gd name="T7" fmla="*/ 1 h 2"/>
                <a:gd name="T8" fmla="*/ 5 w 29"/>
                <a:gd name="T9" fmla="*/ 1 h 2"/>
                <a:gd name="T10" fmla="*/ 12 w 29"/>
                <a:gd name="T11" fmla="*/ 1 h 2"/>
                <a:gd name="T12" fmla="*/ 13 w 29"/>
                <a:gd name="T13" fmla="*/ 1 h 2"/>
                <a:gd name="T14" fmla="*/ 14 w 29"/>
                <a:gd name="T15" fmla="*/ 1 h 2"/>
                <a:gd name="T16" fmla="*/ 16 w 29"/>
                <a:gd name="T17" fmla="*/ 1 h 2"/>
                <a:gd name="T18" fmla="*/ 22 w 29"/>
                <a:gd name="T19" fmla="*/ 1 h 2"/>
                <a:gd name="T20" fmla="*/ 27 w 29"/>
                <a:gd name="T21" fmla="*/ 1 h 2"/>
                <a:gd name="T22" fmla="*/ 28 w 29"/>
                <a:gd name="T23" fmla="*/ 2 h 2"/>
                <a:gd name="T24" fmla="*/ 29 w 29"/>
                <a:gd name="T25" fmla="*/ 1 h 2"/>
                <a:gd name="T26" fmla="*/ 26 w 29"/>
                <a:gd name="T2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">
                  <a:moveTo>
                    <a:pt x="26" y="1"/>
                  </a:moveTo>
                  <a:cubicBezTo>
                    <a:pt x="23" y="1"/>
                    <a:pt x="20" y="0"/>
                    <a:pt x="16" y="0"/>
                  </a:cubicBezTo>
                  <a:cubicBezTo>
                    <a:pt x="11" y="0"/>
                    <a:pt x="5" y="1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3" y="1"/>
                    <a:pt x="5" y="1"/>
                  </a:cubicBezTo>
                  <a:cubicBezTo>
                    <a:pt x="7" y="1"/>
                    <a:pt x="10" y="1"/>
                    <a:pt x="12" y="1"/>
                  </a:cubicBezTo>
                  <a:cubicBezTo>
                    <a:pt x="12" y="1"/>
                    <a:pt x="12" y="1"/>
                    <a:pt x="13" y="1"/>
                  </a:cubicBezTo>
                  <a:cubicBezTo>
                    <a:pt x="13" y="1"/>
                    <a:pt x="13" y="1"/>
                    <a:pt x="14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8" y="1"/>
                    <a:pt x="20" y="1"/>
                    <a:pt x="22" y="1"/>
                  </a:cubicBezTo>
                  <a:cubicBezTo>
                    <a:pt x="24" y="1"/>
                    <a:pt x="26" y="1"/>
                    <a:pt x="27" y="1"/>
                  </a:cubicBezTo>
                  <a:cubicBezTo>
                    <a:pt x="27" y="2"/>
                    <a:pt x="27" y="2"/>
                    <a:pt x="28" y="2"/>
                  </a:cubicBezTo>
                  <a:cubicBezTo>
                    <a:pt x="28" y="2"/>
                    <a:pt x="28" y="1"/>
                    <a:pt x="29" y="1"/>
                  </a:cubicBezTo>
                  <a:cubicBezTo>
                    <a:pt x="29" y="0"/>
                    <a:pt x="27" y="1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025600E4-CF1C-0136-BAF7-8DC51E740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5038" y="3313114"/>
              <a:ext cx="688975" cy="1160463"/>
            </a:xfrm>
            <a:custGeom>
              <a:avLst/>
              <a:gdLst>
                <a:gd name="T0" fmla="*/ 14 w 27"/>
                <a:gd name="T1" fmla="*/ 12 h 45"/>
                <a:gd name="T2" fmla="*/ 19 w 27"/>
                <a:gd name="T3" fmla="*/ 0 h 45"/>
                <a:gd name="T4" fmla="*/ 13 w 27"/>
                <a:gd name="T5" fmla="*/ 11 h 45"/>
                <a:gd name="T6" fmla="*/ 1 w 27"/>
                <a:gd name="T7" fmla="*/ 15 h 45"/>
                <a:gd name="T8" fmla="*/ 1 w 27"/>
                <a:gd name="T9" fmla="*/ 28 h 45"/>
                <a:gd name="T10" fmla="*/ 2 w 27"/>
                <a:gd name="T11" fmla="*/ 37 h 45"/>
                <a:gd name="T12" fmla="*/ 2 w 27"/>
                <a:gd name="T13" fmla="*/ 45 h 45"/>
                <a:gd name="T14" fmla="*/ 4 w 27"/>
                <a:gd name="T15" fmla="*/ 44 h 45"/>
                <a:gd name="T16" fmla="*/ 6 w 27"/>
                <a:gd name="T17" fmla="*/ 41 h 45"/>
                <a:gd name="T18" fmla="*/ 17 w 27"/>
                <a:gd name="T19" fmla="*/ 30 h 45"/>
                <a:gd name="T20" fmla="*/ 26 w 27"/>
                <a:gd name="T21" fmla="*/ 21 h 45"/>
                <a:gd name="T22" fmla="*/ 27 w 27"/>
                <a:gd name="T23" fmla="*/ 19 h 45"/>
                <a:gd name="T24" fmla="*/ 2 w 27"/>
                <a:gd name="T25" fmla="*/ 17 h 45"/>
                <a:gd name="T26" fmla="*/ 9 w 27"/>
                <a:gd name="T27" fmla="*/ 17 h 45"/>
                <a:gd name="T28" fmla="*/ 3 w 27"/>
                <a:gd name="T29" fmla="*/ 23 h 45"/>
                <a:gd name="T30" fmla="*/ 11 w 27"/>
                <a:gd name="T31" fmla="*/ 24 h 45"/>
                <a:gd name="T32" fmla="*/ 15 w 27"/>
                <a:gd name="T33" fmla="*/ 19 h 45"/>
                <a:gd name="T34" fmla="*/ 14 w 27"/>
                <a:gd name="T35" fmla="*/ 25 h 45"/>
                <a:gd name="T36" fmla="*/ 13 w 27"/>
                <a:gd name="T37" fmla="*/ 26 h 45"/>
                <a:gd name="T38" fmla="*/ 7 w 27"/>
                <a:gd name="T39" fmla="*/ 33 h 45"/>
                <a:gd name="T40" fmla="*/ 11 w 27"/>
                <a:gd name="T41" fmla="*/ 26 h 45"/>
                <a:gd name="T42" fmla="*/ 10 w 27"/>
                <a:gd name="T43" fmla="*/ 24 h 45"/>
                <a:gd name="T44" fmla="*/ 10 w 27"/>
                <a:gd name="T45" fmla="*/ 17 h 45"/>
                <a:gd name="T46" fmla="*/ 10 w 27"/>
                <a:gd name="T47" fmla="*/ 24 h 45"/>
                <a:gd name="T48" fmla="*/ 5 w 27"/>
                <a:gd name="T49" fmla="*/ 24 h 45"/>
                <a:gd name="T50" fmla="*/ 3 w 27"/>
                <a:gd name="T51" fmla="*/ 24 h 45"/>
                <a:gd name="T52" fmla="*/ 5 w 27"/>
                <a:gd name="T53" fmla="*/ 25 h 45"/>
                <a:gd name="T54" fmla="*/ 7 w 27"/>
                <a:gd name="T55" fmla="*/ 24 h 45"/>
                <a:gd name="T56" fmla="*/ 4 w 27"/>
                <a:gd name="T57" fmla="*/ 29 h 45"/>
                <a:gd name="T58" fmla="*/ 7 w 27"/>
                <a:gd name="T59" fmla="*/ 26 h 45"/>
                <a:gd name="T60" fmla="*/ 8 w 27"/>
                <a:gd name="T61" fmla="*/ 25 h 45"/>
                <a:gd name="T62" fmla="*/ 5 w 27"/>
                <a:gd name="T63" fmla="*/ 32 h 45"/>
                <a:gd name="T64" fmla="*/ 4 w 27"/>
                <a:gd name="T65" fmla="*/ 29 h 45"/>
                <a:gd name="T66" fmla="*/ 5 w 27"/>
                <a:gd name="T67" fmla="*/ 33 h 45"/>
                <a:gd name="T68" fmla="*/ 3 w 27"/>
                <a:gd name="T69" fmla="*/ 33 h 45"/>
                <a:gd name="T70" fmla="*/ 3 w 27"/>
                <a:gd name="T71" fmla="*/ 39 h 45"/>
                <a:gd name="T72" fmla="*/ 3 w 27"/>
                <a:gd name="T73" fmla="*/ 40 h 45"/>
                <a:gd name="T74" fmla="*/ 4 w 27"/>
                <a:gd name="T75" fmla="*/ 36 h 45"/>
                <a:gd name="T76" fmla="*/ 7 w 27"/>
                <a:gd name="T77" fmla="*/ 34 h 45"/>
                <a:gd name="T78" fmla="*/ 6 w 27"/>
                <a:gd name="T79" fmla="*/ 38 h 45"/>
                <a:gd name="T80" fmla="*/ 7 w 27"/>
                <a:gd name="T81" fmla="*/ 37 h 45"/>
                <a:gd name="T82" fmla="*/ 8 w 27"/>
                <a:gd name="T83" fmla="*/ 36 h 45"/>
                <a:gd name="T84" fmla="*/ 8 w 27"/>
                <a:gd name="T85" fmla="*/ 36 h 45"/>
                <a:gd name="T86" fmla="*/ 5 w 27"/>
                <a:gd name="T87" fmla="*/ 37 h 45"/>
                <a:gd name="T88" fmla="*/ 9 w 27"/>
                <a:gd name="T89" fmla="*/ 34 h 45"/>
                <a:gd name="T90" fmla="*/ 8 w 27"/>
                <a:gd name="T91" fmla="*/ 33 h 45"/>
                <a:gd name="T92" fmla="*/ 14 w 27"/>
                <a:gd name="T93" fmla="*/ 27 h 45"/>
                <a:gd name="T94" fmla="*/ 10 w 27"/>
                <a:gd name="T95" fmla="*/ 34 h 45"/>
                <a:gd name="T96" fmla="*/ 10 w 27"/>
                <a:gd name="T97" fmla="*/ 35 h 45"/>
                <a:gd name="T98" fmla="*/ 16 w 27"/>
                <a:gd name="T99" fmla="*/ 29 h 45"/>
                <a:gd name="T100" fmla="*/ 17 w 27"/>
                <a:gd name="T101" fmla="*/ 27 h 45"/>
                <a:gd name="T102" fmla="*/ 15 w 27"/>
                <a:gd name="T103" fmla="*/ 24 h 45"/>
                <a:gd name="T104" fmla="*/ 18 w 27"/>
                <a:gd name="T105" fmla="*/ 22 h 45"/>
                <a:gd name="T106" fmla="*/ 17 w 27"/>
                <a:gd name="T107" fmla="*/ 27 h 45"/>
                <a:gd name="T108" fmla="*/ 20 w 27"/>
                <a:gd name="T109" fmla="*/ 21 h 45"/>
                <a:gd name="T110" fmla="*/ 15 w 27"/>
                <a:gd name="T111" fmla="*/ 18 h 45"/>
                <a:gd name="T112" fmla="*/ 3 w 27"/>
                <a:gd name="T113" fmla="*/ 16 h 45"/>
                <a:gd name="T114" fmla="*/ 12 w 27"/>
                <a:gd name="T115" fmla="*/ 13 h 45"/>
                <a:gd name="T116" fmla="*/ 24 w 27"/>
                <a:gd name="T117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" h="45">
                  <a:moveTo>
                    <a:pt x="23" y="16"/>
                  </a:moveTo>
                  <a:cubicBezTo>
                    <a:pt x="20" y="14"/>
                    <a:pt x="17" y="13"/>
                    <a:pt x="14" y="12"/>
                  </a:cubicBezTo>
                  <a:cubicBezTo>
                    <a:pt x="15" y="7"/>
                    <a:pt x="17" y="4"/>
                    <a:pt x="19" y="1"/>
                  </a:cubicBezTo>
                  <a:cubicBezTo>
                    <a:pt x="19" y="1"/>
                    <a:pt x="19" y="1"/>
                    <a:pt x="19" y="0"/>
                  </a:cubicBezTo>
                  <a:cubicBezTo>
                    <a:pt x="18" y="1"/>
                    <a:pt x="17" y="3"/>
                    <a:pt x="17" y="4"/>
                  </a:cubicBezTo>
                  <a:cubicBezTo>
                    <a:pt x="15" y="6"/>
                    <a:pt x="14" y="9"/>
                    <a:pt x="13" y="11"/>
                  </a:cubicBezTo>
                  <a:cubicBezTo>
                    <a:pt x="9" y="11"/>
                    <a:pt x="5" y="9"/>
                    <a:pt x="1" y="10"/>
                  </a:cubicBezTo>
                  <a:cubicBezTo>
                    <a:pt x="0" y="12"/>
                    <a:pt x="1" y="13"/>
                    <a:pt x="1" y="15"/>
                  </a:cubicBezTo>
                  <a:cubicBezTo>
                    <a:pt x="1" y="16"/>
                    <a:pt x="1" y="18"/>
                    <a:pt x="1" y="20"/>
                  </a:cubicBezTo>
                  <a:cubicBezTo>
                    <a:pt x="1" y="23"/>
                    <a:pt x="1" y="26"/>
                    <a:pt x="1" y="28"/>
                  </a:cubicBezTo>
                  <a:cubicBezTo>
                    <a:pt x="1" y="31"/>
                    <a:pt x="1" y="33"/>
                    <a:pt x="2" y="35"/>
                  </a:cubicBezTo>
                  <a:cubicBezTo>
                    <a:pt x="2" y="36"/>
                    <a:pt x="2" y="36"/>
                    <a:pt x="2" y="37"/>
                  </a:cubicBezTo>
                  <a:cubicBezTo>
                    <a:pt x="2" y="38"/>
                    <a:pt x="2" y="39"/>
                    <a:pt x="2" y="40"/>
                  </a:cubicBezTo>
                  <a:cubicBezTo>
                    <a:pt x="2" y="42"/>
                    <a:pt x="2" y="43"/>
                    <a:pt x="2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4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5" y="43"/>
                    <a:pt x="6" y="42"/>
                    <a:pt x="6" y="41"/>
                  </a:cubicBezTo>
                  <a:cubicBezTo>
                    <a:pt x="6" y="41"/>
                    <a:pt x="7" y="41"/>
                    <a:pt x="7" y="41"/>
                  </a:cubicBezTo>
                  <a:cubicBezTo>
                    <a:pt x="10" y="37"/>
                    <a:pt x="14" y="34"/>
                    <a:pt x="17" y="30"/>
                  </a:cubicBezTo>
                  <a:cubicBezTo>
                    <a:pt x="18" y="29"/>
                    <a:pt x="19" y="28"/>
                    <a:pt x="20" y="26"/>
                  </a:cubicBezTo>
                  <a:cubicBezTo>
                    <a:pt x="23" y="25"/>
                    <a:pt x="24" y="22"/>
                    <a:pt x="26" y="21"/>
                  </a:cubicBezTo>
                  <a:cubicBezTo>
                    <a:pt x="27" y="21"/>
                    <a:pt x="26" y="21"/>
                    <a:pt x="26" y="20"/>
                  </a:cubicBezTo>
                  <a:cubicBezTo>
                    <a:pt x="26" y="20"/>
                    <a:pt x="27" y="20"/>
                    <a:pt x="27" y="19"/>
                  </a:cubicBezTo>
                  <a:cubicBezTo>
                    <a:pt x="26" y="18"/>
                    <a:pt x="24" y="17"/>
                    <a:pt x="23" y="16"/>
                  </a:cubicBezTo>
                  <a:close/>
                  <a:moveTo>
                    <a:pt x="2" y="17"/>
                  </a:moveTo>
                  <a:cubicBezTo>
                    <a:pt x="3" y="17"/>
                    <a:pt x="3" y="16"/>
                    <a:pt x="3" y="16"/>
                  </a:cubicBezTo>
                  <a:cubicBezTo>
                    <a:pt x="4" y="17"/>
                    <a:pt x="7" y="16"/>
                    <a:pt x="9" y="17"/>
                  </a:cubicBezTo>
                  <a:cubicBezTo>
                    <a:pt x="7" y="19"/>
                    <a:pt x="6" y="20"/>
                    <a:pt x="4" y="22"/>
                  </a:cubicBezTo>
                  <a:cubicBezTo>
                    <a:pt x="4" y="23"/>
                    <a:pt x="4" y="23"/>
                    <a:pt x="3" y="23"/>
                  </a:cubicBezTo>
                  <a:cubicBezTo>
                    <a:pt x="2" y="21"/>
                    <a:pt x="3" y="19"/>
                    <a:pt x="2" y="17"/>
                  </a:cubicBezTo>
                  <a:close/>
                  <a:moveTo>
                    <a:pt x="11" y="24"/>
                  </a:moveTo>
                  <a:cubicBezTo>
                    <a:pt x="11" y="23"/>
                    <a:pt x="12" y="23"/>
                    <a:pt x="13" y="22"/>
                  </a:cubicBezTo>
                  <a:cubicBezTo>
                    <a:pt x="14" y="21"/>
                    <a:pt x="14" y="20"/>
                    <a:pt x="15" y="19"/>
                  </a:cubicBezTo>
                  <a:cubicBezTo>
                    <a:pt x="16" y="19"/>
                    <a:pt x="17" y="20"/>
                    <a:pt x="18" y="21"/>
                  </a:cubicBezTo>
                  <a:cubicBezTo>
                    <a:pt x="17" y="22"/>
                    <a:pt x="15" y="24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lose/>
                  <a:moveTo>
                    <a:pt x="13" y="26"/>
                  </a:moveTo>
                  <a:cubicBezTo>
                    <a:pt x="13" y="26"/>
                    <a:pt x="12" y="27"/>
                    <a:pt x="11" y="28"/>
                  </a:cubicBezTo>
                  <a:cubicBezTo>
                    <a:pt x="10" y="29"/>
                    <a:pt x="9" y="31"/>
                    <a:pt x="7" y="33"/>
                  </a:cubicBezTo>
                  <a:cubicBezTo>
                    <a:pt x="6" y="33"/>
                    <a:pt x="6" y="32"/>
                    <a:pt x="6" y="32"/>
                  </a:cubicBezTo>
                  <a:cubicBezTo>
                    <a:pt x="7" y="30"/>
                    <a:pt x="9" y="28"/>
                    <a:pt x="11" y="26"/>
                  </a:cubicBezTo>
                  <a:cubicBezTo>
                    <a:pt x="12" y="25"/>
                    <a:pt x="12" y="26"/>
                    <a:pt x="13" y="26"/>
                  </a:cubicBezTo>
                  <a:close/>
                  <a:moveTo>
                    <a:pt x="10" y="24"/>
                  </a:moveTo>
                  <a:cubicBezTo>
                    <a:pt x="8" y="23"/>
                    <a:pt x="6" y="23"/>
                    <a:pt x="5" y="23"/>
                  </a:cubicBezTo>
                  <a:cubicBezTo>
                    <a:pt x="6" y="21"/>
                    <a:pt x="8" y="19"/>
                    <a:pt x="10" y="17"/>
                  </a:cubicBezTo>
                  <a:cubicBezTo>
                    <a:pt x="11" y="18"/>
                    <a:pt x="13" y="18"/>
                    <a:pt x="14" y="18"/>
                  </a:cubicBezTo>
                  <a:cubicBezTo>
                    <a:pt x="13" y="20"/>
                    <a:pt x="11" y="22"/>
                    <a:pt x="10" y="24"/>
                  </a:cubicBezTo>
                  <a:close/>
                  <a:moveTo>
                    <a:pt x="3" y="24"/>
                  </a:moveTo>
                  <a:cubicBezTo>
                    <a:pt x="3" y="24"/>
                    <a:pt x="4" y="24"/>
                    <a:pt x="5" y="24"/>
                  </a:cubicBezTo>
                  <a:cubicBezTo>
                    <a:pt x="4" y="24"/>
                    <a:pt x="4" y="25"/>
                    <a:pt x="3" y="26"/>
                  </a:cubicBezTo>
                  <a:cubicBezTo>
                    <a:pt x="3" y="25"/>
                    <a:pt x="3" y="25"/>
                    <a:pt x="3" y="24"/>
                  </a:cubicBezTo>
                  <a:close/>
                  <a:moveTo>
                    <a:pt x="3" y="29"/>
                  </a:moveTo>
                  <a:cubicBezTo>
                    <a:pt x="3" y="27"/>
                    <a:pt x="4" y="26"/>
                    <a:pt x="5" y="25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6" y="24"/>
                    <a:pt x="7" y="24"/>
                    <a:pt x="7" y="24"/>
                  </a:cubicBezTo>
                  <a:cubicBezTo>
                    <a:pt x="6" y="26"/>
                    <a:pt x="5" y="28"/>
                    <a:pt x="3" y="29"/>
                  </a:cubicBezTo>
                  <a:close/>
                  <a:moveTo>
                    <a:pt x="4" y="29"/>
                  </a:moveTo>
                  <a:cubicBezTo>
                    <a:pt x="5" y="29"/>
                    <a:pt x="5" y="28"/>
                    <a:pt x="5" y="28"/>
                  </a:cubicBezTo>
                  <a:cubicBezTo>
                    <a:pt x="6" y="28"/>
                    <a:pt x="6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9" y="25"/>
                    <a:pt x="10" y="25"/>
                    <a:pt x="11" y="25"/>
                  </a:cubicBezTo>
                  <a:cubicBezTo>
                    <a:pt x="9" y="27"/>
                    <a:pt x="6" y="30"/>
                    <a:pt x="5" y="32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1"/>
                    <a:pt x="3" y="30"/>
                    <a:pt x="4" y="29"/>
                  </a:cubicBezTo>
                  <a:close/>
                  <a:moveTo>
                    <a:pt x="3" y="33"/>
                  </a:moveTo>
                  <a:cubicBezTo>
                    <a:pt x="4" y="33"/>
                    <a:pt x="4" y="34"/>
                    <a:pt x="5" y="33"/>
                  </a:cubicBezTo>
                  <a:cubicBezTo>
                    <a:pt x="5" y="34"/>
                    <a:pt x="4" y="34"/>
                    <a:pt x="4" y="35"/>
                  </a:cubicBezTo>
                  <a:cubicBezTo>
                    <a:pt x="3" y="35"/>
                    <a:pt x="3" y="33"/>
                    <a:pt x="3" y="33"/>
                  </a:cubicBezTo>
                  <a:close/>
                  <a:moveTo>
                    <a:pt x="3" y="40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4" y="38"/>
                    <a:pt x="4" y="39"/>
                    <a:pt x="4" y="38"/>
                  </a:cubicBezTo>
                  <a:cubicBezTo>
                    <a:pt x="4" y="39"/>
                    <a:pt x="4" y="39"/>
                    <a:pt x="3" y="40"/>
                  </a:cubicBezTo>
                  <a:close/>
                  <a:moveTo>
                    <a:pt x="3" y="38"/>
                  </a:moveTo>
                  <a:cubicBezTo>
                    <a:pt x="3" y="37"/>
                    <a:pt x="3" y="37"/>
                    <a:pt x="4" y="36"/>
                  </a:cubicBezTo>
                  <a:cubicBezTo>
                    <a:pt x="4" y="35"/>
                    <a:pt x="6" y="35"/>
                    <a:pt x="6" y="34"/>
                  </a:cubicBezTo>
                  <a:cubicBezTo>
                    <a:pt x="7" y="33"/>
                    <a:pt x="6" y="34"/>
                    <a:pt x="7" y="34"/>
                  </a:cubicBezTo>
                  <a:cubicBezTo>
                    <a:pt x="6" y="35"/>
                    <a:pt x="5" y="37"/>
                    <a:pt x="3" y="38"/>
                  </a:cubicBezTo>
                  <a:close/>
                  <a:moveTo>
                    <a:pt x="6" y="38"/>
                  </a:moveTo>
                  <a:cubicBezTo>
                    <a:pt x="6" y="38"/>
                    <a:pt x="7" y="38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8"/>
                    <a:pt x="6" y="38"/>
                  </a:cubicBezTo>
                  <a:close/>
                  <a:moveTo>
                    <a:pt x="8" y="36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lose/>
                  <a:moveTo>
                    <a:pt x="5" y="38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6" y="36"/>
                    <a:pt x="7" y="35"/>
                    <a:pt x="8" y="34"/>
                  </a:cubicBezTo>
                  <a:cubicBezTo>
                    <a:pt x="8" y="34"/>
                    <a:pt x="8" y="34"/>
                    <a:pt x="9" y="34"/>
                  </a:cubicBezTo>
                  <a:cubicBezTo>
                    <a:pt x="7" y="36"/>
                    <a:pt x="7" y="37"/>
                    <a:pt x="5" y="38"/>
                  </a:cubicBezTo>
                  <a:close/>
                  <a:moveTo>
                    <a:pt x="8" y="33"/>
                  </a:moveTo>
                  <a:cubicBezTo>
                    <a:pt x="9" y="31"/>
                    <a:pt x="11" y="29"/>
                    <a:pt x="13" y="27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4" y="26"/>
                    <a:pt x="15" y="27"/>
                    <a:pt x="15" y="27"/>
                  </a:cubicBezTo>
                  <a:cubicBezTo>
                    <a:pt x="14" y="29"/>
                    <a:pt x="11" y="32"/>
                    <a:pt x="10" y="34"/>
                  </a:cubicBezTo>
                  <a:cubicBezTo>
                    <a:pt x="9" y="34"/>
                    <a:pt x="9" y="33"/>
                    <a:pt x="8" y="33"/>
                  </a:cubicBezTo>
                  <a:close/>
                  <a:moveTo>
                    <a:pt x="10" y="35"/>
                  </a:moveTo>
                  <a:cubicBezTo>
                    <a:pt x="12" y="32"/>
                    <a:pt x="14" y="30"/>
                    <a:pt x="16" y="28"/>
                  </a:cubicBezTo>
                  <a:cubicBezTo>
                    <a:pt x="16" y="28"/>
                    <a:pt x="16" y="28"/>
                    <a:pt x="16" y="29"/>
                  </a:cubicBezTo>
                  <a:cubicBezTo>
                    <a:pt x="14" y="31"/>
                    <a:pt x="13" y="33"/>
                    <a:pt x="10" y="35"/>
                  </a:cubicBezTo>
                  <a:close/>
                  <a:moveTo>
                    <a:pt x="17" y="27"/>
                  </a:moveTo>
                  <a:cubicBezTo>
                    <a:pt x="16" y="27"/>
                    <a:pt x="16" y="26"/>
                    <a:pt x="15" y="26"/>
                  </a:cubicBezTo>
                  <a:cubicBezTo>
                    <a:pt x="15" y="25"/>
                    <a:pt x="16" y="25"/>
                    <a:pt x="15" y="24"/>
                  </a:cubicBezTo>
                  <a:cubicBezTo>
                    <a:pt x="15" y="24"/>
                    <a:pt x="16" y="24"/>
                    <a:pt x="16" y="24"/>
                  </a:cubicBezTo>
                  <a:cubicBezTo>
                    <a:pt x="17" y="24"/>
                    <a:pt x="17" y="22"/>
                    <a:pt x="18" y="22"/>
                  </a:cubicBezTo>
                  <a:cubicBezTo>
                    <a:pt x="19" y="21"/>
                    <a:pt x="20" y="22"/>
                    <a:pt x="21" y="23"/>
                  </a:cubicBezTo>
                  <a:cubicBezTo>
                    <a:pt x="20" y="25"/>
                    <a:pt x="18" y="26"/>
                    <a:pt x="17" y="27"/>
                  </a:cubicBezTo>
                  <a:close/>
                  <a:moveTo>
                    <a:pt x="22" y="22"/>
                  </a:moveTo>
                  <a:cubicBezTo>
                    <a:pt x="21" y="22"/>
                    <a:pt x="21" y="21"/>
                    <a:pt x="20" y="21"/>
                  </a:cubicBezTo>
                  <a:cubicBezTo>
                    <a:pt x="19" y="20"/>
                    <a:pt x="18" y="20"/>
                    <a:pt x="17" y="19"/>
                  </a:cubicBezTo>
                  <a:cubicBezTo>
                    <a:pt x="16" y="19"/>
                    <a:pt x="16" y="18"/>
                    <a:pt x="15" y="18"/>
                  </a:cubicBezTo>
                  <a:cubicBezTo>
                    <a:pt x="12" y="17"/>
                    <a:pt x="8" y="15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4"/>
                    <a:pt x="2" y="14"/>
                    <a:pt x="3" y="12"/>
                  </a:cubicBezTo>
                  <a:cubicBezTo>
                    <a:pt x="7" y="11"/>
                    <a:pt x="9" y="12"/>
                    <a:pt x="12" y="13"/>
                  </a:cubicBezTo>
                  <a:cubicBezTo>
                    <a:pt x="12" y="13"/>
                    <a:pt x="13" y="13"/>
                    <a:pt x="14" y="13"/>
                  </a:cubicBezTo>
                  <a:cubicBezTo>
                    <a:pt x="17" y="15"/>
                    <a:pt x="21" y="17"/>
                    <a:pt x="24" y="20"/>
                  </a:cubicBezTo>
                  <a:cubicBezTo>
                    <a:pt x="24" y="21"/>
                    <a:pt x="23" y="22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F3E5A77A-40AD-218E-E326-B72515309E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5901" y="3570289"/>
              <a:ext cx="2014537" cy="1652588"/>
            </a:xfrm>
            <a:custGeom>
              <a:avLst/>
              <a:gdLst>
                <a:gd name="T0" fmla="*/ 76 w 79"/>
                <a:gd name="T1" fmla="*/ 3 h 64"/>
                <a:gd name="T2" fmla="*/ 75 w 79"/>
                <a:gd name="T3" fmla="*/ 0 h 64"/>
                <a:gd name="T4" fmla="*/ 63 w 79"/>
                <a:gd name="T5" fmla="*/ 4 h 64"/>
                <a:gd name="T6" fmla="*/ 44 w 79"/>
                <a:gd name="T7" fmla="*/ 31 h 64"/>
                <a:gd name="T8" fmla="*/ 44 w 79"/>
                <a:gd name="T9" fmla="*/ 37 h 64"/>
                <a:gd name="T10" fmla="*/ 30 w 79"/>
                <a:gd name="T11" fmla="*/ 41 h 64"/>
                <a:gd name="T12" fmla="*/ 24 w 79"/>
                <a:gd name="T13" fmla="*/ 43 h 64"/>
                <a:gd name="T14" fmla="*/ 22 w 79"/>
                <a:gd name="T15" fmla="*/ 43 h 64"/>
                <a:gd name="T16" fmla="*/ 7 w 79"/>
                <a:gd name="T17" fmla="*/ 44 h 64"/>
                <a:gd name="T18" fmla="*/ 2 w 79"/>
                <a:gd name="T19" fmla="*/ 42 h 64"/>
                <a:gd name="T20" fmla="*/ 1 w 79"/>
                <a:gd name="T21" fmla="*/ 44 h 64"/>
                <a:gd name="T22" fmla="*/ 13 w 79"/>
                <a:gd name="T23" fmla="*/ 44 h 64"/>
                <a:gd name="T24" fmla="*/ 24 w 79"/>
                <a:gd name="T25" fmla="*/ 44 h 64"/>
                <a:gd name="T26" fmla="*/ 31 w 79"/>
                <a:gd name="T27" fmla="*/ 41 h 64"/>
                <a:gd name="T28" fmla="*/ 39 w 79"/>
                <a:gd name="T29" fmla="*/ 39 h 64"/>
                <a:gd name="T30" fmla="*/ 45 w 79"/>
                <a:gd name="T31" fmla="*/ 44 h 64"/>
                <a:gd name="T32" fmla="*/ 47 w 79"/>
                <a:gd name="T33" fmla="*/ 52 h 64"/>
                <a:gd name="T34" fmla="*/ 54 w 79"/>
                <a:gd name="T35" fmla="*/ 62 h 64"/>
                <a:gd name="T36" fmla="*/ 55 w 79"/>
                <a:gd name="T37" fmla="*/ 64 h 64"/>
                <a:gd name="T38" fmla="*/ 57 w 79"/>
                <a:gd name="T39" fmla="*/ 62 h 64"/>
                <a:gd name="T40" fmla="*/ 61 w 79"/>
                <a:gd name="T41" fmla="*/ 58 h 64"/>
                <a:gd name="T42" fmla="*/ 65 w 79"/>
                <a:gd name="T43" fmla="*/ 53 h 64"/>
                <a:gd name="T44" fmla="*/ 73 w 79"/>
                <a:gd name="T45" fmla="*/ 44 h 64"/>
                <a:gd name="T46" fmla="*/ 79 w 79"/>
                <a:gd name="T47" fmla="*/ 37 h 64"/>
                <a:gd name="T48" fmla="*/ 76 w 79"/>
                <a:gd name="T49" fmla="*/ 3 h 64"/>
                <a:gd name="T50" fmla="*/ 6 w 79"/>
                <a:gd name="T51" fmla="*/ 44 h 64"/>
                <a:gd name="T52" fmla="*/ 5 w 79"/>
                <a:gd name="T53" fmla="*/ 44 h 64"/>
                <a:gd name="T54" fmla="*/ 2 w 79"/>
                <a:gd name="T55" fmla="*/ 43 h 64"/>
                <a:gd name="T56" fmla="*/ 77 w 79"/>
                <a:gd name="T57" fmla="*/ 22 h 64"/>
                <a:gd name="T58" fmla="*/ 76 w 79"/>
                <a:gd name="T59" fmla="*/ 9 h 64"/>
                <a:gd name="T60" fmla="*/ 76 w 79"/>
                <a:gd name="T61" fmla="*/ 9 h 64"/>
                <a:gd name="T62" fmla="*/ 76 w 79"/>
                <a:gd name="T63" fmla="*/ 11 h 64"/>
                <a:gd name="T64" fmla="*/ 75 w 79"/>
                <a:gd name="T65" fmla="*/ 8 h 64"/>
                <a:gd name="T66" fmla="*/ 76 w 79"/>
                <a:gd name="T67" fmla="*/ 9 h 64"/>
                <a:gd name="T68" fmla="*/ 52 w 79"/>
                <a:gd name="T69" fmla="*/ 16 h 64"/>
                <a:gd name="T70" fmla="*/ 52 w 79"/>
                <a:gd name="T71" fmla="*/ 16 h 64"/>
                <a:gd name="T72" fmla="*/ 49 w 79"/>
                <a:gd name="T73" fmla="*/ 22 h 64"/>
                <a:gd name="T74" fmla="*/ 48 w 79"/>
                <a:gd name="T75" fmla="*/ 20 h 64"/>
                <a:gd name="T76" fmla="*/ 48 w 79"/>
                <a:gd name="T77" fmla="*/ 20 h 64"/>
                <a:gd name="T78" fmla="*/ 74 w 79"/>
                <a:gd name="T79" fmla="*/ 40 h 64"/>
                <a:gd name="T80" fmla="*/ 70 w 79"/>
                <a:gd name="T81" fmla="*/ 46 h 64"/>
                <a:gd name="T82" fmla="*/ 59 w 79"/>
                <a:gd name="T83" fmla="*/ 57 h 64"/>
                <a:gd name="T84" fmla="*/ 56 w 79"/>
                <a:gd name="T85" fmla="*/ 60 h 64"/>
                <a:gd name="T86" fmla="*/ 49 w 79"/>
                <a:gd name="T87" fmla="*/ 51 h 64"/>
                <a:gd name="T88" fmla="*/ 49 w 79"/>
                <a:gd name="T89" fmla="*/ 50 h 64"/>
                <a:gd name="T90" fmla="*/ 46 w 79"/>
                <a:gd name="T91" fmla="*/ 36 h 64"/>
                <a:gd name="T92" fmla="*/ 49 w 79"/>
                <a:gd name="T93" fmla="*/ 22 h 64"/>
                <a:gd name="T94" fmla="*/ 57 w 79"/>
                <a:gd name="T95" fmla="*/ 11 h 64"/>
                <a:gd name="T96" fmla="*/ 74 w 79"/>
                <a:gd name="T97" fmla="*/ 3 h 64"/>
                <a:gd name="T98" fmla="*/ 77 w 79"/>
                <a:gd name="T99" fmla="*/ 3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" h="64">
                  <a:moveTo>
                    <a:pt x="76" y="3"/>
                  </a:moveTo>
                  <a:cubicBezTo>
                    <a:pt x="76" y="3"/>
                    <a:pt x="76" y="3"/>
                    <a:pt x="76" y="3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1"/>
                    <a:pt x="76" y="1"/>
                    <a:pt x="75" y="0"/>
                  </a:cubicBezTo>
                  <a:cubicBezTo>
                    <a:pt x="73" y="0"/>
                    <a:pt x="71" y="1"/>
                    <a:pt x="69" y="1"/>
                  </a:cubicBezTo>
                  <a:cubicBezTo>
                    <a:pt x="67" y="2"/>
                    <a:pt x="65" y="3"/>
                    <a:pt x="63" y="4"/>
                  </a:cubicBezTo>
                  <a:cubicBezTo>
                    <a:pt x="60" y="6"/>
                    <a:pt x="57" y="7"/>
                    <a:pt x="55" y="10"/>
                  </a:cubicBezTo>
                  <a:cubicBezTo>
                    <a:pt x="50" y="15"/>
                    <a:pt x="45" y="21"/>
                    <a:pt x="44" y="31"/>
                  </a:cubicBezTo>
                  <a:cubicBezTo>
                    <a:pt x="44" y="31"/>
                    <a:pt x="44" y="30"/>
                    <a:pt x="44" y="31"/>
                  </a:cubicBezTo>
                  <a:cubicBezTo>
                    <a:pt x="43" y="33"/>
                    <a:pt x="44" y="35"/>
                    <a:pt x="44" y="37"/>
                  </a:cubicBezTo>
                  <a:cubicBezTo>
                    <a:pt x="42" y="37"/>
                    <a:pt x="40" y="38"/>
                    <a:pt x="38" y="39"/>
                  </a:cubicBezTo>
                  <a:cubicBezTo>
                    <a:pt x="35" y="39"/>
                    <a:pt x="32" y="40"/>
                    <a:pt x="30" y="41"/>
                  </a:cubicBezTo>
                  <a:cubicBezTo>
                    <a:pt x="29" y="41"/>
                    <a:pt x="28" y="42"/>
                    <a:pt x="27" y="42"/>
                  </a:cubicBezTo>
                  <a:cubicBezTo>
                    <a:pt x="26" y="42"/>
                    <a:pt x="25" y="43"/>
                    <a:pt x="24" y="43"/>
                  </a:cubicBezTo>
                  <a:cubicBezTo>
                    <a:pt x="24" y="43"/>
                    <a:pt x="23" y="43"/>
                    <a:pt x="23" y="43"/>
                  </a:cubicBezTo>
                  <a:cubicBezTo>
                    <a:pt x="23" y="43"/>
                    <a:pt x="23" y="43"/>
                    <a:pt x="22" y="43"/>
                  </a:cubicBezTo>
                  <a:cubicBezTo>
                    <a:pt x="21" y="43"/>
                    <a:pt x="20" y="43"/>
                    <a:pt x="19" y="43"/>
                  </a:cubicBezTo>
                  <a:cubicBezTo>
                    <a:pt x="15" y="43"/>
                    <a:pt x="11" y="43"/>
                    <a:pt x="7" y="44"/>
                  </a:cubicBezTo>
                  <a:cubicBezTo>
                    <a:pt x="7" y="43"/>
                    <a:pt x="6" y="41"/>
                    <a:pt x="5" y="41"/>
                  </a:cubicBezTo>
                  <a:cubicBezTo>
                    <a:pt x="4" y="41"/>
                    <a:pt x="3" y="42"/>
                    <a:pt x="2" y="42"/>
                  </a:cubicBezTo>
                  <a:cubicBezTo>
                    <a:pt x="2" y="43"/>
                    <a:pt x="0" y="43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2" y="46"/>
                    <a:pt x="6" y="47"/>
                    <a:pt x="7" y="44"/>
                  </a:cubicBezTo>
                  <a:cubicBezTo>
                    <a:pt x="9" y="44"/>
                    <a:pt x="11" y="44"/>
                    <a:pt x="13" y="44"/>
                  </a:cubicBezTo>
                  <a:cubicBezTo>
                    <a:pt x="17" y="44"/>
                    <a:pt x="20" y="44"/>
                    <a:pt x="23" y="44"/>
                  </a:cubicBezTo>
                  <a:cubicBezTo>
                    <a:pt x="23" y="44"/>
                    <a:pt x="24" y="44"/>
                    <a:pt x="24" y="44"/>
                  </a:cubicBezTo>
                  <a:cubicBezTo>
                    <a:pt x="26" y="43"/>
                    <a:pt x="29" y="42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1" y="41"/>
                    <a:pt x="32" y="41"/>
                  </a:cubicBezTo>
                  <a:cubicBezTo>
                    <a:pt x="34" y="40"/>
                    <a:pt x="37" y="40"/>
                    <a:pt x="39" y="39"/>
                  </a:cubicBezTo>
                  <a:cubicBezTo>
                    <a:pt x="41" y="38"/>
                    <a:pt x="42" y="37"/>
                    <a:pt x="44" y="38"/>
                  </a:cubicBezTo>
                  <a:cubicBezTo>
                    <a:pt x="44" y="40"/>
                    <a:pt x="44" y="42"/>
                    <a:pt x="45" y="44"/>
                  </a:cubicBezTo>
                  <a:cubicBezTo>
                    <a:pt x="45" y="46"/>
                    <a:pt x="46" y="48"/>
                    <a:pt x="47" y="50"/>
                  </a:cubicBezTo>
                  <a:cubicBezTo>
                    <a:pt x="47" y="51"/>
                    <a:pt x="47" y="52"/>
                    <a:pt x="47" y="52"/>
                  </a:cubicBezTo>
                  <a:cubicBezTo>
                    <a:pt x="48" y="54"/>
                    <a:pt x="49" y="56"/>
                    <a:pt x="50" y="57"/>
                  </a:cubicBezTo>
                  <a:cubicBezTo>
                    <a:pt x="51" y="59"/>
                    <a:pt x="53" y="61"/>
                    <a:pt x="54" y="62"/>
                  </a:cubicBezTo>
                  <a:cubicBezTo>
                    <a:pt x="55" y="62"/>
                    <a:pt x="55" y="62"/>
                    <a:pt x="55" y="63"/>
                  </a:cubicBezTo>
                  <a:cubicBezTo>
                    <a:pt x="55" y="63"/>
                    <a:pt x="55" y="63"/>
                    <a:pt x="55" y="64"/>
                  </a:cubicBezTo>
                  <a:cubicBezTo>
                    <a:pt x="56" y="64"/>
                    <a:pt x="56" y="63"/>
                    <a:pt x="57" y="63"/>
                  </a:cubicBezTo>
                  <a:cubicBezTo>
                    <a:pt x="57" y="63"/>
                    <a:pt x="57" y="63"/>
                    <a:pt x="57" y="62"/>
                  </a:cubicBezTo>
                  <a:cubicBezTo>
                    <a:pt x="57" y="62"/>
                    <a:pt x="57" y="62"/>
                    <a:pt x="58" y="62"/>
                  </a:cubicBezTo>
                  <a:cubicBezTo>
                    <a:pt x="58" y="60"/>
                    <a:pt x="60" y="60"/>
                    <a:pt x="61" y="58"/>
                  </a:cubicBezTo>
                  <a:cubicBezTo>
                    <a:pt x="62" y="57"/>
                    <a:pt x="63" y="56"/>
                    <a:pt x="64" y="54"/>
                  </a:cubicBezTo>
                  <a:cubicBezTo>
                    <a:pt x="64" y="54"/>
                    <a:pt x="65" y="54"/>
                    <a:pt x="65" y="53"/>
                  </a:cubicBezTo>
                  <a:cubicBezTo>
                    <a:pt x="65" y="53"/>
                    <a:pt x="66" y="52"/>
                    <a:pt x="66" y="52"/>
                  </a:cubicBezTo>
                  <a:cubicBezTo>
                    <a:pt x="68" y="49"/>
                    <a:pt x="71" y="47"/>
                    <a:pt x="73" y="44"/>
                  </a:cubicBezTo>
                  <a:cubicBezTo>
                    <a:pt x="75" y="42"/>
                    <a:pt x="76" y="41"/>
                    <a:pt x="78" y="39"/>
                  </a:cubicBezTo>
                  <a:cubicBezTo>
                    <a:pt x="78" y="38"/>
                    <a:pt x="79" y="38"/>
                    <a:pt x="79" y="37"/>
                  </a:cubicBezTo>
                  <a:cubicBezTo>
                    <a:pt x="78" y="34"/>
                    <a:pt x="79" y="30"/>
                    <a:pt x="78" y="27"/>
                  </a:cubicBezTo>
                  <a:cubicBezTo>
                    <a:pt x="77" y="19"/>
                    <a:pt x="77" y="10"/>
                    <a:pt x="76" y="3"/>
                  </a:cubicBezTo>
                  <a:close/>
                  <a:moveTo>
                    <a:pt x="2" y="43"/>
                  </a:moveTo>
                  <a:cubicBezTo>
                    <a:pt x="3" y="42"/>
                    <a:pt x="6" y="42"/>
                    <a:pt x="6" y="44"/>
                  </a:cubicBezTo>
                  <a:cubicBezTo>
                    <a:pt x="6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5"/>
                    <a:pt x="6" y="44"/>
                  </a:cubicBezTo>
                  <a:cubicBezTo>
                    <a:pt x="6" y="46"/>
                    <a:pt x="2" y="45"/>
                    <a:pt x="2" y="43"/>
                  </a:cubicBezTo>
                  <a:close/>
                  <a:moveTo>
                    <a:pt x="76" y="21"/>
                  </a:moveTo>
                  <a:cubicBezTo>
                    <a:pt x="77" y="21"/>
                    <a:pt x="76" y="21"/>
                    <a:pt x="77" y="22"/>
                  </a:cubicBezTo>
                  <a:cubicBezTo>
                    <a:pt x="76" y="22"/>
                    <a:pt x="76" y="21"/>
                    <a:pt x="76" y="21"/>
                  </a:cubicBezTo>
                  <a:close/>
                  <a:moveTo>
                    <a:pt x="76" y="9"/>
                  </a:moveTo>
                  <a:cubicBezTo>
                    <a:pt x="76" y="9"/>
                    <a:pt x="76" y="10"/>
                    <a:pt x="76" y="10"/>
                  </a:cubicBezTo>
                  <a:cubicBezTo>
                    <a:pt x="76" y="10"/>
                    <a:pt x="76" y="10"/>
                    <a:pt x="76" y="9"/>
                  </a:cubicBezTo>
                  <a:close/>
                  <a:moveTo>
                    <a:pt x="76" y="11"/>
                  </a:moveTo>
                  <a:cubicBezTo>
                    <a:pt x="76" y="11"/>
                    <a:pt x="76" y="11"/>
                    <a:pt x="76" y="11"/>
                  </a:cubicBezTo>
                  <a:cubicBezTo>
                    <a:pt x="76" y="11"/>
                    <a:pt x="76" y="11"/>
                    <a:pt x="76" y="11"/>
                  </a:cubicBezTo>
                  <a:close/>
                  <a:moveTo>
                    <a:pt x="75" y="8"/>
                  </a:moveTo>
                  <a:cubicBezTo>
                    <a:pt x="75" y="8"/>
                    <a:pt x="76" y="8"/>
                    <a:pt x="76" y="8"/>
                  </a:cubicBezTo>
                  <a:cubicBezTo>
                    <a:pt x="76" y="8"/>
                    <a:pt x="76" y="9"/>
                    <a:pt x="76" y="9"/>
                  </a:cubicBezTo>
                  <a:cubicBezTo>
                    <a:pt x="75" y="9"/>
                    <a:pt x="75" y="9"/>
                    <a:pt x="75" y="8"/>
                  </a:cubicBezTo>
                  <a:close/>
                  <a:moveTo>
                    <a:pt x="52" y="16"/>
                  </a:moveTo>
                  <a:cubicBezTo>
                    <a:pt x="52" y="16"/>
                    <a:pt x="51" y="17"/>
                    <a:pt x="51" y="18"/>
                  </a:cubicBezTo>
                  <a:cubicBezTo>
                    <a:pt x="51" y="17"/>
                    <a:pt x="52" y="16"/>
                    <a:pt x="52" y="16"/>
                  </a:cubicBezTo>
                  <a:close/>
                  <a:moveTo>
                    <a:pt x="49" y="20"/>
                  </a:moveTo>
                  <a:cubicBezTo>
                    <a:pt x="49" y="21"/>
                    <a:pt x="49" y="21"/>
                    <a:pt x="49" y="22"/>
                  </a:cubicBezTo>
                  <a:cubicBezTo>
                    <a:pt x="48" y="21"/>
                    <a:pt x="49" y="21"/>
                    <a:pt x="49" y="20"/>
                  </a:cubicBezTo>
                  <a:close/>
                  <a:moveTo>
                    <a:pt x="48" y="20"/>
                  </a:moveTo>
                  <a:cubicBezTo>
                    <a:pt x="49" y="20"/>
                    <a:pt x="48" y="21"/>
                    <a:pt x="48" y="21"/>
                  </a:cubicBezTo>
                  <a:cubicBezTo>
                    <a:pt x="48" y="20"/>
                    <a:pt x="48" y="20"/>
                    <a:pt x="48" y="20"/>
                  </a:cubicBezTo>
                  <a:close/>
                  <a:moveTo>
                    <a:pt x="77" y="37"/>
                  </a:moveTo>
                  <a:cubicBezTo>
                    <a:pt x="77" y="38"/>
                    <a:pt x="75" y="39"/>
                    <a:pt x="74" y="40"/>
                  </a:cubicBezTo>
                  <a:cubicBezTo>
                    <a:pt x="73" y="41"/>
                    <a:pt x="72" y="42"/>
                    <a:pt x="72" y="43"/>
                  </a:cubicBezTo>
                  <a:cubicBezTo>
                    <a:pt x="71" y="44"/>
                    <a:pt x="70" y="45"/>
                    <a:pt x="70" y="46"/>
                  </a:cubicBezTo>
                  <a:cubicBezTo>
                    <a:pt x="69" y="47"/>
                    <a:pt x="68" y="48"/>
                    <a:pt x="67" y="49"/>
                  </a:cubicBezTo>
                  <a:cubicBezTo>
                    <a:pt x="64" y="52"/>
                    <a:pt x="62" y="55"/>
                    <a:pt x="59" y="57"/>
                  </a:cubicBezTo>
                  <a:cubicBezTo>
                    <a:pt x="59" y="58"/>
                    <a:pt x="59" y="58"/>
                    <a:pt x="58" y="59"/>
                  </a:cubicBezTo>
                  <a:cubicBezTo>
                    <a:pt x="58" y="59"/>
                    <a:pt x="57" y="60"/>
                    <a:pt x="56" y="60"/>
                  </a:cubicBezTo>
                  <a:cubicBezTo>
                    <a:pt x="54" y="59"/>
                    <a:pt x="53" y="57"/>
                    <a:pt x="51" y="55"/>
                  </a:cubicBezTo>
                  <a:cubicBezTo>
                    <a:pt x="51" y="54"/>
                    <a:pt x="49" y="52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8" y="51"/>
                    <a:pt x="49" y="51"/>
                    <a:pt x="49" y="50"/>
                  </a:cubicBezTo>
                  <a:cubicBezTo>
                    <a:pt x="47" y="47"/>
                    <a:pt x="46" y="42"/>
                    <a:pt x="45" y="37"/>
                  </a:cubicBezTo>
                  <a:cubicBezTo>
                    <a:pt x="46" y="37"/>
                    <a:pt x="46" y="37"/>
                    <a:pt x="46" y="36"/>
                  </a:cubicBezTo>
                  <a:cubicBezTo>
                    <a:pt x="46" y="36"/>
                    <a:pt x="46" y="36"/>
                    <a:pt x="45" y="36"/>
                  </a:cubicBezTo>
                  <a:cubicBezTo>
                    <a:pt x="45" y="30"/>
                    <a:pt x="48" y="26"/>
                    <a:pt x="49" y="22"/>
                  </a:cubicBezTo>
                  <a:cubicBezTo>
                    <a:pt x="51" y="19"/>
                    <a:pt x="53" y="16"/>
                    <a:pt x="55" y="13"/>
                  </a:cubicBezTo>
                  <a:cubicBezTo>
                    <a:pt x="56" y="12"/>
                    <a:pt x="57" y="11"/>
                    <a:pt x="57" y="11"/>
                  </a:cubicBezTo>
                  <a:cubicBezTo>
                    <a:pt x="60" y="7"/>
                    <a:pt x="65" y="5"/>
                    <a:pt x="69" y="3"/>
                  </a:cubicBezTo>
                  <a:cubicBezTo>
                    <a:pt x="70" y="3"/>
                    <a:pt x="73" y="2"/>
                    <a:pt x="74" y="3"/>
                  </a:cubicBezTo>
                  <a:cubicBezTo>
                    <a:pt x="74" y="13"/>
                    <a:pt x="76" y="24"/>
                    <a:pt x="77" y="34"/>
                  </a:cubicBezTo>
                  <a:cubicBezTo>
                    <a:pt x="77" y="35"/>
                    <a:pt x="77" y="36"/>
                    <a:pt x="77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409AA44D-EACC-8BFB-F108-D6E9C2238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1238" y="3725864"/>
              <a:ext cx="1631950" cy="800100"/>
            </a:xfrm>
            <a:custGeom>
              <a:avLst/>
              <a:gdLst>
                <a:gd name="T0" fmla="*/ 59 w 64"/>
                <a:gd name="T1" fmla="*/ 1 h 31"/>
                <a:gd name="T2" fmla="*/ 58 w 64"/>
                <a:gd name="T3" fmla="*/ 2 h 31"/>
                <a:gd name="T4" fmla="*/ 43 w 64"/>
                <a:gd name="T5" fmla="*/ 4 h 31"/>
                <a:gd name="T6" fmla="*/ 33 w 64"/>
                <a:gd name="T7" fmla="*/ 12 h 31"/>
                <a:gd name="T8" fmla="*/ 29 w 64"/>
                <a:gd name="T9" fmla="*/ 6 h 31"/>
                <a:gd name="T10" fmla="*/ 25 w 64"/>
                <a:gd name="T11" fmla="*/ 5 h 31"/>
                <a:gd name="T12" fmla="*/ 25 w 64"/>
                <a:gd name="T13" fmla="*/ 6 h 31"/>
                <a:gd name="T14" fmla="*/ 22 w 64"/>
                <a:gd name="T15" fmla="*/ 8 h 31"/>
                <a:gd name="T16" fmla="*/ 12 w 64"/>
                <a:gd name="T17" fmla="*/ 19 h 31"/>
                <a:gd name="T18" fmla="*/ 11 w 64"/>
                <a:gd name="T19" fmla="*/ 19 h 31"/>
                <a:gd name="T20" fmla="*/ 4 w 64"/>
                <a:gd name="T21" fmla="*/ 26 h 31"/>
                <a:gd name="T22" fmla="*/ 0 w 64"/>
                <a:gd name="T23" fmla="*/ 30 h 31"/>
                <a:gd name="T24" fmla="*/ 6 w 64"/>
                <a:gd name="T25" fmla="*/ 30 h 31"/>
                <a:gd name="T26" fmla="*/ 10 w 64"/>
                <a:gd name="T27" fmla="*/ 30 h 31"/>
                <a:gd name="T28" fmla="*/ 15 w 64"/>
                <a:gd name="T29" fmla="*/ 30 h 31"/>
                <a:gd name="T30" fmla="*/ 17 w 64"/>
                <a:gd name="T31" fmla="*/ 30 h 31"/>
                <a:gd name="T32" fmla="*/ 20 w 64"/>
                <a:gd name="T33" fmla="*/ 29 h 31"/>
                <a:gd name="T34" fmla="*/ 23 w 64"/>
                <a:gd name="T35" fmla="*/ 29 h 31"/>
                <a:gd name="T36" fmla="*/ 37 w 64"/>
                <a:gd name="T37" fmla="*/ 28 h 31"/>
                <a:gd name="T38" fmla="*/ 37 w 64"/>
                <a:gd name="T39" fmla="*/ 21 h 31"/>
                <a:gd name="T40" fmla="*/ 36 w 64"/>
                <a:gd name="T41" fmla="*/ 18 h 31"/>
                <a:gd name="T42" fmla="*/ 35 w 64"/>
                <a:gd name="T43" fmla="*/ 15 h 31"/>
                <a:gd name="T44" fmla="*/ 33 w 64"/>
                <a:gd name="T45" fmla="*/ 13 h 31"/>
                <a:gd name="T46" fmla="*/ 34 w 64"/>
                <a:gd name="T47" fmla="*/ 13 h 31"/>
                <a:gd name="T48" fmla="*/ 34 w 64"/>
                <a:gd name="T49" fmla="*/ 13 h 31"/>
                <a:gd name="T50" fmla="*/ 34 w 64"/>
                <a:gd name="T51" fmla="*/ 11 h 31"/>
                <a:gd name="T52" fmla="*/ 37 w 64"/>
                <a:gd name="T53" fmla="*/ 10 h 31"/>
                <a:gd name="T54" fmla="*/ 39 w 64"/>
                <a:gd name="T55" fmla="*/ 8 h 31"/>
                <a:gd name="T56" fmla="*/ 44 w 64"/>
                <a:gd name="T57" fmla="*/ 5 h 31"/>
                <a:gd name="T58" fmla="*/ 49 w 64"/>
                <a:gd name="T59" fmla="*/ 4 h 31"/>
                <a:gd name="T60" fmla="*/ 51 w 64"/>
                <a:gd name="T61" fmla="*/ 4 h 31"/>
                <a:gd name="T62" fmla="*/ 58 w 64"/>
                <a:gd name="T63" fmla="*/ 3 h 31"/>
                <a:gd name="T64" fmla="*/ 60 w 64"/>
                <a:gd name="T65" fmla="*/ 5 h 31"/>
                <a:gd name="T66" fmla="*/ 63 w 64"/>
                <a:gd name="T67" fmla="*/ 1 h 31"/>
                <a:gd name="T68" fmla="*/ 59 w 64"/>
                <a:gd name="T69" fmla="*/ 1 h 31"/>
                <a:gd name="T70" fmla="*/ 20 w 64"/>
                <a:gd name="T71" fmla="*/ 29 h 31"/>
                <a:gd name="T72" fmla="*/ 22 w 64"/>
                <a:gd name="T73" fmla="*/ 28 h 31"/>
                <a:gd name="T74" fmla="*/ 20 w 64"/>
                <a:gd name="T75" fmla="*/ 29 h 31"/>
                <a:gd name="T76" fmla="*/ 22 w 64"/>
                <a:gd name="T77" fmla="*/ 28 h 31"/>
                <a:gd name="T78" fmla="*/ 23 w 64"/>
                <a:gd name="T79" fmla="*/ 28 h 31"/>
                <a:gd name="T80" fmla="*/ 22 w 64"/>
                <a:gd name="T81" fmla="*/ 28 h 31"/>
                <a:gd name="T82" fmla="*/ 35 w 64"/>
                <a:gd name="T83" fmla="*/ 20 h 31"/>
                <a:gd name="T84" fmla="*/ 35 w 64"/>
                <a:gd name="T85" fmla="*/ 26 h 31"/>
                <a:gd name="T86" fmla="*/ 3 w 64"/>
                <a:gd name="T87" fmla="*/ 29 h 31"/>
                <a:gd name="T88" fmla="*/ 9 w 64"/>
                <a:gd name="T89" fmla="*/ 22 h 31"/>
                <a:gd name="T90" fmla="*/ 10 w 64"/>
                <a:gd name="T91" fmla="*/ 22 h 31"/>
                <a:gd name="T92" fmla="*/ 10 w 64"/>
                <a:gd name="T93" fmla="*/ 22 h 31"/>
                <a:gd name="T94" fmla="*/ 26 w 64"/>
                <a:gd name="T95" fmla="*/ 7 h 31"/>
                <a:gd name="T96" fmla="*/ 29 w 64"/>
                <a:gd name="T97" fmla="*/ 10 h 31"/>
                <a:gd name="T98" fmla="*/ 29 w 64"/>
                <a:gd name="T99" fmla="*/ 10 h 31"/>
                <a:gd name="T100" fmla="*/ 32 w 64"/>
                <a:gd name="T101" fmla="*/ 14 h 31"/>
                <a:gd name="T102" fmla="*/ 33 w 64"/>
                <a:gd name="T103" fmla="*/ 16 h 31"/>
                <a:gd name="T104" fmla="*/ 35 w 64"/>
                <a:gd name="T105" fmla="*/ 20 h 31"/>
                <a:gd name="T106" fmla="*/ 60 w 64"/>
                <a:gd name="T107" fmla="*/ 4 h 31"/>
                <a:gd name="T108" fmla="*/ 60 w 64"/>
                <a:gd name="T109" fmla="*/ 1 h 31"/>
                <a:gd name="T110" fmla="*/ 60 w 64"/>
                <a:gd name="T111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" h="31">
                  <a:moveTo>
                    <a:pt x="59" y="1"/>
                  </a:moveTo>
                  <a:cubicBezTo>
                    <a:pt x="59" y="2"/>
                    <a:pt x="58" y="2"/>
                    <a:pt x="58" y="2"/>
                  </a:cubicBezTo>
                  <a:cubicBezTo>
                    <a:pt x="53" y="3"/>
                    <a:pt x="47" y="4"/>
                    <a:pt x="43" y="4"/>
                  </a:cubicBezTo>
                  <a:cubicBezTo>
                    <a:pt x="40" y="7"/>
                    <a:pt x="36" y="10"/>
                    <a:pt x="33" y="12"/>
                  </a:cubicBezTo>
                  <a:cubicBezTo>
                    <a:pt x="31" y="10"/>
                    <a:pt x="30" y="8"/>
                    <a:pt x="29" y="6"/>
                  </a:cubicBezTo>
                  <a:cubicBezTo>
                    <a:pt x="28" y="6"/>
                    <a:pt x="26" y="5"/>
                    <a:pt x="25" y="5"/>
                  </a:cubicBezTo>
                  <a:cubicBezTo>
                    <a:pt x="25" y="5"/>
                    <a:pt x="25" y="5"/>
                    <a:pt x="25" y="6"/>
                  </a:cubicBezTo>
                  <a:cubicBezTo>
                    <a:pt x="24" y="6"/>
                    <a:pt x="23" y="7"/>
                    <a:pt x="22" y="8"/>
                  </a:cubicBezTo>
                  <a:cubicBezTo>
                    <a:pt x="18" y="12"/>
                    <a:pt x="15" y="16"/>
                    <a:pt x="12" y="19"/>
                  </a:cubicBezTo>
                  <a:cubicBezTo>
                    <a:pt x="11" y="19"/>
                    <a:pt x="12" y="19"/>
                    <a:pt x="11" y="19"/>
                  </a:cubicBezTo>
                  <a:cubicBezTo>
                    <a:pt x="9" y="21"/>
                    <a:pt x="7" y="24"/>
                    <a:pt x="4" y="26"/>
                  </a:cubicBezTo>
                  <a:cubicBezTo>
                    <a:pt x="3" y="27"/>
                    <a:pt x="0" y="28"/>
                    <a:pt x="0" y="30"/>
                  </a:cubicBezTo>
                  <a:cubicBezTo>
                    <a:pt x="2" y="31"/>
                    <a:pt x="5" y="31"/>
                    <a:pt x="6" y="30"/>
                  </a:cubicBezTo>
                  <a:cubicBezTo>
                    <a:pt x="7" y="30"/>
                    <a:pt x="9" y="30"/>
                    <a:pt x="10" y="30"/>
                  </a:cubicBezTo>
                  <a:cubicBezTo>
                    <a:pt x="12" y="30"/>
                    <a:pt x="14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8" y="30"/>
                    <a:pt x="19" y="29"/>
                    <a:pt x="20" y="29"/>
                  </a:cubicBezTo>
                  <a:cubicBezTo>
                    <a:pt x="21" y="29"/>
                    <a:pt x="22" y="29"/>
                    <a:pt x="23" y="29"/>
                  </a:cubicBezTo>
                  <a:cubicBezTo>
                    <a:pt x="28" y="29"/>
                    <a:pt x="32" y="27"/>
                    <a:pt x="37" y="28"/>
                  </a:cubicBezTo>
                  <a:cubicBezTo>
                    <a:pt x="37" y="26"/>
                    <a:pt x="37" y="24"/>
                    <a:pt x="37" y="21"/>
                  </a:cubicBezTo>
                  <a:cubicBezTo>
                    <a:pt x="37" y="20"/>
                    <a:pt x="36" y="19"/>
                    <a:pt x="36" y="18"/>
                  </a:cubicBezTo>
                  <a:cubicBezTo>
                    <a:pt x="35" y="17"/>
                    <a:pt x="35" y="16"/>
                    <a:pt x="35" y="15"/>
                  </a:cubicBezTo>
                  <a:cubicBezTo>
                    <a:pt x="34" y="14"/>
                    <a:pt x="33" y="14"/>
                    <a:pt x="33" y="13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2"/>
                    <a:pt x="35" y="12"/>
                    <a:pt x="34" y="11"/>
                  </a:cubicBezTo>
                  <a:cubicBezTo>
                    <a:pt x="35" y="11"/>
                    <a:pt x="36" y="10"/>
                    <a:pt x="37" y="10"/>
                  </a:cubicBezTo>
                  <a:cubicBezTo>
                    <a:pt x="37" y="9"/>
                    <a:pt x="38" y="9"/>
                    <a:pt x="39" y="8"/>
                  </a:cubicBezTo>
                  <a:cubicBezTo>
                    <a:pt x="40" y="7"/>
                    <a:pt x="42" y="6"/>
                    <a:pt x="44" y="5"/>
                  </a:cubicBezTo>
                  <a:cubicBezTo>
                    <a:pt x="45" y="5"/>
                    <a:pt x="47" y="4"/>
                    <a:pt x="49" y="4"/>
                  </a:cubicBezTo>
                  <a:cubicBezTo>
                    <a:pt x="50" y="4"/>
                    <a:pt x="51" y="4"/>
                    <a:pt x="51" y="4"/>
                  </a:cubicBezTo>
                  <a:cubicBezTo>
                    <a:pt x="53" y="3"/>
                    <a:pt x="56" y="3"/>
                    <a:pt x="58" y="3"/>
                  </a:cubicBezTo>
                  <a:cubicBezTo>
                    <a:pt x="58" y="4"/>
                    <a:pt x="59" y="5"/>
                    <a:pt x="60" y="5"/>
                  </a:cubicBezTo>
                  <a:cubicBezTo>
                    <a:pt x="62" y="5"/>
                    <a:pt x="64" y="4"/>
                    <a:pt x="63" y="1"/>
                  </a:cubicBezTo>
                  <a:cubicBezTo>
                    <a:pt x="62" y="0"/>
                    <a:pt x="61" y="1"/>
                    <a:pt x="59" y="1"/>
                  </a:cubicBezTo>
                  <a:close/>
                  <a:moveTo>
                    <a:pt x="20" y="29"/>
                  </a:moveTo>
                  <a:cubicBezTo>
                    <a:pt x="20" y="28"/>
                    <a:pt x="21" y="28"/>
                    <a:pt x="22" y="28"/>
                  </a:cubicBezTo>
                  <a:cubicBezTo>
                    <a:pt x="21" y="28"/>
                    <a:pt x="20" y="28"/>
                    <a:pt x="20" y="29"/>
                  </a:cubicBezTo>
                  <a:close/>
                  <a:moveTo>
                    <a:pt x="22" y="28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3" y="28"/>
                    <a:pt x="23" y="28"/>
                    <a:pt x="22" y="28"/>
                  </a:cubicBezTo>
                  <a:close/>
                  <a:moveTo>
                    <a:pt x="35" y="20"/>
                  </a:moveTo>
                  <a:cubicBezTo>
                    <a:pt x="35" y="22"/>
                    <a:pt x="35" y="24"/>
                    <a:pt x="35" y="26"/>
                  </a:cubicBezTo>
                  <a:cubicBezTo>
                    <a:pt x="24" y="27"/>
                    <a:pt x="14" y="28"/>
                    <a:pt x="3" y="29"/>
                  </a:cubicBezTo>
                  <a:cubicBezTo>
                    <a:pt x="5" y="26"/>
                    <a:pt x="8" y="25"/>
                    <a:pt x="9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5" y="17"/>
                    <a:pt x="20" y="12"/>
                    <a:pt x="26" y="7"/>
                  </a:cubicBezTo>
                  <a:cubicBezTo>
                    <a:pt x="27" y="8"/>
                    <a:pt x="28" y="9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1" y="12"/>
                    <a:pt x="32" y="14"/>
                  </a:cubicBezTo>
                  <a:cubicBezTo>
                    <a:pt x="32" y="14"/>
                    <a:pt x="33" y="15"/>
                    <a:pt x="33" y="16"/>
                  </a:cubicBezTo>
                  <a:cubicBezTo>
                    <a:pt x="34" y="17"/>
                    <a:pt x="35" y="19"/>
                    <a:pt x="35" y="20"/>
                  </a:cubicBezTo>
                  <a:close/>
                  <a:moveTo>
                    <a:pt x="60" y="4"/>
                  </a:moveTo>
                  <a:cubicBezTo>
                    <a:pt x="59" y="4"/>
                    <a:pt x="59" y="2"/>
                    <a:pt x="60" y="1"/>
                  </a:cubicBezTo>
                  <a:cubicBezTo>
                    <a:pt x="63" y="1"/>
                    <a:pt x="63" y="5"/>
                    <a:pt x="6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158B86A-2576-04D3-B9FF-883A89012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451" y="4500564"/>
              <a:ext cx="1708150" cy="1057275"/>
            </a:xfrm>
            <a:custGeom>
              <a:avLst/>
              <a:gdLst>
                <a:gd name="T0" fmla="*/ 61 w 67"/>
                <a:gd name="T1" fmla="*/ 36 h 41"/>
                <a:gd name="T2" fmla="*/ 48 w 67"/>
                <a:gd name="T3" fmla="*/ 38 h 41"/>
                <a:gd name="T4" fmla="*/ 44 w 67"/>
                <a:gd name="T5" fmla="*/ 32 h 41"/>
                <a:gd name="T6" fmla="*/ 53 w 67"/>
                <a:gd name="T7" fmla="*/ 21 h 41"/>
                <a:gd name="T8" fmla="*/ 58 w 67"/>
                <a:gd name="T9" fmla="*/ 10 h 41"/>
                <a:gd name="T10" fmla="*/ 34 w 67"/>
                <a:gd name="T11" fmla="*/ 2 h 41"/>
                <a:gd name="T12" fmla="*/ 23 w 67"/>
                <a:gd name="T13" fmla="*/ 1 h 41"/>
                <a:gd name="T14" fmla="*/ 16 w 67"/>
                <a:gd name="T15" fmla="*/ 10 h 41"/>
                <a:gd name="T16" fmla="*/ 8 w 67"/>
                <a:gd name="T17" fmla="*/ 19 h 41"/>
                <a:gd name="T18" fmla="*/ 0 w 67"/>
                <a:gd name="T19" fmla="*/ 30 h 41"/>
                <a:gd name="T20" fmla="*/ 13 w 67"/>
                <a:gd name="T21" fmla="*/ 37 h 41"/>
                <a:gd name="T22" fmla="*/ 34 w 67"/>
                <a:gd name="T23" fmla="*/ 38 h 41"/>
                <a:gd name="T24" fmla="*/ 42 w 67"/>
                <a:gd name="T25" fmla="*/ 34 h 41"/>
                <a:gd name="T26" fmla="*/ 47 w 67"/>
                <a:gd name="T27" fmla="*/ 39 h 41"/>
                <a:gd name="T28" fmla="*/ 59 w 67"/>
                <a:gd name="T29" fmla="*/ 38 h 41"/>
                <a:gd name="T30" fmla="*/ 66 w 67"/>
                <a:gd name="T31" fmla="*/ 39 h 41"/>
                <a:gd name="T32" fmla="*/ 13 w 67"/>
                <a:gd name="T33" fmla="*/ 35 h 41"/>
                <a:gd name="T34" fmla="*/ 3 w 67"/>
                <a:gd name="T35" fmla="*/ 29 h 41"/>
                <a:gd name="T36" fmla="*/ 7 w 67"/>
                <a:gd name="T37" fmla="*/ 23 h 41"/>
                <a:gd name="T38" fmla="*/ 20 w 67"/>
                <a:gd name="T39" fmla="*/ 7 h 41"/>
                <a:gd name="T40" fmla="*/ 18 w 67"/>
                <a:gd name="T41" fmla="*/ 17 h 41"/>
                <a:gd name="T42" fmla="*/ 13 w 67"/>
                <a:gd name="T43" fmla="*/ 35 h 41"/>
                <a:gd name="T44" fmla="*/ 15 w 67"/>
                <a:gd name="T45" fmla="*/ 30 h 41"/>
                <a:gd name="T46" fmla="*/ 23 w 67"/>
                <a:gd name="T47" fmla="*/ 5 h 41"/>
                <a:gd name="T48" fmla="*/ 20 w 67"/>
                <a:gd name="T49" fmla="*/ 36 h 41"/>
                <a:gd name="T50" fmla="*/ 21 w 67"/>
                <a:gd name="T51" fmla="*/ 36 h 41"/>
                <a:gd name="T52" fmla="*/ 26 w 67"/>
                <a:gd name="T53" fmla="*/ 14 h 41"/>
                <a:gd name="T54" fmla="*/ 26 w 67"/>
                <a:gd name="T55" fmla="*/ 17 h 41"/>
                <a:gd name="T56" fmla="*/ 29 w 67"/>
                <a:gd name="T57" fmla="*/ 27 h 41"/>
                <a:gd name="T58" fmla="*/ 21 w 67"/>
                <a:gd name="T59" fmla="*/ 36 h 41"/>
                <a:gd name="T60" fmla="*/ 32 w 67"/>
                <a:gd name="T61" fmla="*/ 35 h 41"/>
                <a:gd name="T62" fmla="*/ 32 w 67"/>
                <a:gd name="T63" fmla="*/ 34 h 41"/>
                <a:gd name="T64" fmla="*/ 29 w 67"/>
                <a:gd name="T65" fmla="*/ 22 h 41"/>
                <a:gd name="T66" fmla="*/ 26 w 67"/>
                <a:gd name="T67" fmla="*/ 12 h 41"/>
                <a:gd name="T68" fmla="*/ 24 w 67"/>
                <a:gd name="T69" fmla="*/ 4 h 41"/>
                <a:gd name="T70" fmla="*/ 41 w 67"/>
                <a:gd name="T71" fmla="*/ 3 h 41"/>
                <a:gd name="T72" fmla="*/ 56 w 67"/>
                <a:gd name="T73" fmla="*/ 2 h 41"/>
                <a:gd name="T74" fmla="*/ 49 w 67"/>
                <a:gd name="T75" fmla="*/ 23 h 41"/>
                <a:gd name="T76" fmla="*/ 43 w 67"/>
                <a:gd name="T77" fmla="*/ 29 h 41"/>
                <a:gd name="T78" fmla="*/ 61 w 67"/>
                <a:gd name="T79" fmla="*/ 38 h 41"/>
                <a:gd name="T80" fmla="*/ 61 w 67"/>
                <a:gd name="T8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" h="41">
                  <a:moveTo>
                    <a:pt x="63" y="36"/>
                  </a:moveTo>
                  <a:cubicBezTo>
                    <a:pt x="62" y="36"/>
                    <a:pt x="61" y="37"/>
                    <a:pt x="61" y="36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56" y="38"/>
                    <a:pt x="52" y="38"/>
                    <a:pt x="48" y="38"/>
                  </a:cubicBezTo>
                  <a:cubicBezTo>
                    <a:pt x="47" y="36"/>
                    <a:pt x="45" y="35"/>
                    <a:pt x="43" y="33"/>
                  </a:cubicBezTo>
                  <a:cubicBezTo>
                    <a:pt x="43" y="33"/>
                    <a:pt x="44" y="32"/>
                    <a:pt x="44" y="32"/>
                  </a:cubicBezTo>
                  <a:cubicBezTo>
                    <a:pt x="46" y="30"/>
                    <a:pt x="48" y="28"/>
                    <a:pt x="50" y="26"/>
                  </a:cubicBezTo>
                  <a:cubicBezTo>
                    <a:pt x="51" y="24"/>
                    <a:pt x="53" y="22"/>
                    <a:pt x="53" y="21"/>
                  </a:cubicBezTo>
                  <a:cubicBezTo>
                    <a:pt x="54" y="19"/>
                    <a:pt x="55" y="17"/>
                    <a:pt x="56" y="15"/>
                  </a:cubicBezTo>
                  <a:cubicBezTo>
                    <a:pt x="56" y="13"/>
                    <a:pt x="57" y="11"/>
                    <a:pt x="58" y="10"/>
                  </a:cubicBezTo>
                  <a:cubicBezTo>
                    <a:pt x="59" y="6"/>
                    <a:pt x="60" y="3"/>
                    <a:pt x="60" y="0"/>
                  </a:cubicBezTo>
                  <a:cubicBezTo>
                    <a:pt x="51" y="1"/>
                    <a:pt x="43" y="2"/>
                    <a:pt x="34" y="2"/>
                  </a:cubicBezTo>
                  <a:cubicBezTo>
                    <a:pt x="31" y="2"/>
                    <a:pt x="27" y="2"/>
                    <a:pt x="24" y="2"/>
                  </a:cubicBezTo>
                  <a:cubicBezTo>
                    <a:pt x="24" y="2"/>
                    <a:pt x="24" y="1"/>
                    <a:pt x="23" y="1"/>
                  </a:cubicBezTo>
                  <a:cubicBezTo>
                    <a:pt x="22" y="2"/>
                    <a:pt x="21" y="3"/>
                    <a:pt x="20" y="4"/>
                  </a:cubicBezTo>
                  <a:cubicBezTo>
                    <a:pt x="19" y="6"/>
                    <a:pt x="17" y="8"/>
                    <a:pt x="16" y="10"/>
                  </a:cubicBezTo>
                  <a:cubicBezTo>
                    <a:pt x="15" y="11"/>
                    <a:pt x="14" y="12"/>
                    <a:pt x="14" y="13"/>
                  </a:cubicBezTo>
                  <a:cubicBezTo>
                    <a:pt x="12" y="15"/>
                    <a:pt x="10" y="17"/>
                    <a:pt x="8" y="19"/>
                  </a:cubicBezTo>
                  <a:cubicBezTo>
                    <a:pt x="6" y="22"/>
                    <a:pt x="3" y="26"/>
                    <a:pt x="0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2" y="32"/>
                    <a:pt x="4" y="33"/>
                    <a:pt x="7" y="35"/>
                  </a:cubicBezTo>
                  <a:cubicBezTo>
                    <a:pt x="9" y="35"/>
                    <a:pt x="10" y="36"/>
                    <a:pt x="13" y="37"/>
                  </a:cubicBezTo>
                  <a:cubicBezTo>
                    <a:pt x="14" y="38"/>
                    <a:pt x="16" y="38"/>
                    <a:pt x="17" y="38"/>
                  </a:cubicBezTo>
                  <a:cubicBezTo>
                    <a:pt x="23" y="39"/>
                    <a:pt x="28" y="39"/>
                    <a:pt x="34" y="38"/>
                  </a:cubicBezTo>
                  <a:cubicBezTo>
                    <a:pt x="34" y="38"/>
                    <a:pt x="34" y="37"/>
                    <a:pt x="34" y="37"/>
                  </a:cubicBezTo>
                  <a:cubicBezTo>
                    <a:pt x="37" y="37"/>
                    <a:pt x="40" y="35"/>
                    <a:pt x="42" y="34"/>
                  </a:cubicBezTo>
                  <a:cubicBezTo>
                    <a:pt x="44" y="35"/>
                    <a:pt x="45" y="37"/>
                    <a:pt x="47" y="38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8" y="39"/>
                    <a:pt x="49" y="39"/>
                  </a:cubicBezTo>
                  <a:cubicBezTo>
                    <a:pt x="52" y="38"/>
                    <a:pt x="55" y="39"/>
                    <a:pt x="59" y="38"/>
                  </a:cubicBezTo>
                  <a:cubicBezTo>
                    <a:pt x="60" y="39"/>
                    <a:pt x="60" y="39"/>
                    <a:pt x="61" y="39"/>
                  </a:cubicBezTo>
                  <a:cubicBezTo>
                    <a:pt x="61" y="41"/>
                    <a:pt x="65" y="41"/>
                    <a:pt x="66" y="39"/>
                  </a:cubicBezTo>
                  <a:cubicBezTo>
                    <a:pt x="67" y="37"/>
                    <a:pt x="65" y="36"/>
                    <a:pt x="63" y="36"/>
                  </a:cubicBezTo>
                  <a:close/>
                  <a:moveTo>
                    <a:pt x="13" y="35"/>
                  </a:moveTo>
                  <a:cubicBezTo>
                    <a:pt x="11" y="35"/>
                    <a:pt x="9" y="33"/>
                    <a:pt x="7" y="33"/>
                  </a:cubicBezTo>
                  <a:cubicBezTo>
                    <a:pt x="6" y="32"/>
                    <a:pt x="4" y="31"/>
                    <a:pt x="3" y="29"/>
                  </a:cubicBezTo>
                  <a:cubicBezTo>
                    <a:pt x="4" y="29"/>
                    <a:pt x="4" y="28"/>
                    <a:pt x="4" y="27"/>
                  </a:cubicBezTo>
                  <a:cubicBezTo>
                    <a:pt x="5" y="25"/>
                    <a:pt x="7" y="24"/>
                    <a:pt x="7" y="23"/>
                  </a:cubicBezTo>
                  <a:cubicBezTo>
                    <a:pt x="9" y="20"/>
                    <a:pt x="12" y="18"/>
                    <a:pt x="13" y="15"/>
                  </a:cubicBezTo>
                  <a:cubicBezTo>
                    <a:pt x="16" y="13"/>
                    <a:pt x="18" y="10"/>
                    <a:pt x="20" y="7"/>
                  </a:cubicBezTo>
                  <a:cubicBezTo>
                    <a:pt x="20" y="7"/>
                    <a:pt x="20" y="8"/>
                    <a:pt x="20" y="8"/>
                  </a:cubicBezTo>
                  <a:cubicBezTo>
                    <a:pt x="19" y="11"/>
                    <a:pt x="18" y="14"/>
                    <a:pt x="18" y="17"/>
                  </a:cubicBezTo>
                  <a:cubicBezTo>
                    <a:pt x="16" y="22"/>
                    <a:pt x="15" y="29"/>
                    <a:pt x="13" y="35"/>
                  </a:cubicBezTo>
                  <a:close/>
                  <a:moveTo>
                    <a:pt x="13" y="35"/>
                  </a:moveTo>
                  <a:cubicBezTo>
                    <a:pt x="14" y="33"/>
                    <a:pt x="15" y="31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3"/>
                    <a:pt x="19" y="16"/>
                    <a:pt x="21" y="10"/>
                  </a:cubicBezTo>
                  <a:cubicBezTo>
                    <a:pt x="21" y="8"/>
                    <a:pt x="21" y="6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15"/>
                    <a:pt x="21" y="26"/>
                    <a:pt x="20" y="36"/>
                  </a:cubicBezTo>
                  <a:cubicBezTo>
                    <a:pt x="18" y="36"/>
                    <a:pt x="15" y="35"/>
                    <a:pt x="13" y="35"/>
                  </a:cubicBezTo>
                  <a:close/>
                  <a:moveTo>
                    <a:pt x="21" y="36"/>
                  </a:moveTo>
                  <a:cubicBezTo>
                    <a:pt x="22" y="25"/>
                    <a:pt x="23" y="17"/>
                    <a:pt x="23" y="6"/>
                  </a:cubicBezTo>
                  <a:cubicBezTo>
                    <a:pt x="25" y="8"/>
                    <a:pt x="25" y="11"/>
                    <a:pt x="26" y="14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7"/>
                    <a:pt x="26" y="17"/>
                  </a:cubicBezTo>
                  <a:cubicBezTo>
                    <a:pt x="27" y="20"/>
                    <a:pt x="28" y="22"/>
                    <a:pt x="29" y="25"/>
                  </a:cubicBezTo>
                  <a:cubicBezTo>
                    <a:pt x="29" y="25"/>
                    <a:pt x="29" y="26"/>
                    <a:pt x="29" y="27"/>
                  </a:cubicBezTo>
                  <a:cubicBezTo>
                    <a:pt x="30" y="30"/>
                    <a:pt x="30" y="33"/>
                    <a:pt x="31" y="35"/>
                  </a:cubicBezTo>
                  <a:cubicBezTo>
                    <a:pt x="29" y="37"/>
                    <a:pt x="24" y="37"/>
                    <a:pt x="21" y="36"/>
                  </a:cubicBezTo>
                  <a:close/>
                  <a:moveTo>
                    <a:pt x="39" y="32"/>
                  </a:moveTo>
                  <a:cubicBezTo>
                    <a:pt x="37" y="33"/>
                    <a:pt x="35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31"/>
                    <a:pt x="31" y="29"/>
                    <a:pt x="30" y="27"/>
                  </a:cubicBezTo>
                  <a:cubicBezTo>
                    <a:pt x="30" y="25"/>
                    <a:pt x="29" y="24"/>
                    <a:pt x="29" y="22"/>
                  </a:cubicBezTo>
                  <a:cubicBezTo>
                    <a:pt x="28" y="21"/>
                    <a:pt x="28" y="19"/>
                    <a:pt x="27" y="18"/>
                  </a:cubicBezTo>
                  <a:cubicBezTo>
                    <a:pt x="27" y="16"/>
                    <a:pt x="26" y="14"/>
                    <a:pt x="26" y="12"/>
                  </a:cubicBezTo>
                  <a:cubicBezTo>
                    <a:pt x="26" y="10"/>
                    <a:pt x="26" y="9"/>
                    <a:pt x="25" y="8"/>
                  </a:cubicBezTo>
                  <a:cubicBezTo>
                    <a:pt x="25" y="7"/>
                    <a:pt x="24" y="6"/>
                    <a:pt x="24" y="4"/>
                  </a:cubicBezTo>
                  <a:cubicBezTo>
                    <a:pt x="25" y="4"/>
                    <a:pt x="27" y="4"/>
                    <a:pt x="28" y="4"/>
                  </a:cubicBezTo>
                  <a:cubicBezTo>
                    <a:pt x="32" y="4"/>
                    <a:pt x="37" y="3"/>
                    <a:pt x="41" y="3"/>
                  </a:cubicBezTo>
                  <a:cubicBezTo>
                    <a:pt x="43" y="3"/>
                    <a:pt x="46" y="3"/>
                    <a:pt x="48" y="3"/>
                  </a:cubicBezTo>
                  <a:cubicBezTo>
                    <a:pt x="51" y="3"/>
                    <a:pt x="53" y="2"/>
                    <a:pt x="56" y="2"/>
                  </a:cubicBezTo>
                  <a:cubicBezTo>
                    <a:pt x="56" y="7"/>
                    <a:pt x="55" y="11"/>
                    <a:pt x="54" y="15"/>
                  </a:cubicBezTo>
                  <a:cubicBezTo>
                    <a:pt x="52" y="17"/>
                    <a:pt x="51" y="21"/>
                    <a:pt x="49" y="23"/>
                  </a:cubicBezTo>
                  <a:cubicBezTo>
                    <a:pt x="48" y="24"/>
                    <a:pt x="47" y="24"/>
                    <a:pt x="47" y="25"/>
                  </a:cubicBezTo>
                  <a:cubicBezTo>
                    <a:pt x="46" y="26"/>
                    <a:pt x="45" y="28"/>
                    <a:pt x="43" y="29"/>
                  </a:cubicBezTo>
                  <a:cubicBezTo>
                    <a:pt x="42" y="30"/>
                    <a:pt x="41" y="31"/>
                    <a:pt x="39" y="32"/>
                  </a:cubicBezTo>
                  <a:close/>
                  <a:moveTo>
                    <a:pt x="61" y="38"/>
                  </a:moveTo>
                  <a:cubicBezTo>
                    <a:pt x="62" y="36"/>
                    <a:pt x="65" y="38"/>
                    <a:pt x="66" y="39"/>
                  </a:cubicBezTo>
                  <a:cubicBezTo>
                    <a:pt x="64" y="40"/>
                    <a:pt x="61" y="40"/>
                    <a:pt x="61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sp>
        <p:nvSpPr>
          <p:cNvPr id="28" name="TextBox 35">
            <a:extLst>
              <a:ext uri="{FF2B5EF4-FFF2-40B4-BE49-F238E27FC236}">
                <a16:creationId xmlns:a16="http://schemas.microsoft.com/office/drawing/2014/main" id="{230A191F-A82A-1E40-9CF0-FFD201444BB6}"/>
              </a:ext>
            </a:extLst>
          </p:cNvPr>
          <p:cNvSpPr txBox="1"/>
          <p:nvPr/>
        </p:nvSpPr>
        <p:spPr>
          <a:xfrm>
            <a:off x="2068683" y="3024237"/>
            <a:ext cx="2106858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466481E-ECBC-AA6F-6030-DC06E5CCE6AB}"/>
              </a:ext>
            </a:extLst>
          </p:cNvPr>
          <p:cNvSpPr txBox="1"/>
          <p:nvPr/>
        </p:nvSpPr>
        <p:spPr>
          <a:xfrm>
            <a:off x="1309866" y="3024237"/>
            <a:ext cx="60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3F1EF43-AA80-683D-E60B-6828B02D51FD}"/>
              </a:ext>
            </a:extLst>
          </p:cNvPr>
          <p:cNvCxnSpPr/>
          <p:nvPr/>
        </p:nvCxnSpPr>
        <p:spPr>
          <a:xfrm>
            <a:off x="1892421" y="3069529"/>
            <a:ext cx="10054" cy="464442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  <p:sp>
        <p:nvSpPr>
          <p:cNvPr id="31" name="TextBox 35">
            <a:extLst>
              <a:ext uri="{FF2B5EF4-FFF2-40B4-BE49-F238E27FC236}">
                <a16:creationId xmlns:a16="http://schemas.microsoft.com/office/drawing/2014/main" id="{03DB0D15-45DB-5885-1182-BE06D2C4A578}"/>
              </a:ext>
            </a:extLst>
          </p:cNvPr>
          <p:cNvSpPr txBox="1"/>
          <p:nvPr/>
        </p:nvSpPr>
        <p:spPr>
          <a:xfrm>
            <a:off x="2068683" y="4989166"/>
            <a:ext cx="2106858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07C6B8B-3DC9-3E18-F8AC-08A0F96D41FC}"/>
              </a:ext>
            </a:extLst>
          </p:cNvPr>
          <p:cNvSpPr txBox="1"/>
          <p:nvPr/>
        </p:nvSpPr>
        <p:spPr>
          <a:xfrm>
            <a:off x="1309866" y="4989166"/>
            <a:ext cx="60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03CA340-594D-D897-D2BE-71E9662507DD}"/>
              </a:ext>
            </a:extLst>
          </p:cNvPr>
          <p:cNvCxnSpPr/>
          <p:nvPr/>
        </p:nvCxnSpPr>
        <p:spPr>
          <a:xfrm>
            <a:off x="1892421" y="5034458"/>
            <a:ext cx="10054" cy="464442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  <p:sp>
        <p:nvSpPr>
          <p:cNvPr id="34" name="TextBox 35">
            <a:extLst>
              <a:ext uri="{FF2B5EF4-FFF2-40B4-BE49-F238E27FC236}">
                <a16:creationId xmlns:a16="http://schemas.microsoft.com/office/drawing/2014/main" id="{9DF9A7A5-5AA9-CFFB-F352-399B7C9886B5}"/>
              </a:ext>
            </a:extLst>
          </p:cNvPr>
          <p:cNvSpPr txBox="1"/>
          <p:nvPr/>
        </p:nvSpPr>
        <p:spPr>
          <a:xfrm>
            <a:off x="8488723" y="3024237"/>
            <a:ext cx="2106858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FA2CE62-83E2-5E8E-8D78-20B68412689A}"/>
              </a:ext>
            </a:extLst>
          </p:cNvPr>
          <p:cNvSpPr txBox="1"/>
          <p:nvPr/>
        </p:nvSpPr>
        <p:spPr>
          <a:xfrm>
            <a:off x="7729906" y="3024237"/>
            <a:ext cx="60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4F83FB4-2872-8EE3-9E0B-E9AB4B453A52}"/>
              </a:ext>
            </a:extLst>
          </p:cNvPr>
          <p:cNvCxnSpPr/>
          <p:nvPr/>
        </p:nvCxnSpPr>
        <p:spPr>
          <a:xfrm>
            <a:off x="8312461" y="3069529"/>
            <a:ext cx="10054" cy="464442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  <p:sp>
        <p:nvSpPr>
          <p:cNvPr id="37" name="TextBox 35">
            <a:extLst>
              <a:ext uri="{FF2B5EF4-FFF2-40B4-BE49-F238E27FC236}">
                <a16:creationId xmlns:a16="http://schemas.microsoft.com/office/drawing/2014/main" id="{DCBE8E27-9BC7-FEB6-E885-997D28743C0C}"/>
              </a:ext>
            </a:extLst>
          </p:cNvPr>
          <p:cNvSpPr txBox="1"/>
          <p:nvPr/>
        </p:nvSpPr>
        <p:spPr>
          <a:xfrm>
            <a:off x="8488723" y="4989166"/>
            <a:ext cx="2106858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B2BF2F6-8DF5-BAD8-0AB9-F3A8B966FD96}"/>
              </a:ext>
            </a:extLst>
          </p:cNvPr>
          <p:cNvSpPr txBox="1"/>
          <p:nvPr/>
        </p:nvSpPr>
        <p:spPr>
          <a:xfrm>
            <a:off x="7729906" y="4989166"/>
            <a:ext cx="60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1E95C7D-7FAA-CFB5-3446-54DE3A84DF77}"/>
              </a:ext>
            </a:extLst>
          </p:cNvPr>
          <p:cNvCxnSpPr/>
          <p:nvPr/>
        </p:nvCxnSpPr>
        <p:spPr>
          <a:xfrm>
            <a:off x="8312461" y="5034458"/>
            <a:ext cx="10054" cy="464442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143318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32" grpId="0"/>
      <p:bldP spid="34" grpId="0"/>
      <p:bldP spid="35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D828161-35B9-8880-33C3-E9ED368C324C}"/>
              </a:ext>
            </a:extLst>
          </p:cNvPr>
          <p:cNvGrpSpPr/>
          <p:nvPr/>
        </p:nvGrpSpPr>
        <p:grpSpPr>
          <a:xfrm>
            <a:off x="1559496" y="3075575"/>
            <a:ext cx="3092450" cy="2387601"/>
            <a:chOff x="4451350" y="511175"/>
            <a:chExt cx="3092450" cy="2387601"/>
          </a:xfrm>
          <a:solidFill>
            <a:srgbClr val="5B9BD5">
              <a:lumMod val="50000"/>
            </a:srgbClr>
          </a:solidFill>
        </p:grpSpPr>
        <p:sp>
          <p:nvSpPr>
            <p:cNvPr id="13" name="Freeform 51">
              <a:extLst>
                <a:ext uri="{FF2B5EF4-FFF2-40B4-BE49-F238E27FC236}">
                  <a16:creationId xmlns:a16="http://schemas.microsoft.com/office/drawing/2014/main" id="{108460BB-077A-DFF5-AA48-95CDC3EBF19F}"/>
                </a:ext>
              </a:extLst>
            </p:cNvPr>
            <p:cNvSpPr/>
            <p:nvPr/>
          </p:nvSpPr>
          <p:spPr bwMode="auto">
            <a:xfrm>
              <a:off x="5808663" y="1974850"/>
              <a:ext cx="39688" cy="141288"/>
            </a:xfrm>
            <a:custGeom>
              <a:avLst/>
              <a:gdLst>
                <a:gd name="T0" fmla="*/ 1 w 2"/>
                <a:gd name="T1" fmla="*/ 3 h 7"/>
                <a:gd name="T2" fmla="*/ 0 w 2"/>
                <a:gd name="T3" fmla="*/ 6 h 7"/>
                <a:gd name="T4" fmla="*/ 1 w 2"/>
                <a:gd name="T5" fmla="*/ 6 h 7"/>
                <a:gd name="T6" fmla="*/ 1 w 2"/>
                <a:gd name="T7" fmla="*/ 2 h 7"/>
                <a:gd name="T8" fmla="*/ 1 w 2"/>
                <a:gd name="T9" fmla="*/ 0 h 7"/>
                <a:gd name="T10" fmla="*/ 1 w 2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7">
                  <a:moveTo>
                    <a:pt x="1" y="3"/>
                  </a:moveTo>
                  <a:cubicBezTo>
                    <a:pt x="1" y="4"/>
                    <a:pt x="0" y="5"/>
                    <a:pt x="0" y="6"/>
                  </a:cubicBezTo>
                  <a:cubicBezTo>
                    <a:pt x="1" y="6"/>
                    <a:pt x="1" y="7"/>
                    <a:pt x="1" y="6"/>
                  </a:cubicBezTo>
                  <a:cubicBezTo>
                    <a:pt x="1" y="5"/>
                    <a:pt x="1" y="4"/>
                    <a:pt x="1" y="2"/>
                  </a:cubicBezTo>
                  <a:cubicBezTo>
                    <a:pt x="1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" name="Freeform 52">
              <a:extLst>
                <a:ext uri="{FF2B5EF4-FFF2-40B4-BE49-F238E27FC236}">
                  <a16:creationId xmlns:a16="http://schemas.microsoft.com/office/drawing/2014/main" id="{A38FE53D-F7A2-8FC0-10EB-0D39D7924F82}"/>
                </a:ext>
              </a:extLst>
            </p:cNvPr>
            <p:cNvSpPr/>
            <p:nvPr/>
          </p:nvSpPr>
          <p:spPr bwMode="auto">
            <a:xfrm>
              <a:off x="5349875" y="2116138"/>
              <a:ext cx="19050" cy="200025"/>
            </a:xfrm>
            <a:custGeom>
              <a:avLst/>
              <a:gdLst>
                <a:gd name="T0" fmla="*/ 1 w 1"/>
                <a:gd name="T1" fmla="*/ 0 h 10"/>
                <a:gd name="T2" fmla="*/ 1 w 1"/>
                <a:gd name="T3" fmla="*/ 0 h 10"/>
                <a:gd name="T4" fmla="*/ 1 w 1"/>
                <a:gd name="T5" fmla="*/ 2 h 10"/>
                <a:gd name="T6" fmla="*/ 0 w 1"/>
                <a:gd name="T7" fmla="*/ 9 h 10"/>
                <a:gd name="T8" fmla="*/ 1 w 1"/>
                <a:gd name="T9" fmla="*/ 10 h 10"/>
                <a:gd name="T10" fmla="*/ 1 w 1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5"/>
                    <a:pt x="1" y="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" name="Freeform 53">
              <a:extLst>
                <a:ext uri="{FF2B5EF4-FFF2-40B4-BE49-F238E27FC236}">
                  <a16:creationId xmlns:a16="http://schemas.microsoft.com/office/drawing/2014/main" id="{83326ABB-D48A-0E7E-1672-363D85398A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1075" y="911225"/>
              <a:ext cx="2254250" cy="1606550"/>
            </a:xfrm>
            <a:custGeom>
              <a:avLst/>
              <a:gdLst>
                <a:gd name="T0" fmla="*/ 87 w 113"/>
                <a:gd name="T1" fmla="*/ 18 h 80"/>
                <a:gd name="T2" fmla="*/ 88 w 113"/>
                <a:gd name="T3" fmla="*/ 27 h 80"/>
                <a:gd name="T4" fmla="*/ 63 w 113"/>
                <a:gd name="T5" fmla="*/ 46 h 80"/>
                <a:gd name="T6" fmla="*/ 35 w 113"/>
                <a:gd name="T7" fmla="*/ 57 h 80"/>
                <a:gd name="T8" fmla="*/ 1 w 113"/>
                <a:gd name="T9" fmla="*/ 74 h 80"/>
                <a:gd name="T10" fmla="*/ 19 w 113"/>
                <a:gd name="T11" fmla="*/ 76 h 80"/>
                <a:gd name="T12" fmla="*/ 67 w 113"/>
                <a:gd name="T13" fmla="*/ 54 h 80"/>
                <a:gd name="T14" fmla="*/ 91 w 113"/>
                <a:gd name="T15" fmla="*/ 33 h 80"/>
                <a:gd name="T16" fmla="*/ 107 w 113"/>
                <a:gd name="T17" fmla="*/ 19 h 80"/>
                <a:gd name="T18" fmla="*/ 92 w 113"/>
                <a:gd name="T19" fmla="*/ 17 h 80"/>
                <a:gd name="T20" fmla="*/ 1 w 113"/>
                <a:gd name="T21" fmla="*/ 67 h 80"/>
                <a:gd name="T22" fmla="*/ 3 w 113"/>
                <a:gd name="T23" fmla="*/ 67 h 80"/>
                <a:gd name="T24" fmla="*/ 6 w 113"/>
                <a:gd name="T25" fmla="*/ 68 h 80"/>
                <a:gd name="T26" fmla="*/ 6 w 113"/>
                <a:gd name="T27" fmla="*/ 63 h 80"/>
                <a:gd name="T28" fmla="*/ 8 w 113"/>
                <a:gd name="T29" fmla="*/ 62 h 80"/>
                <a:gd name="T30" fmla="*/ 9 w 113"/>
                <a:gd name="T31" fmla="*/ 62 h 80"/>
                <a:gd name="T32" fmla="*/ 11 w 113"/>
                <a:gd name="T33" fmla="*/ 75 h 80"/>
                <a:gd name="T34" fmla="*/ 13 w 113"/>
                <a:gd name="T35" fmla="*/ 74 h 80"/>
                <a:gd name="T36" fmla="*/ 17 w 113"/>
                <a:gd name="T37" fmla="*/ 65 h 80"/>
                <a:gd name="T38" fmla="*/ 21 w 113"/>
                <a:gd name="T39" fmla="*/ 73 h 80"/>
                <a:gd name="T40" fmla="*/ 19 w 113"/>
                <a:gd name="T41" fmla="*/ 68 h 80"/>
                <a:gd name="T42" fmla="*/ 21 w 113"/>
                <a:gd name="T43" fmla="*/ 61 h 80"/>
                <a:gd name="T44" fmla="*/ 22 w 113"/>
                <a:gd name="T45" fmla="*/ 72 h 80"/>
                <a:gd name="T46" fmla="*/ 26 w 113"/>
                <a:gd name="T47" fmla="*/ 67 h 80"/>
                <a:gd name="T48" fmla="*/ 26 w 113"/>
                <a:gd name="T49" fmla="*/ 67 h 80"/>
                <a:gd name="T50" fmla="*/ 31 w 113"/>
                <a:gd name="T51" fmla="*/ 69 h 80"/>
                <a:gd name="T52" fmla="*/ 34 w 113"/>
                <a:gd name="T53" fmla="*/ 68 h 80"/>
                <a:gd name="T54" fmla="*/ 38 w 113"/>
                <a:gd name="T55" fmla="*/ 58 h 80"/>
                <a:gd name="T56" fmla="*/ 41 w 113"/>
                <a:gd name="T57" fmla="*/ 58 h 80"/>
                <a:gd name="T58" fmla="*/ 42 w 113"/>
                <a:gd name="T59" fmla="*/ 64 h 80"/>
                <a:gd name="T60" fmla="*/ 45 w 113"/>
                <a:gd name="T61" fmla="*/ 57 h 80"/>
                <a:gd name="T62" fmla="*/ 47 w 113"/>
                <a:gd name="T63" fmla="*/ 55 h 80"/>
                <a:gd name="T64" fmla="*/ 50 w 113"/>
                <a:gd name="T65" fmla="*/ 60 h 80"/>
                <a:gd name="T66" fmla="*/ 55 w 113"/>
                <a:gd name="T67" fmla="*/ 51 h 80"/>
                <a:gd name="T68" fmla="*/ 57 w 113"/>
                <a:gd name="T69" fmla="*/ 57 h 80"/>
                <a:gd name="T70" fmla="*/ 59 w 113"/>
                <a:gd name="T71" fmla="*/ 56 h 80"/>
                <a:gd name="T72" fmla="*/ 62 w 113"/>
                <a:gd name="T73" fmla="*/ 48 h 80"/>
                <a:gd name="T74" fmla="*/ 64 w 113"/>
                <a:gd name="T75" fmla="*/ 53 h 80"/>
                <a:gd name="T76" fmla="*/ 66 w 113"/>
                <a:gd name="T77" fmla="*/ 45 h 80"/>
                <a:gd name="T78" fmla="*/ 71 w 113"/>
                <a:gd name="T79" fmla="*/ 47 h 80"/>
                <a:gd name="T80" fmla="*/ 74 w 113"/>
                <a:gd name="T81" fmla="*/ 40 h 80"/>
                <a:gd name="T82" fmla="*/ 76 w 113"/>
                <a:gd name="T83" fmla="*/ 39 h 80"/>
                <a:gd name="T84" fmla="*/ 79 w 113"/>
                <a:gd name="T85" fmla="*/ 36 h 80"/>
                <a:gd name="T86" fmla="*/ 82 w 113"/>
                <a:gd name="T87" fmla="*/ 40 h 80"/>
                <a:gd name="T88" fmla="*/ 87 w 113"/>
                <a:gd name="T89" fmla="*/ 34 h 80"/>
                <a:gd name="T90" fmla="*/ 89 w 113"/>
                <a:gd name="T91" fmla="*/ 28 h 80"/>
                <a:gd name="T92" fmla="*/ 94 w 113"/>
                <a:gd name="T93" fmla="*/ 15 h 80"/>
                <a:gd name="T94" fmla="*/ 93 w 113"/>
                <a:gd name="T95" fmla="*/ 24 h 80"/>
                <a:gd name="T96" fmla="*/ 96 w 113"/>
                <a:gd name="T97" fmla="*/ 20 h 80"/>
                <a:gd name="T98" fmla="*/ 97 w 113"/>
                <a:gd name="T99" fmla="*/ 23 h 80"/>
                <a:gd name="T100" fmla="*/ 98 w 113"/>
                <a:gd name="T101" fmla="*/ 23 h 80"/>
                <a:gd name="T102" fmla="*/ 100 w 113"/>
                <a:gd name="T103" fmla="*/ 24 h 80"/>
                <a:gd name="T104" fmla="*/ 101 w 113"/>
                <a:gd name="T105" fmla="*/ 19 h 80"/>
                <a:gd name="T106" fmla="*/ 101 w 113"/>
                <a:gd name="T107" fmla="*/ 12 h 80"/>
                <a:gd name="T108" fmla="*/ 102 w 113"/>
                <a:gd name="T109" fmla="*/ 24 h 80"/>
                <a:gd name="T110" fmla="*/ 106 w 113"/>
                <a:gd name="T111" fmla="*/ 16 h 80"/>
                <a:gd name="T112" fmla="*/ 108 w 113"/>
                <a:gd name="T113" fmla="*/ 11 h 80"/>
                <a:gd name="T114" fmla="*/ 109 w 113"/>
                <a:gd name="T115" fmla="*/ 9 h 80"/>
                <a:gd name="T116" fmla="*/ 110 w 113"/>
                <a:gd name="T117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3" h="80">
                  <a:moveTo>
                    <a:pt x="112" y="0"/>
                  </a:moveTo>
                  <a:cubicBezTo>
                    <a:pt x="111" y="1"/>
                    <a:pt x="109" y="2"/>
                    <a:pt x="108" y="3"/>
                  </a:cubicBezTo>
                  <a:cubicBezTo>
                    <a:pt x="108" y="4"/>
                    <a:pt x="107" y="5"/>
                    <a:pt x="106" y="6"/>
                  </a:cubicBezTo>
                  <a:cubicBezTo>
                    <a:pt x="106" y="6"/>
                    <a:pt x="106" y="6"/>
                    <a:pt x="105" y="6"/>
                  </a:cubicBezTo>
                  <a:cubicBezTo>
                    <a:pt x="101" y="10"/>
                    <a:pt x="96" y="13"/>
                    <a:pt x="91" y="16"/>
                  </a:cubicBezTo>
                  <a:cubicBezTo>
                    <a:pt x="90" y="16"/>
                    <a:pt x="90" y="17"/>
                    <a:pt x="89" y="17"/>
                  </a:cubicBezTo>
                  <a:cubicBezTo>
                    <a:pt x="89" y="17"/>
                    <a:pt x="88" y="17"/>
                    <a:pt x="87" y="18"/>
                  </a:cubicBezTo>
                  <a:cubicBezTo>
                    <a:pt x="88" y="19"/>
                    <a:pt x="90" y="19"/>
                    <a:pt x="92" y="19"/>
                  </a:cubicBezTo>
                  <a:cubicBezTo>
                    <a:pt x="93" y="19"/>
                    <a:pt x="93" y="20"/>
                    <a:pt x="94" y="20"/>
                  </a:cubicBezTo>
                  <a:cubicBezTo>
                    <a:pt x="94" y="20"/>
                    <a:pt x="95" y="20"/>
                    <a:pt x="94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3" y="22"/>
                    <a:pt x="93" y="22"/>
                    <a:pt x="92" y="23"/>
                  </a:cubicBezTo>
                  <a:cubicBezTo>
                    <a:pt x="91" y="25"/>
                    <a:pt x="89" y="26"/>
                    <a:pt x="89" y="27"/>
                  </a:cubicBezTo>
                  <a:cubicBezTo>
                    <a:pt x="88" y="26"/>
                    <a:pt x="88" y="27"/>
                    <a:pt x="88" y="27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7" y="28"/>
                    <a:pt x="87" y="29"/>
                    <a:pt x="86" y="29"/>
                  </a:cubicBezTo>
                  <a:cubicBezTo>
                    <a:pt x="86" y="29"/>
                    <a:pt x="86" y="30"/>
                    <a:pt x="86" y="30"/>
                  </a:cubicBezTo>
                  <a:cubicBezTo>
                    <a:pt x="84" y="31"/>
                    <a:pt x="83" y="33"/>
                    <a:pt x="81" y="33"/>
                  </a:cubicBezTo>
                  <a:cubicBezTo>
                    <a:pt x="81" y="34"/>
                    <a:pt x="80" y="34"/>
                    <a:pt x="80" y="34"/>
                  </a:cubicBezTo>
                  <a:cubicBezTo>
                    <a:pt x="78" y="36"/>
                    <a:pt x="76" y="37"/>
                    <a:pt x="74" y="39"/>
                  </a:cubicBezTo>
                  <a:cubicBezTo>
                    <a:pt x="70" y="42"/>
                    <a:pt x="67" y="44"/>
                    <a:pt x="63" y="46"/>
                  </a:cubicBezTo>
                  <a:cubicBezTo>
                    <a:pt x="62" y="46"/>
                    <a:pt x="61" y="47"/>
                    <a:pt x="60" y="48"/>
                  </a:cubicBezTo>
                  <a:cubicBezTo>
                    <a:pt x="60" y="47"/>
                    <a:pt x="60" y="48"/>
                    <a:pt x="59" y="48"/>
                  </a:cubicBezTo>
                  <a:cubicBezTo>
                    <a:pt x="57" y="49"/>
                    <a:pt x="53" y="51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49" y="53"/>
                    <a:pt x="47" y="53"/>
                    <a:pt x="47" y="54"/>
                  </a:cubicBezTo>
                  <a:cubicBezTo>
                    <a:pt x="44" y="54"/>
                    <a:pt x="40" y="56"/>
                    <a:pt x="37" y="57"/>
                  </a:cubicBezTo>
                  <a:cubicBezTo>
                    <a:pt x="36" y="57"/>
                    <a:pt x="35" y="57"/>
                    <a:pt x="35" y="57"/>
                  </a:cubicBezTo>
                  <a:cubicBezTo>
                    <a:pt x="34" y="57"/>
                    <a:pt x="33" y="58"/>
                    <a:pt x="32" y="58"/>
                  </a:cubicBezTo>
                  <a:cubicBezTo>
                    <a:pt x="30" y="58"/>
                    <a:pt x="27" y="59"/>
                    <a:pt x="26" y="60"/>
                  </a:cubicBezTo>
                  <a:cubicBezTo>
                    <a:pt x="21" y="60"/>
                    <a:pt x="17" y="62"/>
                    <a:pt x="13" y="61"/>
                  </a:cubicBezTo>
                  <a:cubicBezTo>
                    <a:pt x="11" y="61"/>
                    <a:pt x="8" y="61"/>
                    <a:pt x="5" y="61"/>
                  </a:cubicBezTo>
                  <a:cubicBezTo>
                    <a:pt x="3" y="61"/>
                    <a:pt x="2" y="61"/>
                    <a:pt x="0" y="61"/>
                  </a:cubicBezTo>
                  <a:cubicBezTo>
                    <a:pt x="0" y="63"/>
                    <a:pt x="0" y="64"/>
                    <a:pt x="1" y="65"/>
                  </a:cubicBezTo>
                  <a:cubicBezTo>
                    <a:pt x="1" y="68"/>
                    <a:pt x="0" y="71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5"/>
                    <a:pt x="1" y="75"/>
                    <a:pt x="1" y="76"/>
                  </a:cubicBezTo>
                  <a:cubicBezTo>
                    <a:pt x="1" y="76"/>
                    <a:pt x="1" y="76"/>
                    <a:pt x="0" y="77"/>
                  </a:cubicBezTo>
                  <a:cubicBezTo>
                    <a:pt x="1" y="78"/>
                    <a:pt x="1" y="79"/>
                    <a:pt x="1" y="80"/>
                  </a:cubicBezTo>
                  <a:cubicBezTo>
                    <a:pt x="2" y="80"/>
                    <a:pt x="3" y="80"/>
                    <a:pt x="3" y="80"/>
                  </a:cubicBezTo>
                  <a:cubicBezTo>
                    <a:pt x="7" y="79"/>
                    <a:pt x="11" y="78"/>
                    <a:pt x="14" y="78"/>
                  </a:cubicBezTo>
                  <a:cubicBezTo>
                    <a:pt x="16" y="77"/>
                    <a:pt x="17" y="77"/>
                    <a:pt x="19" y="76"/>
                  </a:cubicBezTo>
                  <a:cubicBezTo>
                    <a:pt x="24" y="74"/>
                    <a:pt x="29" y="73"/>
                    <a:pt x="34" y="72"/>
                  </a:cubicBezTo>
                  <a:cubicBezTo>
                    <a:pt x="37" y="70"/>
                    <a:pt x="41" y="69"/>
                    <a:pt x="44" y="67"/>
                  </a:cubicBezTo>
                  <a:cubicBezTo>
                    <a:pt x="46" y="67"/>
                    <a:pt x="47" y="65"/>
                    <a:pt x="49" y="65"/>
                  </a:cubicBezTo>
                  <a:cubicBezTo>
                    <a:pt x="52" y="63"/>
                    <a:pt x="56" y="61"/>
                    <a:pt x="60" y="59"/>
                  </a:cubicBezTo>
                  <a:cubicBezTo>
                    <a:pt x="61" y="58"/>
                    <a:pt x="63" y="57"/>
                    <a:pt x="64" y="56"/>
                  </a:cubicBezTo>
                  <a:cubicBezTo>
                    <a:pt x="65" y="56"/>
                    <a:pt x="65" y="56"/>
                    <a:pt x="66" y="55"/>
                  </a:cubicBezTo>
                  <a:cubicBezTo>
                    <a:pt x="66" y="55"/>
                    <a:pt x="66" y="55"/>
                    <a:pt x="67" y="54"/>
                  </a:cubicBezTo>
                  <a:cubicBezTo>
                    <a:pt x="67" y="54"/>
                    <a:pt x="68" y="54"/>
                    <a:pt x="68" y="54"/>
                  </a:cubicBezTo>
                  <a:cubicBezTo>
                    <a:pt x="68" y="53"/>
                    <a:pt x="69" y="53"/>
                    <a:pt x="69" y="53"/>
                  </a:cubicBezTo>
                  <a:cubicBezTo>
                    <a:pt x="70" y="52"/>
                    <a:pt x="71" y="52"/>
                    <a:pt x="71" y="51"/>
                  </a:cubicBezTo>
                  <a:cubicBezTo>
                    <a:pt x="75" y="48"/>
                    <a:pt x="79" y="45"/>
                    <a:pt x="83" y="42"/>
                  </a:cubicBezTo>
                  <a:cubicBezTo>
                    <a:pt x="83" y="42"/>
                    <a:pt x="83" y="41"/>
                    <a:pt x="83" y="41"/>
                  </a:cubicBezTo>
                  <a:cubicBezTo>
                    <a:pt x="86" y="39"/>
                    <a:pt x="88" y="36"/>
                    <a:pt x="91" y="34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3" y="31"/>
                    <a:pt x="95" y="28"/>
                    <a:pt x="97" y="25"/>
                  </a:cubicBezTo>
                  <a:cubicBezTo>
                    <a:pt x="98" y="25"/>
                    <a:pt x="98" y="24"/>
                    <a:pt x="99" y="24"/>
                  </a:cubicBezTo>
                  <a:cubicBezTo>
                    <a:pt x="99" y="26"/>
                    <a:pt x="99" y="28"/>
                    <a:pt x="99" y="29"/>
                  </a:cubicBezTo>
                  <a:cubicBezTo>
                    <a:pt x="100" y="30"/>
                    <a:pt x="100" y="30"/>
                    <a:pt x="100" y="31"/>
                  </a:cubicBezTo>
                  <a:cubicBezTo>
                    <a:pt x="102" y="31"/>
                    <a:pt x="102" y="29"/>
                    <a:pt x="103" y="28"/>
                  </a:cubicBezTo>
                  <a:cubicBezTo>
                    <a:pt x="103" y="26"/>
                    <a:pt x="105" y="24"/>
                    <a:pt x="105" y="22"/>
                  </a:cubicBezTo>
                  <a:cubicBezTo>
                    <a:pt x="106" y="21"/>
                    <a:pt x="106" y="20"/>
                    <a:pt x="107" y="19"/>
                  </a:cubicBezTo>
                  <a:cubicBezTo>
                    <a:pt x="107" y="18"/>
                    <a:pt x="107" y="17"/>
                    <a:pt x="108" y="16"/>
                  </a:cubicBezTo>
                  <a:cubicBezTo>
                    <a:pt x="108" y="15"/>
                    <a:pt x="109" y="15"/>
                    <a:pt x="109" y="13"/>
                  </a:cubicBezTo>
                  <a:cubicBezTo>
                    <a:pt x="111" y="9"/>
                    <a:pt x="112" y="6"/>
                    <a:pt x="113" y="1"/>
                  </a:cubicBezTo>
                  <a:cubicBezTo>
                    <a:pt x="113" y="1"/>
                    <a:pt x="112" y="0"/>
                    <a:pt x="112" y="0"/>
                  </a:cubicBezTo>
                  <a:close/>
                  <a:moveTo>
                    <a:pt x="91" y="18"/>
                  </a:moveTo>
                  <a:cubicBezTo>
                    <a:pt x="91" y="18"/>
                    <a:pt x="90" y="18"/>
                    <a:pt x="89" y="18"/>
                  </a:cubicBezTo>
                  <a:cubicBezTo>
                    <a:pt x="90" y="18"/>
                    <a:pt x="91" y="17"/>
                    <a:pt x="92" y="17"/>
                  </a:cubicBezTo>
                  <a:cubicBezTo>
                    <a:pt x="92" y="17"/>
                    <a:pt x="92" y="18"/>
                    <a:pt x="91" y="18"/>
                  </a:cubicBezTo>
                  <a:close/>
                  <a:moveTo>
                    <a:pt x="2" y="75"/>
                  </a:moveTo>
                  <a:cubicBezTo>
                    <a:pt x="2" y="75"/>
                    <a:pt x="2" y="75"/>
                    <a:pt x="2" y="75"/>
                  </a:cubicBezTo>
                  <a:cubicBezTo>
                    <a:pt x="2" y="74"/>
                    <a:pt x="2" y="75"/>
                    <a:pt x="2" y="75"/>
                  </a:cubicBezTo>
                  <a:close/>
                  <a:moveTo>
                    <a:pt x="2" y="74"/>
                  </a:moveTo>
                  <a:cubicBezTo>
                    <a:pt x="1" y="74"/>
                    <a:pt x="2" y="72"/>
                    <a:pt x="2" y="72"/>
                  </a:cubicBezTo>
                  <a:cubicBezTo>
                    <a:pt x="2" y="70"/>
                    <a:pt x="2" y="68"/>
                    <a:pt x="1" y="67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3" y="65"/>
                    <a:pt x="2" y="69"/>
                    <a:pt x="2" y="74"/>
                  </a:cubicBezTo>
                  <a:close/>
                  <a:moveTo>
                    <a:pt x="3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3" y="74"/>
                    <a:pt x="3" y="72"/>
                    <a:pt x="3" y="69"/>
                  </a:cubicBezTo>
                  <a:cubicBezTo>
                    <a:pt x="3" y="68"/>
                    <a:pt x="3" y="68"/>
                    <a:pt x="3" y="67"/>
                  </a:cubicBezTo>
                  <a:cubicBezTo>
                    <a:pt x="3" y="65"/>
                    <a:pt x="3" y="63"/>
                    <a:pt x="3" y="62"/>
                  </a:cubicBezTo>
                  <a:cubicBezTo>
                    <a:pt x="3" y="62"/>
                    <a:pt x="4" y="62"/>
                    <a:pt x="4" y="62"/>
                  </a:cubicBezTo>
                  <a:cubicBezTo>
                    <a:pt x="4" y="67"/>
                    <a:pt x="4" y="70"/>
                    <a:pt x="4" y="74"/>
                  </a:cubicBezTo>
                  <a:cubicBezTo>
                    <a:pt x="4" y="74"/>
                    <a:pt x="4" y="74"/>
                    <a:pt x="4" y="75"/>
                  </a:cubicBezTo>
                  <a:cubicBezTo>
                    <a:pt x="4" y="75"/>
                    <a:pt x="3" y="76"/>
                    <a:pt x="3" y="76"/>
                  </a:cubicBezTo>
                  <a:close/>
                  <a:moveTo>
                    <a:pt x="6" y="63"/>
                  </a:moveTo>
                  <a:cubicBezTo>
                    <a:pt x="6" y="65"/>
                    <a:pt x="6" y="66"/>
                    <a:pt x="6" y="68"/>
                  </a:cubicBezTo>
                  <a:cubicBezTo>
                    <a:pt x="6" y="68"/>
                    <a:pt x="6" y="69"/>
                    <a:pt x="6" y="70"/>
                  </a:cubicBezTo>
                  <a:cubicBezTo>
                    <a:pt x="6" y="72"/>
                    <a:pt x="6" y="74"/>
                    <a:pt x="6" y="76"/>
                  </a:cubicBezTo>
                  <a:cubicBezTo>
                    <a:pt x="5" y="76"/>
                    <a:pt x="5" y="76"/>
                    <a:pt x="4" y="76"/>
                  </a:cubicBezTo>
                  <a:cubicBezTo>
                    <a:pt x="5" y="70"/>
                    <a:pt x="4" y="67"/>
                    <a:pt x="5" y="62"/>
                  </a:cubicBezTo>
                  <a:cubicBezTo>
                    <a:pt x="5" y="62"/>
                    <a:pt x="5" y="62"/>
                    <a:pt x="6" y="62"/>
                  </a:cubicBezTo>
                  <a:cubicBezTo>
                    <a:pt x="6" y="62"/>
                    <a:pt x="6" y="63"/>
                    <a:pt x="6" y="63"/>
                  </a:cubicBezTo>
                  <a:cubicBezTo>
                    <a:pt x="6" y="63"/>
                    <a:pt x="6" y="63"/>
                    <a:pt x="6" y="63"/>
                  </a:cubicBezTo>
                  <a:close/>
                  <a:moveTo>
                    <a:pt x="10" y="68"/>
                  </a:moveTo>
                  <a:cubicBezTo>
                    <a:pt x="10" y="68"/>
                    <a:pt x="10" y="68"/>
                    <a:pt x="10" y="68"/>
                  </a:cubicBezTo>
                  <a:cubicBezTo>
                    <a:pt x="10" y="71"/>
                    <a:pt x="10" y="72"/>
                    <a:pt x="10" y="75"/>
                  </a:cubicBezTo>
                  <a:cubicBezTo>
                    <a:pt x="9" y="75"/>
                    <a:pt x="10" y="75"/>
                    <a:pt x="10" y="75"/>
                  </a:cubicBezTo>
                  <a:cubicBezTo>
                    <a:pt x="9" y="76"/>
                    <a:pt x="7" y="76"/>
                    <a:pt x="7" y="76"/>
                  </a:cubicBezTo>
                  <a:cubicBezTo>
                    <a:pt x="6" y="71"/>
                    <a:pt x="6" y="66"/>
                    <a:pt x="7" y="62"/>
                  </a:cubicBezTo>
                  <a:cubicBezTo>
                    <a:pt x="7" y="62"/>
                    <a:pt x="8" y="62"/>
                    <a:pt x="8" y="62"/>
                  </a:cubicBezTo>
                  <a:cubicBezTo>
                    <a:pt x="9" y="63"/>
                    <a:pt x="8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8"/>
                    <a:pt x="8" y="72"/>
                    <a:pt x="7" y="75"/>
                  </a:cubicBezTo>
                  <a:cubicBezTo>
                    <a:pt x="7" y="76"/>
                    <a:pt x="9" y="76"/>
                    <a:pt x="9" y="75"/>
                  </a:cubicBezTo>
                  <a:cubicBezTo>
                    <a:pt x="9" y="75"/>
                    <a:pt x="9" y="74"/>
                    <a:pt x="8" y="74"/>
                  </a:cubicBezTo>
                  <a:cubicBezTo>
                    <a:pt x="8" y="71"/>
                    <a:pt x="9" y="68"/>
                    <a:pt x="9" y="65"/>
                  </a:cubicBezTo>
                  <a:cubicBezTo>
                    <a:pt x="9" y="64"/>
                    <a:pt x="9" y="63"/>
                    <a:pt x="9" y="62"/>
                  </a:cubicBezTo>
                  <a:cubicBezTo>
                    <a:pt x="9" y="62"/>
                    <a:pt x="9" y="62"/>
                    <a:pt x="10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4"/>
                    <a:pt x="10" y="67"/>
                    <a:pt x="10" y="68"/>
                  </a:cubicBezTo>
                  <a:close/>
                  <a:moveTo>
                    <a:pt x="15" y="63"/>
                  </a:moveTo>
                  <a:cubicBezTo>
                    <a:pt x="15" y="66"/>
                    <a:pt x="15" y="68"/>
                    <a:pt x="15" y="71"/>
                  </a:cubicBezTo>
                  <a:cubicBezTo>
                    <a:pt x="14" y="71"/>
                    <a:pt x="14" y="73"/>
                    <a:pt x="14" y="74"/>
                  </a:cubicBezTo>
                  <a:cubicBezTo>
                    <a:pt x="13" y="75"/>
                    <a:pt x="12" y="75"/>
                    <a:pt x="11" y="75"/>
                  </a:cubicBezTo>
                  <a:cubicBezTo>
                    <a:pt x="11" y="70"/>
                    <a:pt x="11" y="66"/>
                    <a:pt x="11" y="62"/>
                  </a:cubicBezTo>
                  <a:cubicBezTo>
                    <a:pt x="11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3" y="63"/>
                    <a:pt x="12" y="67"/>
                    <a:pt x="13" y="68"/>
                  </a:cubicBezTo>
                  <a:cubicBezTo>
                    <a:pt x="13" y="69"/>
                    <a:pt x="12" y="69"/>
                    <a:pt x="12" y="69"/>
                  </a:cubicBezTo>
                  <a:cubicBezTo>
                    <a:pt x="13" y="70"/>
                    <a:pt x="12" y="72"/>
                    <a:pt x="12" y="74"/>
                  </a:cubicBezTo>
                  <a:cubicBezTo>
                    <a:pt x="12" y="75"/>
                    <a:pt x="13" y="75"/>
                    <a:pt x="13" y="74"/>
                  </a:cubicBezTo>
                  <a:cubicBezTo>
                    <a:pt x="13" y="74"/>
                    <a:pt x="13" y="73"/>
                    <a:pt x="13" y="73"/>
                  </a:cubicBezTo>
                  <a:cubicBezTo>
                    <a:pt x="13" y="69"/>
                    <a:pt x="12" y="66"/>
                    <a:pt x="13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4" y="62"/>
                    <a:pt x="14" y="63"/>
                    <a:pt x="15" y="63"/>
                  </a:cubicBezTo>
                  <a:cubicBezTo>
                    <a:pt x="15" y="63"/>
                    <a:pt x="15" y="63"/>
                    <a:pt x="15" y="63"/>
                  </a:cubicBezTo>
                  <a:close/>
                  <a:moveTo>
                    <a:pt x="17" y="64"/>
                  </a:moveTo>
                  <a:cubicBezTo>
                    <a:pt x="17" y="64"/>
                    <a:pt x="17" y="64"/>
                    <a:pt x="17" y="65"/>
                  </a:cubicBezTo>
                  <a:cubicBezTo>
                    <a:pt x="17" y="68"/>
                    <a:pt x="17" y="70"/>
                    <a:pt x="16" y="74"/>
                  </a:cubicBezTo>
                  <a:cubicBezTo>
                    <a:pt x="16" y="74"/>
                    <a:pt x="16" y="74"/>
                    <a:pt x="15" y="74"/>
                  </a:cubicBezTo>
                  <a:cubicBezTo>
                    <a:pt x="15" y="69"/>
                    <a:pt x="15" y="66"/>
                    <a:pt x="15" y="62"/>
                  </a:cubicBezTo>
                  <a:cubicBezTo>
                    <a:pt x="16" y="62"/>
                    <a:pt x="16" y="62"/>
                    <a:pt x="17" y="62"/>
                  </a:cubicBezTo>
                  <a:cubicBezTo>
                    <a:pt x="18" y="62"/>
                    <a:pt x="17" y="62"/>
                    <a:pt x="17" y="62"/>
                  </a:cubicBezTo>
                  <a:cubicBezTo>
                    <a:pt x="17" y="63"/>
                    <a:pt x="18" y="64"/>
                    <a:pt x="17" y="64"/>
                  </a:cubicBezTo>
                  <a:close/>
                  <a:moveTo>
                    <a:pt x="21" y="73"/>
                  </a:moveTo>
                  <a:cubicBezTo>
                    <a:pt x="20" y="73"/>
                    <a:pt x="20" y="73"/>
                    <a:pt x="20" y="73"/>
                  </a:cubicBezTo>
                  <a:cubicBezTo>
                    <a:pt x="20" y="71"/>
                    <a:pt x="20" y="70"/>
                    <a:pt x="20" y="69"/>
                  </a:cubicBezTo>
                  <a:cubicBezTo>
                    <a:pt x="20" y="68"/>
                    <a:pt x="20" y="69"/>
                    <a:pt x="20" y="69"/>
                  </a:cubicBezTo>
                  <a:cubicBezTo>
                    <a:pt x="19" y="67"/>
                    <a:pt x="20" y="64"/>
                    <a:pt x="20" y="62"/>
                  </a:cubicBezTo>
                  <a:cubicBezTo>
                    <a:pt x="19" y="63"/>
                    <a:pt x="20" y="65"/>
                    <a:pt x="19" y="65"/>
                  </a:cubicBezTo>
                  <a:cubicBezTo>
                    <a:pt x="20" y="66"/>
                    <a:pt x="19" y="66"/>
                    <a:pt x="19" y="67"/>
                  </a:cubicBezTo>
                  <a:cubicBezTo>
                    <a:pt x="19" y="67"/>
                    <a:pt x="19" y="68"/>
                    <a:pt x="19" y="68"/>
                  </a:cubicBezTo>
                  <a:cubicBezTo>
                    <a:pt x="19" y="69"/>
                    <a:pt x="19" y="69"/>
                    <a:pt x="19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9" y="71"/>
                    <a:pt x="19" y="72"/>
                    <a:pt x="19" y="73"/>
                  </a:cubicBezTo>
                  <a:cubicBezTo>
                    <a:pt x="18" y="73"/>
                    <a:pt x="18" y="73"/>
                    <a:pt x="17" y="73"/>
                  </a:cubicBezTo>
                  <a:cubicBezTo>
                    <a:pt x="17" y="70"/>
                    <a:pt x="17" y="66"/>
                    <a:pt x="18" y="62"/>
                  </a:cubicBezTo>
                  <a:cubicBezTo>
                    <a:pt x="18" y="62"/>
                    <a:pt x="17" y="62"/>
                    <a:pt x="17" y="62"/>
                  </a:cubicBezTo>
                  <a:cubicBezTo>
                    <a:pt x="19" y="61"/>
                    <a:pt x="20" y="61"/>
                    <a:pt x="21" y="61"/>
                  </a:cubicBezTo>
                  <a:cubicBezTo>
                    <a:pt x="22" y="64"/>
                    <a:pt x="21" y="66"/>
                    <a:pt x="22" y="69"/>
                  </a:cubicBezTo>
                  <a:cubicBezTo>
                    <a:pt x="21" y="70"/>
                    <a:pt x="21" y="71"/>
                    <a:pt x="21" y="73"/>
                  </a:cubicBezTo>
                  <a:close/>
                  <a:moveTo>
                    <a:pt x="24" y="66"/>
                  </a:moveTo>
                  <a:cubicBezTo>
                    <a:pt x="24" y="67"/>
                    <a:pt x="24" y="68"/>
                    <a:pt x="24" y="68"/>
                  </a:cubicBezTo>
                  <a:cubicBezTo>
                    <a:pt x="24" y="69"/>
                    <a:pt x="24" y="69"/>
                    <a:pt x="24" y="70"/>
                  </a:cubicBezTo>
                  <a:cubicBezTo>
                    <a:pt x="23" y="70"/>
                    <a:pt x="24" y="71"/>
                    <a:pt x="23" y="72"/>
                  </a:cubicBezTo>
                  <a:cubicBezTo>
                    <a:pt x="23" y="72"/>
                    <a:pt x="23" y="72"/>
                    <a:pt x="22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2" y="69"/>
                    <a:pt x="22" y="65"/>
                    <a:pt x="22" y="61"/>
                  </a:cubicBezTo>
                  <a:cubicBezTo>
                    <a:pt x="22" y="61"/>
                    <a:pt x="23" y="61"/>
                    <a:pt x="23" y="61"/>
                  </a:cubicBezTo>
                  <a:cubicBezTo>
                    <a:pt x="23" y="61"/>
                    <a:pt x="24" y="61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3"/>
                    <a:pt x="23" y="65"/>
                    <a:pt x="24" y="66"/>
                  </a:cubicBezTo>
                  <a:close/>
                  <a:moveTo>
                    <a:pt x="26" y="67"/>
                  </a:moveTo>
                  <a:cubicBezTo>
                    <a:pt x="26" y="67"/>
                    <a:pt x="26" y="68"/>
                    <a:pt x="26" y="68"/>
                  </a:cubicBezTo>
                  <a:cubicBezTo>
                    <a:pt x="26" y="68"/>
                    <a:pt x="26" y="69"/>
                    <a:pt x="26" y="69"/>
                  </a:cubicBezTo>
                  <a:cubicBezTo>
                    <a:pt x="26" y="70"/>
                    <a:pt x="26" y="70"/>
                    <a:pt x="26" y="71"/>
                  </a:cubicBezTo>
                  <a:cubicBezTo>
                    <a:pt x="25" y="71"/>
                    <a:pt x="25" y="72"/>
                    <a:pt x="24" y="72"/>
                  </a:cubicBezTo>
                  <a:cubicBezTo>
                    <a:pt x="24" y="67"/>
                    <a:pt x="24" y="65"/>
                    <a:pt x="24" y="60"/>
                  </a:cubicBezTo>
                  <a:cubicBezTo>
                    <a:pt x="27" y="59"/>
                    <a:pt x="26" y="63"/>
                    <a:pt x="26" y="65"/>
                  </a:cubicBezTo>
                  <a:cubicBezTo>
                    <a:pt x="26" y="65"/>
                    <a:pt x="27" y="66"/>
                    <a:pt x="26" y="67"/>
                  </a:cubicBezTo>
                  <a:close/>
                  <a:moveTo>
                    <a:pt x="33" y="69"/>
                  </a:moveTo>
                  <a:cubicBezTo>
                    <a:pt x="33" y="69"/>
                    <a:pt x="32" y="69"/>
                    <a:pt x="32" y="69"/>
                  </a:cubicBezTo>
                  <a:cubicBezTo>
                    <a:pt x="31" y="66"/>
                    <a:pt x="32" y="63"/>
                    <a:pt x="32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1"/>
                    <a:pt x="31" y="63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6"/>
                    <a:pt x="30" y="67"/>
                    <a:pt x="31" y="69"/>
                  </a:cubicBezTo>
                  <a:cubicBezTo>
                    <a:pt x="29" y="70"/>
                    <a:pt x="28" y="70"/>
                    <a:pt x="27" y="71"/>
                  </a:cubicBezTo>
                  <a:cubicBezTo>
                    <a:pt x="27" y="67"/>
                    <a:pt x="27" y="63"/>
                    <a:pt x="27" y="60"/>
                  </a:cubicBezTo>
                  <a:cubicBezTo>
                    <a:pt x="29" y="59"/>
                    <a:pt x="31" y="59"/>
                    <a:pt x="33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62"/>
                    <a:pt x="32" y="65"/>
                    <a:pt x="33" y="69"/>
                  </a:cubicBezTo>
                  <a:close/>
                  <a:moveTo>
                    <a:pt x="35" y="67"/>
                  </a:moveTo>
                  <a:cubicBezTo>
                    <a:pt x="35" y="68"/>
                    <a:pt x="34" y="68"/>
                    <a:pt x="34" y="68"/>
                  </a:cubicBezTo>
                  <a:cubicBezTo>
                    <a:pt x="33" y="65"/>
                    <a:pt x="34" y="61"/>
                    <a:pt x="33" y="59"/>
                  </a:cubicBezTo>
                  <a:cubicBezTo>
                    <a:pt x="34" y="58"/>
                    <a:pt x="35" y="58"/>
                    <a:pt x="35" y="58"/>
                  </a:cubicBezTo>
                  <a:cubicBezTo>
                    <a:pt x="36" y="61"/>
                    <a:pt x="36" y="64"/>
                    <a:pt x="35" y="67"/>
                  </a:cubicBezTo>
                  <a:close/>
                  <a:moveTo>
                    <a:pt x="38" y="66"/>
                  </a:moveTo>
                  <a:cubicBezTo>
                    <a:pt x="37" y="66"/>
                    <a:pt x="37" y="67"/>
                    <a:pt x="36" y="67"/>
                  </a:cubicBezTo>
                  <a:cubicBezTo>
                    <a:pt x="36" y="64"/>
                    <a:pt x="36" y="60"/>
                    <a:pt x="36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7" y="58"/>
                    <a:pt x="38" y="59"/>
                    <a:pt x="38" y="61"/>
                  </a:cubicBezTo>
                  <a:cubicBezTo>
                    <a:pt x="38" y="62"/>
                    <a:pt x="38" y="64"/>
                    <a:pt x="38" y="66"/>
                  </a:cubicBezTo>
                  <a:close/>
                  <a:moveTo>
                    <a:pt x="40" y="65"/>
                  </a:moveTo>
                  <a:cubicBezTo>
                    <a:pt x="40" y="65"/>
                    <a:pt x="40" y="66"/>
                    <a:pt x="39" y="66"/>
                  </a:cubicBezTo>
                  <a:cubicBezTo>
                    <a:pt x="38" y="63"/>
                    <a:pt x="39" y="60"/>
                    <a:pt x="38" y="57"/>
                  </a:cubicBezTo>
                  <a:cubicBezTo>
                    <a:pt x="39" y="57"/>
                    <a:pt x="40" y="57"/>
                    <a:pt x="40" y="57"/>
                  </a:cubicBezTo>
                  <a:cubicBezTo>
                    <a:pt x="40" y="57"/>
                    <a:pt x="40" y="58"/>
                    <a:pt x="41" y="58"/>
                  </a:cubicBezTo>
                  <a:cubicBezTo>
                    <a:pt x="40" y="59"/>
                    <a:pt x="41" y="62"/>
                    <a:pt x="40" y="63"/>
                  </a:cubicBezTo>
                  <a:cubicBezTo>
                    <a:pt x="40" y="64"/>
                    <a:pt x="40" y="64"/>
                    <a:pt x="40" y="65"/>
                  </a:cubicBezTo>
                  <a:close/>
                  <a:moveTo>
                    <a:pt x="41" y="65"/>
                  </a:moveTo>
                  <a:cubicBezTo>
                    <a:pt x="41" y="62"/>
                    <a:pt x="41" y="58"/>
                    <a:pt x="41" y="56"/>
                  </a:cubicBezTo>
                  <a:cubicBezTo>
                    <a:pt x="42" y="56"/>
                    <a:pt x="42" y="56"/>
                    <a:pt x="43" y="56"/>
                  </a:cubicBezTo>
                  <a:cubicBezTo>
                    <a:pt x="43" y="58"/>
                    <a:pt x="43" y="61"/>
                    <a:pt x="43" y="63"/>
                  </a:cubicBezTo>
                  <a:cubicBezTo>
                    <a:pt x="42" y="63"/>
                    <a:pt x="42" y="64"/>
                    <a:pt x="42" y="64"/>
                  </a:cubicBezTo>
                  <a:cubicBezTo>
                    <a:pt x="42" y="64"/>
                    <a:pt x="42" y="65"/>
                    <a:pt x="41" y="65"/>
                  </a:cubicBezTo>
                  <a:close/>
                  <a:moveTo>
                    <a:pt x="45" y="63"/>
                  </a:moveTo>
                  <a:cubicBezTo>
                    <a:pt x="44" y="64"/>
                    <a:pt x="43" y="64"/>
                    <a:pt x="43" y="64"/>
                  </a:cubicBezTo>
                  <a:cubicBezTo>
                    <a:pt x="43" y="64"/>
                    <a:pt x="43" y="64"/>
                    <a:pt x="43" y="63"/>
                  </a:cubicBezTo>
                  <a:cubicBezTo>
                    <a:pt x="43" y="60"/>
                    <a:pt x="43" y="58"/>
                    <a:pt x="44" y="56"/>
                  </a:cubicBezTo>
                  <a:cubicBezTo>
                    <a:pt x="44" y="55"/>
                    <a:pt x="44" y="55"/>
                    <a:pt x="45" y="55"/>
                  </a:cubicBezTo>
                  <a:cubicBezTo>
                    <a:pt x="45" y="56"/>
                    <a:pt x="45" y="56"/>
                    <a:pt x="45" y="57"/>
                  </a:cubicBezTo>
                  <a:cubicBezTo>
                    <a:pt x="45" y="58"/>
                    <a:pt x="44" y="62"/>
                    <a:pt x="45" y="63"/>
                  </a:cubicBezTo>
                  <a:close/>
                  <a:moveTo>
                    <a:pt x="47" y="55"/>
                  </a:moveTo>
                  <a:cubicBezTo>
                    <a:pt x="47" y="57"/>
                    <a:pt x="46" y="60"/>
                    <a:pt x="46" y="62"/>
                  </a:cubicBezTo>
                  <a:cubicBezTo>
                    <a:pt x="46" y="63"/>
                    <a:pt x="46" y="63"/>
                    <a:pt x="45" y="63"/>
                  </a:cubicBezTo>
                  <a:cubicBezTo>
                    <a:pt x="45" y="60"/>
                    <a:pt x="46" y="57"/>
                    <a:pt x="45" y="55"/>
                  </a:cubicBezTo>
                  <a:cubicBezTo>
                    <a:pt x="46" y="55"/>
                    <a:pt x="47" y="55"/>
                    <a:pt x="47" y="54"/>
                  </a:cubicBezTo>
                  <a:cubicBezTo>
                    <a:pt x="47" y="54"/>
                    <a:pt x="47" y="55"/>
                    <a:pt x="47" y="55"/>
                  </a:cubicBezTo>
                  <a:close/>
                  <a:moveTo>
                    <a:pt x="47" y="62"/>
                  </a:moveTo>
                  <a:cubicBezTo>
                    <a:pt x="47" y="59"/>
                    <a:pt x="48" y="56"/>
                    <a:pt x="47" y="54"/>
                  </a:cubicBezTo>
                  <a:cubicBezTo>
                    <a:pt x="48" y="54"/>
                    <a:pt x="49" y="54"/>
                    <a:pt x="49" y="53"/>
                  </a:cubicBezTo>
                  <a:cubicBezTo>
                    <a:pt x="50" y="56"/>
                    <a:pt x="49" y="58"/>
                    <a:pt x="50" y="61"/>
                  </a:cubicBezTo>
                  <a:cubicBezTo>
                    <a:pt x="49" y="61"/>
                    <a:pt x="48" y="62"/>
                    <a:pt x="47" y="62"/>
                  </a:cubicBezTo>
                  <a:close/>
                  <a:moveTo>
                    <a:pt x="53" y="59"/>
                  </a:moveTo>
                  <a:cubicBezTo>
                    <a:pt x="52" y="60"/>
                    <a:pt x="52" y="60"/>
                    <a:pt x="50" y="60"/>
                  </a:cubicBezTo>
                  <a:cubicBezTo>
                    <a:pt x="50" y="57"/>
                    <a:pt x="50" y="56"/>
                    <a:pt x="50" y="53"/>
                  </a:cubicBezTo>
                  <a:cubicBezTo>
                    <a:pt x="51" y="53"/>
                    <a:pt x="52" y="52"/>
                    <a:pt x="53" y="52"/>
                  </a:cubicBezTo>
                  <a:cubicBezTo>
                    <a:pt x="54" y="54"/>
                    <a:pt x="53" y="56"/>
                    <a:pt x="53" y="59"/>
                  </a:cubicBezTo>
                  <a:close/>
                  <a:moveTo>
                    <a:pt x="57" y="57"/>
                  </a:moveTo>
                  <a:cubicBezTo>
                    <a:pt x="56" y="58"/>
                    <a:pt x="55" y="58"/>
                    <a:pt x="54" y="59"/>
                  </a:cubicBezTo>
                  <a:cubicBezTo>
                    <a:pt x="54" y="56"/>
                    <a:pt x="54" y="54"/>
                    <a:pt x="54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3"/>
                    <a:pt x="55" y="55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8"/>
                    <a:pt x="56" y="57"/>
                    <a:pt x="56" y="57"/>
                  </a:cubicBezTo>
                  <a:cubicBezTo>
                    <a:pt x="56" y="55"/>
                    <a:pt x="56" y="53"/>
                    <a:pt x="56" y="51"/>
                  </a:cubicBezTo>
                  <a:cubicBezTo>
                    <a:pt x="56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1"/>
                  </a:cubicBezTo>
                  <a:cubicBezTo>
                    <a:pt x="57" y="53"/>
                    <a:pt x="57" y="55"/>
                    <a:pt x="57" y="57"/>
                  </a:cubicBezTo>
                  <a:close/>
                  <a:moveTo>
                    <a:pt x="59" y="56"/>
                  </a:moveTo>
                  <a:cubicBezTo>
                    <a:pt x="59" y="56"/>
                    <a:pt x="59" y="56"/>
                    <a:pt x="58" y="56"/>
                  </a:cubicBezTo>
                  <a:cubicBezTo>
                    <a:pt x="58" y="54"/>
                    <a:pt x="58" y="52"/>
                    <a:pt x="58" y="50"/>
                  </a:cubicBezTo>
                  <a:cubicBezTo>
                    <a:pt x="58" y="49"/>
                    <a:pt x="59" y="49"/>
                    <a:pt x="59" y="49"/>
                  </a:cubicBezTo>
                  <a:cubicBezTo>
                    <a:pt x="60" y="49"/>
                    <a:pt x="59" y="50"/>
                    <a:pt x="60" y="50"/>
                  </a:cubicBezTo>
                  <a:cubicBezTo>
                    <a:pt x="59" y="50"/>
                    <a:pt x="59" y="50"/>
                    <a:pt x="59" y="51"/>
                  </a:cubicBezTo>
                  <a:cubicBezTo>
                    <a:pt x="59" y="52"/>
                    <a:pt x="60" y="54"/>
                    <a:pt x="59" y="56"/>
                  </a:cubicBezTo>
                  <a:close/>
                  <a:moveTo>
                    <a:pt x="61" y="55"/>
                  </a:moveTo>
                  <a:cubicBezTo>
                    <a:pt x="61" y="55"/>
                    <a:pt x="61" y="56"/>
                    <a:pt x="60" y="56"/>
                  </a:cubicBezTo>
                  <a:cubicBezTo>
                    <a:pt x="61" y="53"/>
                    <a:pt x="60" y="51"/>
                    <a:pt x="60" y="49"/>
                  </a:cubicBezTo>
                  <a:cubicBezTo>
                    <a:pt x="60" y="48"/>
                    <a:pt x="61" y="48"/>
                    <a:pt x="62" y="48"/>
                  </a:cubicBezTo>
                  <a:cubicBezTo>
                    <a:pt x="62" y="50"/>
                    <a:pt x="61" y="53"/>
                    <a:pt x="61" y="55"/>
                  </a:cubicBezTo>
                  <a:close/>
                  <a:moveTo>
                    <a:pt x="62" y="54"/>
                  </a:moveTo>
                  <a:cubicBezTo>
                    <a:pt x="62" y="52"/>
                    <a:pt x="63" y="49"/>
                    <a:pt x="62" y="48"/>
                  </a:cubicBezTo>
                  <a:cubicBezTo>
                    <a:pt x="62" y="47"/>
                    <a:pt x="63" y="47"/>
                    <a:pt x="63" y="47"/>
                  </a:cubicBezTo>
                  <a:cubicBezTo>
                    <a:pt x="64" y="47"/>
                    <a:pt x="63" y="49"/>
                    <a:pt x="63" y="49"/>
                  </a:cubicBezTo>
                  <a:cubicBezTo>
                    <a:pt x="63" y="51"/>
                    <a:pt x="64" y="52"/>
                    <a:pt x="63" y="53"/>
                  </a:cubicBezTo>
                  <a:cubicBezTo>
                    <a:pt x="63" y="53"/>
                    <a:pt x="63" y="54"/>
                    <a:pt x="63" y="53"/>
                  </a:cubicBezTo>
                  <a:cubicBezTo>
                    <a:pt x="63" y="54"/>
                    <a:pt x="63" y="54"/>
                    <a:pt x="62" y="54"/>
                  </a:cubicBezTo>
                  <a:close/>
                  <a:moveTo>
                    <a:pt x="65" y="52"/>
                  </a:moveTo>
                  <a:cubicBezTo>
                    <a:pt x="65" y="52"/>
                    <a:pt x="65" y="53"/>
                    <a:pt x="64" y="53"/>
                  </a:cubicBezTo>
                  <a:cubicBezTo>
                    <a:pt x="64" y="51"/>
                    <a:pt x="64" y="48"/>
                    <a:pt x="64" y="46"/>
                  </a:cubicBezTo>
                  <a:cubicBezTo>
                    <a:pt x="65" y="46"/>
                    <a:pt x="65" y="46"/>
                    <a:pt x="66" y="46"/>
                  </a:cubicBezTo>
                  <a:cubicBezTo>
                    <a:pt x="66" y="48"/>
                    <a:pt x="66" y="51"/>
                    <a:pt x="65" y="52"/>
                  </a:cubicBezTo>
                  <a:close/>
                  <a:moveTo>
                    <a:pt x="73" y="47"/>
                  </a:moveTo>
                  <a:cubicBezTo>
                    <a:pt x="72" y="48"/>
                    <a:pt x="70" y="49"/>
                    <a:pt x="69" y="50"/>
                  </a:cubicBezTo>
                  <a:cubicBezTo>
                    <a:pt x="68" y="50"/>
                    <a:pt x="68" y="52"/>
                    <a:pt x="66" y="52"/>
                  </a:cubicBezTo>
                  <a:cubicBezTo>
                    <a:pt x="66" y="49"/>
                    <a:pt x="66" y="48"/>
                    <a:pt x="66" y="45"/>
                  </a:cubicBezTo>
                  <a:cubicBezTo>
                    <a:pt x="67" y="45"/>
                    <a:pt x="67" y="44"/>
                    <a:pt x="68" y="44"/>
                  </a:cubicBezTo>
                  <a:cubicBezTo>
                    <a:pt x="68" y="47"/>
                    <a:pt x="68" y="48"/>
                    <a:pt x="68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48"/>
                    <a:pt x="68" y="45"/>
                    <a:pt x="69" y="44"/>
                  </a:cubicBezTo>
                  <a:cubicBezTo>
                    <a:pt x="69" y="44"/>
                    <a:pt x="70" y="43"/>
                    <a:pt x="70" y="43"/>
                  </a:cubicBezTo>
                  <a:cubicBezTo>
                    <a:pt x="71" y="44"/>
                    <a:pt x="69" y="47"/>
                    <a:pt x="71" y="48"/>
                  </a:cubicBezTo>
                  <a:cubicBezTo>
                    <a:pt x="71" y="48"/>
                    <a:pt x="71" y="48"/>
                    <a:pt x="71" y="47"/>
                  </a:cubicBezTo>
                  <a:cubicBezTo>
                    <a:pt x="71" y="46"/>
                    <a:pt x="71" y="44"/>
                    <a:pt x="71" y="42"/>
                  </a:cubicBezTo>
                  <a:cubicBezTo>
                    <a:pt x="71" y="42"/>
                    <a:pt x="72" y="41"/>
                    <a:pt x="72" y="42"/>
                  </a:cubicBezTo>
                  <a:cubicBezTo>
                    <a:pt x="72" y="43"/>
                    <a:pt x="73" y="45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6"/>
                    <a:pt x="73" y="45"/>
                    <a:pt x="73" y="44"/>
                  </a:cubicBezTo>
                  <a:cubicBezTo>
                    <a:pt x="73" y="43"/>
                    <a:pt x="73" y="42"/>
                    <a:pt x="73" y="41"/>
                  </a:cubicBezTo>
                  <a:cubicBezTo>
                    <a:pt x="73" y="41"/>
                    <a:pt x="74" y="40"/>
                    <a:pt x="74" y="40"/>
                  </a:cubicBezTo>
                  <a:cubicBezTo>
                    <a:pt x="74" y="43"/>
                    <a:pt x="74" y="43"/>
                    <a:pt x="74" y="45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46"/>
                    <a:pt x="73" y="47"/>
                    <a:pt x="73" y="47"/>
                  </a:cubicBezTo>
                  <a:close/>
                  <a:moveTo>
                    <a:pt x="76" y="44"/>
                  </a:moveTo>
                  <a:cubicBezTo>
                    <a:pt x="76" y="44"/>
                    <a:pt x="76" y="45"/>
                    <a:pt x="75" y="45"/>
                  </a:cubicBezTo>
                  <a:cubicBezTo>
                    <a:pt x="75" y="43"/>
                    <a:pt x="75" y="42"/>
                    <a:pt x="75" y="39"/>
                  </a:cubicBezTo>
                  <a:cubicBezTo>
                    <a:pt x="75" y="39"/>
                    <a:pt x="76" y="38"/>
                    <a:pt x="76" y="39"/>
                  </a:cubicBezTo>
                  <a:cubicBezTo>
                    <a:pt x="76" y="41"/>
                    <a:pt x="76" y="42"/>
                    <a:pt x="76" y="44"/>
                  </a:cubicBezTo>
                  <a:close/>
                  <a:moveTo>
                    <a:pt x="77" y="43"/>
                  </a:moveTo>
                  <a:cubicBezTo>
                    <a:pt x="77" y="41"/>
                    <a:pt x="77" y="39"/>
                    <a:pt x="77" y="38"/>
                  </a:cubicBezTo>
                  <a:cubicBezTo>
                    <a:pt x="78" y="38"/>
                    <a:pt x="78" y="37"/>
                    <a:pt x="79" y="37"/>
                  </a:cubicBezTo>
                  <a:cubicBezTo>
                    <a:pt x="78" y="39"/>
                    <a:pt x="79" y="42"/>
                    <a:pt x="77" y="43"/>
                  </a:cubicBezTo>
                  <a:close/>
                  <a:moveTo>
                    <a:pt x="79" y="42"/>
                  </a:moveTo>
                  <a:cubicBezTo>
                    <a:pt x="79" y="40"/>
                    <a:pt x="79" y="38"/>
                    <a:pt x="79" y="36"/>
                  </a:cubicBezTo>
                  <a:cubicBezTo>
                    <a:pt x="80" y="36"/>
                    <a:pt x="80" y="35"/>
                    <a:pt x="81" y="35"/>
                  </a:cubicBezTo>
                  <a:cubicBezTo>
                    <a:pt x="81" y="37"/>
                    <a:pt x="81" y="40"/>
                    <a:pt x="79" y="42"/>
                  </a:cubicBezTo>
                  <a:close/>
                  <a:moveTo>
                    <a:pt x="82" y="40"/>
                  </a:moveTo>
                  <a:cubicBezTo>
                    <a:pt x="82" y="38"/>
                    <a:pt x="81" y="36"/>
                    <a:pt x="82" y="34"/>
                  </a:cubicBezTo>
                  <a:cubicBezTo>
                    <a:pt x="82" y="34"/>
                    <a:pt x="83" y="34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6"/>
                    <a:pt x="84" y="39"/>
                    <a:pt x="82" y="40"/>
                  </a:cubicBezTo>
                  <a:close/>
                  <a:moveTo>
                    <a:pt x="84" y="38"/>
                  </a:moveTo>
                  <a:cubicBezTo>
                    <a:pt x="84" y="35"/>
                    <a:pt x="84" y="34"/>
                    <a:pt x="84" y="32"/>
                  </a:cubicBezTo>
                  <a:cubicBezTo>
                    <a:pt x="84" y="32"/>
                    <a:pt x="85" y="31"/>
                    <a:pt x="86" y="31"/>
                  </a:cubicBezTo>
                  <a:cubicBezTo>
                    <a:pt x="86" y="32"/>
                    <a:pt x="85" y="34"/>
                    <a:pt x="85" y="35"/>
                  </a:cubicBezTo>
                  <a:cubicBezTo>
                    <a:pt x="85" y="36"/>
                    <a:pt x="85" y="36"/>
                    <a:pt x="86" y="36"/>
                  </a:cubicBezTo>
                  <a:cubicBezTo>
                    <a:pt x="85" y="36"/>
                    <a:pt x="85" y="37"/>
                    <a:pt x="84" y="38"/>
                  </a:cubicBezTo>
                  <a:close/>
                  <a:moveTo>
                    <a:pt x="87" y="34"/>
                  </a:moveTo>
                  <a:cubicBezTo>
                    <a:pt x="87" y="35"/>
                    <a:pt x="87" y="35"/>
                    <a:pt x="86" y="35"/>
                  </a:cubicBezTo>
                  <a:cubicBezTo>
                    <a:pt x="86" y="33"/>
                    <a:pt x="86" y="30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7" y="33"/>
                    <a:pt x="87" y="34"/>
                  </a:cubicBezTo>
                  <a:close/>
                  <a:moveTo>
                    <a:pt x="89" y="32"/>
                  </a:moveTo>
                  <a:cubicBezTo>
                    <a:pt x="89" y="32"/>
                    <a:pt x="89" y="33"/>
                    <a:pt x="88" y="33"/>
                  </a:cubicBezTo>
                  <a:cubicBezTo>
                    <a:pt x="89" y="31"/>
                    <a:pt x="88" y="29"/>
                    <a:pt x="89" y="28"/>
                  </a:cubicBezTo>
                  <a:cubicBezTo>
                    <a:pt x="90" y="29"/>
                    <a:pt x="89" y="31"/>
                    <a:pt x="89" y="32"/>
                  </a:cubicBezTo>
                  <a:close/>
                  <a:moveTo>
                    <a:pt x="94" y="19"/>
                  </a:moveTo>
                  <a:cubicBezTo>
                    <a:pt x="93" y="19"/>
                    <a:pt x="93" y="18"/>
                    <a:pt x="92" y="18"/>
                  </a:cubicBezTo>
                  <a:cubicBezTo>
                    <a:pt x="92" y="18"/>
                    <a:pt x="92" y="17"/>
                    <a:pt x="93" y="16"/>
                  </a:cubicBezTo>
                  <a:cubicBezTo>
                    <a:pt x="93" y="16"/>
                    <a:pt x="93" y="17"/>
                    <a:pt x="93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5" y="18"/>
                    <a:pt x="93" y="15"/>
                    <a:pt x="94" y="15"/>
                  </a:cubicBezTo>
                  <a:cubicBezTo>
                    <a:pt x="94" y="16"/>
                    <a:pt x="95" y="18"/>
                    <a:pt x="94" y="19"/>
                  </a:cubicBezTo>
                  <a:close/>
                  <a:moveTo>
                    <a:pt x="90" y="31"/>
                  </a:moveTo>
                  <a:cubicBezTo>
                    <a:pt x="90" y="29"/>
                    <a:pt x="89" y="27"/>
                    <a:pt x="91" y="25"/>
                  </a:cubicBezTo>
                  <a:cubicBezTo>
                    <a:pt x="92" y="26"/>
                    <a:pt x="91" y="27"/>
                    <a:pt x="91" y="27"/>
                  </a:cubicBezTo>
                  <a:cubicBezTo>
                    <a:pt x="91" y="28"/>
                    <a:pt x="91" y="30"/>
                    <a:pt x="90" y="31"/>
                  </a:cubicBezTo>
                  <a:close/>
                  <a:moveTo>
                    <a:pt x="92" y="29"/>
                  </a:moveTo>
                  <a:cubicBezTo>
                    <a:pt x="92" y="27"/>
                    <a:pt x="91" y="25"/>
                    <a:pt x="93" y="24"/>
                  </a:cubicBezTo>
                  <a:cubicBezTo>
                    <a:pt x="93" y="25"/>
                    <a:pt x="93" y="28"/>
                    <a:pt x="92" y="29"/>
                  </a:cubicBezTo>
                  <a:close/>
                  <a:moveTo>
                    <a:pt x="93" y="27"/>
                  </a:moveTo>
                  <a:cubicBezTo>
                    <a:pt x="93" y="25"/>
                    <a:pt x="93" y="22"/>
                    <a:pt x="95" y="22"/>
                  </a:cubicBezTo>
                  <a:cubicBezTo>
                    <a:pt x="94" y="24"/>
                    <a:pt x="95" y="26"/>
                    <a:pt x="93" y="27"/>
                  </a:cubicBezTo>
                  <a:close/>
                  <a:moveTo>
                    <a:pt x="96" y="24"/>
                  </a:moveTo>
                  <a:cubicBezTo>
                    <a:pt x="96" y="24"/>
                    <a:pt x="95" y="25"/>
                    <a:pt x="95" y="25"/>
                  </a:cubicBezTo>
                  <a:cubicBezTo>
                    <a:pt x="95" y="23"/>
                    <a:pt x="95" y="21"/>
                    <a:pt x="96" y="20"/>
                  </a:cubicBezTo>
                  <a:cubicBezTo>
                    <a:pt x="97" y="21"/>
                    <a:pt x="95" y="23"/>
                    <a:pt x="96" y="24"/>
                  </a:cubicBezTo>
                  <a:close/>
                  <a:moveTo>
                    <a:pt x="95" y="19"/>
                  </a:moveTo>
                  <a:cubicBezTo>
                    <a:pt x="95" y="17"/>
                    <a:pt x="95" y="16"/>
                    <a:pt x="95" y="14"/>
                  </a:cubicBezTo>
                  <a:cubicBezTo>
                    <a:pt x="96" y="16"/>
                    <a:pt x="96" y="17"/>
                    <a:pt x="96" y="19"/>
                  </a:cubicBezTo>
                  <a:cubicBezTo>
                    <a:pt x="96" y="19"/>
                    <a:pt x="95" y="19"/>
                    <a:pt x="95" y="19"/>
                  </a:cubicBezTo>
                  <a:close/>
                  <a:moveTo>
                    <a:pt x="98" y="21"/>
                  </a:moveTo>
                  <a:cubicBezTo>
                    <a:pt x="97" y="21"/>
                    <a:pt x="98" y="23"/>
                    <a:pt x="97" y="23"/>
                  </a:cubicBezTo>
                  <a:cubicBezTo>
                    <a:pt x="96" y="20"/>
                    <a:pt x="96" y="17"/>
                    <a:pt x="96" y="14"/>
                  </a:cubicBezTo>
                  <a:cubicBezTo>
                    <a:pt x="97" y="14"/>
                    <a:pt x="97" y="14"/>
                    <a:pt x="97" y="13"/>
                  </a:cubicBezTo>
                  <a:cubicBezTo>
                    <a:pt x="98" y="14"/>
                    <a:pt x="97" y="15"/>
                    <a:pt x="98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8" y="18"/>
                    <a:pt x="98" y="19"/>
                    <a:pt x="98" y="21"/>
                  </a:cubicBezTo>
                  <a:close/>
                  <a:moveTo>
                    <a:pt x="98" y="23"/>
                  </a:moveTo>
                  <a:cubicBezTo>
                    <a:pt x="98" y="23"/>
                    <a:pt x="98" y="23"/>
                    <a:pt x="98" y="23"/>
                  </a:cubicBezTo>
                  <a:cubicBezTo>
                    <a:pt x="99" y="23"/>
                    <a:pt x="98" y="23"/>
                    <a:pt x="98" y="23"/>
                  </a:cubicBezTo>
                  <a:close/>
                  <a:moveTo>
                    <a:pt x="98" y="22"/>
                  </a:moveTo>
                  <a:cubicBezTo>
                    <a:pt x="98" y="19"/>
                    <a:pt x="99" y="16"/>
                    <a:pt x="98" y="13"/>
                  </a:cubicBezTo>
                  <a:cubicBezTo>
                    <a:pt x="98" y="13"/>
                    <a:pt x="98" y="14"/>
                    <a:pt x="98" y="13"/>
                  </a:cubicBezTo>
                  <a:cubicBezTo>
                    <a:pt x="98" y="13"/>
                    <a:pt x="99" y="13"/>
                    <a:pt x="99" y="12"/>
                  </a:cubicBezTo>
                  <a:cubicBezTo>
                    <a:pt x="100" y="15"/>
                    <a:pt x="99" y="20"/>
                    <a:pt x="100" y="24"/>
                  </a:cubicBezTo>
                  <a:cubicBezTo>
                    <a:pt x="99" y="23"/>
                    <a:pt x="100" y="22"/>
                    <a:pt x="98" y="22"/>
                  </a:cubicBezTo>
                  <a:close/>
                  <a:moveTo>
                    <a:pt x="101" y="27"/>
                  </a:moveTo>
                  <a:cubicBezTo>
                    <a:pt x="100" y="22"/>
                    <a:pt x="100" y="18"/>
                    <a:pt x="100" y="12"/>
                  </a:cubicBezTo>
                  <a:cubicBezTo>
                    <a:pt x="100" y="12"/>
                    <a:pt x="100" y="11"/>
                    <a:pt x="100" y="11"/>
                  </a:cubicBezTo>
                  <a:cubicBezTo>
                    <a:pt x="101" y="12"/>
                    <a:pt x="100" y="14"/>
                    <a:pt x="101" y="14"/>
                  </a:cubicBezTo>
                  <a:cubicBezTo>
                    <a:pt x="101" y="16"/>
                    <a:pt x="102" y="17"/>
                    <a:pt x="101" y="18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2" y="21"/>
                    <a:pt x="101" y="23"/>
                    <a:pt x="101" y="25"/>
                  </a:cubicBezTo>
                  <a:cubicBezTo>
                    <a:pt x="101" y="25"/>
                    <a:pt x="101" y="26"/>
                    <a:pt x="102" y="26"/>
                  </a:cubicBezTo>
                  <a:cubicBezTo>
                    <a:pt x="101" y="26"/>
                    <a:pt x="101" y="27"/>
                    <a:pt x="101" y="27"/>
                  </a:cubicBezTo>
                  <a:close/>
                  <a:moveTo>
                    <a:pt x="102" y="24"/>
                  </a:moveTo>
                  <a:cubicBezTo>
                    <a:pt x="102" y="20"/>
                    <a:pt x="101" y="17"/>
                    <a:pt x="102" y="13"/>
                  </a:cubicBezTo>
                  <a:cubicBezTo>
                    <a:pt x="101" y="13"/>
                    <a:pt x="102" y="12"/>
                    <a:pt x="101" y="12"/>
                  </a:cubicBezTo>
                  <a:cubicBezTo>
                    <a:pt x="102" y="12"/>
                    <a:pt x="101" y="10"/>
                    <a:pt x="102" y="10"/>
                  </a:cubicBezTo>
                  <a:cubicBezTo>
                    <a:pt x="102" y="11"/>
                    <a:pt x="102" y="11"/>
                    <a:pt x="102" y="12"/>
                  </a:cubicBezTo>
                  <a:cubicBezTo>
                    <a:pt x="103" y="12"/>
                    <a:pt x="102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5"/>
                    <a:pt x="103" y="16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9"/>
                    <a:pt x="104" y="22"/>
                    <a:pt x="102" y="24"/>
                  </a:cubicBezTo>
                  <a:close/>
                  <a:moveTo>
                    <a:pt x="104" y="21"/>
                  </a:moveTo>
                  <a:cubicBezTo>
                    <a:pt x="103" y="19"/>
                    <a:pt x="103" y="17"/>
                    <a:pt x="103" y="16"/>
                  </a:cubicBezTo>
                  <a:cubicBezTo>
                    <a:pt x="103" y="14"/>
                    <a:pt x="103" y="12"/>
                    <a:pt x="103" y="9"/>
                  </a:cubicBezTo>
                  <a:cubicBezTo>
                    <a:pt x="103" y="9"/>
                    <a:pt x="104" y="9"/>
                    <a:pt x="104" y="9"/>
                  </a:cubicBezTo>
                  <a:cubicBezTo>
                    <a:pt x="104" y="9"/>
                    <a:pt x="104" y="10"/>
                    <a:pt x="104" y="10"/>
                  </a:cubicBezTo>
                  <a:cubicBezTo>
                    <a:pt x="104" y="13"/>
                    <a:pt x="106" y="18"/>
                    <a:pt x="104" y="21"/>
                  </a:cubicBezTo>
                  <a:close/>
                  <a:moveTo>
                    <a:pt x="106" y="16"/>
                  </a:moveTo>
                  <a:cubicBezTo>
                    <a:pt x="105" y="14"/>
                    <a:pt x="105" y="11"/>
                    <a:pt x="104" y="8"/>
                  </a:cubicBezTo>
                  <a:cubicBezTo>
                    <a:pt x="105" y="8"/>
                    <a:pt x="105" y="8"/>
                    <a:pt x="106" y="7"/>
                  </a:cubicBezTo>
                  <a:cubicBezTo>
                    <a:pt x="106" y="7"/>
                    <a:pt x="106" y="8"/>
                    <a:pt x="106" y="9"/>
                  </a:cubicBezTo>
                  <a:cubicBezTo>
                    <a:pt x="106" y="9"/>
                    <a:pt x="106" y="9"/>
                    <a:pt x="106" y="10"/>
                  </a:cubicBezTo>
                  <a:cubicBezTo>
                    <a:pt x="106" y="10"/>
                    <a:pt x="106" y="11"/>
                    <a:pt x="106" y="11"/>
                  </a:cubicBezTo>
                  <a:cubicBezTo>
                    <a:pt x="106" y="12"/>
                    <a:pt x="107" y="15"/>
                    <a:pt x="106" y="16"/>
                  </a:cubicBezTo>
                  <a:close/>
                  <a:moveTo>
                    <a:pt x="108" y="11"/>
                  </a:moveTo>
                  <a:cubicBezTo>
                    <a:pt x="108" y="12"/>
                    <a:pt x="107" y="12"/>
                    <a:pt x="107" y="12"/>
                  </a:cubicBezTo>
                  <a:cubicBezTo>
                    <a:pt x="106" y="11"/>
                    <a:pt x="107" y="9"/>
                    <a:pt x="107" y="7"/>
                  </a:cubicBezTo>
                  <a:cubicBezTo>
                    <a:pt x="107" y="6"/>
                    <a:pt x="107" y="6"/>
                    <a:pt x="108" y="5"/>
                  </a:cubicBezTo>
                  <a:cubicBezTo>
                    <a:pt x="108" y="7"/>
                    <a:pt x="108" y="8"/>
                    <a:pt x="108" y="9"/>
                  </a:cubicBezTo>
                  <a:cubicBezTo>
                    <a:pt x="108" y="10"/>
                    <a:pt x="107" y="9"/>
                    <a:pt x="107" y="10"/>
                  </a:cubicBezTo>
                  <a:cubicBezTo>
                    <a:pt x="107" y="10"/>
                    <a:pt x="108" y="11"/>
                    <a:pt x="108" y="11"/>
                  </a:cubicBezTo>
                  <a:close/>
                  <a:moveTo>
                    <a:pt x="109" y="9"/>
                  </a:moveTo>
                  <a:cubicBezTo>
                    <a:pt x="109" y="7"/>
                    <a:pt x="108" y="6"/>
                    <a:pt x="109" y="4"/>
                  </a:cubicBezTo>
                  <a:cubicBezTo>
                    <a:pt x="110" y="5"/>
                    <a:pt x="108" y="7"/>
                    <a:pt x="109" y="7"/>
                  </a:cubicBezTo>
                  <a:cubicBezTo>
                    <a:pt x="109" y="8"/>
                    <a:pt x="109" y="9"/>
                    <a:pt x="109" y="9"/>
                  </a:cubicBezTo>
                  <a:close/>
                  <a:moveTo>
                    <a:pt x="110" y="6"/>
                  </a:moveTo>
                  <a:cubicBezTo>
                    <a:pt x="109" y="5"/>
                    <a:pt x="110" y="4"/>
                    <a:pt x="110" y="4"/>
                  </a:cubicBezTo>
                  <a:cubicBezTo>
                    <a:pt x="110" y="3"/>
                    <a:pt x="110" y="3"/>
                    <a:pt x="111" y="3"/>
                  </a:cubicBezTo>
                  <a:cubicBezTo>
                    <a:pt x="111" y="4"/>
                    <a:pt x="110" y="5"/>
                    <a:pt x="1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6" name="Freeform 54">
              <a:extLst>
                <a:ext uri="{FF2B5EF4-FFF2-40B4-BE49-F238E27FC236}">
                  <a16:creationId xmlns:a16="http://schemas.microsoft.com/office/drawing/2014/main" id="{623CF1F6-CD65-089B-8F43-C38A3A2920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1350" y="511175"/>
              <a:ext cx="3092450" cy="2387601"/>
            </a:xfrm>
            <a:custGeom>
              <a:avLst/>
              <a:gdLst>
                <a:gd name="T0" fmla="*/ 135 w 155"/>
                <a:gd name="T1" fmla="*/ 101 h 119"/>
                <a:gd name="T2" fmla="*/ 134 w 155"/>
                <a:gd name="T3" fmla="*/ 50 h 119"/>
                <a:gd name="T4" fmla="*/ 121 w 155"/>
                <a:gd name="T5" fmla="*/ 96 h 119"/>
                <a:gd name="T6" fmla="*/ 106 w 155"/>
                <a:gd name="T7" fmla="*/ 70 h 119"/>
                <a:gd name="T8" fmla="*/ 93 w 155"/>
                <a:gd name="T9" fmla="*/ 113 h 119"/>
                <a:gd name="T10" fmla="*/ 78 w 155"/>
                <a:gd name="T11" fmla="*/ 84 h 119"/>
                <a:gd name="T12" fmla="*/ 71 w 155"/>
                <a:gd name="T13" fmla="*/ 106 h 119"/>
                <a:gd name="T14" fmla="*/ 46 w 155"/>
                <a:gd name="T15" fmla="*/ 101 h 119"/>
                <a:gd name="T16" fmla="*/ 11 w 155"/>
                <a:gd name="T17" fmla="*/ 113 h 119"/>
                <a:gd name="T18" fmla="*/ 10 w 155"/>
                <a:gd name="T19" fmla="*/ 39 h 119"/>
                <a:gd name="T20" fmla="*/ 10 w 155"/>
                <a:gd name="T21" fmla="*/ 0 h 119"/>
                <a:gd name="T22" fmla="*/ 9 w 155"/>
                <a:gd name="T23" fmla="*/ 35 h 119"/>
                <a:gd name="T24" fmla="*/ 1 w 155"/>
                <a:gd name="T25" fmla="*/ 114 h 119"/>
                <a:gd name="T26" fmla="*/ 37 w 155"/>
                <a:gd name="T27" fmla="*/ 115 h 119"/>
                <a:gd name="T28" fmla="*/ 116 w 155"/>
                <a:gd name="T29" fmla="*/ 114 h 119"/>
                <a:gd name="T30" fmla="*/ 155 w 155"/>
                <a:gd name="T31" fmla="*/ 113 h 119"/>
                <a:gd name="T32" fmla="*/ 18 w 155"/>
                <a:gd name="T33" fmla="*/ 113 h 119"/>
                <a:gd name="T34" fmla="*/ 25 w 155"/>
                <a:gd name="T35" fmla="*/ 108 h 119"/>
                <a:gd name="T36" fmla="*/ 38 w 155"/>
                <a:gd name="T37" fmla="*/ 103 h 119"/>
                <a:gd name="T38" fmla="*/ 41 w 155"/>
                <a:gd name="T39" fmla="*/ 108 h 119"/>
                <a:gd name="T40" fmla="*/ 47 w 155"/>
                <a:gd name="T41" fmla="*/ 103 h 119"/>
                <a:gd name="T42" fmla="*/ 42 w 155"/>
                <a:gd name="T43" fmla="*/ 113 h 119"/>
                <a:gd name="T44" fmla="*/ 62 w 155"/>
                <a:gd name="T45" fmla="*/ 96 h 119"/>
                <a:gd name="T46" fmla="*/ 59 w 155"/>
                <a:gd name="T47" fmla="*/ 105 h 119"/>
                <a:gd name="T48" fmla="*/ 66 w 155"/>
                <a:gd name="T49" fmla="*/ 103 h 119"/>
                <a:gd name="T50" fmla="*/ 69 w 155"/>
                <a:gd name="T51" fmla="*/ 110 h 119"/>
                <a:gd name="T52" fmla="*/ 69 w 155"/>
                <a:gd name="T53" fmla="*/ 105 h 119"/>
                <a:gd name="T54" fmla="*/ 62 w 155"/>
                <a:gd name="T55" fmla="*/ 109 h 119"/>
                <a:gd name="T56" fmla="*/ 81 w 155"/>
                <a:gd name="T57" fmla="*/ 89 h 119"/>
                <a:gd name="T58" fmla="*/ 80 w 155"/>
                <a:gd name="T59" fmla="*/ 84 h 119"/>
                <a:gd name="T60" fmla="*/ 91 w 155"/>
                <a:gd name="T61" fmla="*/ 87 h 119"/>
                <a:gd name="T62" fmla="*/ 87 w 155"/>
                <a:gd name="T63" fmla="*/ 93 h 119"/>
                <a:gd name="T64" fmla="*/ 85 w 155"/>
                <a:gd name="T65" fmla="*/ 112 h 119"/>
                <a:gd name="T66" fmla="*/ 87 w 155"/>
                <a:gd name="T67" fmla="*/ 104 h 119"/>
                <a:gd name="T68" fmla="*/ 80 w 155"/>
                <a:gd name="T69" fmla="*/ 111 h 119"/>
                <a:gd name="T70" fmla="*/ 99 w 155"/>
                <a:gd name="T71" fmla="*/ 113 h 119"/>
                <a:gd name="T72" fmla="*/ 109 w 155"/>
                <a:gd name="T73" fmla="*/ 92 h 119"/>
                <a:gd name="T74" fmla="*/ 101 w 155"/>
                <a:gd name="T75" fmla="*/ 97 h 119"/>
                <a:gd name="T76" fmla="*/ 101 w 155"/>
                <a:gd name="T77" fmla="*/ 73 h 119"/>
                <a:gd name="T78" fmla="*/ 104 w 155"/>
                <a:gd name="T79" fmla="*/ 79 h 119"/>
                <a:gd name="T80" fmla="*/ 105 w 155"/>
                <a:gd name="T81" fmla="*/ 85 h 119"/>
                <a:gd name="T82" fmla="*/ 112 w 155"/>
                <a:gd name="T83" fmla="*/ 89 h 119"/>
                <a:gd name="T84" fmla="*/ 101 w 155"/>
                <a:gd name="T85" fmla="*/ 113 h 119"/>
                <a:gd name="T86" fmla="*/ 103 w 155"/>
                <a:gd name="T87" fmla="*/ 112 h 119"/>
                <a:gd name="T88" fmla="*/ 104 w 155"/>
                <a:gd name="T89" fmla="*/ 112 h 119"/>
                <a:gd name="T90" fmla="*/ 124 w 155"/>
                <a:gd name="T91" fmla="*/ 51 h 119"/>
                <a:gd name="T92" fmla="*/ 122 w 155"/>
                <a:gd name="T93" fmla="*/ 57 h 119"/>
                <a:gd name="T94" fmla="*/ 132 w 155"/>
                <a:gd name="T95" fmla="*/ 57 h 119"/>
                <a:gd name="T96" fmla="*/ 127 w 155"/>
                <a:gd name="T97" fmla="*/ 67 h 119"/>
                <a:gd name="T98" fmla="*/ 127 w 155"/>
                <a:gd name="T99" fmla="*/ 73 h 119"/>
                <a:gd name="T100" fmla="*/ 129 w 155"/>
                <a:gd name="T101" fmla="*/ 72 h 119"/>
                <a:gd name="T102" fmla="*/ 124 w 155"/>
                <a:gd name="T103" fmla="*/ 87 h 119"/>
                <a:gd name="T104" fmla="*/ 122 w 155"/>
                <a:gd name="T105" fmla="*/ 86 h 119"/>
                <a:gd name="T106" fmla="*/ 127 w 155"/>
                <a:gd name="T107" fmla="*/ 95 h 119"/>
                <a:gd name="T108" fmla="*/ 128 w 155"/>
                <a:gd name="T109" fmla="*/ 94 h 119"/>
                <a:gd name="T110" fmla="*/ 125 w 155"/>
                <a:gd name="T111" fmla="*/ 112 h 119"/>
                <a:gd name="T112" fmla="*/ 129 w 155"/>
                <a:gd name="T113" fmla="*/ 106 h 119"/>
                <a:gd name="T114" fmla="*/ 126 w 155"/>
                <a:gd name="T115" fmla="*/ 112 h 119"/>
                <a:gd name="T116" fmla="*/ 134 w 155"/>
                <a:gd name="T117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5" h="119">
                  <a:moveTo>
                    <a:pt x="153" y="112"/>
                  </a:moveTo>
                  <a:cubicBezTo>
                    <a:pt x="152" y="113"/>
                    <a:pt x="152" y="112"/>
                    <a:pt x="151" y="112"/>
                  </a:cubicBezTo>
                  <a:cubicBezTo>
                    <a:pt x="150" y="112"/>
                    <a:pt x="149" y="112"/>
                    <a:pt x="148" y="112"/>
                  </a:cubicBezTo>
                  <a:cubicBezTo>
                    <a:pt x="146" y="112"/>
                    <a:pt x="144" y="111"/>
                    <a:pt x="142" y="111"/>
                  </a:cubicBezTo>
                  <a:cubicBezTo>
                    <a:pt x="141" y="111"/>
                    <a:pt x="140" y="110"/>
                    <a:pt x="139" y="110"/>
                  </a:cubicBezTo>
                  <a:cubicBezTo>
                    <a:pt x="138" y="110"/>
                    <a:pt x="137" y="109"/>
                    <a:pt x="136" y="110"/>
                  </a:cubicBezTo>
                  <a:cubicBezTo>
                    <a:pt x="136" y="111"/>
                    <a:pt x="137" y="111"/>
                    <a:pt x="137" y="112"/>
                  </a:cubicBezTo>
                  <a:cubicBezTo>
                    <a:pt x="136" y="112"/>
                    <a:pt x="136" y="112"/>
                    <a:pt x="135" y="112"/>
                  </a:cubicBezTo>
                  <a:cubicBezTo>
                    <a:pt x="135" y="108"/>
                    <a:pt x="135" y="105"/>
                    <a:pt x="135" y="101"/>
                  </a:cubicBezTo>
                  <a:cubicBezTo>
                    <a:pt x="136" y="94"/>
                    <a:pt x="135" y="88"/>
                    <a:pt x="135" y="81"/>
                  </a:cubicBezTo>
                  <a:cubicBezTo>
                    <a:pt x="135" y="80"/>
                    <a:pt x="135" y="80"/>
                    <a:pt x="135" y="79"/>
                  </a:cubicBezTo>
                  <a:cubicBezTo>
                    <a:pt x="135" y="79"/>
                    <a:pt x="135" y="78"/>
                    <a:pt x="135" y="78"/>
                  </a:cubicBezTo>
                  <a:cubicBezTo>
                    <a:pt x="136" y="75"/>
                    <a:pt x="135" y="71"/>
                    <a:pt x="136" y="68"/>
                  </a:cubicBezTo>
                  <a:cubicBezTo>
                    <a:pt x="135" y="66"/>
                    <a:pt x="135" y="64"/>
                    <a:pt x="135" y="62"/>
                  </a:cubicBezTo>
                  <a:cubicBezTo>
                    <a:pt x="135" y="62"/>
                    <a:pt x="135" y="61"/>
                    <a:pt x="135" y="61"/>
                  </a:cubicBezTo>
                  <a:cubicBezTo>
                    <a:pt x="135" y="61"/>
                    <a:pt x="135" y="60"/>
                    <a:pt x="135" y="60"/>
                  </a:cubicBezTo>
                  <a:cubicBezTo>
                    <a:pt x="135" y="57"/>
                    <a:pt x="135" y="54"/>
                    <a:pt x="135" y="50"/>
                  </a:cubicBezTo>
                  <a:cubicBezTo>
                    <a:pt x="135" y="50"/>
                    <a:pt x="134" y="50"/>
                    <a:pt x="134" y="50"/>
                  </a:cubicBezTo>
                  <a:cubicBezTo>
                    <a:pt x="134" y="50"/>
                    <a:pt x="134" y="50"/>
                    <a:pt x="134" y="49"/>
                  </a:cubicBezTo>
                  <a:cubicBezTo>
                    <a:pt x="134" y="49"/>
                    <a:pt x="133" y="49"/>
                    <a:pt x="133" y="49"/>
                  </a:cubicBezTo>
                  <a:cubicBezTo>
                    <a:pt x="130" y="49"/>
                    <a:pt x="127" y="49"/>
                    <a:pt x="124" y="49"/>
                  </a:cubicBezTo>
                  <a:cubicBezTo>
                    <a:pt x="122" y="49"/>
                    <a:pt x="120" y="49"/>
                    <a:pt x="119" y="50"/>
                  </a:cubicBezTo>
                  <a:cubicBezTo>
                    <a:pt x="119" y="50"/>
                    <a:pt x="120" y="50"/>
                    <a:pt x="120" y="51"/>
                  </a:cubicBezTo>
                  <a:cubicBezTo>
                    <a:pt x="119" y="55"/>
                    <a:pt x="120" y="59"/>
                    <a:pt x="120" y="63"/>
                  </a:cubicBezTo>
                  <a:cubicBezTo>
                    <a:pt x="120" y="65"/>
                    <a:pt x="120" y="67"/>
                    <a:pt x="120" y="70"/>
                  </a:cubicBezTo>
                  <a:cubicBezTo>
                    <a:pt x="120" y="74"/>
                    <a:pt x="120" y="78"/>
                    <a:pt x="120" y="82"/>
                  </a:cubicBezTo>
                  <a:cubicBezTo>
                    <a:pt x="120" y="86"/>
                    <a:pt x="120" y="91"/>
                    <a:pt x="121" y="96"/>
                  </a:cubicBezTo>
                  <a:cubicBezTo>
                    <a:pt x="121" y="97"/>
                    <a:pt x="120" y="99"/>
                    <a:pt x="120" y="100"/>
                  </a:cubicBezTo>
                  <a:cubicBezTo>
                    <a:pt x="120" y="105"/>
                    <a:pt x="120" y="108"/>
                    <a:pt x="120" y="112"/>
                  </a:cubicBezTo>
                  <a:cubicBezTo>
                    <a:pt x="119" y="112"/>
                    <a:pt x="117" y="112"/>
                    <a:pt x="115" y="112"/>
                  </a:cubicBezTo>
                  <a:cubicBezTo>
                    <a:pt x="115" y="108"/>
                    <a:pt x="115" y="101"/>
                    <a:pt x="114" y="96"/>
                  </a:cubicBezTo>
                  <a:cubicBezTo>
                    <a:pt x="115" y="93"/>
                    <a:pt x="114" y="91"/>
                    <a:pt x="115" y="89"/>
                  </a:cubicBezTo>
                  <a:cubicBezTo>
                    <a:pt x="114" y="84"/>
                    <a:pt x="114" y="78"/>
                    <a:pt x="114" y="74"/>
                  </a:cubicBezTo>
                  <a:cubicBezTo>
                    <a:pt x="113" y="73"/>
                    <a:pt x="114" y="71"/>
                    <a:pt x="114" y="70"/>
                  </a:cubicBezTo>
                  <a:cubicBezTo>
                    <a:pt x="112" y="69"/>
                    <a:pt x="111" y="70"/>
                    <a:pt x="109" y="70"/>
                  </a:cubicBezTo>
                  <a:cubicBezTo>
                    <a:pt x="108" y="70"/>
                    <a:pt x="107" y="70"/>
                    <a:pt x="106" y="70"/>
                  </a:cubicBezTo>
                  <a:cubicBezTo>
                    <a:pt x="104" y="70"/>
                    <a:pt x="102" y="71"/>
                    <a:pt x="100" y="71"/>
                  </a:cubicBezTo>
                  <a:cubicBezTo>
                    <a:pt x="100" y="71"/>
                    <a:pt x="99" y="71"/>
                    <a:pt x="99" y="71"/>
                  </a:cubicBezTo>
                  <a:cubicBezTo>
                    <a:pt x="98" y="72"/>
                    <a:pt x="98" y="73"/>
                    <a:pt x="98" y="73"/>
                  </a:cubicBezTo>
                  <a:cubicBezTo>
                    <a:pt x="98" y="77"/>
                    <a:pt x="98" y="80"/>
                    <a:pt x="98" y="83"/>
                  </a:cubicBezTo>
                  <a:cubicBezTo>
                    <a:pt x="98" y="84"/>
                    <a:pt x="98" y="85"/>
                    <a:pt x="98" y="86"/>
                  </a:cubicBezTo>
                  <a:cubicBezTo>
                    <a:pt x="98" y="87"/>
                    <a:pt x="99" y="88"/>
                    <a:pt x="99" y="89"/>
                  </a:cubicBezTo>
                  <a:cubicBezTo>
                    <a:pt x="99" y="93"/>
                    <a:pt x="99" y="97"/>
                    <a:pt x="99" y="102"/>
                  </a:cubicBezTo>
                  <a:cubicBezTo>
                    <a:pt x="99" y="105"/>
                    <a:pt x="98" y="109"/>
                    <a:pt x="98" y="113"/>
                  </a:cubicBezTo>
                  <a:cubicBezTo>
                    <a:pt x="96" y="113"/>
                    <a:pt x="94" y="113"/>
                    <a:pt x="93" y="113"/>
                  </a:cubicBezTo>
                  <a:cubicBezTo>
                    <a:pt x="93" y="108"/>
                    <a:pt x="93" y="103"/>
                    <a:pt x="93" y="97"/>
                  </a:cubicBezTo>
                  <a:cubicBezTo>
                    <a:pt x="93" y="97"/>
                    <a:pt x="92" y="98"/>
                    <a:pt x="92" y="97"/>
                  </a:cubicBezTo>
                  <a:cubicBezTo>
                    <a:pt x="93" y="96"/>
                    <a:pt x="93" y="95"/>
                    <a:pt x="92" y="94"/>
                  </a:cubicBezTo>
                  <a:cubicBezTo>
                    <a:pt x="92" y="94"/>
                    <a:pt x="92" y="94"/>
                    <a:pt x="92" y="93"/>
                  </a:cubicBezTo>
                  <a:cubicBezTo>
                    <a:pt x="92" y="92"/>
                    <a:pt x="92" y="90"/>
                    <a:pt x="92" y="88"/>
                  </a:cubicBezTo>
                  <a:cubicBezTo>
                    <a:pt x="92" y="86"/>
                    <a:pt x="93" y="83"/>
                    <a:pt x="92" y="82"/>
                  </a:cubicBezTo>
                  <a:cubicBezTo>
                    <a:pt x="90" y="82"/>
                    <a:pt x="88" y="82"/>
                    <a:pt x="87" y="82"/>
                  </a:cubicBezTo>
                  <a:cubicBezTo>
                    <a:pt x="84" y="81"/>
                    <a:pt x="81" y="82"/>
                    <a:pt x="79" y="82"/>
                  </a:cubicBezTo>
                  <a:cubicBezTo>
                    <a:pt x="78" y="83"/>
                    <a:pt x="78" y="83"/>
                    <a:pt x="78" y="84"/>
                  </a:cubicBezTo>
                  <a:cubicBezTo>
                    <a:pt x="77" y="85"/>
                    <a:pt x="78" y="87"/>
                    <a:pt x="78" y="89"/>
                  </a:cubicBezTo>
                  <a:cubicBezTo>
                    <a:pt x="78" y="91"/>
                    <a:pt x="78" y="93"/>
                    <a:pt x="78" y="95"/>
                  </a:cubicBezTo>
                  <a:cubicBezTo>
                    <a:pt x="78" y="96"/>
                    <a:pt x="78" y="97"/>
                    <a:pt x="78" y="99"/>
                  </a:cubicBezTo>
                  <a:cubicBezTo>
                    <a:pt x="78" y="99"/>
                    <a:pt x="78" y="100"/>
                    <a:pt x="78" y="101"/>
                  </a:cubicBezTo>
                  <a:cubicBezTo>
                    <a:pt x="78" y="102"/>
                    <a:pt x="78" y="103"/>
                    <a:pt x="78" y="104"/>
                  </a:cubicBezTo>
                  <a:cubicBezTo>
                    <a:pt x="78" y="107"/>
                    <a:pt x="78" y="111"/>
                    <a:pt x="78" y="113"/>
                  </a:cubicBezTo>
                  <a:cubicBezTo>
                    <a:pt x="76" y="113"/>
                    <a:pt x="73" y="114"/>
                    <a:pt x="72" y="114"/>
                  </a:cubicBezTo>
                  <a:cubicBezTo>
                    <a:pt x="71" y="112"/>
                    <a:pt x="71" y="110"/>
                    <a:pt x="71" y="108"/>
                  </a:cubicBezTo>
                  <a:cubicBezTo>
                    <a:pt x="71" y="107"/>
                    <a:pt x="71" y="107"/>
                    <a:pt x="71" y="106"/>
                  </a:cubicBezTo>
                  <a:cubicBezTo>
                    <a:pt x="71" y="105"/>
                    <a:pt x="71" y="105"/>
                    <a:pt x="71" y="104"/>
                  </a:cubicBezTo>
                  <a:cubicBezTo>
                    <a:pt x="71" y="101"/>
                    <a:pt x="71" y="97"/>
                    <a:pt x="71" y="94"/>
                  </a:cubicBezTo>
                  <a:cubicBezTo>
                    <a:pt x="66" y="94"/>
                    <a:pt x="62" y="94"/>
                    <a:pt x="57" y="94"/>
                  </a:cubicBezTo>
                  <a:cubicBezTo>
                    <a:pt x="56" y="95"/>
                    <a:pt x="57" y="96"/>
                    <a:pt x="57" y="97"/>
                  </a:cubicBezTo>
                  <a:cubicBezTo>
                    <a:pt x="56" y="101"/>
                    <a:pt x="57" y="106"/>
                    <a:pt x="57" y="110"/>
                  </a:cubicBezTo>
                  <a:cubicBezTo>
                    <a:pt x="57" y="111"/>
                    <a:pt x="57" y="112"/>
                    <a:pt x="57" y="113"/>
                  </a:cubicBezTo>
                  <a:cubicBezTo>
                    <a:pt x="55" y="113"/>
                    <a:pt x="52" y="113"/>
                    <a:pt x="51" y="113"/>
                  </a:cubicBezTo>
                  <a:cubicBezTo>
                    <a:pt x="51" y="110"/>
                    <a:pt x="51" y="105"/>
                    <a:pt x="51" y="101"/>
                  </a:cubicBezTo>
                  <a:cubicBezTo>
                    <a:pt x="50" y="100"/>
                    <a:pt x="47" y="101"/>
                    <a:pt x="46" y="101"/>
                  </a:cubicBezTo>
                  <a:cubicBezTo>
                    <a:pt x="43" y="101"/>
                    <a:pt x="39" y="100"/>
                    <a:pt x="37" y="101"/>
                  </a:cubicBezTo>
                  <a:cubicBezTo>
                    <a:pt x="36" y="105"/>
                    <a:pt x="37" y="109"/>
                    <a:pt x="36" y="113"/>
                  </a:cubicBezTo>
                  <a:cubicBezTo>
                    <a:pt x="33" y="113"/>
                    <a:pt x="31" y="113"/>
                    <a:pt x="29" y="113"/>
                  </a:cubicBezTo>
                  <a:cubicBezTo>
                    <a:pt x="29" y="111"/>
                    <a:pt x="29" y="109"/>
                    <a:pt x="29" y="107"/>
                  </a:cubicBezTo>
                  <a:cubicBezTo>
                    <a:pt x="28" y="106"/>
                    <a:pt x="27" y="106"/>
                    <a:pt x="26" y="106"/>
                  </a:cubicBezTo>
                  <a:cubicBezTo>
                    <a:pt x="24" y="106"/>
                    <a:pt x="23" y="106"/>
                    <a:pt x="22" y="106"/>
                  </a:cubicBezTo>
                  <a:cubicBezTo>
                    <a:pt x="20" y="106"/>
                    <a:pt x="18" y="106"/>
                    <a:pt x="16" y="107"/>
                  </a:cubicBezTo>
                  <a:cubicBezTo>
                    <a:pt x="16" y="109"/>
                    <a:pt x="16" y="112"/>
                    <a:pt x="16" y="114"/>
                  </a:cubicBezTo>
                  <a:cubicBezTo>
                    <a:pt x="14" y="114"/>
                    <a:pt x="13" y="114"/>
                    <a:pt x="11" y="113"/>
                  </a:cubicBezTo>
                  <a:cubicBezTo>
                    <a:pt x="11" y="112"/>
                    <a:pt x="11" y="110"/>
                    <a:pt x="11" y="108"/>
                  </a:cubicBezTo>
                  <a:cubicBezTo>
                    <a:pt x="11" y="104"/>
                    <a:pt x="11" y="102"/>
                    <a:pt x="11" y="99"/>
                  </a:cubicBezTo>
                  <a:cubicBezTo>
                    <a:pt x="11" y="95"/>
                    <a:pt x="11" y="90"/>
                    <a:pt x="11" y="87"/>
                  </a:cubicBezTo>
                  <a:cubicBezTo>
                    <a:pt x="11" y="86"/>
                    <a:pt x="11" y="85"/>
                    <a:pt x="11" y="84"/>
                  </a:cubicBezTo>
                  <a:cubicBezTo>
                    <a:pt x="11" y="83"/>
                    <a:pt x="10" y="82"/>
                    <a:pt x="10" y="81"/>
                  </a:cubicBezTo>
                  <a:cubicBezTo>
                    <a:pt x="10" y="78"/>
                    <a:pt x="11" y="75"/>
                    <a:pt x="10" y="72"/>
                  </a:cubicBezTo>
                  <a:cubicBezTo>
                    <a:pt x="10" y="70"/>
                    <a:pt x="10" y="67"/>
                    <a:pt x="10" y="65"/>
                  </a:cubicBezTo>
                  <a:cubicBezTo>
                    <a:pt x="10" y="58"/>
                    <a:pt x="11" y="51"/>
                    <a:pt x="10" y="44"/>
                  </a:cubicBezTo>
                  <a:cubicBezTo>
                    <a:pt x="10" y="42"/>
                    <a:pt x="10" y="41"/>
                    <a:pt x="10" y="39"/>
                  </a:cubicBezTo>
                  <a:cubicBezTo>
                    <a:pt x="10" y="36"/>
                    <a:pt x="10" y="33"/>
                    <a:pt x="10" y="30"/>
                  </a:cubicBezTo>
                  <a:cubicBezTo>
                    <a:pt x="10" y="28"/>
                    <a:pt x="10" y="26"/>
                    <a:pt x="10" y="24"/>
                  </a:cubicBezTo>
                  <a:cubicBezTo>
                    <a:pt x="10" y="22"/>
                    <a:pt x="10" y="20"/>
                    <a:pt x="10" y="18"/>
                  </a:cubicBezTo>
                  <a:cubicBezTo>
                    <a:pt x="11" y="18"/>
                    <a:pt x="11" y="19"/>
                    <a:pt x="12" y="19"/>
                  </a:cubicBezTo>
                  <a:cubicBezTo>
                    <a:pt x="12" y="18"/>
                    <a:pt x="12" y="15"/>
                    <a:pt x="11" y="14"/>
                  </a:cubicBezTo>
                  <a:cubicBezTo>
                    <a:pt x="12" y="14"/>
                    <a:pt x="11" y="13"/>
                    <a:pt x="12" y="13"/>
                  </a:cubicBezTo>
                  <a:cubicBezTo>
                    <a:pt x="11" y="11"/>
                    <a:pt x="11" y="9"/>
                    <a:pt x="11" y="7"/>
                  </a:cubicBezTo>
                  <a:cubicBezTo>
                    <a:pt x="11" y="6"/>
                    <a:pt x="10" y="4"/>
                    <a:pt x="10" y="2"/>
                  </a:cubicBezTo>
                  <a:cubicBezTo>
                    <a:pt x="10" y="1"/>
                    <a:pt x="11" y="1"/>
                    <a:pt x="10" y="0"/>
                  </a:cubicBez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4"/>
                    <a:pt x="9" y="5"/>
                  </a:cubicBezTo>
                  <a:cubicBezTo>
                    <a:pt x="9" y="9"/>
                    <a:pt x="8" y="14"/>
                    <a:pt x="8" y="17"/>
                  </a:cubicBezTo>
                  <a:cubicBezTo>
                    <a:pt x="7" y="17"/>
                    <a:pt x="7" y="18"/>
                    <a:pt x="7" y="19"/>
                  </a:cubicBezTo>
                  <a:cubicBezTo>
                    <a:pt x="8" y="19"/>
                    <a:pt x="8" y="18"/>
                    <a:pt x="9" y="18"/>
                  </a:cubicBezTo>
                  <a:cubicBezTo>
                    <a:pt x="9" y="19"/>
                    <a:pt x="9" y="21"/>
                    <a:pt x="9" y="22"/>
                  </a:cubicBezTo>
                  <a:cubicBezTo>
                    <a:pt x="9" y="23"/>
                    <a:pt x="9" y="24"/>
                    <a:pt x="9" y="26"/>
                  </a:cubicBezTo>
                  <a:cubicBezTo>
                    <a:pt x="9" y="27"/>
                    <a:pt x="9" y="29"/>
                    <a:pt x="9" y="30"/>
                  </a:cubicBezTo>
                  <a:cubicBezTo>
                    <a:pt x="9" y="31"/>
                    <a:pt x="9" y="33"/>
                    <a:pt x="9" y="35"/>
                  </a:cubicBezTo>
                  <a:cubicBezTo>
                    <a:pt x="9" y="36"/>
                    <a:pt x="9" y="38"/>
                    <a:pt x="9" y="40"/>
                  </a:cubicBezTo>
                  <a:cubicBezTo>
                    <a:pt x="9" y="49"/>
                    <a:pt x="9" y="59"/>
                    <a:pt x="9" y="67"/>
                  </a:cubicBezTo>
                  <a:cubicBezTo>
                    <a:pt x="8" y="70"/>
                    <a:pt x="9" y="73"/>
                    <a:pt x="9" y="75"/>
                  </a:cubicBezTo>
                  <a:cubicBezTo>
                    <a:pt x="8" y="79"/>
                    <a:pt x="9" y="83"/>
                    <a:pt x="9" y="87"/>
                  </a:cubicBezTo>
                  <a:cubicBezTo>
                    <a:pt x="9" y="89"/>
                    <a:pt x="9" y="90"/>
                    <a:pt x="9" y="92"/>
                  </a:cubicBezTo>
                  <a:cubicBezTo>
                    <a:pt x="9" y="99"/>
                    <a:pt x="9" y="107"/>
                    <a:pt x="9" y="113"/>
                  </a:cubicBezTo>
                  <a:cubicBezTo>
                    <a:pt x="7" y="114"/>
                    <a:pt x="5" y="113"/>
                    <a:pt x="4" y="113"/>
                  </a:cubicBezTo>
                  <a:cubicBezTo>
                    <a:pt x="3" y="114"/>
                    <a:pt x="3" y="114"/>
                    <a:pt x="2" y="114"/>
                  </a:cubicBezTo>
                  <a:cubicBezTo>
                    <a:pt x="2" y="114"/>
                    <a:pt x="1" y="114"/>
                    <a:pt x="1" y="114"/>
                  </a:cubicBezTo>
                  <a:cubicBezTo>
                    <a:pt x="1" y="115"/>
                    <a:pt x="0" y="115"/>
                    <a:pt x="0" y="116"/>
                  </a:cubicBezTo>
                  <a:cubicBezTo>
                    <a:pt x="1" y="116"/>
                    <a:pt x="1" y="116"/>
                    <a:pt x="2" y="115"/>
                  </a:cubicBezTo>
                  <a:cubicBezTo>
                    <a:pt x="2" y="116"/>
                    <a:pt x="2" y="116"/>
                    <a:pt x="3" y="116"/>
                  </a:cubicBezTo>
                  <a:cubicBezTo>
                    <a:pt x="5" y="116"/>
                    <a:pt x="7" y="116"/>
                    <a:pt x="9" y="116"/>
                  </a:cubicBezTo>
                  <a:cubicBezTo>
                    <a:pt x="9" y="117"/>
                    <a:pt x="9" y="117"/>
                    <a:pt x="9" y="119"/>
                  </a:cubicBezTo>
                  <a:cubicBezTo>
                    <a:pt x="10" y="119"/>
                    <a:pt x="10" y="119"/>
                    <a:pt x="11" y="119"/>
                  </a:cubicBezTo>
                  <a:cubicBezTo>
                    <a:pt x="11" y="118"/>
                    <a:pt x="11" y="117"/>
                    <a:pt x="11" y="116"/>
                  </a:cubicBezTo>
                  <a:cubicBezTo>
                    <a:pt x="17" y="115"/>
                    <a:pt x="22" y="115"/>
                    <a:pt x="27" y="115"/>
                  </a:cubicBezTo>
                  <a:cubicBezTo>
                    <a:pt x="31" y="115"/>
                    <a:pt x="34" y="115"/>
                    <a:pt x="37" y="115"/>
                  </a:cubicBezTo>
                  <a:cubicBezTo>
                    <a:pt x="39" y="115"/>
                    <a:pt x="41" y="115"/>
                    <a:pt x="43" y="115"/>
                  </a:cubicBezTo>
                  <a:cubicBezTo>
                    <a:pt x="47" y="115"/>
                    <a:pt x="51" y="115"/>
                    <a:pt x="54" y="115"/>
                  </a:cubicBezTo>
                  <a:cubicBezTo>
                    <a:pt x="56" y="115"/>
                    <a:pt x="57" y="115"/>
                    <a:pt x="58" y="115"/>
                  </a:cubicBezTo>
                  <a:cubicBezTo>
                    <a:pt x="65" y="115"/>
                    <a:pt x="71" y="115"/>
                    <a:pt x="77" y="114"/>
                  </a:cubicBezTo>
                  <a:cubicBezTo>
                    <a:pt x="78" y="115"/>
                    <a:pt x="81" y="115"/>
                    <a:pt x="83" y="114"/>
                  </a:cubicBezTo>
                  <a:cubicBezTo>
                    <a:pt x="84" y="115"/>
                    <a:pt x="84" y="114"/>
                    <a:pt x="85" y="114"/>
                  </a:cubicBezTo>
                  <a:cubicBezTo>
                    <a:pt x="86" y="114"/>
                    <a:pt x="86" y="115"/>
                    <a:pt x="87" y="115"/>
                  </a:cubicBezTo>
                  <a:cubicBezTo>
                    <a:pt x="88" y="115"/>
                    <a:pt x="89" y="114"/>
                    <a:pt x="90" y="114"/>
                  </a:cubicBezTo>
                  <a:cubicBezTo>
                    <a:pt x="99" y="115"/>
                    <a:pt x="107" y="114"/>
                    <a:pt x="116" y="114"/>
                  </a:cubicBezTo>
                  <a:cubicBezTo>
                    <a:pt x="119" y="114"/>
                    <a:pt x="121" y="114"/>
                    <a:pt x="124" y="113"/>
                  </a:cubicBezTo>
                  <a:cubicBezTo>
                    <a:pt x="126" y="114"/>
                    <a:pt x="129" y="113"/>
                    <a:pt x="131" y="113"/>
                  </a:cubicBezTo>
                  <a:cubicBezTo>
                    <a:pt x="132" y="113"/>
                    <a:pt x="134" y="113"/>
                    <a:pt x="136" y="113"/>
                  </a:cubicBezTo>
                  <a:cubicBezTo>
                    <a:pt x="136" y="114"/>
                    <a:pt x="135" y="114"/>
                    <a:pt x="135" y="115"/>
                  </a:cubicBezTo>
                  <a:cubicBezTo>
                    <a:pt x="137" y="115"/>
                    <a:pt x="140" y="115"/>
                    <a:pt x="143" y="114"/>
                  </a:cubicBezTo>
                  <a:cubicBezTo>
                    <a:pt x="144" y="114"/>
                    <a:pt x="145" y="114"/>
                    <a:pt x="147" y="114"/>
                  </a:cubicBezTo>
                  <a:cubicBezTo>
                    <a:pt x="148" y="114"/>
                    <a:pt x="150" y="113"/>
                    <a:pt x="151" y="114"/>
                  </a:cubicBezTo>
                  <a:cubicBezTo>
                    <a:pt x="152" y="114"/>
                    <a:pt x="153" y="114"/>
                    <a:pt x="153" y="113"/>
                  </a:cubicBezTo>
                  <a:cubicBezTo>
                    <a:pt x="154" y="113"/>
                    <a:pt x="155" y="114"/>
                    <a:pt x="155" y="113"/>
                  </a:cubicBezTo>
                  <a:cubicBezTo>
                    <a:pt x="155" y="112"/>
                    <a:pt x="154" y="113"/>
                    <a:pt x="153" y="112"/>
                  </a:cubicBezTo>
                  <a:close/>
                  <a:moveTo>
                    <a:pt x="10" y="11"/>
                  </a:moveTo>
                  <a:cubicBezTo>
                    <a:pt x="11" y="12"/>
                    <a:pt x="10" y="13"/>
                    <a:pt x="11" y="14"/>
                  </a:cubicBezTo>
                  <a:cubicBezTo>
                    <a:pt x="10" y="13"/>
                    <a:pt x="10" y="12"/>
                    <a:pt x="10" y="11"/>
                  </a:cubicBezTo>
                  <a:close/>
                  <a:moveTo>
                    <a:pt x="18" y="108"/>
                  </a:moveTo>
                  <a:cubicBezTo>
                    <a:pt x="19" y="107"/>
                    <a:pt x="20" y="108"/>
                    <a:pt x="21" y="107"/>
                  </a:cubicBezTo>
                  <a:cubicBezTo>
                    <a:pt x="20" y="109"/>
                    <a:pt x="19" y="110"/>
                    <a:pt x="18" y="111"/>
                  </a:cubicBezTo>
                  <a:cubicBezTo>
                    <a:pt x="18" y="110"/>
                    <a:pt x="18" y="109"/>
                    <a:pt x="18" y="108"/>
                  </a:cubicBezTo>
                  <a:close/>
                  <a:moveTo>
                    <a:pt x="18" y="113"/>
                  </a:moveTo>
                  <a:cubicBezTo>
                    <a:pt x="18" y="113"/>
                    <a:pt x="18" y="113"/>
                    <a:pt x="18" y="112"/>
                  </a:cubicBezTo>
                  <a:cubicBezTo>
                    <a:pt x="18" y="112"/>
                    <a:pt x="18" y="112"/>
                    <a:pt x="19" y="112"/>
                  </a:cubicBezTo>
                  <a:cubicBezTo>
                    <a:pt x="19" y="111"/>
                    <a:pt x="20" y="110"/>
                    <a:pt x="20" y="109"/>
                  </a:cubicBezTo>
                  <a:cubicBezTo>
                    <a:pt x="21" y="109"/>
                    <a:pt x="21" y="108"/>
                    <a:pt x="22" y="108"/>
                  </a:cubicBezTo>
                  <a:cubicBezTo>
                    <a:pt x="23" y="108"/>
                    <a:pt x="23" y="108"/>
                    <a:pt x="24" y="108"/>
                  </a:cubicBezTo>
                  <a:cubicBezTo>
                    <a:pt x="24" y="109"/>
                    <a:pt x="22" y="111"/>
                    <a:pt x="20" y="112"/>
                  </a:cubicBezTo>
                  <a:cubicBezTo>
                    <a:pt x="20" y="113"/>
                    <a:pt x="19" y="114"/>
                    <a:pt x="18" y="113"/>
                  </a:cubicBezTo>
                  <a:close/>
                  <a:moveTo>
                    <a:pt x="21" y="113"/>
                  </a:moveTo>
                  <a:cubicBezTo>
                    <a:pt x="22" y="111"/>
                    <a:pt x="24" y="110"/>
                    <a:pt x="25" y="108"/>
                  </a:cubicBezTo>
                  <a:cubicBezTo>
                    <a:pt x="26" y="108"/>
                    <a:pt x="26" y="107"/>
                    <a:pt x="27" y="108"/>
                  </a:cubicBezTo>
                  <a:cubicBezTo>
                    <a:pt x="27" y="108"/>
                    <a:pt x="27" y="109"/>
                    <a:pt x="27" y="109"/>
                  </a:cubicBezTo>
                  <a:cubicBezTo>
                    <a:pt x="26" y="111"/>
                    <a:pt x="25" y="112"/>
                    <a:pt x="24" y="113"/>
                  </a:cubicBezTo>
                  <a:cubicBezTo>
                    <a:pt x="23" y="113"/>
                    <a:pt x="22" y="113"/>
                    <a:pt x="21" y="113"/>
                  </a:cubicBezTo>
                  <a:close/>
                  <a:moveTo>
                    <a:pt x="27" y="113"/>
                  </a:moveTo>
                  <a:cubicBezTo>
                    <a:pt x="26" y="113"/>
                    <a:pt x="26" y="113"/>
                    <a:pt x="25" y="113"/>
                  </a:cubicBezTo>
                  <a:cubicBezTo>
                    <a:pt x="25" y="112"/>
                    <a:pt x="26" y="111"/>
                    <a:pt x="27" y="110"/>
                  </a:cubicBezTo>
                  <a:cubicBezTo>
                    <a:pt x="28" y="111"/>
                    <a:pt x="27" y="112"/>
                    <a:pt x="27" y="113"/>
                  </a:cubicBezTo>
                  <a:close/>
                  <a:moveTo>
                    <a:pt x="38" y="103"/>
                  </a:moveTo>
                  <a:cubicBezTo>
                    <a:pt x="39" y="103"/>
                    <a:pt x="40" y="103"/>
                    <a:pt x="41" y="102"/>
                  </a:cubicBezTo>
                  <a:cubicBezTo>
                    <a:pt x="40" y="104"/>
                    <a:pt x="39" y="105"/>
                    <a:pt x="38" y="106"/>
                  </a:cubicBezTo>
                  <a:cubicBezTo>
                    <a:pt x="38" y="105"/>
                    <a:pt x="38" y="104"/>
                    <a:pt x="38" y="103"/>
                  </a:cubicBezTo>
                  <a:close/>
                  <a:moveTo>
                    <a:pt x="38" y="108"/>
                  </a:moveTo>
                  <a:cubicBezTo>
                    <a:pt x="38" y="107"/>
                    <a:pt x="39" y="106"/>
                    <a:pt x="39" y="106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40" y="104"/>
                    <a:pt x="41" y="103"/>
                    <a:pt x="42" y="102"/>
                  </a:cubicBezTo>
                  <a:cubicBezTo>
                    <a:pt x="43" y="102"/>
                    <a:pt x="45" y="102"/>
                    <a:pt x="45" y="103"/>
                  </a:cubicBezTo>
                  <a:cubicBezTo>
                    <a:pt x="44" y="105"/>
                    <a:pt x="42" y="106"/>
                    <a:pt x="41" y="108"/>
                  </a:cubicBezTo>
                  <a:cubicBezTo>
                    <a:pt x="40" y="109"/>
                    <a:pt x="40" y="111"/>
                    <a:pt x="38" y="111"/>
                  </a:cubicBezTo>
                  <a:cubicBezTo>
                    <a:pt x="38" y="110"/>
                    <a:pt x="38" y="108"/>
                    <a:pt x="38" y="108"/>
                  </a:cubicBezTo>
                  <a:close/>
                  <a:moveTo>
                    <a:pt x="41" y="113"/>
                  </a:moveTo>
                  <a:cubicBezTo>
                    <a:pt x="40" y="113"/>
                    <a:pt x="39" y="113"/>
                    <a:pt x="38" y="113"/>
                  </a:cubicBezTo>
                  <a:cubicBezTo>
                    <a:pt x="38" y="112"/>
                    <a:pt x="38" y="113"/>
                    <a:pt x="38" y="113"/>
                  </a:cubicBezTo>
                  <a:cubicBezTo>
                    <a:pt x="39" y="112"/>
                    <a:pt x="39" y="111"/>
                    <a:pt x="40" y="110"/>
                  </a:cubicBezTo>
                  <a:cubicBezTo>
                    <a:pt x="42" y="109"/>
                    <a:pt x="42" y="107"/>
                    <a:pt x="44" y="106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5" y="104"/>
                    <a:pt x="46" y="103"/>
                    <a:pt x="47" y="103"/>
                  </a:cubicBezTo>
                  <a:cubicBezTo>
                    <a:pt x="48" y="103"/>
                    <a:pt x="48" y="103"/>
                    <a:pt x="49" y="103"/>
                  </a:cubicBezTo>
                  <a:cubicBezTo>
                    <a:pt x="47" y="106"/>
                    <a:pt x="44" y="108"/>
                    <a:pt x="43" y="111"/>
                  </a:cubicBezTo>
                  <a:cubicBezTo>
                    <a:pt x="42" y="111"/>
                    <a:pt x="42" y="112"/>
                    <a:pt x="41" y="113"/>
                  </a:cubicBezTo>
                  <a:close/>
                  <a:moveTo>
                    <a:pt x="49" y="113"/>
                  </a:moveTo>
                  <a:cubicBezTo>
                    <a:pt x="48" y="113"/>
                    <a:pt x="47" y="113"/>
                    <a:pt x="46" y="113"/>
                  </a:cubicBezTo>
                  <a:cubicBezTo>
                    <a:pt x="47" y="112"/>
                    <a:pt x="48" y="111"/>
                    <a:pt x="49" y="110"/>
                  </a:cubicBezTo>
                  <a:cubicBezTo>
                    <a:pt x="49" y="111"/>
                    <a:pt x="49" y="112"/>
                    <a:pt x="49" y="113"/>
                  </a:cubicBezTo>
                  <a:close/>
                  <a:moveTo>
                    <a:pt x="45" y="113"/>
                  </a:moveTo>
                  <a:cubicBezTo>
                    <a:pt x="44" y="113"/>
                    <a:pt x="43" y="113"/>
                    <a:pt x="42" y="113"/>
                  </a:cubicBezTo>
                  <a:cubicBezTo>
                    <a:pt x="42" y="112"/>
                    <a:pt x="44" y="111"/>
                    <a:pt x="44" y="109"/>
                  </a:cubicBezTo>
                  <a:cubicBezTo>
                    <a:pt x="44" y="109"/>
                    <a:pt x="44" y="109"/>
                    <a:pt x="45" y="109"/>
                  </a:cubicBezTo>
                  <a:cubicBezTo>
                    <a:pt x="46" y="108"/>
                    <a:pt x="47" y="106"/>
                    <a:pt x="49" y="105"/>
                  </a:cubicBezTo>
                  <a:cubicBezTo>
                    <a:pt x="49" y="106"/>
                    <a:pt x="49" y="108"/>
                    <a:pt x="49" y="108"/>
                  </a:cubicBezTo>
                  <a:cubicBezTo>
                    <a:pt x="48" y="110"/>
                    <a:pt x="47" y="111"/>
                    <a:pt x="45" y="113"/>
                  </a:cubicBezTo>
                  <a:close/>
                  <a:moveTo>
                    <a:pt x="62" y="96"/>
                  </a:moveTo>
                  <a:cubicBezTo>
                    <a:pt x="61" y="97"/>
                    <a:pt x="60" y="99"/>
                    <a:pt x="59" y="100"/>
                  </a:cubicBezTo>
                  <a:cubicBezTo>
                    <a:pt x="59" y="98"/>
                    <a:pt x="59" y="98"/>
                    <a:pt x="59" y="97"/>
                  </a:cubicBezTo>
                  <a:cubicBezTo>
                    <a:pt x="59" y="96"/>
                    <a:pt x="61" y="97"/>
                    <a:pt x="62" y="96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60" y="100"/>
                  </a:cubicBezTo>
                  <a:cubicBezTo>
                    <a:pt x="61" y="99"/>
                    <a:pt x="62" y="97"/>
                    <a:pt x="63" y="96"/>
                  </a:cubicBezTo>
                  <a:cubicBezTo>
                    <a:pt x="64" y="96"/>
                    <a:pt x="66" y="96"/>
                    <a:pt x="66" y="96"/>
                  </a:cubicBezTo>
                  <a:cubicBezTo>
                    <a:pt x="67" y="96"/>
                    <a:pt x="66" y="96"/>
                    <a:pt x="66" y="97"/>
                  </a:cubicBezTo>
                  <a:cubicBezTo>
                    <a:pt x="66" y="97"/>
                    <a:pt x="65" y="98"/>
                    <a:pt x="65" y="99"/>
                  </a:cubicBezTo>
                  <a:cubicBezTo>
                    <a:pt x="65" y="99"/>
                    <a:pt x="64" y="99"/>
                    <a:pt x="64" y="100"/>
                  </a:cubicBezTo>
                  <a:cubicBezTo>
                    <a:pt x="63" y="101"/>
                    <a:pt x="62" y="102"/>
                    <a:pt x="61" y="103"/>
                  </a:cubicBezTo>
                  <a:cubicBezTo>
                    <a:pt x="60" y="103"/>
                    <a:pt x="60" y="105"/>
                    <a:pt x="59" y="105"/>
                  </a:cubicBezTo>
                  <a:cubicBezTo>
                    <a:pt x="59" y="104"/>
                    <a:pt x="59" y="103"/>
                    <a:pt x="59" y="102"/>
                  </a:cubicBezTo>
                  <a:cubicBezTo>
                    <a:pt x="59" y="101"/>
                    <a:pt x="59" y="101"/>
                    <a:pt x="59" y="100"/>
                  </a:cubicBezTo>
                  <a:close/>
                  <a:moveTo>
                    <a:pt x="59" y="106"/>
                  </a:move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2" y="103"/>
                    <a:pt x="64" y="101"/>
                    <a:pt x="66" y="98"/>
                  </a:cubicBezTo>
                  <a:cubicBezTo>
                    <a:pt x="67" y="98"/>
                    <a:pt x="67" y="95"/>
                    <a:pt x="69" y="96"/>
                  </a:cubicBezTo>
                  <a:cubicBezTo>
                    <a:pt x="70" y="100"/>
                    <a:pt x="67" y="101"/>
                    <a:pt x="66" y="103"/>
                  </a:cubicBezTo>
                  <a:cubicBezTo>
                    <a:pt x="65" y="104"/>
                    <a:pt x="64" y="104"/>
                    <a:pt x="64" y="105"/>
                  </a:cubicBezTo>
                  <a:cubicBezTo>
                    <a:pt x="62" y="107"/>
                    <a:pt x="61" y="109"/>
                    <a:pt x="60" y="110"/>
                  </a:cubicBezTo>
                  <a:cubicBezTo>
                    <a:pt x="60" y="111"/>
                    <a:pt x="60" y="111"/>
                    <a:pt x="59" y="111"/>
                  </a:cubicBezTo>
                  <a:cubicBezTo>
                    <a:pt x="59" y="110"/>
                    <a:pt x="59" y="108"/>
                    <a:pt x="59" y="106"/>
                  </a:cubicBezTo>
                  <a:close/>
                  <a:moveTo>
                    <a:pt x="69" y="114"/>
                  </a:moveTo>
                  <a:cubicBezTo>
                    <a:pt x="68" y="114"/>
                    <a:pt x="67" y="114"/>
                    <a:pt x="66" y="114"/>
                  </a:cubicBezTo>
                  <a:cubicBezTo>
                    <a:pt x="66" y="113"/>
                    <a:pt x="67" y="113"/>
                    <a:pt x="67" y="111"/>
                  </a:cubicBezTo>
                  <a:cubicBezTo>
                    <a:pt x="68" y="112"/>
                    <a:pt x="68" y="110"/>
                    <a:pt x="68" y="110"/>
                  </a:cubicBezTo>
                  <a:cubicBezTo>
                    <a:pt x="68" y="110"/>
                    <a:pt x="69" y="110"/>
                    <a:pt x="69" y="110"/>
                  </a:cubicBezTo>
                  <a:cubicBezTo>
                    <a:pt x="69" y="111"/>
                    <a:pt x="69" y="112"/>
                    <a:pt x="69" y="114"/>
                  </a:cubicBezTo>
                  <a:close/>
                  <a:moveTo>
                    <a:pt x="69" y="109"/>
                  </a:moveTo>
                  <a:cubicBezTo>
                    <a:pt x="68" y="110"/>
                    <a:pt x="66" y="112"/>
                    <a:pt x="65" y="114"/>
                  </a:cubicBezTo>
                  <a:cubicBezTo>
                    <a:pt x="64" y="114"/>
                    <a:pt x="63" y="114"/>
                    <a:pt x="62" y="113"/>
                  </a:cubicBezTo>
                  <a:cubicBezTo>
                    <a:pt x="62" y="112"/>
                    <a:pt x="63" y="112"/>
                    <a:pt x="63" y="111"/>
                  </a:cubicBezTo>
                  <a:cubicBezTo>
                    <a:pt x="63" y="111"/>
                    <a:pt x="63" y="111"/>
                    <a:pt x="64" y="111"/>
                  </a:cubicBezTo>
                  <a:cubicBezTo>
                    <a:pt x="65" y="109"/>
                    <a:pt x="67" y="108"/>
                    <a:pt x="68" y="106"/>
                  </a:cubicBezTo>
                  <a:cubicBezTo>
                    <a:pt x="68" y="106"/>
                    <a:pt x="69" y="106"/>
                    <a:pt x="69" y="105"/>
                  </a:cubicBezTo>
                  <a:cubicBezTo>
                    <a:pt x="69" y="105"/>
                    <a:pt x="69" y="105"/>
                    <a:pt x="69" y="105"/>
                  </a:cubicBezTo>
                  <a:cubicBezTo>
                    <a:pt x="69" y="107"/>
                    <a:pt x="69" y="107"/>
                    <a:pt x="69" y="109"/>
                  </a:cubicBezTo>
                  <a:close/>
                  <a:moveTo>
                    <a:pt x="69" y="103"/>
                  </a:moveTo>
                  <a:cubicBezTo>
                    <a:pt x="69" y="106"/>
                    <a:pt x="65" y="107"/>
                    <a:pt x="64" y="110"/>
                  </a:cubicBezTo>
                  <a:cubicBezTo>
                    <a:pt x="63" y="111"/>
                    <a:pt x="62" y="112"/>
                    <a:pt x="61" y="114"/>
                  </a:cubicBezTo>
                  <a:cubicBezTo>
                    <a:pt x="60" y="114"/>
                    <a:pt x="60" y="114"/>
                    <a:pt x="59" y="113"/>
                  </a:cubicBezTo>
                  <a:cubicBezTo>
                    <a:pt x="59" y="113"/>
                    <a:pt x="59" y="113"/>
                    <a:pt x="59" y="112"/>
                  </a:cubicBezTo>
                  <a:cubicBezTo>
                    <a:pt x="59" y="112"/>
                    <a:pt x="60" y="112"/>
                    <a:pt x="60" y="112"/>
                  </a:cubicBezTo>
                  <a:cubicBezTo>
                    <a:pt x="60" y="112"/>
                    <a:pt x="60" y="112"/>
                    <a:pt x="60" y="111"/>
                  </a:cubicBezTo>
                  <a:cubicBezTo>
                    <a:pt x="61" y="111"/>
                    <a:pt x="61" y="109"/>
                    <a:pt x="62" y="109"/>
                  </a:cubicBezTo>
                  <a:cubicBezTo>
                    <a:pt x="63" y="107"/>
                    <a:pt x="64" y="106"/>
                    <a:pt x="65" y="104"/>
                  </a:cubicBezTo>
                  <a:cubicBezTo>
                    <a:pt x="66" y="104"/>
                    <a:pt x="67" y="103"/>
                    <a:pt x="67" y="102"/>
                  </a:cubicBezTo>
                  <a:cubicBezTo>
                    <a:pt x="68" y="102"/>
                    <a:pt x="68" y="101"/>
                    <a:pt x="69" y="100"/>
                  </a:cubicBezTo>
                  <a:cubicBezTo>
                    <a:pt x="69" y="101"/>
                    <a:pt x="70" y="102"/>
                    <a:pt x="69" y="103"/>
                  </a:cubicBezTo>
                  <a:close/>
                  <a:moveTo>
                    <a:pt x="80" y="84"/>
                  </a:moveTo>
                  <a:cubicBezTo>
                    <a:pt x="81" y="84"/>
                    <a:pt x="82" y="84"/>
                    <a:pt x="83" y="84"/>
                  </a:cubicBezTo>
                  <a:cubicBezTo>
                    <a:pt x="83" y="85"/>
                    <a:pt x="82" y="86"/>
                    <a:pt x="82" y="86"/>
                  </a:cubicBezTo>
                  <a:cubicBezTo>
                    <a:pt x="81" y="87"/>
                    <a:pt x="80" y="88"/>
                    <a:pt x="80" y="89"/>
                  </a:cubicBezTo>
                  <a:cubicBezTo>
                    <a:pt x="80" y="89"/>
                    <a:pt x="80" y="89"/>
                    <a:pt x="81" y="89"/>
                  </a:cubicBezTo>
                  <a:cubicBezTo>
                    <a:pt x="81" y="89"/>
                    <a:pt x="81" y="89"/>
                    <a:pt x="81" y="88"/>
                  </a:cubicBezTo>
                  <a:cubicBezTo>
                    <a:pt x="82" y="87"/>
                    <a:pt x="83" y="85"/>
                    <a:pt x="84" y="84"/>
                  </a:cubicBezTo>
                  <a:cubicBezTo>
                    <a:pt x="85" y="84"/>
                    <a:pt x="86" y="84"/>
                    <a:pt x="87" y="84"/>
                  </a:cubicBezTo>
                  <a:cubicBezTo>
                    <a:pt x="86" y="86"/>
                    <a:pt x="83" y="89"/>
                    <a:pt x="81" y="92"/>
                  </a:cubicBezTo>
                  <a:cubicBezTo>
                    <a:pt x="81" y="92"/>
                    <a:pt x="81" y="92"/>
                    <a:pt x="81" y="93"/>
                  </a:cubicBezTo>
                  <a:cubicBezTo>
                    <a:pt x="80" y="93"/>
                    <a:pt x="81" y="93"/>
                    <a:pt x="80" y="94"/>
                  </a:cubicBezTo>
                  <a:cubicBezTo>
                    <a:pt x="79" y="93"/>
                    <a:pt x="80" y="91"/>
                    <a:pt x="80" y="90"/>
                  </a:cubicBezTo>
                  <a:cubicBezTo>
                    <a:pt x="80" y="89"/>
                    <a:pt x="79" y="89"/>
                    <a:pt x="79" y="88"/>
                  </a:cubicBezTo>
                  <a:cubicBezTo>
                    <a:pt x="79" y="86"/>
                    <a:pt x="80" y="85"/>
                    <a:pt x="80" y="84"/>
                  </a:cubicBezTo>
                  <a:close/>
                  <a:moveTo>
                    <a:pt x="80" y="100"/>
                  </a:moveTo>
                  <a:cubicBezTo>
                    <a:pt x="79" y="99"/>
                    <a:pt x="80" y="97"/>
                    <a:pt x="80" y="96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4"/>
                    <a:pt x="81" y="94"/>
                    <a:pt x="80" y="94"/>
                  </a:cubicBezTo>
                  <a:cubicBezTo>
                    <a:pt x="81" y="94"/>
                    <a:pt x="81" y="93"/>
                    <a:pt x="81" y="92"/>
                  </a:cubicBezTo>
                  <a:cubicBezTo>
                    <a:pt x="82" y="92"/>
                    <a:pt x="82" y="92"/>
                    <a:pt x="83" y="91"/>
                  </a:cubicBezTo>
                  <a:cubicBezTo>
                    <a:pt x="85" y="89"/>
                    <a:pt x="86" y="86"/>
                    <a:pt x="89" y="84"/>
                  </a:cubicBezTo>
                  <a:cubicBezTo>
                    <a:pt x="89" y="84"/>
                    <a:pt x="90" y="84"/>
                    <a:pt x="90" y="84"/>
                  </a:cubicBezTo>
                  <a:cubicBezTo>
                    <a:pt x="90" y="85"/>
                    <a:pt x="91" y="86"/>
                    <a:pt x="91" y="87"/>
                  </a:cubicBezTo>
                  <a:cubicBezTo>
                    <a:pt x="90" y="88"/>
                    <a:pt x="89" y="89"/>
                    <a:pt x="88" y="90"/>
                  </a:cubicBezTo>
                  <a:cubicBezTo>
                    <a:pt x="87" y="91"/>
                    <a:pt x="87" y="92"/>
                    <a:pt x="86" y="93"/>
                  </a:cubicBezTo>
                  <a:cubicBezTo>
                    <a:pt x="86" y="93"/>
                    <a:pt x="85" y="93"/>
                    <a:pt x="85" y="93"/>
                  </a:cubicBezTo>
                  <a:cubicBezTo>
                    <a:pt x="85" y="94"/>
                    <a:pt x="85" y="94"/>
                    <a:pt x="85" y="95"/>
                  </a:cubicBezTo>
                  <a:cubicBezTo>
                    <a:pt x="84" y="96"/>
                    <a:pt x="83" y="97"/>
                    <a:pt x="82" y="98"/>
                  </a:cubicBezTo>
                  <a:cubicBezTo>
                    <a:pt x="81" y="99"/>
                    <a:pt x="81" y="100"/>
                    <a:pt x="80" y="100"/>
                  </a:cubicBezTo>
                  <a:close/>
                  <a:moveTo>
                    <a:pt x="80" y="102"/>
                  </a:moveTo>
                  <a:cubicBezTo>
                    <a:pt x="82" y="98"/>
                    <a:pt x="85" y="96"/>
                    <a:pt x="87" y="93"/>
                  </a:cubicBezTo>
                  <a:cubicBezTo>
                    <a:pt x="87" y="93"/>
                    <a:pt x="87" y="93"/>
                    <a:pt x="87" y="93"/>
                  </a:cubicBezTo>
                  <a:cubicBezTo>
                    <a:pt x="87" y="92"/>
                    <a:pt x="89" y="91"/>
                    <a:pt x="89" y="90"/>
                  </a:cubicBezTo>
                  <a:cubicBezTo>
                    <a:pt x="90" y="90"/>
                    <a:pt x="90" y="89"/>
                    <a:pt x="90" y="88"/>
                  </a:cubicBezTo>
                  <a:cubicBezTo>
                    <a:pt x="90" y="88"/>
                    <a:pt x="90" y="88"/>
                    <a:pt x="91" y="88"/>
                  </a:cubicBezTo>
                  <a:cubicBezTo>
                    <a:pt x="91" y="90"/>
                    <a:pt x="91" y="92"/>
                    <a:pt x="91" y="93"/>
                  </a:cubicBezTo>
                  <a:cubicBezTo>
                    <a:pt x="87" y="97"/>
                    <a:pt x="84" y="102"/>
                    <a:pt x="80" y="106"/>
                  </a:cubicBezTo>
                  <a:cubicBezTo>
                    <a:pt x="80" y="105"/>
                    <a:pt x="80" y="103"/>
                    <a:pt x="80" y="102"/>
                  </a:cubicBezTo>
                  <a:close/>
                  <a:moveTo>
                    <a:pt x="91" y="113"/>
                  </a:moveTo>
                  <a:cubicBezTo>
                    <a:pt x="88" y="113"/>
                    <a:pt x="87" y="113"/>
                    <a:pt x="85" y="113"/>
                  </a:cubicBezTo>
                  <a:cubicBezTo>
                    <a:pt x="84" y="112"/>
                    <a:pt x="85" y="112"/>
                    <a:pt x="85" y="112"/>
                  </a:cubicBezTo>
                  <a:cubicBezTo>
                    <a:pt x="87" y="110"/>
                    <a:pt x="89" y="108"/>
                    <a:pt x="91" y="105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91" y="107"/>
                    <a:pt x="91" y="111"/>
                    <a:pt x="91" y="113"/>
                  </a:cubicBezTo>
                  <a:close/>
                  <a:moveTo>
                    <a:pt x="91" y="104"/>
                  </a:moveTo>
                  <a:cubicBezTo>
                    <a:pt x="89" y="107"/>
                    <a:pt x="85" y="110"/>
                    <a:pt x="83" y="113"/>
                  </a:cubicBezTo>
                  <a:cubicBezTo>
                    <a:pt x="82" y="113"/>
                    <a:pt x="81" y="113"/>
                    <a:pt x="80" y="113"/>
                  </a:cubicBezTo>
                  <a:cubicBezTo>
                    <a:pt x="80" y="112"/>
                    <a:pt x="81" y="112"/>
                    <a:pt x="82" y="111"/>
                  </a:cubicBezTo>
                  <a:cubicBezTo>
                    <a:pt x="83" y="109"/>
                    <a:pt x="83" y="108"/>
                    <a:pt x="85" y="107"/>
                  </a:cubicBezTo>
                  <a:cubicBezTo>
                    <a:pt x="86" y="106"/>
                    <a:pt x="87" y="105"/>
                    <a:pt x="87" y="104"/>
                  </a:cubicBezTo>
                  <a:cubicBezTo>
                    <a:pt x="87" y="104"/>
                    <a:pt x="88" y="104"/>
                    <a:pt x="88" y="103"/>
                  </a:cubicBezTo>
                  <a:cubicBezTo>
                    <a:pt x="88" y="103"/>
                    <a:pt x="89" y="102"/>
                    <a:pt x="89" y="102"/>
                  </a:cubicBezTo>
                  <a:cubicBezTo>
                    <a:pt x="90" y="101"/>
                    <a:pt x="90" y="100"/>
                    <a:pt x="91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1"/>
                    <a:pt x="91" y="102"/>
                    <a:pt x="91" y="104"/>
                  </a:cubicBezTo>
                  <a:close/>
                  <a:moveTo>
                    <a:pt x="91" y="98"/>
                  </a:moveTo>
                  <a:cubicBezTo>
                    <a:pt x="89" y="100"/>
                    <a:pt x="88" y="102"/>
                    <a:pt x="87" y="103"/>
                  </a:cubicBezTo>
                  <a:cubicBezTo>
                    <a:pt x="86" y="105"/>
                    <a:pt x="84" y="106"/>
                    <a:pt x="83" y="108"/>
                  </a:cubicBezTo>
                  <a:cubicBezTo>
                    <a:pt x="82" y="109"/>
                    <a:pt x="81" y="111"/>
                    <a:pt x="80" y="111"/>
                  </a:cubicBezTo>
                  <a:cubicBezTo>
                    <a:pt x="80" y="110"/>
                    <a:pt x="80" y="109"/>
                    <a:pt x="80" y="108"/>
                  </a:cubicBezTo>
                  <a:cubicBezTo>
                    <a:pt x="81" y="107"/>
                    <a:pt x="81" y="106"/>
                    <a:pt x="82" y="105"/>
                  </a:cubicBezTo>
                  <a:cubicBezTo>
                    <a:pt x="83" y="104"/>
                    <a:pt x="84" y="103"/>
                    <a:pt x="85" y="102"/>
                  </a:cubicBezTo>
                  <a:cubicBezTo>
                    <a:pt x="85" y="101"/>
                    <a:pt x="86" y="101"/>
                    <a:pt x="86" y="99"/>
                  </a:cubicBezTo>
                  <a:cubicBezTo>
                    <a:pt x="86" y="99"/>
                    <a:pt x="86" y="99"/>
                    <a:pt x="87" y="99"/>
                  </a:cubicBezTo>
                  <a:cubicBezTo>
                    <a:pt x="88" y="98"/>
                    <a:pt x="89" y="96"/>
                    <a:pt x="91" y="94"/>
                  </a:cubicBezTo>
                  <a:cubicBezTo>
                    <a:pt x="91" y="94"/>
                    <a:pt x="91" y="94"/>
                    <a:pt x="91" y="94"/>
                  </a:cubicBezTo>
                  <a:cubicBezTo>
                    <a:pt x="91" y="96"/>
                    <a:pt x="91" y="96"/>
                    <a:pt x="91" y="98"/>
                  </a:cubicBezTo>
                  <a:close/>
                  <a:moveTo>
                    <a:pt x="99" y="113"/>
                  </a:moveTo>
                  <a:cubicBezTo>
                    <a:pt x="99" y="112"/>
                    <a:pt x="99" y="112"/>
                    <a:pt x="99" y="111"/>
                  </a:cubicBezTo>
                  <a:cubicBezTo>
                    <a:pt x="99" y="112"/>
                    <a:pt x="100" y="112"/>
                    <a:pt x="99" y="113"/>
                  </a:cubicBezTo>
                  <a:close/>
                  <a:moveTo>
                    <a:pt x="101" y="99"/>
                  </a:moveTo>
                  <a:cubicBezTo>
                    <a:pt x="102" y="96"/>
                    <a:pt x="104" y="94"/>
                    <a:pt x="106" y="92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6" y="90"/>
                    <a:pt x="108" y="90"/>
                    <a:pt x="108" y="88"/>
                  </a:cubicBezTo>
                  <a:cubicBezTo>
                    <a:pt x="110" y="87"/>
                    <a:pt x="111" y="85"/>
                    <a:pt x="112" y="83"/>
                  </a:cubicBezTo>
                  <a:cubicBezTo>
                    <a:pt x="113" y="85"/>
                    <a:pt x="113" y="87"/>
                    <a:pt x="112" y="89"/>
                  </a:cubicBezTo>
                  <a:cubicBezTo>
                    <a:pt x="111" y="90"/>
                    <a:pt x="110" y="91"/>
                    <a:pt x="109" y="92"/>
                  </a:cubicBezTo>
                  <a:cubicBezTo>
                    <a:pt x="108" y="94"/>
                    <a:pt x="107" y="95"/>
                    <a:pt x="106" y="96"/>
                  </a:cubicBezTo>
                  <a:cubicBezTo>
                    <a:pt x="104" y="98"/>
                    <a:pt x="103" y="101"/>
                    <a:pt x="101" y="103"/>
                  </a:cubicBezTo>
                  <a:cubicBezTo>
                    <a:pt x="100" y="102"/>
                    <a:pt x="101" y="100"/>
                    <a:pt x="101" y="99"/>
                  </a:cubicBezTo>
                  <a:close/>
                  <a:moveTo>
                    <a:pt x="112" y="81"/>
                  </a:moveTo>
                  <a:cubicBezTo>
                    <a:pt x="112" y="82"/>
                    <a:pt x="111" y="83"/>
                    <a:pt x="110" y="84"/>
                  </a:cubicBezTo>
                  <a:cubicBezTo>
                    <a:pt x="109" y="86"/>
                    <a:pt x="109" y="87"/>
                    <a:pt x="108" y="88"/>
                  </a:cubicBezTo>
                  <a:cubicBezTo>
                    <a:pt x="108" y="88"/>
                    <a:pt x="108" y="88"/>
                    <a:pt x="107" y="88"/>
                  </a:cubicBezTo>
                  <a:cubicBezTo>
                    <a:pt x="107" y="89"/>
                    <a:pt x="107" y="90"/>
                    <a:pt x="106" y="91"/>
                  </a:cubicBezTo>
                  <a:cubicBezTo>
                    <a:pt x="104" y="93"/>
                    <a:pt x="103" y="95"/>
                    <a:pt x="101" y="97"/>
                  </a:cubicBezTo>
                  <a:cubicBezTo>
                    <a:pt x="101" y="96"/>
                    <a:pt x="101" y="93"/>
                    <a:pt x="101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1" y="91"/>
                    <a:pt x="102" y="90"/>
                    <a:pt x="102" y="89"/>
                  </a:cubicBezTo>
                  <a:cubicBezTo>
                    <a:pt x="103" y="88"/>
                    <a:pt x="104" y="88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7" y="83"/>
                    <a:pt x="110" y="80"/>
                    <a:pt x="112" y="76"/>
                  </a:cubicBezTo>
                  <a:cubicBezTo>
                    <a:pt x="113" y="77"/>
                    <a:pt x="113" y="77"/>
                    <a:pt x="112" y="78"/>
                  </a:cubicBezTo>
                  <a:cubicBezTo>
                    <a:pt x="112" y="79"/>
                    <a:pt x="113" y="81"/>
                    <a:pt x="112" y="81"/>
                  </a:cubicBezTo>
                  <a:close/>
                  <a:moveTo>
                    <a:pt x="101" y="73"/>
                  </a:moveTo>
                  <a:cubicBezTo>
                    <a:pt x="102" y="72"/>
                    <a:pt x="103" y="72"/>
                    <a:pt x="103" y="73"/>
                  </a:cubicBezTo>
                  <a:cubicBezTo>
                    <a:pt x="102" y="74"/>
                    <a:pt x="101" y="75"/>
                    <a:pt x="101" y="77"/>
                  </a:cubicBezTo>
                  <a:cubicBezTo>
                    <a:pt x="100" y="76"/>
                    <a:pt x="101" y="76"/>
                    <a:pt x="101" y="75"/>
                  </a:cubicBezTo>
                  <a:cubicBezTo>
                    <a:pt x="101" y="74"/>
                    <a:pt x="100" y="73"/>
                    <a:pt x="101" y="73"/>
                  </a:cubicBezTo>
                  <a:close/>
                  <a:moveTo>
                    <a:pt x="101" y="76"/>
                  </a:moveTo>
                  <a:cubicBezTo>
                    <a:pt x="102" y="76"/>
                    <a:pt x="103" y="74"/>
                    <a:pt x="104" y="73"/>
                  </a:cubicBezTo>
                  <a:cubicBezTo>
                    <a:pt x="105" y="72"/>
                    <a:pt x="107" y="72"/>
                    <a:pt x="108" y="72"/>
                  </a:cubicBezTo>
                  <a:cubicBezTo>
                    <a:pt x="108" y="73"/>
                    <a:pt x="107" y="74"/>
                    <a:pt x="106" y="75"/>
                  </a:cubicBezTo>
                  <a:cubicBezTo>
                    <a:pt x="105" y="77"/>
                    <a:pt x="105" y="78"/>
                    <a:pt x="104" y="79"/>
                  </a:cubicBezTo>
                  <a:cubicBezTo>
                    <a:pt x="103" y="80"/>
                    <a:pt x="102" y="82"/>
                    <a:pt x="101" y="83"/>
                  </a:cubicBezTo>
                  <a:cubicBezTo>
                    <a:pt x="100" y="82"/>
                    <a:pt x="100" y="80"/>
                    <a:pt x="100" y="79"/>
                  </a:cubicBezTo>
                  <a:cubicBezTo>
                    <a:pt x="100" y="78"/>
                    <a:pt x="102" y="77"/>
                    <a:pt x="101" y="76"/>
                  </a:cubicBezTo>
                  <a:close/>
                  <a:moveTo>
                    <a:pt x="101" y="85"/>
                  </a:moveTo>
                  <a:cubicBezTo>
                    <a:pt x="101" y="84"/>
                    <a:pt x="102" y="83"/>
                    <a:pt x="102" y="82"/>
                  </a:cubicBezTo>
                  <a:cubicBezTo>
                    <a:pt x="105" y="79"/>
                    <a:pt x="107" y="75"/>
                    <a:pt x="109" y="73"/>
                  </a:cubicBezTo>
                  <a:cubicBezTo>
                    <a:pt x="111" y="73"/>
                    <a:pt x="112" y="72"/>
                    <a:pt x="112" y="73"/>
                  </a:cubicBezTo>
                  <a:cubicBezTo>
                    <a:pt x="112" y="74"/>
                    <a:pt x="112" y="75"/>
                    <a:pt x="111" y="76"/>
                  </a:cubicBezTo>
                  <a:cubicBezTo>
                    <a:pt x="110" y="79"/>
                    <a:pt x="107" y="82"/>
                    <a:pt x="105" y="85"/>
                  </a:cubicBezTo>
                  <a:cubicBezTo>
                    <a:pt x="104" y="86"/>
                    <a:pt x="103" y="87"/>
                    <a:pt x="102" y="88"/>
                  </a:cubicBezTo>
                  <a:cubicBezTo>
                    <a:pt x="102" y="89"/>
                    <a:pt x="101" y="90"/>
                    <a:pt x="101" y="90"/>
                  </a:cubicBezTo>
                  <a:cubicBezTo>
                    <a:pt x="101" y="89"/>
                    <a:pt x="100" y="87"/>
                    <a:pt x="101" y="85"/>
                  </a:cubicBezTo>
                  <a:close/>
                  <a:moveTo>
                    <a:pt x="103" y="102"/>
                  </a:moveTo>
                  <a:cubicBezTo>
                    <a:pt x="104" y="101"/>
                    <a:pt x="105" y="100"/>
                    <a:pt x="106" y="98"/>
                  </a:cubicBezTo>
                  <a:cubicBezTo>
                    <a:pt x="106" y="98"/>
                    <a:pt x="107" y="97"/>
                    <a:pt x="107" y="97"/>
                  </a:cubicBezTo>
                  <a:cubicBezTo>
                    <a:pt x="107" y="97"/>
                    <a:pt x="107" y="96"/>
                    <a:pt x="107" y="96"/>
                  </a:cubicBezTo>
                  <a:cubicBezTo>
                    <a:pt x="108" y="95"/>
                    <a:pt x="108" y="95"/>
                    <a:pt x="109" y="94"/>
                  </a:cubicBezTo>
                  <a:cubicBezTo>
                    <a:pt x="110" y="93"/>
                    <a:pt x="111" y="91"/>
                    <a:pt x="112" y="89"/>
                  </a:cubicBezTo>
                  <a:cubicBezTo>
                    <a:pt x="113" y="89"/>
                    <a:pt x="113" y="89"/>
                    <a:pt x="113" y="89"/>
                  </a:cubicBezTo>
                  <a:cubicBezTo>
                    <a:pt x="112" y="91"/>
                    <a:pt x="113" y="92"/>
                    <a:pt x="113" y="94"/>
                  </a:cubicBezTo>
                  <a:cubicBezTo>
                    <a:pt x="113" y="95"/>
                    <a:pt x="112" y="95"/>
                    <a:pt x="112" y="96"/>
                  </a:cubicBezTo>
                  <a:cubicBezTo>
                    <a:pt x="111" y="97"/>
                    <a:pt x="110" y="98"/>
                    <a:pt x="109" y="99"/>
                  </a:cubicBezTo>
                  <a:cubicBezTo>
                    <a:pt x="107" y="102"/>
                    <a:pt x="104" y="106"/>
                    <a:pt x="102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108"/>
                    <a:pt x="101" y="107"/>
                    <a:pt x="101" y="105"/>
                  </a:cubicBezTo>
                  <a:cubicBezTo>
                    <a:pt x="101" y="104"/>
                    <a:pt x="102" y="103"/>
                    <a:pt x="103" y="102"/>
                  </a:cubicBezTo>
                  <a:close/>
                  <a:moveTo>
                    <a:pt x="101" y="113"/>
                  </a:moveTo>
                  <a:cubicBezTo>
                    <a:pt x="101" y="112"/>
                    <a:pt x="101" y="111"/>
                    <a:pt x="101" y="110"/>
                  </a:cubicBezTo>
                  <a:cubicBezTo>
                    <a:pt x="101" y="110"/>
                    <a:pt x="102" y="110"/>
                    <a:pt x="102" y="110"/>
                  </a:cubicBezTo>
                  <a:cubicBezTo>
                    <a:pt x="102" y="110"/>
                    <a:pt x="102" y="110"/>
                    <a:pt x="102" y="109"/>
                  </a:cubicBezTo>
                  <a:cubicBezTo>
                    <a:pt x="105" y="105"/>
                    <a:pt x="109" y="101"/>
                    <a:pt x="112" y="97"/>
                  </a:cubicBezTo>
                  <a:cubicBezTo>
                    <a:pt x="112" y="96"/>
                    <a:pt x="113" y="96"/>
                    <a:pt x="113" y="95"/>
                  </a:cubicBezTo>
                  <a:cubicBezTo>
                    <a:pt x="113" y="95"/>
                    <a:pt x="113" y="95"/>
                    <a:pt x="113" y="95"/>
                  </a:cubicBezTo>
                  <a:cubicBezTo>
                    <a:pt x="113" y="97"/>
                    <a:pt x="113" y="98"/>
                    <a:pt x="113" y="99"/>
                  </a:cubicBezTo>
                  <a:cubicBezTo>
                    <a:pt x="113" y="100"/>
                    <a:pt x="113" y="100"/>
                    <a:pt x="113" y="100"/>
                  </a:cubicBezTo>
                  <a:cubicBezTo>
                    <a:pt x="110" y="103"/>
                    <a:pt x="107" y="108"/>
                    <a:pt x="103" y="112"/>
                  </a:cubicBezTo>
                  <a:cubicBezTo>
                    <a:pt x="103" y="112"/>
                    <a:pt x="104" y="112"/>
                    <a:pt x="104" y="113"/>
                  </a:cubicBezTo>
                  <a:cubicBezTo>
                    <a:pt x="102" y="113"/>
                    <a:pt x="102" y="113"/>
                    <a:pt x="101" y="113"/>
                  </a:cubicBezTo>
                  <a:close/>
                  <a:moveTo>
                    <a:pt x="113" y="112"/>
                  </a:moveTo>
                  <a:cubicBezTo>
                    <a:pt x="112" y="113"/>
                    <a:pt x="109" y="113"/>
                    <a:pt x="108" y="113"/>
                  </a:cubicBezTo>
                  <a:cubicBezTo>
                    <a:pt x="109" y="110"/>
                    <a:pt x="111" y="108"/>
                    <a:pt x="113" y="106"/>
                  </a:cubicBezTo>
                  <a:cubicBezTo>
                    <a:pt x="112" y="106"/>
                    <a:pt x="112" y="106"/>
                    <a:pt x="112" y="107"/>
                  </a:cubicBezTo>
                  <a:cubicBezTo>
                    <a:pt x="110" y="108"/>
                    <a:pt x="108" y="111"/>
                    <a:pt x="106" y="113"/>
                  </a:cubicBezTo>
                  <a:cubicBezTo>
                    <a:pt x="106" y="113"/>
                    <a:pt x="104" y="113"/>
                    <a:pt x="104" y="113"/>
                  </a:cubicBezTo>
                  <a:cubicBezTo>
                    <a:pt x="103" y="112"/>
                    <a:pt x="105" y="112"/>
                    <a:pt x="104" y="112"/>
                  </a:cubicBezTo>
                  <a:cubicBezTo>
                    <a:pt x="106" y="111"/>
                    <a:pt x="107" y="109"/>
                    <a:pt x="107" y="108"/>
                  </a:cubicBezTo>
                  <a:cubicBezTo>
                    <a:pt x="108" y="107"/>
                    <a:pt x="109" y="106"/>
                    <a:pt x="109" y="105"/>
                  </a:cubicBezTo>
                  <a:cubicBezTo>
                    <a:pt x="110" y="105"/>
                    <a:pt x="109" y="105"/>
                    <a:pt x="110" y="105"/>
                  </a:cubicBezTo>
                  <a:cubicBezTo>
                    <a:pt x="110" y="105"/>
                    <a:pt x="110" y="104"/>
                    <a:pt x="110" y="104"/>
                  </a:cubicBezTo>
                  <a:cubicBezTo>
                    <a:pt x="111" y="103"/>
                    <a:pt x="112" y="102"/>
                    <a:pt x="113" y="101"/>
                  </a:cubicBezTo>
                  <a:cubicBezTo>
                    <a:pt x="113" y="101"/>
                    <a:pt x="113" y="101"/>
                    <a:pt x="113" y="101"/>
                  </a:cubicBezTo>
                  <a:cubicBezTo>
                    <a:pt x="113" y="105"/>
                    <a:pt x="113" y="108"/>
                    <a:pt x="113" y="112"/>
                  </a:cubicBezTo>
                  <a:close/>
                  <a:moveTo>
                    <a:pt x="122" y="52"/>
                  </a:moveTo>
                  <a:cubicBezTo>
                    <a:pt x="122" y="51"/>
                    <a:pt x="124" y="51"/>
                    <a:pt x="124" y="51"/>
                  </a:cubicBezTo>
                  <a:cubicBezTo>
                    <a:pt x="123" y="53"/>
                    <a:pt x="123" y="54"/>
                    <a:pt x="122" y="55"/>
                  </a:cubicBezTo>
                  <a:cubicBezTo>
                    <a:pt x="121" y="54"/>
                    <a:pt x="122" y="53"/>
                    <a:pt x="122" y="52"/>
                  </a:cubicBezTo>
                  <a:close/>
                  <a:moveTo>
                    <a:pt x="122" y="57"/>
                  </a:moveTo>
                  <a:cubicBezTo>
                    <a:pt x="122" y="54"/>
                    <a:pt x="124" y="53"/>
                    <a:pt x="125" y="51"/>
                  </a:cubicBezTo>
                  <a:cubicBezTo>
                    <a:pt x="127" y="51"/>
                    <a:pt x="128" y="51"/>
                    <a:pt x="130" y="51"/>
                  </a:cubicBezTo>
                  <a:cubicBezTo>
                    <a:pt x="129" y="53"/>
                    <a:pt x="128" y="54"/>
                    <a:pt x="127" y="56"/>
                  </a:cubicBezTo>
                  <a:cubicBezTo>
                    <a:pt x="126" y="57"/>
                    <a:pt x="125" y="59"/>
                    <a:pt x="124" y="60"/>
                  </a:cubicBezTo>
                  <a:cubicBezTo>
                    <a:pt x="123" y="61"/>
                    <a:pt x="123" y="63"/>
                    <a:pt x="122" y="64"/>
                  </a:cubicBezTo>
                  <a:cubicBezTo>
                    <a:pt x="122" y="61"/>
                    <a:pt x="122" y="59"/>
                    <a:pt x="122" y="57"/>
                  </a:cubicBezTo>
                  <a:cubicBezTo>
                    <a:pt x="122" y="57"/>
                    <a:pt x="122" y="57"/>
                    <a:pt x="122" y="57"/>
                  </a:cubicBezTo>
                  <a:close/>
                  <a:moveTo>
                    <a:pt x="122" y="66"/>
                  </a:moveTo>
                  <a:cubicBezTo>
                    <a:pt x="122" y="66"/>
                    <a:pt x="122" y="65"/>
                    <a:pt x="123" y="65"/>
                  </a:cubicBezTo>
                  <a:cubicBezTo>
                    <a:pt x="123" y="64"/>
                    <a:pt x="124" y="63"/>
                    <a:pt x="124" y="62"/>
                  </a:cubicBezTo>
                  <a:cubicBezTo>
                    <a:pt x="125" y="61"/>
                    <a:pt x="126" y="60"/>
                    <a:pt x="126" y="58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8" y="56"/>
                    <a:pt x="129" y="53"/>
                    <a:pt x="131" y="51"/>
                  </a:cubicBezTo>
                  <a:cubicBezTo>
                    <a:pt x="132" y="51"/>
                    <a:pt x="132" y="51"/>
                    <a:pt x="133" y="51"/>
                  </a:cubicBezTo>
                  <a:cubicBezTo>
                    <a:pt x="132" y="53"/>
                    <a:pt x="134" y="56"/>
                    <a:pt x="132" y="57"/>
                  </a:cubicBezTo>
                  <a:cubicBezTo>
                    <a:pt x="130" y="61"/>
                    <a:pt x="128" y="64"/>
                    <a:pt x="126" y="67"/>
                  </a:cubicBezTo>
                  <a:cubicBezTo>
                    <a:pt x="124" y="69"/>
                    <a:pt x="123" y="72"/>
                    <a:pt x="122" y="73"/>
                  </a:cubicBezTo>
                  <a:cubicBezTo>
                    <a:pt x="122" y="70"/>
                    <a:pt x="122" y="69"/>
                    <a:pt x="122" y="66"/>
                  </a:cubicBezTo>
                  <a:close/>
                  <a:moveTo>
                    <a:pt x="122" y="75"/>
                  </a:moveTo>
                  <a:cubicBezTo>
                    <a:pt x="122" y="74"/>
                    <a:pt x="124" y="72"/>
                    <a:pt x="124" y="71"/>
                  </a:cubicBezTo>
                  <a:cubicBezTo>
                    <a:pt x="125" y="70"/>
                    <a:pt x="125" y="69"/>
                    <a:pt x="126" y="69"/>
                  </a:cubicBezTo>
                  <a:cubicBezTo>
                    <a:pt x="125" y="68"/>
                    <a:pt x="126" y="68"/>
                    <a:pt x="126" y="68"/>
                  </a:cubicBezTo>
                  <a:cubicBezTo>
                    <a:pt x="126" y="67"/>
                    <a:pt x="126" y="67"/>
                    <a:pt x="127" y="67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7" y="67"/>
                    <a:pt x="128" y="66"/>
                    <a:pt x="127" y="66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30" y="62"/>
                    <a:pt x="131" y="59"/>
                    <a:pt x="133" y="57"/>
                  </a:cubicBezTo>
                  <a:cubicBezTo>
                    <a:pt x="133" y="59"/>
                    <a:pt x="133" y="61"/>
                    <a:pt x="133" y="63"/>
                  </a:cubicBezTo>
                  <a:cubicBezTo>
                    <a:pt x="133" y="64"/>
                    <a:pt x="132" y="64"/>
                    <a:pt x="131" y="66"/>
                  </a:cubicBezTo>
                  <a:cubicBezTo>
                    <a:pt x="130" y="67"/>
                    <a:pt x="130" y="69"/>
                    <a:pt x="129" y="70"/>
                  </a:cubicBezTo>
                  <a:cubicBezTo>
                    <a:pt x="128" y="71"/>
                    <a:pt x="127" y="72"/>
                    <a:pt x="127" y="7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4"/>
                    <a:pt x="126" y="74"/>
                    <a:pt x="125" y="75"/>
                  </a:cubicBezTo>
                  <a:cubicBezTo>
                    <a:pt x="125" y="76"/>
                    <a:pt x="124" y="77"/>
                    <a:pt x="124" y="78"/>
                  </a:cubicBezTo>
                  <a:cubicBezTo>
                    <a:pt x="123" y="78"/>
                    <a:pt x="123" y="79"/>
                    <a:pt x="122" y="80"/>
                  </a:cubicBezTo>
                  <a:cubicBezTo>
                    <a:pt x="122" y="79"/>
                    <a:pt x="121" y="76"/>
                    <a:pt x="122" y="75"/>
                  </a:cubicBezTo>
                  <a:close/>
                  <a:moveTo>
                    <a:pt x="122" y="86"/>
                  </a:moveTo>
                  <a:cubicBezTo>
                    <a:pt x="122" y="84"/>
                    <a:pt x="122" y="83"/>
                    <a:pt x="122" y="82"/>
                  </a:cubicBezTo>
                  <a:cubicBezTo>
                    <a:pt x="124" y="79"/>
                    <a:pt x="126" y="76"/>
                    <a:pt x="128" y="72"/>
                  </a:cubicBezTo>
                  <a:cubicBezTo>
                    <a:pt x="128" y="72"/>
                    <a:pt x="128" y="72"/>
                    <a:pt x="129" y="72"/>
                  </a:cubicBezTo>
                  <a:cubicBezTo>
                    <a:pt x="129" y="70"/>
                    <a:pt x="130" y="69"/>
                    <a:pt x="130" y="68"/>
                  </a:cubicBezTo>
                  <a:cubicBezTo>
                    <a:pt x="131" y="67"/>
                    <a:pt x="132" y="67"/>
                    <a:pt x="132" y="66"/>
                  </a:cubicBezTo>
                  <a:cubicBezTo>
                    <a:pt x="133" y="66"/>
                    <a:pt x="132" y="65"/>
                    <a:pt x="133" y="65"/>
                  </a:cubicBezTo>
                  <a:cubicBezTo>
                    <a:pt x="134" y="67"/>
                    <a:pt x="133" y="68"/>
                    <a:pt x="133" y="71"/>
                  </a:cubicBezTo>
                  <a:cubicBezTo>
                    <a:pt x="131" y="73"/>
                    <a:pt x="130" y="76"/>
                    <a:pt x="128" y="78"/>
                  </a:cubicBezTo>
                  <a:cubicBezTo>
                    <a:pt x="127" y="80"/>
                    <a:pt x="127" y="81"/>
                    <a:pt x="126" y="83"/>
                  </a:cubicBezTo>
                  <a:cubicBezTo>
                    <a:pt x="125" y="84"/>
                    <a:pt x="123" y="86"/>
                    <a:pt x="123" y="87"/>
                  </a:cubicBezTo>
                  <a:cubicBezTo>
                    <a:pt x="123" y="88"/>
                    <a:pt x="123" y="88"/>
                    <a:pt x="123" y="89"/>
                  </a:cubicBezTo>
                  <a:cubicBezTo>
                    <a:pt x="124" y="88"/>
                    <a:pt x="124" y="87"/>
                    <a:pt x="124" y="87"/>
                  </a:cubicBezTo>
                  <a:cubicBezTo>
                    <a:pt x="125" y="84"/>
                    <a:pt x="127" y="83"/>
                    <a:pt x="128" y="80"/>
                  </a:cubicBezTo>
                  <a:cubicBezTo>
                    <a:pt x="129" y="79"/>
                    <a:pt x="129" y="78"/>
                    <a:pt x="130" y="77"/>
                  </a:cubicBezTo>
                  <a:cubicBezTo>
                    <a:pt x="131" y="76"/>
                    <a:pt x="132" y="74"/>
                    <a:pt x="133" y="72"/>
                  </a:cubicBezTo>
                  <a:cubicBezTo>
                    <a:pt x="133" y="75"/>
                    <a:pt x="133" y="76"/>
                    <a:pt x="133" y="79"/>
                  </a:cubicBezTo>
                  <a:cubicBezTo>
                    <a:pt x="133" y="80"/>
                    <a:pt x="131" y="81"/>
                    <a:pt x="131" y="83"/>
                  </a:cubicBezTo>
                  <a:cubicBezTo>
                    <a:pt x="129" y="85"/>
                    <a:pt x="128" y="86"/>
                    <a:pt x="127" y="88"/>
                  </a:cubicBezTo>
                  <a:cubicBezTo>
                    <a:pt x="126" y="89"/>
                    <a:pt x="126" y="90"/>
                    <a:pt x="125" y="92"/>
                  </a:cubicBezTo>
                  <a:cubicBezTo>
                    <a:pt x="124" y="93"/>
                    <a:pt x="123" y="94"/>
                    <a:pt x="122" y="95"/>
                  </a:cubicBezTo>
                  <a:cubicBezTo>
                    <a:pt x="122" y="92"/>
                    <a:pt x="122" y="88"/>
                    <a:pt x="122" y="86"/>
                  </a:cubicBezTo>
                  <a:close/>
                  <a:moveTo>
                    <a:pt x="123" y="96"/>
                  </a:moveTo>
                  <a:cubicBezTo>
                    <a:pt x="124" y="93"/>
                    <a:pt x="126" y="92"/>
                    <a:pt x="126" y="90"/>
                  </a:cubicBezTo>
                  <a:cubicBezTo>
                    <a:pt x="127" y="90"/>
                    <a:pt x="127" y="89"/>
                    <a:pt x="127" y="89"/>
                  </a:cubicBezTo>
                  <a:cubicBezTo>
                    <a:pt x="127" y="89"/>
                    <a:pt x="128" y="89"/>
                    <a:pt x="127" y="89"/>
                  </a:cubicBezTo>
                  <a:cubicBezTo>
                    <a:pt x="130" y="86"/>
                    <a:pt x="131" y="83"/>
                    <a:pt x="133" y="80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133" y="82"/>
                    <a:pt x="133" y="83"/>
                    <a:pt x="133" y="85"/>
                  </a:cubicBezTo>
                  <a:cubicBezTo>
                    <a:pt x="133" y="86"/>
                    <a:pt x="132" y="87"/>
                    <a:pt x="131" y="88"/>
                  </a:cubicBezTo>
                  <a:cubicBezTo>
                    <a:pt x="130" y="90"/>
                    <a:pt x="128" y="93"/>
                    <a:pt x="127" y="95"/>
                  </a:cubicBezTo>
                  <a:cubicBezTo>
                    <a:pt x="126" y="96"/>
                    <a:pt x="125" y="97"/>
                    <a:pt x="125" y="98"/>
                  </a:cubicBezTo>
                  <a:cubicBezTo>
                    <a:pt x="124" y="99"/>
                    <a:pt x="124" y="99"/>
                    <a:pt x="124" y="99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23" y="100"/>
                    <a:pt x="123" y="101"/>
                    <a:pt x="122" y="101"/>
                  </a:cubicBezTo>
                  <a:cubicBezTo>
                    <a:pt x="122" y="99"/>
                    <a:pt x="122" y="98"/>
                    <a:pt x="122" y="96"/>
                  </a:cubicBezTo>
                  <a:cubicBezTo>
                    <a:pt x="123" y="96"/>
                    <a:pt x="123" y="96"/>
                    <a:pt x="123" y="96"/>
                  </a:cubicBezTo>
                  <a:close/>
                  <a:moveTo>
                    <a:pt x="122" y="102"/>
                  </a:moveTo>
                  <a:cubicBezTo>
                    <a:pt x="123" y="102"/>
                    <a:pt x="123" y="102"/>
                    <a:pt x="123" y="102"/>
                  </a:cubicBezTo>
                  <a:cubicBezTo>
                    <a:pt x="124" y="99"/>
                    <a:pt x="127" y="97"/>
                    <a:pt x="128" y="94"/>
                  </a:cubicBezTo>
                  <a:cubicBezTo>
                    <a:pt x="128" y="94"/>
                    <a:pt x="129" y="93"/>
                    <a:pt x="129" y="92"/>
                  </a:cubicBezTo>
                  <a:cubicBezTo>
                    <a:pt x="130" y="91"/>
                    <a:pt x="132" y="89"/>
                    <a:pt x="133" y="87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33" y="88"/>
                    <a:pt x="134" y="90"/>
                    <a:pt x="133" y="92"/>
                  </a:cubicBezTo>
                  <a:cubicBezTo>
                    <a:pt x="133" y="93"/>
                    <a:pt x="131" y="94"/>
                    <a:pt x="131" y="96"/>
                  </a:cubicBezTo>
                  <a:cubicBezTo>
                    <a:pt x="128" y="99"/>
                    <a:pt x="126" y="104"/>
                    <a:pt x="123" y="107"/>
                  </a:cubicBezTo>
                  <a:cubicBezTo>
                    <a:pt x="123" y="107"/>
                    <a:pt x="122" y="107"/>
                    <a:pt x="122" y="107"/>
                  </a:cubicBezTo>
                  <a:cubicBezTo>
                    <a:pt x="122" y="106"/>
                    <a:pt x="122" y="104"/>
                    <a:pt x="122" y="102"/>
                  </a:cubicBezTo>
                  <a:close/>
                  <a:moveTo>
                    <a:pt x="125" y="112"/>
                  </a:moveTo>
                  <a:cubicBezTo>
                    <a:pt x="124" y="113"/>
                    <a:pt x="124" y="112"/>
                    <a:pt x="123" y="112"/>
                  </a:cubicBezTo>
                  <a:cubicBezTo>
                    <a:pt x="123" y="111"/>
                    <a:pt x="122" y="110"/>
                    <a:pt x="122" y="109"/>
                  </a:cubicBezTo>
                  <a:cubicBezTo>
                    <a:pt x="123" y="109"/>
                    <a:pt x="123" y="108"/>
                    <a:pt x="124" y="108"/>
                  </a:cubicBezTo>
                  <a:cubicBezTo>
                    <a:pt x="124" y="107"/>
                    <a:pt x="124" y="107"/>
                    <a:pt x="124" y="107"/>
                  </a:cubicBezTo>
                  <a:cubicBezTo>
                    <a:pt x="126" y="104"/>
                    <a:pt x="128" y="102"/>
                    <a:pt x="129" y="99"/>
                  </a:cubicBezTo>
                  <a:cubicBezTo>
                    <a:pt x="131" y="97"/>
                    <a:pt x="132" y="95"/>
                    <a:pt x="133" y="93"/>
                  </a:cubicBezTo>
                  <a:cubicBezTo>
                    <a:pt x="133" y="95"/>
                    <a:pt x="133" y="96"/>
                    <a:pt x="134" y="98"/>
                  </a:cubicBezTo>
                  <a:cubicBezTo>
                    <a:pt x="134" y="100"/>
                    <a:pt x="132" y="101"/>
                    <a:pt x="131" y="104"/>
                  </a:cubicBezTo>
                  <a:cubicBezTo>
                    <a:pt x="130" y="105"/>
                    <a:pt x="130" y="106"/>
                    <a:pt x="129" y="106"/>
                  </a:cubicBezTo>
                  <a:cubicBezTo>
                    <a:pt x="129" y="108"/>
                    <a:pt x="128" y="108"/>
                    <a:pt x="127" y="110"/>
                  </a:cubicBezTo>
                  <a:cubicBezTo>
                    <a:pt x="126" y="110"/>
                    <a:pt x="126" y="111"/>
                    <a:pt x="125" y="112"/>
                  </a:cubicBezTo>
                  <a:close/>
                  <a:moveTo>
                    <a:pt x="130" y="112"/>
                  </a:moveTo>
                  <a:cubicBezTo>
                    <a:pt x="130" y="111"/>
                    <a:pt x="132" y="110"/>
                    <a:pt x="132" y="109"/>
                  </a:cubicBezTo>
                  <a:cubicBezTo>
                    <a:pt x="132" y="108"/>
                    <a:pt x="133" y="108"/>
                    <a:pt x="133" y="107"/>
                  </a:cubicBezTo>
                  <a:cubicBezTo>
                    <a:pt x="134" y="108"/>
                    <a:pt x="133" y="111"/>
                    <a:pt x="134" y="112"/>
                  </a:cubicBezTo>
                  <a:cubicBezTo>
                    <a:pt x="133" y="112"/>
                    <a:pt x="131" y="112"/>
                    <a:pt x="130" y="112"/>
                  </a:cubicBezTo>
                  <a:close/>
                  <a:moveTo>
                    <a:pt x="129" y="112"/>
                  </a:moveTo>
                  <a:cubicBezTo>
                    <a:pt x="128" y="112"/>
                    <a:pt x="127" y="112"/>
                    <a:pt x="126" y="112"/>
                  </a:cubicBezTo>
                  <a:cubicBezTo>
                    <a:pt x="126" y="111"/>
                    <a:pt x="127" y="111"/>
                    <a:pt x="127" y="110"/>
                  </a:cubicBezTo>
                  <a:cubicBezTo>
                    <a:pt x="128" y="110"/>
                    <a:pt x="128" y="109"/>
                    <a:pt x="128" y="109"/>
                  </a:cubicBezTo>
                  <a:cubicBezTo>
                    <a:pt x="128" y="108"/>
                    <a:pt x="130" y="107"/>
                    <a:pt x="130" y="106"/>
                  </a:cubicBezTo>
                  <a:cubicBezTo>
                    <a:pt x="130" y="106"/>
                    <a:pt x="130" y="106"/>
                    <a:pt x="130" y="106"/>
                  </a:cubicBezTo>
                  <a:cubicBezTo>
                    <a:pt x="130" y="106"/>
                    <a:pt x="130" y="106"/>
                    <a:pt x="130" y="105"/>
                  </a:cubicBezTo>
                  <a:cubicBezTo>
                    <a:pt x="132" y="104"/>
                    <a:pt x="132" y="102"/>
                    <a:pt x="133" y="101"/>
                  </a:cubicBezTo>
                  <a:cubicBezTo>
                    <a:pt x="134" y="106"/>
                    <a:pt x="131" y="108"/>
                    <a:pt x="129" y="112"/>
                  </a:cubicBezTo>
                  <a:close/>
                  <a:moveTo>
                    <a:pt x="134" y="72"/>
                  </a:moveTo>
                  <a:cubicBezTo>
                    <a:pt x="134" y="71"/>
                    <a:pt x="134" y="71"/>
                    <a:pt x="134" y="70"/>
                  </a:cubicBezTo>
                  <a:cubicBezTo>
                    <a:pt x="135" y="71"/>
                    <a:pt x="135" y="71"/>
                    <a:pt x="134" y="72"/>
                  </a:cubicBezTo>
                  <a:close/>
                  <a:moveTo>
                    <a:pt x="135" y="104"/>
                  </a:moveTo>
                  <a:cubicBezTo>
                    <a:pt x="134" y="104"/>
                    <a:pt x="135" y="103"/>
                    <a:pt x="134" y="103"/>
                  </a:cubicBezTo>
                  <a:cubicBezTo>
                    <a:pt x="135" y="103"/>
                    <a:pt x="135" y="104"/>
                    <a:pt x="13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" name="Freeform 55">
              <a:extLst>
                <a:ext uri="{FF2B5EF4-FFF2-40B4-BE49-F238E27FC236}">
                  <a16:creationId xmlns:a16="http://schemas.microsoft.com/office/drawing/2014/main" id="{22EF9CD3-9C4A-CDDD-1CB1-C0CE18775F19}"/>
                </a:ext>
              </a:extLst>
            </p:cNvPr>
            <p:cNvSpPr/>
            <p:nvPr/>
          </p:nvSpPr>
          <p:spPr bwMode="auto">
            <a:xfrm>
              <a:off x="6985000" y="18542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7AFC7544-2E8A-C5E0-E93C-BD20C7D201A5}"/>
              </a:ext>
            </a:extLst>
          </p:cNvPr>
          <p:cNvSpPr/>
          <p:nvPr/>
        </p:nvSpPr>
        <p:spPr>
          <a:xfrm>
            <a:off x="5175152" y="3273015"/>
            <a:ext cx="5528695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请在此处填入你需要的内容。请在此处填入你需要的内容。请在此处填入你需要的内容。请在此处填入你需要的内容。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9A244AB-E298-FFC8-E9E8-3B1F4B01AFDA}"/>
              </a:ext>
            </a:extLst>
          </p:cNvPr>
          <p:cNvSpPr txBox="1"/>
          <p:nvPr/>
        </p:nvSpPr>
        <p:spPr>
          <a:xfrm>
            <a:off x="5190408" y="2880221"/>
            <a:ext cx="265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单击输入标题文字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D7CC63-D2FA-77C7-2FB3-C0DE5C6F8609}"/>
              </a:ext>
            </a:extLst>
          </p:cNvPr>
          <p:cNvSpPr/>
          <p:nvPr/>
        </p:nvSpPr>
        <p:spPr>
          <a:xfrm>
            <a:off x="5159896" y="4747378"/>
            <a:ext cx="5528695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请在此处填入你需要的内容。请在此处填入你需要的内容。请在此处填入你需要的内容。请在此处填入你需要的内容。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EAD29C-B658-4989-709C-D69CE992E340}"/>
              </a:ext>
            </a:extLst>
          </p:cNvPr>
          <p:cNvSpPr txBox="1"/>
          <p:nvPr/>
        </p:nvSpPr>
        <p:spPr>
          <a:xfrm>
            <a:off x="5175152" y="4354584"/>
            <a:ext cx="265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单击输入标题文字</a:t>
            </a:r>
          </a:p>
        </p:txBody>
      </p:sp>
    </p:spTree>
    <p:extLst>
      <p:ext uri="{BB962C8B-B14F-4D97-AF65-F5344CB8AC3E}">
        <p14:creationId xmlns:p14="http://schemas.microsoft.com/office/powerpoint/2010/main" val="1278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D9ADD113-04F7-03B7-BECB-F06260F8EDAB}"/>
              </a:ext>
            </a:extLst>
          </p:cNvPr>
          <p:cNvGrpSpPr/>
          <p:nvPr/>
        </p:nvGrpSpPr>
        <p:grpSpPr>
          <a:xfrm>
            <a:off x="1775520" y="2736205"/>
            <a:ext cx="4248866" cy="3212558"/>
            <a:chOff x="4087813" y="1089025"/>
            <a:chExt cx="3319463" cy="2509838"/>
          </a:xfrm>
          <a:solidFill>
            <a:srgbClr val="5B9BD5">
              <a:lumMod val="50000"/>
            </a:srgbClr>
          </a:solidFill>
        </p:grpSpPr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4D7A240D-6E1B-5B23-1E54-C52DFCAF6F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7813" y="1089025"/>
              <a:ext cx="3319463" cy="2509838"/>
            </a:xfrm>
            <a:custGeom>
              <a:avLst/>
              <a:gdLst>
                <a:gd name="T0" fmla="*/ 244 w 432"/>
                <a:gd name="T1" fmla="*/ 326 h 326"/>
                <a:gd name="T2" fmla="*/ 244 w 432"/>
                <a:gd name="T3" fmla="*/ 326 h 326"/>
                <a:gd name="T4" fmla="*/ 171 w 432"/>
                <a:gd name="T5" fmla="*/ 307 h 326"/>
                <a:gd name="T6" fmla="*/ 80 w 432"/>
                <a:gd name="T7" fmla="*/ 281 h 326"/>
                <a:gd name="T8" fmla="*/ 73 w 432"/>
                <a:gd name="T9" fmla="*/ 268 h 326"/>
                <a:gd name="T10" fmla="*/ 73 w 432"/>
                <a:gd name="T11" fmla="*/ 265 h 326"/>
                <a:gd name="T12" fmla="*/ 72 w 432"/>
                <a:gd name="T13" fmla="*/ 265 h 326"/>
                <a:gd name="T14" fmla="*/ 68 w 432"/>
                <a:gd name="T15" fmla="*/ 259 h 326"/>
                <a:gd name="T16" fmla="*/ 24 w 432"/>
                <a:gd name="T17" fmla="*/ 144 h 326"/>
                <a:gd name="T18" fmla="*/ 3 w 432"/>
                <a:gd name="T19" fmla="*/ 93 h 326"/>
                <a:gd name="T20" fmla="*/ 13 w 432"/>
                <a:gd name="T21" fmla="*/ 74 h 326"/>
                <a:gd name="T22" fmla="*/ 204 w 432"/>
                <a:gd name="T23" fmla="*/ 2 h 326"/>
                <a:gd name="T24" fmla="*/ 213 w 432"/>
                <a:gd name="T25" fmla="*/ 2 h 326"/>
                <a:gd name="T26" fmla="*/ 222 w 432"/>
                <a:gd name="T27" fmla="*/ 13 h 326"/>
                <a:gd name="T28" fmla="*/ 249 w 432"/>
                <a:gd name="T29" fmla="*/ 85 h 326"/>
                <a:gd name="T30" fmla="*/ 274 w 432"/>
                <a:gd name="T31" fmla="*/ 151 h 326"/>
                <a:gd name="T32" fmla="*/ 422 w 432"/>
                <a:gd name="T33" fmla="*/ 182 h 326"/>
                <a:gd name="T34" fmla="*/ 429 w 432"/>
                <a:gd name="T35" fmla="*/ 190 h 326"/>
                <a:gd name="T36" fmla="*/ 429 w 432"/>
                <a:gd name="T37" fmla="*/ 191 h 326"/>
                <a:gd name="T38" fmla="*/ 428 w 432"/>
                <a:gd name="T39" fmla="*/ 215 h 326"/>
                <a:gd name="T40" fmla="*/ 427 w 432"/>
                <a:gd name="T41" fmla="*/ 215 h 326"/>
                <a:gd name="T42" fmla="*/ 244 w 432"/>
                <a:gd name="T43" fmla="*/ 326 h 326"/>
                <a:gd name="T44" fmla="*/ 77 w 432"/>
                <a:gd name="T45" fmla="*/ 267 h 326"/>
                <a:gd name="T46" fmla="*/ 77 w 432"/>
                <a:gd name="T47" fmla="*/ 268 h 326"/>
                <a:gd name="T48" fmla="*/ 81 w 432"/>
                <a:gd name="T49" fmla="*/ 278 h 326"/>
                <a:gd name="T50" fmla="*/ 172 w 432"/>
                <a:gd name="T51" fmla="*/ 303 h 326"/>
                <a:gd name="T52" fmla="*/ 244 w 432"/>
                <a:gd name="T53" fmla="*/ 322 h 326"/>
                <a:gd name="T54" fmla="*/ 425 w 432"/>
                <a:gd name="T55" fmla="*/ 212 h 326"/>
                <a:gd name="T56" fmla="*/ 427 w 432"/>
                <a:gd name="T57" fmla="*/ 199 h 326"/>
                <a:gd name="T58" fmla="*/ 425 w 432"/>
                <a:gd name="T59" fmla="*/ 200 h 326"/>
                <a:gd name="T60" fmla="*/ 242 w 432"/>
                <a:gd name="T61" fmla="*/ 311 h 326"/>
                <a:gd name="T62" fmla="*/ 241 w 432"/>
                <a:gd name="T63" fmla="*/ 311 h 326"/>
                <a:gd name="T64" fmla="*/ 168 w 432"/>
                <a:gd name="T65" fmla="*/ 292 h 326"/>
                <a:gd name="T66" fmla="*/ 77 w 432"/>
                <a:gd name="T67" fmla="*/ 267 h 326"/>
                <a:gd name="T68" fmla="*/ 81 w 432"/>
                <a:gd name="T69" fmla="*/ 264 h 326"/>
                <a:gd name="T70" fmla="*/ 169 w 432"/>
                <a:gd name="T71" fmla="*/ 289 h 326"/>
                <a:gd name="T72" fmla="*/ 241 w 432"/>
                <a:gd name="T73" fmla="*/ 307 h 326"/>
                <a:gd name="T74" fmla="*/ 242 w 432"/>
                <a:gd name="T75" fmla="*/ 307 h 326"/>
                <a:gd name="T76" fmla="*/ 423 w 432"/>
                <a:gd name="T77" fmla="*/ 197 h 326"/>
                <a:gd name="T78" fmla="*/ 425 w 432"/>
                <a:gd name="T79" fmla="*/ 191 h 326"/>
                <a:gd name="T80" fmla="*/ 425 w 432"/>
                <a:gd name="T81" fmla="*/ 190 h 326"/>
                <a:gd name="T82" fmla="*/ 424 w 432"/>
                <a:gd name="T83" fmla="*/ 189 h 326"/>
                <a:gd name="T84" fmla="*/ 421 w 432"/>
                <a:gd name="T85" fmla="*/ 186 h 326"/>
                <a:gd name="T86" fmla="*/ 274 w 432"/>
                <a:gd name="T87" fmla="*/ 156 h 326"/>
                <a:gd name="T88" fmla="*/ 273 w 432"/>
                <a:gd name="T89" fmla="*/ 156 h 326"/>
                <a:gd name="T90" fmla="*/ 271 w 432"/>
                <a:gd name="T91" fmla="*/ 155 h 326"/>
                <a:gd name="T92" fmla="*/ 181 w 432"/>
                <a:gd name="T93" fmla="*/ 206 h 326"/>
                <a:gd name="T94" fmla="*/ 81 w 432"/>
                <a:gd name="T95" fmla="*/ 264 h 326"/>
                <a:gd name="T96" fmla="*/ 208 w 432"/>
                <a:gd name="T97" fmla="*/ 5 h 326"/>
                <a:gd name="T98" fmla="*/ 205 w 432"/>
                <a:gd name="T99" fmla="*/ 5 h 326"/>
                <a:gd name="T100" fmla="*/ 15 w 432"/>
                <a:gd name="T101" fmla="*/ 78 h 326"/>
                <a:gd name="T102" fmla="*/ 7 w 432"/>
                <a:gd name="T103" fmla="*/ 91 h 326"/>
                <a:gd name="T104" fmla="*/ 28 w 432"/>
                <a:gd name="T105" fmla="*/ 142 h 326"/>
                <a:gd name="T106" fmla="*/ 71 w 432"/>
                <a:gd name="T107" fmla="*/ 258 h 326"/>
                <a:gd name="T108" fmla="*/ 74 w 432"/>
                <a:gd name="T109" fmla="*/ 261 h 326"/>
                <a:gd name="T110" fmla="*/ 76 w 432"/>
                <a:gd name="T111" fmla="*/ 261 h 326"/>
                <a:gd name="T112" fmla="*/ 179 w 432"/>
                <a:gd name="T113" fmla="*/ 203 h 326"/>
                <a:gd name="T114" fmla="*/ 269 w 432"/>
                <a:gd name="T115" fmla="*/ 152 h 326"/>
                <a:gd name="T116" fmla="*/ 245 w 432"/>
                <a:gd name="T117" fmla="*/ 86 h 326"/>
                <a:gd name="T118" fmla="*/ 218 w 432"/>
                <a:gd name="T119" fmla="*/ 14 h 326"/>
                <a:gd name="T120" fmla="*/ 212 w 432"/>
                <a:gd name="T121" fmla="*/ 6 h 326"/>
                <a:gd name="T122" fmla="*/ 208 w 432"/>
                <a:gd name="T123" fmla="*/ 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2" h="326">
                  <a:moveTo>
                    <a:pt x="244" y="326"/>
                  </a:moveTo>
                  <a:cubicBezTo>
                    <a:pt x="244" y="326"/>
                    <a:pt x="244" y="326"/>
                    <a:pt x="244" y="326"/>
                  </a:cubicBezTo>
                  <a:cubicBezTo>
                    <a:pt x="230" y="325"/>
                    <a:pt x="204" y="317"/>
                    <a:pt x="171" y="307"/>
                  </a:cubicBezTo>
                  <a:cubicBezTo>
                    <a:pt x="143" y="299"/>
                    <a:pt x="112" y="289"/>
                    <a:pt x="80" y="281"/>
                  </a:cubicBezTo>
                  <a:cubicBezTo>
                    <a:pt x="76" y="280"/>
                    <a:pt x="73" y="269"/>
                    <a:pt x="73" y="268"/>
                  </a:cubicBezTo>
                  <a:cubicBezTo>
                    <a:pt x="73" y="265"/>
                    <a:pt x="73" y="265"/>
                    <a:pt x="73" y="265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0" y="264"/>
                    <a:pt x="68" y="262"/>
                    <a:pt x="68" y="259"/>
                  </a:cubicBezTo>
                  <a:cubicBezTo>
                    <a:pt x="50" y="207"/>
                    <a:pt x="37" y="175"/>
                    <a:pt x="24" y="144"/>
                  </a:cubicBezTo>
                  <a:cubicBezTo>
                    <a:pt x="17" y="128"/>
                    <a:pt x="10" y="111"/>
                    <a:pt x="3" y="93"/>
                  </a:cubicBezTo>
                  <a:cubicBezTo>
                    <a:pt x="0" y="85"/>
                    <a:pt x="6" y="77"/>
                    <a:pt x="13" y="74"/>
                  </a:cubicBezTo>
                  <a:cubicBezTo>
                    <a:pt x="56" y="55"/>
                    <a:pt x="165" y="15"/>
                    <a:pt x="204" y="2"/>
                  </a:cubicBezTo>
                  <a:cubicBezTo>
                    <a:pt x="207" y="0"/>
                    <a:pt x="210" y="1"/>
                    <a:pt x="213" y="2"/>
                  </a:cubicBezTo>
                  <a:cubicBezTo>
                    <a:pt x="217" y="4"/>
                    <a:pt x="220" y="8"/>
                    <a:pt x="222" y="13"/>
                  </a:cubicBezTo>
                  <a:cubicBezTo>
                    <a:pt x="232" y="41"/>
                    <a:pt x="239" y="61"/>
                    <a:pt x="249" y="85"/>
                  </a:cubicBezTo>
                  <a:cubicBezTo>
                    <a:pt x="255" y="103"/>
                    <a:pt x="263" y="123"/>
                    <a:pt x="274" y="151"/>
                  </a:cubicBezTo>
                  <a:cubicBezTo>
                    <a:pt x="292" y="155"/>
                    <a:pt x="366" y="169"/>
                    <a:pt x="422" y="182"/>
                  </a:cubicBezTo>
                  <a:cubicBezTo>
                    <a:pt x="426" y="183"/>
                    <a:pt x="428" y="186"/>
                    <a:pt x="429" y="190"/>
                  </a:cubicBezTo>
                  <a:cubicBezTo>
                    <a:pt x="429" y="190"/>
                    <a:pt x="429" y="190"/>
                    <a:pt x="429" y="191"/>
                  </a:cubicBezTo>
                  <a:cubicBezTo>
                    <a:pt x="431" y="197"/>
                    <a:pt x="432" y="208"/>
                    <a:pt x="428" y="215"/>
                  </a:cubicBezTo>
                  <a:cubicBezTo>
                    <a:pt x="428" y="215"/>
                    <a:pt x="428" y="215"/>
                    <a:pt x="427" y="215"/>
                  </a:cubicBezTo>
                  <a:cubicBezTo>
                    <a:pt x="385" y="246"/>
                    <a:pt x="261" y="326"/>
                    <a:pt x="244" y="326"/>
                  </a:cubicBezTo>
                  <a:close/>
                  <a:moveTo>
                    <a:pt x="77" y="267"/>
                  </a:moveTo>
                  <a:cubicBezTo>
                    <a:pt x="77" y="268"/>
                    <a:pt x="77" y="268"/>
                    <a:pt x="77" y="268"/>
                  </a:cubicBezTo>
                  <a:cubicBezTo>
                    <a:pt x="78" y="270"/>
                    <a:pt x="80" y="277"/>
                    <a:pt x="81" y="278"/>
                  </a:cubicBezTo>
                  <a:cubicBezTo>
                    <a:pt x="113" y="285"/>
                    <a:pt x="144" y="295"/>
                    <a:pt x="172" y="303"/>
                  </a:cubicBezTo>
                  <a:cubicBezTo>
                    <a:pt x="205" y="313"/>
                    <a:pt x="231" y="321"/>
                    <a:pt x="244" y="322"/>
                  </a:cubicBezTo>
                  <a:cubicBezTo>
                    <a:pt x="258" y="323"/>
                    <a:pt x="379" y="245"/>
                    <a:pt x="425" y="212"/>
                  </a:cubicBezTo>
                  <a:cubicBezTo>
                    <a:pt x="427" y="209"/>
                    <a:pt x="427" y="204"/>
                    <a:pt x="427" y="199"/>
                  </a:cubicBezTo>
                  <a:cubicBezTo>
                    <a:pt x="426" y="199"/>
                    <a:pt x="426" y="200"/>
                    <a:pt x="425" y="200"/>
                  </a:cubicBezTo>
                  <a:cubicBezTo>
                    <a:pt x="382" y="232"/>
                    <a:pt x="259" y="311"/>
                    <a:pt x="242" y="311"/>
                  </a:cubicBezTo>
                  <a:cubicBezTo>
                    <a:pt x="241" y="311"/>
                    <a:pt x="241" y="311"/>
                    <a:pt x="241" y="311"/>
                  </a:cubicBezTo>
                  <a:cubicBezTo>
                    <a:pt x="228" y="311"/>
                    <a:pt x="201" y="303"/>
                    <a:pt x="168" y="292"/>
                  </a:cubicBezTo>
                  <a:cubicBezTo>
                    <a:pt x="140" y="284"/>
                    <a:pt x="109" y="275"/>
                    <a:pt x="77" y="267"/>
                  </a:cubicBezTo>
                  <a:close/>
                  <a:moveTo>
                    <a:pt x="81" y="264"/>
                  </a:moveTo>
                  <a:cubicBezTo>
                    <a:pt x="112" y="271"/>
                    <a:pt x="142" y="280"/>
                    <a:pt x="169" y="289"/>
                  </a:cubicBezTo>
                  <a:cubicBezTo>
                    <a:pt x="202" y="299"/>
                    <a:pt x="229" y="307"/>
                    <a:pt x="241" y="307"/>
                  </a:cubicBezTo>
                  <a:cubicBezTo>
                    <a:pt x="242" y="307"/>
                    <a:pt x="242" y="307"/>
                    <a:pt x="242" y="307"/>
                  </a:cubicBezTo>
                  <a:cubicBezTo>
                    <a:pt x="257" y="307"/>
                    <a:pt x="377" y="230"/>
                    <a:pt x="423" y="197"/>
                  </a:cubicBezTo>
                  <a:cubicBezTo>
                    <a:pt x="424" y="196"/>
                    <a:pt x="425" y="194"/>
                    <a:pt x="425" y="191"/>
                  </a:cubicBezTo>
                  <a:cubicBezTo>
                    <a:pt x="425" y="191"/>
                    <a:pt x="425" y="190"/>
                    <a:pt x="425" y="190"/>
                  </a:cubicBezTo>
                  <a:cubicBezTo>
                    <a:pt x="424" y="190"/>
                    <a:pt x="424" y="189"/>
                    <a:pt x="424" y="189"/>
                  </a:cubicBezTo>
                  <a:cubicBezTo>
                    <a:pt x="424" y="188"/>
                    <a:pt x="423" y="187"/>
                    <a:pt x="421" y="186"/>
                  </a:cubicBezTo>
                  <a:cubicBezTo>
                    <a:pt x="366" y="173"/>
                    <a:pt x="295" y="159"/>
                    <a:pt x="274" y="156"/>
                  </a:cubicBezTo>
                  <a:cubicBezTo>
                    <a:pt x="274" y="156"/>
                    <a:pt x="274" y="156"/>
                    <a:pt x="273" y="156"/>
                  </a:cubicBezTo>
                  <a:cubicBezTo>
                    <a:pt x="272" y="157"/>
                    <a:pt x="271" y="156"/>
                    <a:pt x="271" y="155"/>
                  </a:cubicBezTo>
                  <a:cubicBezTo>
                    <a:pt x="262" y="158"/>
                    <a:pt x="219" y="183"/>
                    <a:pt x="181" y="206"/>
                  </a:cubicBezTo>
                  <a:cubicBezTo>
                    <a:pt x="141" y="230"/>
                    <a:pt x="99" y="255"/>
                    <a:pt x="81" y="264"/>
                  </a:cubicBezTo>
                  <a:close/>
                  <a:moveTo>
                    <a:pt x="208" y="5"/>
                  </a:moveTo>
                  <a:cubicBezTo>
                    <a:pt x="207" y="5"/>
                    <a:pt x="206" y="5"/>
                    <a:pt x="205" y="5"/>
                  </a:cubicBezTo>
                  <a:cubicBezTo>
                    <a:pt x="167" y="19"/>
                    <a:pt x="58" y="59"/>
                    <a:pt x="15" y="78"/>
                  </a:cubicBezTo>
                  <a:cubicBezTo>
                    <a:pt x="9" y="80"/>
                    <a:pt x="5" y="86"/>
                    <a:pt x="7" y="91"/>
                  </a:cubicBezTo>
                  <a:cubicBezTo>
                    <a:pt x="14" y="110"/>
                    <a:pt x="21" y="126"/>
                    <a:pt x="28" y="142"/>
                  </a:cubicBezTo>
                  <a:cubicBezTo>
                    <a:pt x="41" y="173"/>
                    <a:pt x="54" y="206"/>
                    <a:pt x="71" y="258"/>
                  </a:cubicBezTo>
                  <a:cubicBezTo>
                    <a:pt x="72" y="259"/>
                    <a:pt x="73" y="261"/>
                    <a:pt x="74" y="261"/>
                  </a:cubicBezTo>
                  <a:cubicBezTo>
                    <a:pt x="75" y="261"/>
                    <a:pt x="75" y="261"/>
                    <a:pt x="76" y="261"/>
                  </a:cubicBezTo>
                  <a:cubicBezTo>
                    <a:pt x="93" y="254"/>
                    <a:pt x="137" y="228"/>
                    <a:pt x="179" y="203"/>
                  </a:cubicBezTo>
                  <a:cubicBezTo>
                    <a:pt x="232" y="171"/>
                    <a:pt x="260" y="155"/>
                    <a:pt x="269" y="152"/>
                  </a:cubicBezTo>
                  <a:cubicBezTo>
                    <a:pt x="259" y="124"/>
                    <a:pt x="252" y="104"/>
                    <a:pt x="245" y="86"/>
                  </a:cubicBezTo>
                  <a:cubicBezTo>
                    <a:pt x="236" y="63"/>
                    <a:pt x="228" y="43"/>
                    <a:pt x="218" y="14"/>
                  </a:cubicBezTo>
                  <a:cubicBezTo>
                    <a:pt x="217" y="10"/>
                    <a:pt x="214" y="7"/>
                    <a:pt x="212" y="6"/>
                  </a:cubicBezTo>
                  <a:cubicBezTo>
                    <a:pt x="210" y="5"/>
                    <a:pt x="209" y="5"/>
                    <a:pt x="2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2DE85023-36B2-4D39-CFFC-8FC31A1EB6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9738" y="1243013"/>
              <a:ext cx="1804988" cy="1701800"/>
            </a:xfrm>
            <a:custGeom>
              <a:avLst/>
              <a:gdLst>
                <a:gd name="T0" fmla="*/ 61 w 235"/>
                <a:gd name="T1" fmla="*/ 221 h 221"/>
                <a:gd name="T2" fmla="*/ 61 w 235"/>
                <a:gd name="T3" fmla="*/ 221 h 221"/>
                <a:gd name="T4" fmla="*/ 51 w 235"/>
                <a:gd name="T5" fmla="*/ 214 h 221"/>
                <a:gd name="T6" fmla="*/ 2 w 235"/>
                <a:gd name="T7" fmla="*/ 82 h 221"/>
                <a:gd name="T8" fmla="*/ 8 w 235"/>
                <a:gd name="T9" fmla="*/ 69 h 221"/>
                <a:gd name="T10" fmla="*/ 180 w 235"/>
                <a:gd name="T11" fmla="*/ 1 h 221"/>
                <a:gd name="T12" fmla="*/ 184 w 235"/>
                <a:gd name="T13" fmla="*/ 0 h 221"/>
                <a:gd name="T14" fmla="*/ 194 w 235"/>
                <a:gd name="T15" fmla="*/ 7 h 221"/>
                <a:gd name="T16" fmla="*/ 233 w 235"/>
                <a:gd name="T17" fmla="*/ 118 h 221"/>
                <a:gd name="T18" fmla="*/ 228 w 235"/>
                <a:gd name="T19" fmla="*/ 130 h 221"/>
                <a:gd name="T20" fmla="*/ 66 w 235"/>
                <a:gd name="T21" fmla="*/ 219 h 221"/>
                <a:gd name="T22" fmla="*/ 61 w 235"/>
                <a:gd name="T23" fmla="*/ 221 h 221"/>
                <a:gd name="T24" fmla="*/ 184 w 235"/>
                <a:gd name="T25" fmla="*/ 4 h 221"/>
                <a:gd name="T26" fmla="*/ 182 w 235"/>
                <a:gd name="T27" fmla="*/ 5 h 221"/>
                <a:gd name="T28" fmla="*/ 9 w 235"/>
                <a:gd name="T29" fmla="*/ 73 h 221"/>
                <a:gd name="T30" fmla="*/ 5 w 235"/>
                <a:gd name="T31" fmla="*/ 81 h 221"/>
                <a:gd name="T32" fmla="*/ 54 w 235"/>
                <a:gd name="T33" fmla="*/ 212 h 221"/>
                <a:gd name="T34" fmla="*/ 61 w 235"/>
                <a:gd name="T35" fmla="*/ 217 h 221"/>
                <a:gd name="T36" fmla="*/ 61 w 235"/>
                <a:gd name="T37" fmla="*/ 217 h 221"/>
                <a:gd name="T38" fmla="*/ 64 w 235"/>
                <a:gd name="T39" fmla="*/ 216 h 221"/>
                <a:gd name="T40" fmla="*/ 226 w 235"/>
                <a:gd name="T41" fmla="*/ 127 h 221"/>
                <a:gd name="T42" fmla="*/ 230 w 235"/>
                <a:gd name="T43" fmla="*/ 119 h 221"/>
                <a:gd name="T44" fmla="*/ 190 w 235"/>
                <a:gd name="T45" fmla="*/ 9 h 221"/>
                <a:gd name="T46" fmla="*/ 184 w 235"/>
                <a:gd name="T47" fmla="*/ 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5" h="221">
                  <a:moveTo>
                    <a:pt x="61" y="221"/>
                  </a:moveTo>
                  <a:cubicBezTo>
                    <a:pt x="61" y="221"/>
                    <a:pt x="61" y="221"/>
                    <a:pt x="61" y="221"/>
                  </a:cubicBezTo>
                  <a:cubicBezTo>
                    <a:pt x="56" y="221"/>
                    <a:pt x="52" y="218"/>
                    <a:pt x="51" y="214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77"/>
                    <a:pt x="2" y="71"/>
                    <a:pt x="8" y="69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1" y="1"/>
                    <a:pt x="183" y="0"/>
                    <a:pt x="184" y="0"/>
                  </a:cubicBezTo>
                  <a:cubicBezTo>
                    <a:pt x="188" y="0"/>
                    <a:pt x="192" y="3"/>
                    <a:pt x="194" y="7"/>
                  </a:cubicBezTo>
                  <a:cubicBezTo>
                    <a:pt x="233" y="118"/>
                    <a:pt x="233" y="118"/>
                    <a:pt x="233" y="118"/>
                  </a:cubicBezTo>
                  <a:cubicBezTo>
                    <a:pt x="235" y="123"/>
                    <a:pt x="233" y="128"/>
                    <a:pt x="228" y="130"/>
                  </a:cubicBezTo>
                  <a:cubicBezTo>
                    <a:pt x="66" y="219"/>
                    <a:pt x="66" y="219"/>
                    <a:pt x="66" y="219"/>
                  </a:cubicBezTo>
                  <a:cubicBezTo>
                    <a:pt x="64" y="220"/>
                    <a:pt x="62" y="221"/>
                    <a:pt x="61" y="221"/>
                  </a:cubicBezTo>
                  <a:close/>
                  <a:moveTo>
                    <a:pt x="184" y="4"/>
                  </a:moveTo>
                  <a:cubicBezTo>
                    <a:pt x="183" y="4"/>
                    <a:pt x="182" y="5"/>
                    <a:pt x="182" y="5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6" y="74"/>
                    <a:pt x="4" y="78"/>
                    <a:pt x="5" y="81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5" y="215"/>
                    <a:pt x="58" y="217"/>
                    <a:pt x="61" y="217"/>
                  </a:cubicBezTo>
                  <a:cubicBezTo>
                    <a:pt x="61" y="217"/>
                    <a:pt x="61" y="217"/>
                    <a:pt x="61" y="217"/>
                  </a:cubicBezTo>
                  <a:cubicBezTo>
                    <a:pt x="62" y="217"/>
                    <a:pt x="63" y="216"/>
                    <a:pt x="64" y="216"/>
                  </a:cubicBezTo>
                  <a:cubicBezTo>
                    <a:pt x="226" y="127"/>
                    <a:pt x="226" y="127"/>
                    <a:pt x="226" y="127"/>
                  </a:cubicBezTo>
                  <a:cubicBezTo>
                    <a:pt x="229" y="125"/>
                    <a:pt x="231" y="122"/>
                    <a:pt x="230" y="119"/>
                  </a:cubicBezTo>
                  <a:cubicBezTo>
                    <a:pt x="190" y="9"/>
                    <a:pt x="190" y="9"/>
                    <a:pt x="190" y="9"/>
                  </a:cubicBezTo>
                  <a:cubicBezTo>
                    <a:pt x="189" y="6"/>
                    <a:pt x="187" y="4"/>
                    <a:pt x="18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6C36189A-2CCC-F9A6-69E9-CCA8F5E19E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359025"/>
              <a:ext cx="1866900" cy="909638"/>
            </a:xfrm>
            <a:custGeom>
              <a:avLst/>
              <a:gdLst>
                <a:gd name="T0" fmla="*/ 83 w 243"/>
                <a:gd name="T1" fmla="*/ 118 h 118"/>
                <a:gd name="T2" fmla="*/ 77 w 243"/>
                <a:gd name="T3" fmla="*/ 117 h 118"/>
                <a:gd name="T4" fmla="*/ 5 w 243"/>
                <a:gd name="T5" fmla="*/ 99 h 118"/>
                <a:gd name="T6" fmla="*/ 1 w 243"/>
                <a:gd name="T7" fmla="*/ 94 h 118"/>
                <a:gd name="T8" fmla="*/ 4 w 243"/>
                <a:gd name="T9" fmla="*/ 88 h 118"/>
                <a:gd name="T10" fmla="*/ 150 w 243"/>
                <a:gd name="T11" fmla="*/ 5 h 118"/>
                <a:gd name="T12" fmla="*/ 173 w 243"/>
                <a:gd name="T13" fmla="*/ 1 h 118"/>
                <a:gd name="T14" fmla="*/ 237 w 243"/>
                <a:gd name="T15" fmla="*/ 15 h 118"/>
                <a:gd name="T16" fmla="*/ 242 w 243"/>
                <a:gd name="T17" fmla="*/ 20 h 118"/>
                <a:gd name="T18" fmla="*/ 239 w 243"/>
                <a:gd name="T19" fmla="*/ 26 h 118"/>
                <a:gd name="T20" fmla="*/ 96 w 243"/>
                <a:gd name="T21" fmla="*/ 114 h 118"/>
                <a:gd name="T22" fmla="*/ 83 w 243"/>
                <a:gd name="T23" fmla="*/ 118 h 118"/>
                <a:gd name="T24" fmla="*/ 166 w 243"/>
                <a:gd name="T25" fmla="*/ 5 h 118"/>
                <a:gd name="T26" fmla="*/ 152 w 243"/>
                <a:gd name="T27" fmla="*/ 8 h 118"/>
                <a:gd name="T28" fmla="*/ 6 w 243"/>
                <a:gd name="T29" fmla="*/ 91 h 118"/>
                <a:gd name="T30" fmla="*/ 5 w 243"/>
                <a:gd name="T31" fmla="*/ 94 h 118"/>
                <a:gd name="T32" fmla="*/ 6 w 243"/>
                <a:gd name="T33" fmla="*/ 95 h 118"/>
                <a:gd name="T34" fmla="*/ 78 w 243"/>
                <a:gd name="T35" fmla="*/ 113 h 118"/>
                <a:gd name="T36" fmla="*/ 94 w 243"/>
                <a:gd name="T37" fmla="*/ 111 h 118"/>
                <a:gd name="T38" fmla="*/ 237 w 243"/>
                <a:gd name="T39" fmla="*/ 23 h 118"/>
                <a:gd name="T40" fmla="*/ 238 w 243"/>
                <a:gd name="T41" fmla="*/ 20 h 118"/>
                <a:gd name="T42" fmla="*/ 237 w 243"/>
                <a:gd name="T43" fmla="*/ 19 h 118"/>
                <a:gd name="T44" fmla="*/ 172 w 243"/>
                <a:gd name="T45" fmla="*/ 5 h 118"/>
                <a:gd name="T46" fmla="*/ 166 w 243"/>
                <a:gd name="T47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18">
                  <a:moveTo>
                    <a:pt x="83" y="118"/>
                  </a:moveTo>
                  <a:cubicBezTo>
                    <a:pt x="81" y="118"/>
                    <a:pt x="79" y="118"/>
                    <a:pt x="77" y="117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3" y="99"/>
                    <a:pt x="1" y="97"/>
                    <a:pt x="1" y="94"/>
                  </a:cubicBezTo>
                  <a:cubicBezTo>
                    <a:pt x="0" y="92"/>
                    <a:pt x="2" y="89"/>
                    <a:pt x="4" y="88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57" y="1"/>
                    <a:pt x="165" y="0"/>
                    <a:pt x="173" y="1"/>
                  </a:cubicBezTo>
                  <a:cubicBezTo>
                    <a:pt x="237" y="15"/>
                    <a:pt x="237" y="15"/>
                    <a:pt x="237" y="15"/>
                  </a:cubicBezTo>
                  <a:cubicBezTo>
                    <a:pt x="240" y="15"/>
                    <a:pt x="242" y="17"/>
                    <a:pt x="242" y="20"/>
                  </a:cubicBezTo>
                  <a:cubicBezTo>
                    <a:pt x="243" y="22"/>
                    <a:pt x="242" y="25"/>
                    <a:pt x="239" y="26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2" y="117"/>
                    <a:pt x="88" y="118"/>
                    <a:pt x="83" y="118"/>
                  </a:cubicBezTo>
                  <a:close/>
                  <a:moveTo>
                    <a:pt x="166" y="5"/>
                  </a:moveTo>
                  <a:cubicBezTo>
                    <a:pt x="161" y="5"/>
                    <a:pt x="157" y="6"/>
                    <a:pt x="152" y="8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3"/>
                    <a:pt x="5" y="94"/>
                  </a:cubicBezTo>
                  <a:cubicBezTo>
                    <a:pt x="5" y="94"/>
                    <a:pt x="5" y="95"/>
                    <a:pt x="6" y="95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4" y="115"/>
                    <a:pt x="90" y="114"/>
                    <a:pt x="94" y="111"/>
                  </a:cubicBezTo>
                  <a:cubicBezTo>
                    <a:pt x="237" y="23"/>
                    <a:pt x="237" y="23"/>
                    <a:pt x="237" y="23"/>
                  </a:cubicBezTo>
                  <a:cubicBezTo>
                    <a:pt x="239" y="22"/>
                    <a:pt x="238" y="21"/>
                    <a:pt x="238" y="20"/>
                  </a:cubicBezTo>
                  <a:cubicBezTo>
                    <a:pt x="238" y="20"/>
                    <a:pt x="238" y="19"/>
                    <a:pt x="237" y="19"/>
                  </a:cubicBezTo>
                  <a:cubicBezTo>
                    <a:pt x="172" y="5"/>
                    <a:pt x="172" y="5"/>
                    <a:pt x="172" y="5"/>
                  </a:cubicBezTo>
                  <a:cubicBezTo>
                    <a:pt x="170" y="5"/>
                    <a:pt x="168" y="5"/>
                    <a:pt x="16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EDF0F473-5F0B-2484-8371-E11E9DBD10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2838" y="2728913"/>
              <a:ext cx="622300" cy="407988"/>
            </a:xfrm>
            <a:custGeom>
              <a:avLst/>
              <a:gdLst>
                <a:gd name="T0" fmla="*/ 20 w 81"/>
                <a:gd name="T1" fmla="*/ 53 h 53"/>
                <a:gd name="T2" fmla="*/ 16 w 81"/>
                <a:gd name="T3" fmla="*/ 52 h 53"/>
                <a:gd name="T4" fmla="*/ 5 w 81"/>
                <a:gd name="T5" fmla="*/ 48 h 53"/>
                <a:gd name="T6" fmla="*/ 0 w 81"/>
                <a:gd name="T7" fmla="*/ 42 h 53"/>
                <a:gd name="T8" fmla="*/ 4 w 81"/>
                <a:gd name="T9" fmla="*/ 35 h 53"/>
                <a:gd name="T10" fmla="*/ 54 w 81"/>
                <a:gd name="T11" fmla="*/ 3 h 53"/>
                <a:gd name="T12" fmla="*/ 66 w 81"/>
                <a:gd name="T13" fmla="*/ 2 h 53"/>
                <a:gd name="T14" fmla="*/ 76 w 81"/>
                <a:gd name="T15" fmla="*/ 5 h 53"/>
                <a:gd name="T16" fmla="*/ 81 w 81"/>
                <a:gd name="T17" fmla="*/ 11 h 53"/>
                <a:gd name="T18" fmla="*/ 78 w 81"/>
                <a:gd name="T19" fmla="*/ 18 h 53"/>
                <a:gd name="T20" fmla="*/ 27 w 81"/>
                <a:gd name="T21" fmla="*/ 51 h 53"/>
                <a:gd name="T22" fmla="*/ 20 w 81"/>
                <a:gd name="T23" fmla="*/ 53 h 53"/>
                <a:gd name="T24" fmla="*/ 62 w 81"/>
                <a:gd name="T25" fmla="*/ 5 h 53"/>
                <a:gd name="T26" fmla="*/ 57 w 81"/>
                <a:gd name="T27" fmla="*/ 6 h 53"/>
                <a:gd name="T28" fmla="*/ 6 w 81"/>
                <a:gd name="T29" fmla="*/ 38 h 53"/>
                <a:gd name="T30" fmla="*/ 4 w 81"/>
                <a:gd name="T31" fmla="*/ 41 h 53"/>
                <a:gd name="T32" fmla="*/ 6 w 81"/>
                <a:gd name="T33" fmla="*/ 44 h 53"/>
                <a:gd name="T34" fmla="*/ 17 w 81"/>
                <a:gd name="T35" fmla="*/ 48 h 53"/>
                <a:gd name="T36" fmla="*/ 24 w 81"/>
                <a:gd name="T37" fmla="*/ 47 h 53"/>
                <a:gd name="T38" fmla="*/ 76 w 81"/>
                <a:gd name="T39" fmla="*/ 15 h 53"/>
                <a:gd name="T40" fmla="*/ 77 w 81"/>
                <a:gd name="T41" fmla="*/ 12 h 53"/>
                <a:gd name="T42" fmla="*/ 75 w 81"/>
                <a:gd name="T43" fmla="*/ 9 h 53"/>
                <a:gd name="T44" fmla="*/ 65 w 81"/>
                <a:gd name="T45" fmla="*/ 5 h 53"/>
                <a:gd name="T46" fmla="*/ 62 w 81"/>
                <a:gd name="T47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" h="53">
                  <a:moveTo>
                    <a:pt x="20" y="53"/>
                  </a:moveTo>
                  <a:cubicBezTo>
                    <a:pt x="18" y="53"/>
                    <a:pt x="17" y="52"/>
                    <a:pt x="16" y="52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7"/>
                    <a:pt x="1" y="45"/>
                    <a:pt x="0" y="42"/>
                  </a:cubicBezTo>
                  <a:cubicBezTo>
                    <a:pt x="0" y="39"/>
                    <a:pt x="1" y="36"/>
                    <a:pt x="4" y="35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8" y="1"/>
                    <a:pt x="62" y="0"/>
                    <a:pt x="66" y="2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9" y="6"/>
                    <a:pt x="81" y="8"/>
                    <a:pt x="81" y="11"/>
                  </a:cubicBezTo>
                  <a:cubicBezTo>
                    <a:pt x="81" y="14"/>
                    <a:pt x="80" y="17"/>
                    <a:pt x="78" y="18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5" y="52"/>
                    <a:pt x="22" y="53"/>
                    <a:pt x="20" y="53"/>
                  </a:cubicBezTo>
                  <a:close/>
                  <a:moveTo>
                    <a:pt x="62" y="5"/>
                  </a:moveTo>
                  <a:cubicBezTo>
                    <a:pt x="60" y="5"/>
                    <a:pt x="58" y="5"/>
                    <a:pt x="57" y="6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9"/>
                    <a:pt x="4" y="40"/>
                    <a:pt x="4" y="41"/>
                  </a:cubicBezTo>
                  <a:cubicBezTo>
                    <a:pt x="4" y="43"/>
                    <a:pt x="5" y="44"/>
                    <a:pt x="6" y="44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9" y="49"/>
                    <a:pt x="22" y="49"/>
                    <a:pt x="24" y="47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3"/>
                    <a:pt x="77" y="12"/>
                  </a:cubicBezTo>
                  <a:cubicBezTo>
                    <a:pt x="77" y="10"/>
                    <a:pt x="76" y="9"/>
                    <a:pt x="75" y="9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4" y="5"/>
                    <a:pt x="63" y="5"/>
                    <a:pt x="6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0A47BC23-A967-8226-48AA-DD7E6202275D}"/>
                </a:ext>
              </a:extLst>
            </p:cNvPr>
            <p:cNvSpPr/>
            <p:nvPr/>
          </p:nvSpPr>
          <p:spPr bwMode="auto">
            <a:xfrm>
              <a:off x="4087813" y="1682750"/>
              <a:ext cx="592138" cy="1454150"/>
            </a:xfrm>
            <a:custGeom>
              <a:avLst/>
              <a:gdLst>
                <a:gd name="T0" fmla="*/ 73 w 77"/>
                <a:gd name="T1" fmla="*/ 189 h 189"/>
                <a:gd name="T2" fmla="*/ 65 w 77"/>
                <a:gd name="T3" fmla="*/ 184 h 189"/>
                <a:gd name="T4" fmla="*/ 1 w 77"/>
                <a:gd name="T5" fmla="*/ 24 h 189"/>
                <a:gd name="T6" fmla="*/ 1 w 77"/>
                <a:gd name="T7" fmla="*/ 24 h 189"/>
                <a:gd name="T8" fmla="*/ 0 w 77"/>
                <a:gd name="T9" fmla="*/ 17 h 189"/>
                <a:gd name="T10" fmla="*/ 0 w 77"/>
                <a:gd name="T11" fmla="*/ 16 h 189"/>
                <a:gd name="T12" fmla="*/ 1 w 77"/>
                <a:gd name="T13" fmla="*/ 13 h 189"/>
                <a:gd name="T14" fmla="*/ 8 w 77"/>
                <a:gd name="T15" fmla="*/ 0 h 189"/>
                <a:gd name="T16" fmla="*/ 10 w 77"/>
                <a:gd name="T17" fmla="*/ 1 h 189"/>
                <a:gd name="T18" fmla="*/ 9 w 77"/>
                <a:gd name="T19" fmla="*/ 4 h 189"/>
                <a:gd name="T20" fmla="*/ 9 w 77"/>
                <a:gd name="T21" fmla="*/ 4 h 189"/>
                <a:gd name="T22" fmla="*/ 5 w 77"/>
                <a:gd name="T23" fmla="*/ 14 h 189"/>
                <a:gd name="T24" fmla="*/ 4 w 77"/>
                <a:gd name="T25" fmla="*/ 17 h 189"/>
                <a:gd name="T26" fmla="*/ 5 w 77"/>
                <a:gd name="T27" fmla="*/ 23 h 189"/>
                <a:gd name="T28" fmla="*/ 68 w 77"/>
                <a:gd name="T29" fmla="*/ 182 h 189"/>
                <a:gd name="T30" fmla="*/ 68 w 77"/>
                <a:gd name="T31" fmla="*/ 182 h 189"/>
                <a:gd name="T32" fmla="*/ 74 w 77"/>
                <a:gd name="T33" fmla="*/ 185 h 189"/>
                <a:gd name="T34" fmla="*/ 76 w 77"/>
                <a:gd name="T35" fmla="*/ 187 h 189"/>
                <a:gd name="T36" fmla="*/ 75 w 77"/>
                <a:gd name="T37" fmla="*/ 189 h 189"/>
                <a:gd name="T38" fmla="*/ 73 w 77"/>
                <a:gd name="T3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89">
                  <a:moveTo>
                    <a:pt x="73" y="189"/>
                  </a:moveTo>
                  <a:cubicBezTo>
                    <a:pt x="68" y="189"/>
                    <a:pt x="65" y="184"/>
                    <a:pt x="65" y="184"/>
                  </a:cubicBezTo>
                  <a:cubicBezTo>
                    <a:pt x="39" y="116"/>
                    <a:pt x="7" y="35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0" y="15"/>
                    <a:pt x="1" y="14"/>
                    <a:pt x="1" y="13"/>
                  </a:cubicBezTo>
                  <a:cubicBezTo>
                    <a:pt x="5" y="2"/>
                    <a:pt x="6" y="0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ubicBezTo>
                    <a:pt x="11" y="2"/>
                    <a:pt x="10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6"/>
                    <a:pt x="6" y="12"/>
                    <a:pt x="5" y="14"/>
                  </a:cubicBezTo>
                  <a:cubicBezTo>
                    <a:pt x="5" y="15"/>
                    <a:pt x="4" y="16"/>
                    <a:pt x="4" y="17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3" y="37"/>
                    <a:pt x="59" y="158"/>
                    <a:pt x="68" y="182"/>
                  </a:cubicBezTo>
                  <a:cubicBezTo>
                    <a:pt x="68" y="182"/>
                    <a:pt x="68" y="182"/>
                    <a:pt x="68" y="182"/>
                  </a:cubicBezTo>
                  <a:cubicBezTo>
                    <a:pt x="68" y="182"/>
                    <a:pt x="71" y="186"/>
                    <a:pt x="74" y="185"/>
                  </a:cubicBezTo>
                  <a:cubicBezTo>
                    <a:pt x="75" y="185"/>
                    <a:pt x="76" y="186"/>
                    <a:pt x="76" y="187"/>
                  </a:cubicBezTo>
                  <a:cubicBezTo>
                    <a:pt x="77" y="188"/>
                    <a:pt x="76" y="189"/>
                    <a:pt x="75" y="189"/>
                  </a:cubicBezTo>
                  <a:cubicBezTo>
                    <a:pt x="74" y="189"/>
                    <a:pt x="74" y="189"/>
                    <a:pt x="73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FADACC62-B294-C6B7-86D8-817EAF068EF7}"/>
                </a:ext>
              </a:extLst>
            </p:cNvPr>
            <p:cNvSpPr/>
            <p:nvPr/>
          </p:nvSpPr>
          <p:spPr bwMode="auto">
            <a:xfrm>
              <a:off x="5070475" y="2382838"/>
              <a:ext cx="1284288" cy="754063"/>
            </a:xfrm>
            <a:custGeom>
              <a:avLst/>
              <a:gdLst>
                <a:gd name="T0" fmla="*/ 2 w 167"/>
                <a:gd name="T1" fmla="*/ 98 h 98"/>
                <a:gd name="T2" fmla="*/ 0 w 167"/>
                <a:gd name="T3" fmla="*/ 97 h 98"/>
                <a:gd name="T4" fmla="*/ 1 w 167"/>
                <a:gd name="T5" fmla="*/ 95 h 98"/>
                <a:gd name="T6" fmla="*/ 164 w 167"/>
                <a:gd name="T7" fmla="*/ 0 h 98"/>
                <a:gd name="T8" fmla="*/ 167 w 167"/>
                <a:gd name="T9" fmla="*/ 1 h 98"/>
                <a:gd name="T10" fmla="*/ 166 w 167"/>
                <a:gd name="T11" fmla="*/ 4 h 98"/>
                <a:gd name="T12" fmla="*/ 3 w 167"/>
                <a:gd name="T13" fmla="*/ 98 h 98"/>
                <a:gd name="T14" fmla="*/ 2 w 167"/>
                <a:gd name="T1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98">
                  <a:moveTo>
                    <a:pt x="2" y="98"/>
                  </a:moveTo>
                  <a:cubicBezTo>
                    <a:pt x="1" y="98"/>
                    <a:pt x="1" y="98"/>
                    <a:pt x="0" y="97"/>
                  </a:cubicBezTo>
                  <a:cubicBezTo>
                    <a:pt x="0" y="97"/>
                    <a:pt x="0" y="95"/>
                    <a:pt x="1" y="95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5" y="0"/>
                    <a:pt x="166" y="0"/>
                    <a:pt x="167" y="1"/>
                  </a:cubicBezTo>
                  <a:cubicBezTo>
                    <a:pt x="167" y="2"/>
                    <a:pt x="167" y="3"/>
                    <a:pt x="166" y="4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2" y="98"/>
                    <a:pt x="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8A1113BC-74B2-59ED-1574-DB4D80EF6A0F}"/>
                </a:ext>
              </a:extLst>
            </p:cNvPr>
            <p:cNvSpPr/>
            <p:nvPr/>
          </p:nvSpPr>
          <p:spPr bwMode="auto">
            <a:xfrm>
              <a:off x="5240338" y="2413000"/>
              <a:ext cx="1290638" cy="769938"/>
            </a:xfrm>
            <a:custGeom>
              <a:avLst/>
              <a:gdLst>
                <a:gd name="T0" fmla="*/ 2 w 168"/>
                <a:gd name="T1" fmla="*/ 100 h 100"/>
                <a:gd name="T2" fmla="*/ 0 w 168"/>
                <a:gd name="T3" fmla="*/ 99 h 100"/>
                <a:gd name="T4" fmla="*/ 1 w 168"/>
                <a:gd name="T5" fmla="*/ 97 h 100"/>
                <a:gd name="T6" fmla="*/ 165 w 168"/>
                <a:gd name="T7" fmla="*/ 1 h 100"/>
                <a:gd name="T8" fmla="*/ 168 w 168"/>
                <a:gd name="T9" fmla="*/ 1 h 100"/>
                <a:gd name="T10" fmla="*/ 167 w 168"/>
                <a:gd name="T11" fmla="*/ 4 h 100"/>
                <a:gd name="T12" fmla="*/ 3 w 168"/>
                <a:gd name="T13" fmla="*/ 100 h 100"/>
                <a:gd name="T14" fmla="*/ 2 w 168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100">
                  <a:moveTo>
                    <a:pt x="2" y="100"/>
                  </a:moveTo>
                  <a:cubicBezTo>
                    <a:pt x="1" y="100"/>
                    <a:pt x="1" y="100"/>
                    <a:pt x="0" y="99"/>
                  </a:cubicBezTo>
                  <a:cubicBezTo>
                    <a:pt x="0" y="98"/>
                    <a:pt x="0" y="97"/>
                    <a:pt x="1" y="97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0"/>
                    <a:pt x="167" y="0"/>
                    <a:pt x="168" y="1"/>
                  </a:cubicBezTo>
                  <a:cubicBezTo>
                    <a:pt x="168" y="2"/>
                    <a:pt x="168" y="4"/>
                    <a:pt x="167" y="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2" y="100"/>
                    <a:pt x="2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C2585479-A3C7-9EF4-ED3B-AF7534D55D97}"/>
                </a:ext>
              </a:extLst>
            </p:cNvPr>
            <p:cNvSpPr/>
            <p:nvPr/>
          </p:nvSpPr>
          <p:spPr bwMode="auto">
            <a:xfrm>
              <a:off x="5408613" y="2452688"/>
              <a:ext cx="1276350" cy="784225"/>
            </a:xfrm>
            <a:custGeom>
              <a:avLst/>
              <a:gdLst>
                <a:gd name="T0" fmla="*/ 2 w 166"/>
                <a:gd name="T1" fmla="*/ 102 h 102"/>
                <a:gd name="T2" fmla="*/ 1 w 166"/>
                <a:gd name="T3" fmla="*/ 101 h 102"/>
                <a:gd name="T4" fmla="*/ 1 w 166"/>
                <a:gd name="T5" fmla="*/ 99 h 102"/>
                <a:gd name="T6" fmla="*/ 162 w 166"/>
                <a:gd name="T7" fmla="*/ 0 h 102"/>
                <a:gd name="T8" fmla="*/ 165 w 166"/>
                <a:gd name="T9" fmla="*/ 1 h 102"/>
                <a:gd name="T10" fmla="*/ 164 w 166"/>
                <a:gd name="T11" fmla="*/ 4 h 102"/>
                <a:gd name="T12" fmla="*/ 3 w 166"/>
                <a:gd name="T13" fmla="*/ 102 h 102"/>
                <a:gd name="T14" fmla="*/ 2 w 166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102">
                  <a:moveTo>
                    <a:pt x="2" y="102"/>
                  </a:moveTo>
                  <a:cubicBezTo>
                    <a:pt x="2" y="102"/>
                    <a:pt x="1" y="102"/>
                    <a:pt x="1" y="101"/>
                  </a:cubicBezTo>
                  <a:cubicBezTo>
                    <a:pt x="0" y="100"/>
                    <a:pt x="0" y="99"/>
                    <a:pt x="1" y="99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5" y="0"/>
                    <a:pt x="165" y="1"/>
                  </a:cubicBezTo>
                  <a:cubicBezTo>
                    <a:pt x="166" y="2"/>
                    <a:pt x="165" y="3"/>
                    <a:pt x="164" y="4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3" y="102"/>
                    <a:pt x="3" y="102"/>
                    <a:pt x="2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2CF010AE-E523-8A7D-9994-C676B845B1B1}"/>
                </a:ext>
              </a:extLst>
            </p:cNvPr>
            <p:cNvSpPr/>
            <p:nvPr/>
          </p:nvSpPr>
          <p:spPr bwMode="auto">
            <a:xfrm>
              <a:off x="5694363" y="3028950"/>
              <a:ext cx="206375" cy="85725"/>
            </a:xfrm>
            <a:custGeom>
              <a:avLst/>
              <a:gdLst>
                <a:gd name="T0" fmla="*/ 24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0 w 27"/>
                <a:gd name="T7" fmla="*/ 1 h 11"/>
                <a:gd name="T8" fmla="*/ 3 w 27"/>
                <a:gd name="T9" fmla="*/ 0 h 11"/>
                <a:gd name="T10" fmla="*/ 25 w 27"/>
                <a:gd name="T11" fmla="*/ 7 h 11"/>
                <a:gd name="T12" fmla="*/ 26 w 27"/>
                <a:gd name="T13" fmla="*/ 10 h 11"/>
                <a:gd name="T14" fmla="*/ 24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A7F3359B-F7E9-9619-F349-E8F281AB8BCC}"/>
                </a:ext>
              </a:extLst>
            </p:cNvPr>
            <p:cNvSpPr/>
            <p:nvPr/>
          </p:nvSpPr>
          <p:spPr bwMode="auto">
            <a:xfrm>
              <a:off x="6300788" y="2660650"/>
              <a:ext cx="200025" cy="84138"/>
            </a:xfrm>
            <a:custGeom>
              <a:avLst/>
              <a:gdLst>
                <a:gd name="T0" fmla="*/ 24 w 26"/>
                <a:gd name="T1" fmla="*/ 11 h 11"/>
                <a:gd name="T2" fmla="*/ 23 w 26"/>
                <a:gd name="T3" fmla="*/ 11 h 11"/>
                <a:gd name="T4" fmla="*/ 1 w 26"/>
                <a:gd name="T5" fmla="*/ 4 h 11"/>
                <a:gd name="T6" fmla="*/ 0 w 26"/>
                <a:gd name="T7" fmla="*/ 1 h 11"/>
                <a:gd name="T8" fmla="*/ 3 w 26"/>
                <a:gd name="T9" fmla="*/ 0 h 11"/>
                <a:gd name="T10" fmla="*/ 25 w 26"/>
                <a:gd name="T11" fmla="*/ 7 h 11"/>
                <a:gd name="T12" fmla="*/ 26 w 26"/>
                <a:gd name="T13" fmla="*/ 10 h 11"/>
                <a:gd name="T14" fmla="*/ 24 w 26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">
                  <a:moveTo>
                    <a:pt x="24" y="11"/>
                  </a:moveTo>
                  <a:cubicBezTo>
                    <a:pt x="24" y="11"/>
                    <a:pt x="24" y="11"/>
                    <a:pt x="23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9"/>
                    <a:pt x="26" y="10"/>
                  </a:cubicBezTo>
                  <a:cubicBezTo>
                    <a:pt x="26" y="10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5DD8722B-515A-9EC9-1EAA-DA4B7F6D330D}"/>
                </a:ext>
              </a:extLst>
            </p:cNvPr>
            <p:cNvSpPr/>
            <p:nvPr/>
          </p:nvSpPr>
          <p:spPr bwMode="auto">
            <a:xfrm>
              <a:off x="6477000" y="2552700"/>
              <a:ext cx="207963" cy="92075"/>
            </a:xfrm>
            <a:custGeom>
              <a:avLst/>
              <a:gdLst>
                <a:gd name="T0" fmla="*/ 25 w 27"/>
                <a:gd name="T1" fmla="*/ 12 h 12"/>
                <a:gd name="T2" fmla="*/ 24 w 27"/>
                <a:gd name="T3" fmla="*/ 12 h 12"/>
                <a:gd name="T4" fmla="*/ 2 w 27"/>
                <a:gd name="T5" fmla="*/ 5 h 12"/>
                <a:gd name="T6" fmla="*/ 1 w 27"/>
                <a:gd name="T7" fmla="*/ 2 h 12"/>
                <a:gd name="T8" fmla="*/ 3 w 27"/>
                <a:gd name="T9" fmla="*/ 1 h 12"/>
                <a:gd name="T10" fmla="*/ 26 w 27"/>
                <a:gd name="T11" fmla="*/ 8 h 12"/>
                <a:gd name="T12" fmla="*/ 27 w 27"/>
                <a:gd name="T13" fmla="*/ 10 h 12"/>
                <a:gd name="T14" fmla="*/ 25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5" y="12"/>
                  </a:moveTo>
                  <a:cubicBezTo>
                    <a:pt x="25" y="12"/>
                    <a:pt x="24" y="12"/>
                    <a:pt x="24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8"/>
                    <a:pt x="27" y="9"/>
                    <a:pt x="27" y="10"/>
                  </a:cubicBezTo>
                  <a:cubicBezTo>
                    <a:pt x="27" y="11"/>
                    <a:pt x="26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06646C41-7B5A-D130-3CB5-413E3CD5F871}"/>
                </a:ext>
              </a:extLst>
            </p:cNvPr>
            <p:cNvSpPr/>
            <p:nvPr/>
          </p:nvSpPr>
          <p:spPr bwMode="auto">
            <a:xfrm>
              <a:off x="5562600" y="3114675"/>
              <a:ext cx="207963" cy="92075"/>
            </a:xfrm>
            <a:custGeom>
              <a:avLst/>
              <a:gdLst>
                <a:gd name="T0" fmla="*/ 25 w 27"/>
                <a:gd name="T1" fmla="*/ 12 h 12"/>
                <a:gd name="T2" fmla="*/ 24 w 27"/>
                <a:gd name="T3" fmla="*/ 12 h 12"/>
                <a:gd name="T4" fmla="*/ 2 w 27"/>
                <a:gd name="T5" fmla="*/ 4 h 12"/>
                <a:gd name="T6" fmla="*/ 1 w 27"/>
                <a:gd name="T7" fmla="*/ 2 h 12"/>
                <a:gd name="T8" fmla="*/ 3 w 27"/>
                <a:gd name="T9" fmla="*/ 1 h 12"/>
                <a:gd name="T10" fmla="*/ 25 w 27"/>
                <a:gd name="T11" fmla="*/ 8 h 12"/>
                <a:gd name="T12" fmla="*/ 27 w 27"/>
                <a:gd name="T13" fmla="*/ 10 h 12"/>
                <a:gd name="T14" fmla="*/ 25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5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7" y="10"/>
                  </a:cubicBezTo>
                  <a:cubicBezTo>
                    <a:pt x="26" y="11"/>
                    <a:pt x="25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47B0C6BC-83A7-651B-A57C-501B09D18800}"/>
                </a:ext>
              </a:extLst>
            </p:cNvPr>
            <p:cNvSpPr/>
            <p:nvPr/>
          </p:nvSpPr>
          <p:spPr bwMode="auto">
            <a:xfrm>
              <a:off x="5486400" y="2990850"/>
              <a:ext cx="200025" cy="92075"/>
            </a:xfrm>
            <a:custGeom>
              <a:avLst/>
              <a:gdLst>
                <a:gd name="T0" fmla="*/ 24 w 26"/>
                <a:gd name="T1" fmla="*/ 12 h 12"/>
                <a:gd name="T2" fmla="*/ 23 w 26"/>
                <a:gd name="T3" fmla="*/ 12 h 12"/>
                <a:gd name="T4" fmla="*/ 1 w 26"/>
                <a:gd name="T5" fmla="*/ 4 h 12"/>
                <a:gd name="T6" fmla="*/ 0 w 26"/>
                <a:gd name="T7" fmla="*/ 2 h 12"/>
                <a:gd name="T8" fmla="*/ 3 w 26"/>
                <a:gd name="T9" fmla="*/ 1 h 12"/>
                <a:gd name="T10" fmla="*/ 25 w 26"/>
                <a:gd name="T11" fmla="*/ 8 h 12"/>
                <a:gd name="T12" fmla="*/ 26 w 26"/>
                <a:gd name="T13" fmla="*/ 10 h 12"/>
                <a:gd name="T14" fmla="*/ 24 w 2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2">
                  <a:moveTo>
                    <a:pt x="24" y="12"/>
                  </a:moveTo>
                  <a:cubicBezTo>
                    <a:pt x="24" y="12"/>
                    <a:pt x="24" y="12"/>
                    <a:pt x="23" y="1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4D4CC314-7285-E433-7E92-2ACCCCBC0561}"/>
                </a:ext>
              </a:extLst>
            </p:cNvPr>
            <p:cNvSpPr/>
            <p:nvPr/>
          </p:nvSpPr>
          <p:spPr bwMode="auto">
            <a:xfrm>
              <a:off x="5232400" y="3006725"/>
              <a:ext cx="200025" cy="92075"/>
            </a:xfrm>
            <a:custGeom>
              <a:avLst/>
              <a:gdLst>
                <a:gd name="T0" fmla="*/ 24 w 26"/>
                <a:gd name="T1" fmla="*/ 12 h 12"/>
                <a:gd name="T2" fmla="*/ 24 w 26"/>
                <a:gd name="T3" fmla="*/ 12 h 12"/>
                <a:gd name="T4" fmla="*/ 1 w 26"/>
                <a:gd name="T5" fmla="*/ 4 h 12"/>
                <a:gd name="T6" fmla="*/ 0 w 26"/>
                <a:gd name="T7" fmla="*/ 2 h 12"/>
                <a:gd name="T8" fmla="*/ 3 w 26"/>
                <a:gd name="T9" fmla="*/ 0 h 12"/>
                <a:gd name="T10" fmla="*/ 25 w 26"/>
                <a:gd name="T11" fmla="*/ 8 h 12"/>
                <a:gd name="T12" fmla="*/ 26 w 26"/>
                <a:gd name="T13" fmla="*/ 10 h 12"/>
                <a:gd name="T14" fmla="*/ 24 w 2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84661C2B-DDFC-9987-320D-02E63EB8FF58}"/>
                </a:ext>
              </a:extLst>
            </p:cNvPr>
            <p:cNvSpPr/>
            <p:nvPr/>
          </p:nvSpPr>
          <p:spPr bwMode="auto">
            <a:xfrm>
              <a:off x="5048250" y="2974975"/>
              <a:ext cx="207963" cy="93663"/>
            </a:xfrm>
            <a:custGeom>
              <a:avLst/>
              <a:gdLst>
                <a:gd name="T0" fmla="*/ 25 w 27"/>
                <a:gd name="T1" fmla="*/ 12 h 12"/>
                <a:gd name="T2" fmla="*/ 24 w 27"/>
                <a:gd name="T3" fmla="*/ 11 h 12"/>
                <a:gd name="T4" fmla="*/ 2 w 27"/>
                <a:gd name="T5" fmla="*/ 4 h 12"/>
                <a:gd name="T6" fmla="*/ 1 w 27"/>
                <a:gd name="T7" fmla="*/ 2 h 12"/>
                <a:gd name="T8" fmla="*/ 3 w 27"/>
                <a:gd name="T9" fmla="*/ 0 h 12"/>
                <a:gd name="T10" fmla="*/ 25 w 27"/>
                <a:gd name="T11" fmla="*/ 8 h 12"/>
                <a:gd name="T12" fmla="*/ 27 w 27"/>
                <a:gd name="T13" fmla="*/ 10 h 12"/>
                <a:gd name="T14" fmla="*/ 25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5" y="12"/>
                  </a:moveTo>
                  <a:cubicBezTo>
                    <a:pt x="25" y="12"/>
                    <a:pt x="24" y="12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7" y="10"/>
                  </a:cubicBezTo>
                  <a:cubicBezTo>
                    <a:pt x="26" y="11"/>
                    <a:pt x="26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AB987CDC-7708-265B-BD21-D645985E82F7}"/>
                </a:ext>
              </a:extLst>
            </p:cNvPr>
            <p:cNvSpPr/>
            <p:nvPr/>
          </p:nvSpPr>
          <p:spPr bwMode="auto">
            <a:xfrm>
              <a:off x="5202238" y="2890838"/>
              <a:ext cx="200025" cy="84138"/>
            </a:xfrm>
            <a:custGeom>
              <a:avLst/>
              <a:gdLst>
                <a:gd name="T0" fmla="*/ 24 w 26"/>
                <a:gd name="T1" fmla="*/ 11 h 11"/>
                <a:gd name="T2" fmla="*/ 24 w 26"/>
                <a:gd name="T3" fmla="*/ 11 h 11"/>
                <a:gd name="T4" fmla="*/ 1 w 26"/>
                <a:gd name="T5" fmla="*/ 4 h 11"/>
                <a:gd name="T6" fmla="*/ 0 w 26"/>
                <a:gd name="T7" fmla="*/ 2 h 11"/>
                <a:gd name="T8" fmla="*/ 3 w 26"/>
                <a:gd name="T9" fmla="*/ 0 h 11"/>
                <a:gd name="T10" fmla="*/ 25 w 26"/>
                <a:gd name="T11" fmla="*/ 8 h 11"/>
                <a:gd name="T12" fmla="*/ 26 w 26"/>
                <a:gd name="T13" fmla="*/ 10 h 11"/>
                <a:gd name="T14" fmla="*/ 24 w 26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"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71C83E7F-54A8-3869-AD3D-7B7D56A6529B}"/>
                </a:ext>
              </a:extLst>
            </p:cNvPr>
            <p:cNvSpPr/>
            <p:nvPr/>
          </p:nvSpPr>
          <p:spPr bwMode="auto">
            <a:xfrm>
              <a:off x="5394325" y="2914650"/>
              <a:ext cx="200025" cy="84138"/>
            </a:xfrm>
            <a:custGeom>
              <a:avLst/>
              <a:gdLst>
                <a:gd name="T0" fmla="*/ 24 w 26"/>
                <a:gd name="T1" fmla="*/ 11 h 11"/>
                <a:gd name="T2" fmla="*/ 23 w 26"/>
                <a:gd name="T3" fmla="*/ 11 h 11"/>
                <a:gd name="T4" fmla="*/ 1 w 26"/>
                <a:gd name="T5" fmla="*/ 4 h 11"/>
                <a:gd name="T6" fmla="*/ 0 w 26"/>
                <a:gd name="T7" fmla="*/ 1 h 11"/>
                <a:gd name="T8" fmla="*/ 2 w 26"/>
                <a:gd name="T9" fmla="*/ 0 h 11"/>
                <a:gd name="T10" fmla="*/ 25 w 26"/>
                <a:gd name="T11" fmla="*/ 7 h 11"/>
                <a:gd name="T12" fmla="*/ 26 w 26"/>
                <a:gd name="T13" fmla="*/ 10 h 11"/>
                <a:gd name="T14" fmla="*/ 24 w 26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">
                  <a:moveTo>
                    <a:pt x="24" y="11"/>
                  </a:moveTo>
                  <a:cubicBezTo>
                    <a:pt x="24" y="11"/>
                    <a:pt x="24" y="11"/>
                    <a:pt x="23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9"/>
                    <a:pt x="26" y="10"/>
                  </a:cubicBezTo>
                  <a:cubicBezTo>
                    <a:pt x="26" y="10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4" name="Freeform 41">
              <a:extLst>
                <a:ext uri="{FF2B5EF4-FFF2-40B4-BE49-F238E27FC236}">
                  <a16:creationId xmlns:a16="http://schemas.microsoft.com/office/drawing/2014/main" id="{E3D6E2BB-55E8-5178-ED76-DDB583A6BA65}"/>
                </a:ext>
              </a:extLst>
            </p:cNvPr>
            <p:cNvSpPr/>
            <p:nvPr/>
          </p:nvSpPr>
          <p:spPr bwMode="auto">
            <a:xfrm>
              <a:off x="5570538" y="2798763"/>
              <a:ext cx="207963" cy="84138"/>
            </a:xfrm>
            <a:custGeom>
              <a:avLst/>
              <a:gdLst>
                <a:gd name="T0" fmla="*/ 24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0 w 27"/>
                <a:gd name="T7" fmla="*/ 1 h 11"/>
                <a:gd name="T8" fmla="*/ 3 w 27"/>
                <a:gd name="T9" fmla="*/ 0 h 11"/>
                <a:gd name="T10" fmla="*/ 25 w 27"/>
                <a:gd name="T11" fmla="*/ 7 h 11"/>
                <a:gd name="T12" fmla="*/ 26 w 27"/>
                <a:gd name="T13" fmla="*/ 10 h 11"/>
                <a:gd name="T14" fmla="*/ 24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5" name="Freeform 42">
              <a:extLst>
                <a:ext uri="{FF2B5EF4-FFF2-40B4-BE49-F238E27FC236}">
                  <a16:creationId xmlns:a16="http://schemas.microsoft.com/office/drawing/2014/main" id="{C1FB4985-D669-A136-C8CB-514AA05081C4}"/>
                </a:ext>
              </a:extLst>
            </p:cNvPr>
            <p:cNvSpPr/>
            <p:nvPr/>
          </p:nvSpPr>
          <p:spPr bwMode="auto">
            <a:xfrm>
              <a:off x="5740400" y="2706688"/>
              <a:ext cx="206375" cy="84138"/>
            </a:xfrm>
            <a:custGeom>
              <a:avLst/>
              <a:gdLst>
                <a:gd name="T0" fmla="*/ 25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1 w 27"/>
                <a:gd name="T7" fmla="*/ 1 h 11"/>
                <a:gd name="T8" fmla="*/ 3 w 27"/>
                <a:gd name="T9" fmla="*/ 0 h 11"/>
                <a:gd name="T10" fmla="*/ 25 w 27"/>
                <a:gd name="T11" fmla="*/ 7 h 11"/>
                <a:gd name="T12" fmla="*/ 27 w 27"/>
                <a:gd name="T13" fmla="*/ 10 h 11"/>
                <a:gd name="T14" fmla="*/ 25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5" y="11"/>
                  </a:moveTo>
                  <a:cubicBezTo>
                    <a:pt x="25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7" y="9"/>
                    <a:pt x="27" y="10"/>
                  </a:cubicBezTo>
                  <a:cubicBezTo>
                    <a:pt x="26" y="11"/>
                    <a:pt x="26" y="11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6" name="Freeform 43">
              <a:extLst>
                <a:ext uri="{FF2B5EF4-FFF2-40B4-BE49-F238E27FC236}">
                  <a16:creationId xmlns:a16="http://schemas.microsoft.com/office/drawing/2014/main" id="{1339E5F7-C71F-969B-71B4-2BEF82B3B4DC}"/>
                </a:ext>
              </a:extLst>
            </p:cNvPr>
            <p:cNvSpPr/>
            <p:nvPr/>
          </p:nvSpPr>
          <p:spPr bwMode="auto">
            <a:xfrm>
              <a:off x="5892800" y="2613025"/>
              <a:ext cx="207963" cy="85725"/>
            </a:xfrm>
            <a:custGeom>
              <a:avLst/>
              <a:gdLst>
                <a:gd name="T0" fmla="*/ 25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1 w 27"/>
                <a:gd name="T7" fmla="*/ 1 h 11"/>
                <a:gd name="T8" fmla="*/ 3 w 27"/>
                <a:gd name="T9" fmla="*/ 0 h 11"/>
                <a:gd name="T10" fmla="*/ 25 w 27"/>
                <a:gd name="T11" fmla="*/ 7 h 11"/>
                <a:gd name="T12" fmla="*/ 27 w 27"/>
                <a:gd name="T13" fmla="*/ 10 h 11"/>
                <a:gd name="T14" fmla="*/ 25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5" y="11"/>
                  </a:moveTo>
                  <a:cubicBezTo>
                    <a:pt x="25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8"/>
                    <a:pt x="27" y="9"/>
                    <a:pt x="27" y="10"/>
                  </a:cubicBezTo>
                  <a:cubicBezTo>
                    <a:pt x="26" y="11"/>
                    <a:pt x="26" y="11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7" name="Freeform 44">
              <a:extLst>
                <a:ext uri="{FF2B5EF4-FFF2-40B4-BE49-F238E27FC236}">
                  <a16:creationId xmlns:a16="http://schemas.microsoft.com/office/drawing/2014/main" id="{EF04EF2C-BD5A-B763-296D-69953ABF0863}"/>
                </a:ext>
              </a:extLst>
            </p:cNvPr>
            <p:cNvSpPr/>
            <p:nvPr/>
          </p:nvSpPr>
          <p:spPr bwMode="auto">
            <a:xfrm>
              <a:off x="6046788" y="2528888"/>
              <a:ext cx="200025" cy="84138"/>
            </a:xfrm>
            <a:custGeom>
              <a:avLst/>
              <a:gdLst>
                <a:gd name="T0" fmla="*/ 24 w 26"/>
                <a:gd name="T1" fmla="*/ 11 h 11"/>
                <a:gd name="T2" fmla="*/ 24 w 26"/>
                <a:gd name="T3" fmla="*/ 11 h 11"/>
                <a:gd name="T4" fmla="*/ 1 w 26"/>
                <a:gd name="T5" fmla="*/ 4 h 11"/>
                <a:gd name="T6" fmla="*/ 0 w 26"/>
                <a:gd name="T7" fmla="*/ 1 h 11"/>
                <a:gd name="T8" fmla="*/ 3 w 26"/>
                <a:gd name="T9" fmla="*/ 0 h 11"/>
                <a:gd name="T10" fmla="*/ 25 w 26"/>
                <a:gd name="T11" fmla="*/ 7 h 11"/>
                <a:gd name="T12" fmla="*/ 26 w 26"/>
                <a:gd name="T13" fmla="*/ 10 h 11"/>
                <a:gd name="T14" fmla="*/ 24 w 26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"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8" name="Freeform 45">
              <a:extLst>
                <a:ext uri="{FF2B5EF4-FFF2-40B4-BE49-F238E27FC236}">
                  <a16:creationId xmlns:a16="http://schemas.microsoft.com/office/drawing/2014/main" id="{268EA2F3-6F2E-9F06-3FC5-D0DBEBBFACC5}"/>
                </a:ext>
              </a:extLst>
            </p:cNvPr>
            <p:cNvSpPr/>
            <p:nvPr/>
          </p:nvSpPr>
          <p:spPr bwMode="auto">
            <a:xfrm>
              <a:off x="6176963" y="2444750"/>
              <a:ext cx="207963" cy="92075"/>
            </a:xfrm>
            <a:custGeom>
              <a:avLst/>
              <a:gdLst>
                <a:gd name="T0" fmla="*/ 24 w 27"/>
                <a:gd name="T1" fmla="*/ 12 h 12"/>
                <a:gd name="T2" fmla="*/ 24 w 27"/>
                <a:gd name="T3" fmla="*/ 12 h 12"/>
                <a:gd name="T4" fmla="*/ 1 w 27"/>
                <a:gd name="T5" fmla="*/ 5 h 12"/>
                <a:gd name="T6" fmla="*/ 0 w 27"/>
                <a:gd name="T7" fmla="*/ 2 h 12"/>
                <a:gd name="T8" fmla="*/ 3 w 27"/>
                <a:gd name="T9" fmla="*/ 1 h 12"/>
                <a:gd name="T10" fmla="*/ 25 w 27"/>
                <a:gd name="T11" fmla="*/ 8 h 12"/>
                <a:gd name="T12" fmla="*/ 26 w 27"/>
                <a:gd name="T13" fmla="*/ 10 h 12"/>
                <a:gd name="T14" fmla="*/ 24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69" name="Freeform 46">
              <a:extLst>
                <a:ext uri="{FF2B5EF4-FFF2-40B4-BE49-F238E27FC236}">
                  <a16:creationId xmlns:a16="http://schemas.microsoft.com/office/drawing/2014/main" id="{1D3F62FE-FFF4-CB9C-B808-8282F7363575}"/>
                </a:ext>
              </a:extLst>
            </p:cNvPr>
            <p:cNvSpPr/>
            <p:nvPr/>
          </p:nvSpPr>
          <p:spPr bwMode="auto">
            <a:xfrm>
              <a:off x="6230938" y="2552700"/>
              <a:ext cx="207963" cy="92075"/>
            </a:xfrm>
            <a:custGeom>
              <a:avLst/>
              <a:gdLst>
                <a:gd name="T0" fmla="*/ 25 w 27"/>
                <a:gd name="T1" fmla="*/ 12 h 12"/>
                <a:gd name="T2" fmla="*/ 24 w 27"/>
                <a:gd name="T3" fmla="*/ 12 h 12"/>
                <a:gd name="T4" fmla="*/ 2 w 27"/>
                <a:gd name="T5" fmla="*/ 5 h 12"/>
                <a:gd name="T6" fmla="*/ 1 w 27"/>
                <a:gd name="T7" fmla="*/ 2 h 12"/>
                <a:gd name="T8" fmla="*/ 3 w 27"/>
                <a:gd name="T9" fmla="*/ 1 h 12"/>
                <a:gd name="T10" fmla="*/ 25 w 27"/>
                <a:gd name="T11" fmla="*/ 8 h 12"/>
                <a:gd name="T12" fmla="*/ 27 w 27"/>
                <a:gd name="T13" fmla="*/ 11 h 12"/>
                <a:gd name="T14" fmla="*/ 25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5" y="12"/>
                  </a:moveTo>
                  <a:cubicBezTo>
                    <a:pt x="25" y="12"/>
                    <a:pt x="24" y="12"/>
                    <a:pt x="24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8"/>
                    <a:pt x="27" y="9"/>
                    <a:pt x="27" y="11"/>
                  </a:cubicBezTo>
                  <a:cubicBezTo>
                    <a:pt x="26" y="11"/>
                    <a:pt x="26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0" name="Freeform 47">
              <a:extLst>
                <a:ext uri="{FF2B5EF4-FFF2-40B4-BE49-F238E27FC236}">
                  <a16:creationId xmlns:a16="http://schemas.microsoft.com/office/drawing/2014/main" id="{C24C5E5C-9C29-F8A7-E1E8-F5092DB3B14C}"/>
                </a:ext>
              </a:extLst>
            </p:cNvPr>
            <p:cNvSpPr/>
            <p:nvPr/>
          </p:nvSpPr>
          <p:spPr bwMode="auto">
            <a:xfrm>
              <a:off x="6100763" y="2636838"/>
              <a:ext cx="207963" cy="92075"/>
            </a:xfrm>
            <a:custGeom>
              <a:avLst/>
              <a:gdLst>
                <a:gd name="T0" fmla="*/ 24 w 27"/>
                <a:gd name="T1" fmla="*/ 12 h 12"/>
                <a:gd name="T2" fmla="*/ 24 w 27"/>
                <a:gd name="T3" fmla="*/ 12 h 12"/>
                <a:gd name="T4" fmla="*/ 2 w 27"/>
                <a:gd name="T5" fmla="*/ 4 h 12"/>
                <a:gd name="T6" fmla="*/ 0 w 27"/>
                <a:gd name="T7" fmla="*/ 2 h 12"/>
                <a:gd name="T8" fmla="*/ 3 w 27"/>
                <a:gd name="T9" fmla="*/ 0 h 12"/>
                <a:gd name="T10" fmla="*/ 25 w 27"/>
                <a:gd name="T11" fmla="*/ 8 h 12"/>
                <a:gd name="T12" fmla="*/ 26 w 27"/>
                <a:gd name="T13" fmla="*/ 10 h 12"/>
                <a:gd name="T14" fmla="*/ 24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1" name="Freeform 48">
              <a:extLst>
                <a:ext uri="{FF2B5EF4-FFF2-40B4-BE49-F238E27FC236}">
                  <a16:creationId xmlns:a16="http://schemas.microsoft.com/office/drawing/2014/main" id="{90107BF2-7B36-C55C-0FBA-E32C932A5DB3}"/>
                </a:ext>
              </a:extLst>
            </p:cNvPr>
            <p:cNvSpPr/>
            <p:nvPr/>
          </p:nvSpPr>
          <p:spPr bwMode="auto">
            <a:xfrm>
              <a:off x="5954713" y="2728913"/>
              <a:ext cx="207963" cy="85725"/>
            </a:xfrm>
            <a:custGeom>
              <a:avLst/>
              <a:gdLst>
                <a:gd name="T0" fmla="*/ 25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1 w 27"/>
                <a:gd name="T7" fmla="*/ 2 h 11"/>
                <a:gd name="T8" fmla="*/ 3 w 27"/>
                <a:gd name="T9" fmla="*/ 0 h 11"/>
                <a:gd name="T10" fmla="*/ 25 w 27"/>
                <a:gd name="T11" fmla="*/ 8 h 11"/>
                <a:gd name="T12" fmla="*/ 27 w 27"/>
                <a:gd name="T13" fmla="*/ 10 h 11"/>
                <a:gd name="T14" fmla="*/ 25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5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7" y="10"/>
                  </a:cubicBezTo>
                  <a:cubicBezTo>
                    <a:pt x="26" y="11"/>
                    <a:pt x="25" y="11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2" name="Freeform 49">
              <a:extLst>
                <a:ext uri="{FF2B5EF4-FFF2-40B4-BE49-F238E27FC236}">
                  <a16:creationId xmlns:a16="http://schemas.microsoft.com/office/drawing/2014/main" id="{F9B1A3E4-22BD-9F1F-24B3-D88377E8D4E5}"/>
                </a:ext>
              </a:extLst>
            </p:cNvPr>
            <p:cNvSpPr/>
            <p:nvPr/>
          </p:nvSpPr>
          <p:spPr bwMode="auto">
            <a:xfrm>
              <a:off x="5786438" y="2828925"/>
              <a:ext cx="198438" cy="92075"/>
            </a:xfrm>
            <a:custGeom>
              <a:avLst/>
              <a:gdLst>
                <a:gd name="T0" fmla="*/ 24 w 26"/>
                <a:gd name="T1" fmla="*/ 12 h 12"/>
                <a:gd name="T2" fmla="*/ 24 w 26"/>
                <a:gd name="T3" fmla="*/ 12 h 12"/>
                <a:gd name="T4" fmla="*/ 1 w 26"/>
                <a:gd name="T5" fmla="*/ 4 h 12"/>
                <a:gd name="T6" fmla="*/ 0 w 26"/>
                <a:gd name="T7" fmla="*/ 2 h 12"/>
                <a:gd name="T8" fmla="*/ 3 w 26"/>
                <a:gd name="T9" fmla="*/ 1 h 12"/>
                <a:gd name="T10" fmla="*/ 25 w 26"/>
                <a:gd name="T11" fmla="*/ 8 h 12"/>
                <a:gd name="T12" fmla="*/ 26 w 26"/>
                <a:gd name="T13" fmla="*/ 10 h 12"/>
                <a:gd name="T14" fmla="*/ 24 w 2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3" name="Freeform 50">
              <a:extLst>
                <a:ext uri="{FF2B5EF4-FFF2-40B4-BE49-F238E27FC236}">
                  <a16:creationId xmlns:a16="http://schemas.microsoft.com/office/drawing/2014/main" id="{68E6A29E-95DD-E1C4-CDD4-5A12AD1CDD76}"/>
                </a:ext>
              </a:extLst>
            </p:cNvPr>
            <p:cNvSpPr/>
            <p:nvPr/>
          </p:nvSpPr>
          <p:spPr bwMode="auto">
            <a:xfrm>
              <a:off x="5662613" y="2906713"/>
              <a:ext cx="207963" cy="92075"/>
            </a:xfrm>
            <a:custGeom>
              <a:avLst/>
              <a:gdLst>
                <a:gd name="T0" fmla="*/ 24 w 27"/>
                <a:gd name="T1" fmla="*/ 12 h 12"/>
                <a:gd name="T2" fmla="*/ 24 w 27"/>
                <a:gd name="T3" fmla="*/ 12 h 12"/>
                <a:gd name="T4" fmla="*/ 2 w 27"/>
                <a:gd name="T5" fmla="*/ 4 h 12"/>
                <a:gd name="T6" fmla="*/ 0 w 27"/>
                <a:gd name="T7" fmla="*/ 2 h 12"/>
                <a:gd name="T8" fmla="*/ 3 w 27"/>
                <a:gd name="T9" fmla="*/ 1 h 12"/>
                <a:gd name="T10" fmla="*/ 25 w 27"/>
                <a:gd name="T11" fmla="*/ 8 h 12"/>
                <a:gd name="T12" fmla="*/ 26 w 27"/>
                <a:gd name="T13" fmla="*/ 10 h 12"/>
                <a:gd name="T14" fmla="*/ 24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7EF82DC3-DB59-2167-E845-711CEB885750}"/>
                </a:ext>
              </a:extLst>
            </p:cNvPr>
            <p:cNvSpPr/>
            <p:nvPr/>
          </p:nvSpPr>
          <p:spPr bwMode="auto">
            <a:xfrm>
              <a:off x="5356225" y="2814638"/>
              <a:ext cx="192088" cy="84138"/>
            </a:xfrm>
            <a:custGeom>
              <a:avLst/>
              <a:gdLst>
                <a:gd name="T0" fmla="*/ 23 w 25"/>
                <a:gd name="T1" fmla="*/ 11 h 11"/>
                <a:gd name="T2" fmla="*/ 22 w 25"/>
                <a:gd name="T3" fmla="*/ 10 h 11"/>
                <a:gd name="T4" fmla="*/ 1 w 25"/>
                <a:gd name="T5" fmla="*/ 4 h 11"/>
                <a:gd name="T6" fmla="*/ 0 w 25"/>
                <a:gd name="T7" fmla="*/ 2 h 11"/>
                <a:gd name="T8" fmla="*/ 3 w 25"/>
                <a:gd name="T9" fmla="*/ 0 h 11"/>
                <a:gd name="T10" fmla="*/ 23 w 25"/>
                <a:gd name="T11" fmla="*/ 7 h 11"/>
                <a:gd name="T12" fmla="*/ 25 w 25"/>
                <a:gd name="T13" fmla="*/ 9 h 11"/>
                <a:gd name="T14" fmla="*/ 23 w 25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1">
                  <a:moveTo>
                    <a:pt x="23" y="11"/>
                  </a:moveTo>
                  <a:cubicBezTo>
                    <a:pt x="23" y="11"/>
                    <a:pt x="22" y="11"/>
                    <a:pt x="22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4" y="7"/>
                    <a:pt x="25" y="8"/>
                    <a:pt x="25" y="9"/>
                  </a:cubicBezTo>
                  <a:cubicBezTo>
                    <a:pt x="24" y="10"/>
                    <a:pt x="24" y="11"/>
                    <a:pt x="2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5" name="Freeform 52">
              <a:extLst>
                <a:ext uri="{FF2B5EF4-FFF2-40B4-BE49-F238E27FC236}">
                  <a16:creationId xmlns:a16="http://schemas.microsoft.com/office/drawing/2014/main" id="{BE014C59-4E76-6C66-6B39-914982D5D5CB}"/>
                </a:ext>
              </a:extLst>
            </p:cNvPr>
            <p:cNvSpPr/>
            <p:nvPr/>
          </p:nvSpPr>
          <p:spPr bwMode="auto">
            <a:xfrm>
              <a:off x="5494338" y="2720975"/>
              <a:ext cx="206375" cy="85725"/>
            </a:xfrm>
            <a:custGeom>
              <a:avLst/>
              <a:gdLst>
                <a:gd name="T0" fmla="*/ 25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1 w 27"/>
                <a:gd name="T7" fmla="*/ 2 h 11"/>
                <a:gd name="T8" fmla="*/ 3 w 27"/>
                <a:gd name="T9" fmla="*/ 0 h 11"/>
                <a:gd name="T10" fmla="*/ 25 w 27"/>
                <a:gd name="T11" fmla="*/ 8 h 11"/>
                <a:gd name="T12" fmla="*/ 27 w 27"/>
                <a:gd name="T13" fmla="*/ 10 h 11"/>
                <a:gd name="T14" fmla="*/ 25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5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7" y="10"/>
                  </a:cubicBezTo>
                  <a:cubicBezTo>
                    <a:pt x="26" y="11"/>
                    <a:pt x="25" y="11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6" name="Freeform 53">
              <a:extLst>
                <a:ext uri="{FF2B5EF4-FFF2-40B4-BE49-F238E27FC236}">
                  <a16:creationId xmlns:a16="http://schemas.microsoft.com/office/drawing/2014/main" id="{B9C4AFC1-AF4C-FF08-8DED-0A2977F6837B}"/>
                </a:ext>
              </a:extLst>
            </p:cNvPr>
            <p:cNvSpPr/>
            <p:nvPr/>
          </p:nvSpPr>
          <p:spPr bwMode="auto">
            <a:xfrm>
              <a:off x="5646738" y="2628900"/>
              <a:ext cx="207963" cy="92075"/>
            </a:xfrm>
            <a:custGeom>
              <a:avLst/>
              <a:gdLst>
                <a:gd name="T0" fmla="*/ 24 w 27"/>
                <a:gd name="T1" fmla="*/ 12 h 12"/>
                <a:gd name="T2" fmla="*/ 24 w 27"/>
                <a:gd name="T3" fmla="*/ 12 h 12"/>
                <a:gd name="T4" fmla="*/ 2 w 27"/>
                <a:gd name="T5" fmla="*/ 5 h 12"/>
                <a:gd name="T6" fmla="*/ 0 w 27"/>
                <a:gd name="T7" fmla="*/ 2 h 12"/>
                <a:gd name="T8" fmla="*/ 3 w 27"/>
                <a:gd name="T9" fmla="*/ 1 h 12"/>
                <a:gd name="T10" fmla="*/ 25 w 27"/>
                <a:gd name="T11" fmla="*/ 8 h 12"/>
                <a:gd name="T12" fmla="*/ 26 w 27"/>
                <a:gd name="T13" fmla="*/ 10 h 12"/>
                <a:gd name="T14" fmla="*/ 24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97AF5028-5EE4-FF85-1674-D0C2168ABA1B}"/>
                </a:ext>
              </a:extLst>
            </p:cNvPr>
            <p:cNvSpPr/>
            <p:nvPr/>
          </p:nvSpPr>
          <p:spPr bwMode="auto">
            <a:xfrm>
              <a:off x="5816600" y="2544763"/>
              <a:ext cx="207963" cy="84138"/>
            </a:xfrm>
            <a:custGeom>
              <a:avLst/>
              <a:gdLst>
                <a:gd name="T0" fmla="*/ 24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0 w 27"/>
                <a:gd name="T7" fmla="*/ 1 h 11"/>
                <a:gd name="T8" fmla="*/ 3 w 27"/>
                <a:gd name="T9" fmla="*/ 0 h 11"/>
                <a:gd name="T10" fmla="*/ 25 w 27"/>
                <a:gd name="T11" fmla="*/ 7 h 11"/>
                <a:gd name="T12" fmla="*/ 26 w 27"/>
                <a:gd name="T13" fmla="*/ 10 h 11"/>
                <a:gd name="T14" fmla="*/ 24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8" name="Freeform 55">
              <a:extLst>
                <a:ext uri="{FF2B5EF4-FFF2-40B4-BE49-F238E27FC236}">
                  <a16:creationId xmlns:a16="http://schemas.microsoft.com/office/drawing/2014/main" id="{CB34D4FA-D074-9614-A34E-860701C0ADF0}"/>
                </a:ext>
              </a:extLst>
            </p:cNvPr>
            <p:cNvSpPr/>
            <p:nvPr/>
          </p:nvSpPr>
          <p:spPr bwMode="auto">
            <a:xfrm>
              <a:off x="5978525" y="2436813"/>
              <a:ext cx="198438" cy="92075"/>
            </a:xfrm>
            <a:custGeom>
              <a:avLst/>
              <a:gdLst>
                <a:gd name="T0" fmla="*/ 24 w 26"/>
                <a:gd name="T1" fmla="*/ 12 h 12"/>
                <a:gd name="T2" fmla="*/ 23 w 26"/>
                <a:gd name="T3" fmla="*/ 12 h 12"/>
                <a:gd name="T4" fmla="*/ 1 w 26"/>
                <a:gd name="T5" fmla="*/ 5 h 12"/>
                <a:gd name="T6" fmla="*/ 0 w 26"/>
                <a:gd name="T7" fmla="*/ 2 h 12"/>
                <a:gd name="T8" fmla="*/ 2 w 26"/>
                <a:gd name="T9" fmla="*/ 1 h 12"/>
                <a:gd name="T10" fmla="*/ 25 w 26"/>
                <a:gd name="T11" fmla="*/ 8 h 12"/>
                <a:gd name="T12" fmla="*/ 26 w 26"/>
                <a:gd name="T13" fmla="*/ 10 h 12"/>
                <a:gd name="T14" fmla="*/ 24 w 2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2">
                  <a:moveTo>
                    <a:pt x="24" y="12"/>
                  </a:moveTo>
                  <a:cubicBezTo>
                    <a:pt x="24" y="12"/>
                    <a:pt x="24" y="12"/>
                    <a:pt x="23" y="1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9" name="Freeform 56">
              <a:extLst>
                <a:ext uri="{FF2B5EF4-FFF2-40B4-BE49-F238E27FC236}">
                  <a16:creationId xmlns:a16="http://schemas.microsoft.com/office/drawing/2014/main" id="{59321B71-3C76-F066-0015-8EE058DBE4C8}"/>
                </a:ext>
              </a:extLst>
            </p:cNvPr>
            <p:cNvSpPr/>
            <p:nvPr/>
          </p:nvSpPr>
          <p:spPr bwMode="auto">
            <a:xfrm>
              <a:off x="4264025" y="1296988"/>
              <a:ext cx="1760538" cy="908050"/>
            </a:xfrm>
            <a:custGeom>
              <a:avLst/>
              <a:gdLst>
                <a:gd name="T0" fmla="*/ 226 w 229"/>
                <a:gd name="T1" fmla="*/ 118 h 118"/>
                <a:gd name="T2" fmla="*/ 225 w 229"/>
                <a:gd name="T3" fmla="*/ 118 h 118"/>
                <a:gd name="T4" fmla="*/ 224 w 229"/>
                <a:gd name="T5" fmla="*/ 116 h 118"/>
                <a:gd name="T6" fmla="*/ 195 w 229"/>
                <a:gd name="T7" fmla="*/ 36 h 118"/>
                <a:gd name="T8" fmla="*/ 181 w 229"/>
                <a:gd name="T9" fmla="*/ 4 h 118"/>
                <a:gd name="T10" fmla="*/ 134 w 229"/>
                <a:gd name="T11" fmla="*/ 22 h 118"/>
                <a:gd name="T12" fmla="*/ 113 w 229"/>
                <a:gd name="T13" fmla="*/ 32 h 118"/>
                <a:gd name="T14" fmla="*/ 66 w 229"/>
                <a:gd name="T15" fmla="*/ 50 h 118"/>
                <a:gd name="T16" fmla="*/ 4 w 229"/>
                <a:gd name="T17" fmla="*/ 75 h 118"/>
                <a:gd name="T18" fmla="*/ 1 w 229"/>
                <a:gd name="T19" fmla="*/ 75 h 118"/>
                <a:gd name="T20" fmla="*/ 2 w 229"/>
                <a:gd name="T21" fmla="*/ 72 h 118"/>
                <a:gd name="T22" fmla="*/ 65 w 229"/>
                <a:gd name="T23" fmla="*/ 46 h 118"/>
                <a:gd name="T24" fmla="*/ 112 w 229"/>
                <a:gd name="T25" fmla="*/ 28 h 118"/>
                <a:gd name="T26" fmla="*/ 132 w 229"/>
                <a:gd name="T27" fmla="*/ 18 h 118"/>
                <a:gd name="T28" fmla="*/ 182 w 229"/>
                <a:gd name="T29" fmla="*/ 0 h 118"/>
                <a:gd name="T30" fmla="*/ 185 w 229"/>
                <a:gd name="T31" fmla="*/ 1 h 118"/>
                <a:gd name="T32" fmla="*/ 199 w 229"/>
                <a:gd name="T33" fmla="*/ 35 h 118"/>
                <a:gd name="T34" fmla="*/ 226 w 229"/>
                <a:gd name="T35" fmla="*/ 106 h 118"/>
                <a:gd name="T36" fmla="*/ 228 w 229"/>
                <a:gd name="T37" fmla="*/ 107 h 118"/>
                <a:gd name="T38" fmla="*/ 227 w 229"/>
                <a:gd name="T39" fmla="*/ 117 h 118"/>
                <a:gd name="T40" fmla="*/ 226 w 229"/>
                <a:gd name="T4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9" h="118">
                  <a:moveTo>
                    <a:pt x="226" y="118"/>
                  </a:moveTo>
                  <a:cubicBezTo>
                    <a:pt x="226" y="118"/>
                    <a:pt x="225" y="118"/>
                    <a:pt x="225" y="118"/>
                  </a:cubicBezTo>
                  <a:cubicBezTo>
                    <a:pt x="225" y="118"/>
                    <a:pt x="224" y="117"/>
                    <a:pt x="224" y="116"/>
                  </a:cubicBezTo>
                  <a:cubicBezTo>
                    <a:pt x="219" y="89"/>
                    <a:pt x="207" y="62"/>
                    <a:pt x="195" y="36"/>
                  </a:cubicBezTo>
                  <a:cubicBezTo>
                    <a:pt x="191" y="26"/>
                    <a:pt x="186" y="15"/>
                    <a:pt x="181" y="4"/>
                  </a:cubicBezTo>
                  <a:cubicBezTo>
                    <a:pt x="163" y="7"/>
                    <a:pt x="149" y="14"/>
                    <a:pt x="134" y="22"/>
                  </a:cubicBezTo>
                  <a:cubicBezTo>
                    <a:pt x="127" y="25"/>
                    <a:pt x="121" y="29"/>
                    <a:pt x="113" y="32"/>
                  </a:cubicBezTo>
                  <a:cubicBezTo>
                    <a:pt x="98" y="39"/>
                    <a:pt x="82" y="44"/>
                    <a:pt x="66" y="50"/>
                  </a:cubicBezTo>
                  <a:cubicBezTo>
                    <a:pt x="45" y="57"/>
                    <a:pt x="24" y="65"/>
                    <a:pt x="4" y="75"/>
                  </a:cubicBezTo>
                  <a:cubicBezTo>
                    <a:pt x="3" y="76"/>
                    <a:pt x="1" y="76"/>
                    <a:pt x="1" y="75"/>
                  </a:cubicBezTo>
                  <a:cubicBezTo>
                    <a:pt x="0" y="74"/>
                    <a:pt x="1" y="72"/>
                    <a:pt x="2" y="72"/>
                  </a:cubicBezTo>
                  <a:cubicBezTo>
                    <a:pt x="22" y="61"/>
                    <a:pt x="44" y="53"/>
                    <a:pt x="65" y="46"/>
                  </a:cubicBezTo>
                  <a:cubicBezTo>
                    <a:pt x="80" y="41"/>
                    <a:pt x="96" y="35"/>
                    <a:pt x="112" y="28"/>
                  </a:cubicBezTo>
                  <a:cubicBezTo>
                    <a:pt x="119" y="25"/>
                    <a:pt x="126" y="22"/>
                    <a:pt x="132" y="18"/>
                  </a:cubicBezTo>
                  <a:cubicBezTo>
                    <a:pt x="148" y="10"/>
                    <a:pt x="163" y="2"/>
                    <a:pt x="182" y="0"/>
                  </a:cubicBezTo>
                  <a:cubicBezTo>
                    <a:pt x="183" y="0"/>
                    <a:pt x="184" y="0"/>
                    <a:pt x="185" y="1"/>
                  </a:cubicBezTo>
                  <a:cubicBezTo>
                    <a:pt x="189" y="12"/>
                    <a:pt x="194" y="23"/>
                    <a:pt x="199" y="35"/>
                  </a:cubicBezTo>
                  <a:cubicBezTo>
                    <a:pt x="209" y="58"/>
                    <a:pt x="220" y="81"/>
                    <a:pt x="226" y="106"/>
                  </a:cubicBezTo>
                  <a:cubicBezTo>
                    <a:pt x="226" y="106"/>
                    <a:pt x="227" y="106"/>
                    <a:pt x="228" y="107"/>
                  </a:cubicBezTo>
                  <a:cubicBezTo>
                    <a:pt x="229" y="111"/>
                    <a:pt x="229" y="114"/>
                    <a:pt x="227" y="117"/>
                  </a:cubicBezTo>
                  <a:cubicBezTo>
                    <a:pt x="227" y="118"/>
                    <a:pt x="226" y="118"/>
                    <a:pt x="226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0" name="Freeform 57">
              <a:extLst>
                <a:ext uri="{FF2B5EF4-FFF2-40B4-BE49-F238E27FC236}">
                  <a16:creationId xmlns:a16="http://schemas.microsoft.com/office/drawing/2014/main" id="{75FCB42E-5DD8-BDF1-0B0B-383267CB5E5E}"/>
                </a:ext>
              </a:extLst>
            </p:cNvPr>
            <p:cNvSpPr/>
            <p:nvPr/>
          </p:nvSpPr>
          <p:spPr bwMode="auto">
            <a:xfrm>
              <a:off x="5978525" y="3436938"/>
              <a:ext cx="68263" cy="153988"/>
            </a:xfrm>
            <a:custGeom>
              <a:avLst/>
              <a:gdLst>
                <a:gd name="T0" fmla="*/ 1 w 9"/>
                <a:gd name="T1" fmla="*/ 20 h 20"/>
                <a:gd name="T2" fmla="*/ 3 w 9"/>
                <a:gd name="T3" fmla="*/ 10 h 20"/>
                <a:gd name="T4" fmla="*/ 4 w 9"/>
                <a:gd name="T5" fmla="*/ 1 h 20"/>
                <a:gd name="T6" fmla="*/ 8 w 9"/>
                <a:gd name="T7" fmla="*/ 0 h 20"/>
                <a:gd name="T8" fmla="*/ 7 w 9"/>
                <a:gd name="T9" fmla="*/ 11 h 20"/>
                <a:gd name="T10" fmla="*/ 5 w 9"/>
                <a:gd name="T11" fmla="*/ 19 h 20"/>
                <a:gd name="T12" fmla="*/ 1 w 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0">
                  <a:moveTo>
                    <a:pt x="1" y="20"/>
                  </a:moveTo>
                  <a:cubicBezTo>
                    <a:pt x="0" y="17"/>
                    <a:pt x="1" y="13"/>
                    <a:pt x="3" y="10"/>
                  </a:cubicBezTo>
                  <a:cubicBezTo>
                    <a:pt x="4" y="6"/>
                    <a:pt x="5" y="3"/>
                    <a:pt x="4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3"/>
                    <a:pt x="8" y="7"/>
                    <a:pt x="7" y="11"/>
                  </a:cubicBezTo>
                  <a:cubicBezTo>
                    <a:pt x="5" y="14"/>
                    <a:pt x="4" y="17"/>
                    <a:pt x="5" y="19"/>
                  </a:cubicBezTo>
                  <a:lnTo>
                    <a:pt x="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1" name="Freeform 58">
              <a:extLst>
                <a:ext uri="{FF2B5EF4-FFF2-40B4-BE49-F238E27FC236}">
                  <a16:creationId xmlns:a16="http://schemas.microsoft.com/office/drawing/2014/main" id="{1E19898F-1646-43AC-336C-7B155C77FC07}"/>
                </a:ext>
              </a:extLst>
            </p:cNvPr>
            <p:cNvSpPr/>
            <p:nvPr/>
          </p:nvSpPr>
          <p:spPr bwMode="auto">
            <a:xfrm>
              <a:off x="6054725" y="3398838"/>
              <a:ext cx="61913" cy="138113"/>
            </a:xfrm>
            <a:custGeom>
              <a:avLst/>
              <a:gdLst>
                <a:gd name="T0" fmla="*/ 4 w 8"/>
                <a:gd name="T1" fmla="*/ 18 h 18"/>
                <a:gd name="T2" fmla="*/ 0 w 8"/>
                <a:gd name="T3" fmla="*/ 18 h 18"/>
                <a:gd name="T4" fmla="*/ 4 w 8"/>
                <a:gd name="T5" fmla="*/ 0 h 18"/>
                <a:gd name="T6" fmla="*/ 8 w 8"/>
                <a:gd name="T7" fmla="*/ 2 h 18"/>
                <a:gd name="T8" fmla="*/ 4 w 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8">
                  <a:moveTo>
                    <a:pt x="4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" y="13"/>
                    <a:pt x="2" y="6"/>
                    <a:pt x="4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6"/>
                    <a:pt x="5" y="12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2" name="Freeform 59">
              <a:extLst>
                <a:ext uri="{FF2B5EF4-FFF2-40B4-BE49-F238E27FC236}">
                  <a16:creationId xmlns:a16="http://schemas.microsoft.com/office/drawing/2014/main" id="{A48E11CE-42BD-B47D-0FD8-70E611EBFCF6}"/>
                </a:ext>
              </a:extLst>
            </p:cNvPr>
            <p:cNvSpPr/>
            <p:nvPr/>
          </p:nvSpPr>
          <p:spPr bwMode="auto">
            <a:xfrm>
              <a:off x="6130925" y="3368675"/>
              <a:ext cx="61913" cy="122238"/>
            </a:xfrm>
            <a:custGeom>
              <a:avLst/>
              <a:gdLst>
                <a:gd name="T0" fmla="*/ 3 w 8"/>
                <a:gd name="T1" fmla="*/ 16 h 16"/>
                <a:gd name="T2" fmla="*/ 0 w 8"/>
                <a:gd name="T3" fmla="*/ 15 h 16"/>
                <a:gd name="T4" fmla="*/ 3 w 8"/>
                <a:gd name="T5" fmla="*/ 2 h 16"/>
                <a:gd name="T6" fmla="*/ 7 w 8"/>
                <a:gd name="T7" fmla="*/ 0 h 16"/>
                <a:gd name="T8" fmla="*/ 3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3" y="16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4" y="6"/>
                    <a:pt x="4" y="3"/>
                    <a:pt x="3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4"/>
                    <a:pt x="7" y="9"/>
                    <a:pt x="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3" name="Freeform 60">
              <a:extLst>
                <a:ext uri="{FF2B5EF4-FFF2-40B4-BE49-F238E27FC236}">
                  <a16:creationId xmlns:a16="http://schemas.microsoft.com/office/drawing/2014/main" id="{EBDE402B-688A-D83B-AE86-C7BA8052D3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8050" y="3144838"/>
              <a:ext cx="38100" cy="123825"/>
            </a:xfrm>
            <a:custGeom>
              <a:avLst/>
              <a:gdLst>
                <a:gd name="T0" fmla="*/ 3 w 5"/>
                <a:gd name="T1" fmla="*/ 16 h 16"/>
                <a:gd name="T2" fmla="*/ 3 w 5"/>
                <a:gd name="T3" fmla="*/ 16 h 16"/>
                <a:gd name="T4" fmla="*/ 1 w 5"/>
                <a:gd name="T5" fmla="*/ 13 h 16"/>
                <a:gd name="T6" fmla="*/ 0 w 5"/>
                <a:gd name="T7" fmla="*/ 0 h 16"/>
                <a:gd name="T8" fmla="*/ 4 w 5"/>
                <a:gd name="T9" fmla="*/ 0 h 16"/>
                <a:gd name="T10" fmla="*/ 5 w 5"/>
                <a:gd name="T11" fmla="*/ 13 h 16"/>
                <a:gd name="T12" fmla="*/ 5 w 5"/>
                <a:gd name="T13" fmla="*/ 13 h 16"/>
                <a:gd name="T14" fmla="*/ 3 w 5"/>
                <a:gd name="T15" fmla="*/ 16 h 16"/>
                <a:gd name="T16" fmla="*/ 3 w 5"/>
                <a:gd name="T17" fmla="*/ 13 h 16"/>
                <a:gd name="T18" fmla="*/ 5 w 5"/>
                <a:gd name="T19" fmla="*/ 13 h 16"/>
                <a:gd name="T20" fmla="*/ 3 w 5"/>
                <a:gd name="T21" fmla="*/ 12 h 16"/>
                <a:gd name="T22" fmla="*/ 3 w 5"/>
                <a:gd name="T23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16">
                  <a:moveTo>
                    <a:pt x="3" y="16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5"/>
                    <a:pt x="1" y="13"/>
                  </a:cubicBezTo>
                  <a:cubicBezTo>
                    <a:pt x="1" y="9"/>
                    <a:pt x="1" y="4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4"/>
                    <a:pt x="5" y="9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6"/>
                    <a:pt x="3" y="16"/>
                  </a:cubicBezTo>
                  <a:close/>
                  <a:moveTo>
                    <a:pt x="3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lnTo>
                    <a:pt x="3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4" name="Freeform 61">
              <a:extLst>
                <a:ext uri="{FF2B5EF4-FFF2-40B4-BE49-F238E27FC236}">
                  <a16:creationId xmlns:a16="http://schemas.microsoft.com/office/drawing/2014/main" id="{A326FD93-3C25-8160-F8DA-6B8966CEB175}"/>
                </a:ext>
              </a:extLst>
            </p:cNvPr>
            <p:cNvSpPr/>
            <p:nvPr/>
          </p:nvSpPr>
          <p:spPr bwMode="auto">
            <a:xfrm>
              <a:off x="4779963" y="3160713"/>
              <a:ext cx="38100" cy="114300"/>
            </a:xfrm>
            <a:custGeom>
              <a:avLst/>
              <a:gdLst>
                <a:gd name="T0" fmla="*/ 0 w 5"/>
                <a:gd name="T1" fmla="*/ 15 h 15"/>
                <a:gd name="T2" fmla="*/ 1 w 5"/>
                <a:gd name="T3" fmla="*/ 0 h 15"/>
                <a:gd name="T4" fmla="*/ 5 w 5"/>
                <a:gd name="T5" fmla="*/ 0 h 15"/>
                <a:gd name="T6" fmla="*/ 4 w 5"/>
                <a:gd name="T7" fmla="*/ 15 h 15"/>
                <a:gd name="T8" fmla="*/ 0 w 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0" y="15"/>
                  </a:moveTo>
                  <a:cubicBezTo>
                    <a:pt x="0" y="9"/>
                    <a:pt x="0" y="4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4"/>
                    <a:pt x="4" y="9"/>
                    <a:pt x="4" y="15"/>
                  </a:cubicBez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5" name="Freeform 62">
              <a:extLst>
                <a:ext uri="{FF2B5EF4-FFF2-40B4-BE49-F238E27FC236}">
                  <a16:creationId xmlns:a16="http://schemas.microsoft.com/office/drawing/2014/main" id="{2F3633C5-05D3-4A99-30C6-491545156FF9}"/>
                </a:ext>
              </a:extLst>
            </p:cNvPr>
            <p:cNvSpPr/>
            <p:nvPr/>
          </p:nvSpPr>
          <p:spPr bwMode="auto">
            <a:xfrm>
              <a:off x="4864100" y="3190875"/>
              <a:ext cx="38100" cy="84138"/>
            </a:xfrm>
            <a:custGeom>
              <a:avLst/>
              <a:gdLst>
                <a:gd name="T0" fmla="*/ 1 w 5"/>
                <a:gd name="T1" fmla="*/ 11 h 11"/>
                <a:gd name="T2" fmla="*/ 1 w 5"/>
                <a:gd name="T3" fmla="*/ 0 h 11"/>
                <a:gd name="T4" fmla="*/ 5 w 5"/>
                <a:gd name="T5" fmla="*/ 1 h 11"/>
                <a:gd name="T6" fmla="*/ 5 w 5"/>
                <a:gd name="T7" fmla="*/ 11 h 11"/>
                <a:gd name="T8" fmla="*/ 1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1" y="11"/>
                  </a:moveTo>
                  <a:cubicBezTo>
                    <a:pt x="0" y="7"/>
                    <a:pt x="0" y="3"/>
                    <a:pt x="1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4"/>
                    <a:pt x="4" y="7"/>
                    <a:pt x="5" y="11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C8070299-C9FF-950A-49C7-A273BB318CFB}"/>
              </a:ext>
            </a:extLst>
          </p:cNvPr>
          <p:cNvSpPr/>
          <p:nvPr/>
        </p:nvSpPr>
        <p:spPr>
          <a:xfrm>
            <a:off x="6384058" y="3821246"/>
            <a:ext cx="420568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请在此处填入你需要的内容。请在此处填入你需要的内容。请在此处填入你需要的内容。请在此处填入你需要的内容。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A5200A4-4E3B-040C-4C58-3F505FB5E029}"/>
              </a:ext>
            </a:extLst>
          </p:cNvPr>
          <p:cNvSpPr txBox="1"/>
          <p:nvPr/>
        </p:nvSpPr>
        <p:spPr>
          <a:xfrm>
            <a:off x="6359278" y="3132039"/>
            <a:ext cx="265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单击输入标题文字</a:t>
            </a: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BDFCC20-E878-C5CF-E4EE-63455D7DF4F3}"/>
              </a:ext>
            </a:extLst>
          </p:cNvPr>
          <p:cNvCxnSpPr/>
          <p:nvPr/>
        </p:nvCxnSpPr>
        <p:spPr>
          <a:xfrm>
            <a:off x="6420055" y="3716620"/>
            <a:ext cx="3164582" cy="0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DAC603B9-28B6-1322-0C80-F3E0A39C87FF}"/>
              </a:ext>
            </a:extLst>
          </p:cNvPr>
          <p:cNvSpPr/>
          <p:nvPr/>
        </p:nvSpPr>
        <p:spPr>
          <a:xfrm>
            <a:off x="6353559" y="4982155"/>
            <a:ext cx="423618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You can click here to enter your text. You can click here to enter your text. You can click here to enter your text. </a:t>
            </a:r>
          </a:p>
        </p:txBody>
      </p:sp>
    </p:spTree>
    <p:extLst>
      <p:ext uri="{BB962C8B-B14F-4D97-AF65-F5344CB8AC3E}">
        <p14:creationId xmlns:p14="http://schemas.microsoft.com/office/powerpoint/2010/main" val="128686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10F614CE-7F4C-1769-42EA-2203F149114F}"/>
              </a:ext>
            </a:extLst>
          </p:cNvPr>
          <p:cNvSpPr/>
          <p:nvPr/>
        </p:nvSpPr>
        <p:spPr>
          <a:xfrm>
            <a:off x="6421592" y="3623255"/>
            <a:ext cx="4062030" cy="235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请在此处填入你需要的内容。请在此处填入你需要的内容。请在此处填入你需要的内容。请在此处填入你需要的内容。请在此处填入你需要的内容。请在此处填入你需要的内容。请在此处填入你需要的内容。请在此处填入你需要的内容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1900348-778C-EBD8-1755-B75E670EA34D}"/>
              </a:ext>
            </a:extLst>
          </p:cNvPr>
          <p:cNvSpPr txBox="1"/>
          <p:nvPr/>
        </p:nvSpPr>
        <p:spPr>
          <a:xfrm>
            <a:off x="6409109" y="3124158"/>
            <a:ext cx="202429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rPr>
              <a:t>单击输入标题文字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94726A4-B1EE-7DB4-2539-6762A28DA821}"/>
              </a:ext>
            </a:extLst>
          </p:cNvPr>
          <p:cNvCxnSpPr/>
          <p:nvPr/>
        </p:nvCxnSpPr>
        <p:spPr>
          <a:xfrm>
            <a:off x="6484887" y="3605109"/>
            <a:ext cx="3164582" cy="0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29C26D-0687-CC5C-1DBE-B0AA3A46F2C4}"/>
              </a:ext>
            </a:extLst>
          </p:cNvPr>
          <p:cNvGrpSpPr/>
          <p:nvPr/>
        </p:nvGrpSpPr>
        <p:grpSpPr>
          <a:xfrm>
            <a:off x="1152525" y="2618317"/>
            <a:ext cx="4770745" cy="3404127"/>
            <a:chOff x="5364163" y="392113"/>
            <a:chExt cx="1219200" cy="869950"/>
          </a:xfrm>
          <a:solidFill>
            <a:srgbClr val="5B9BD5">
              <a:lumMod val="50000"/>
            </a:srgbClr>
          </a:solidFill>
        </p:grpSpPr>
        <p:sp>
          <p:nvSpPr>
            <p:cNvPr id="14" name="Freeform 169">
              <a:extLst>
                <a:ext uri="{FF2B5EF4-FFF2-40B4-BE49-F238E27FC236}">
                  <a16:creationId xmlns:a16="http://schemas.microsoft.com/office/drawing/2014/main" id="{E7E27D4F-5868-1EA3-D3DB-7C18D785BA45}"/>
                </a:ext>
              </a:extLst>
            </p:cNvPr>
            <p:cNvSpPr/>
            <p:nvPr/>
          </p:nvSpPr>
          <p:spPr bwMode="auto">
            <a:xfrm>
              <a:off x="5903913" y="633413"/>
              <a:ext cx="44450" cy="22225"/>
            </a:xfrm>
            <a:custGeom>
              <a:avLst/>
              <a:gdLst>
                <a:gd name="T0" fmla="*/ 57 w 57"/>
                <a:gd name="T1" fmla="*/ 27 h 29"/>
                <a:gd name="T2" fmla="*/ 19 w 57"/>
                <a:gd name="T3" fmla="*/ 17 h 29"/>
                <a:gd name="T4" fmla="*/ 5 w 57"/>
                <a:gd name="T5" fmla="*/ 22 h 29"/>
                <a:gd name="T6" fmla="*/ 0 w 57"/>
                <a:gd name="T7" fmla="*/ 13 h 29"/>
                <a:gd name="T8" fmla="*/ 57 w 57"/>
                <a:gd name="T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9">
                  <a:moveTo>
                    <a:pt x="57" y="27"/>
                  </a:moveTo>
                  <a:cubicBezTo>
                    <a:pt x="44" y="29"/>
                    <a:pt x="37" y="14"/>
                    <a:pt x="19" y="17"/>
                  </a:cubicBezTo>
                  <a:cubicBezTo>
                    <a:pt x="13" y="18"/>
                    <a:pt x="13" y="24"/>
                    <a:pt x="5" y="22"/>
                  </a:cubicBezTo>
                  <a:cubicBezTo>
                    <a:pt x="2" y="20"/>
                    <a:pt x="0" y="18"/>
                    <a:pt x="0" y="13"/>
                  </a:cubicBezTo>
                  <a:cubicBezTo>
                    <a:pt x="19" y="0"/>
                    <a:pt x="48" y="12"/>
                    <a:pt x="5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" name="Freeform 170">
              <a:extLst>
                <a:ext uri="{FF2B5EF4-FFF2-40B4-BE49-F238E27FC236}">
                  <a16:creationId xmlns:a16="http://schemas.microsoft.com/office/drawing/2014/main" id="{63B8594A-1CAB-7FA9-7DFA-E58267A978B9}"/>
                </a:ext>
              </a:extLst>
            </p:cNvPr>
            <p:cNvSpPr/>
            <p:nvPr/>
          </p:nvSpPr>
          <p:spPr bwMode="auto">
            <a:xfrm>
              <a:off x="6018213" y="646113"/>
              <a:ext cx="39688" cy="39688"/>
            </a:xfrm>
            <a:custGeom>
              <a:avLst/>
              <a:gdLst>
                <a:gd name="T0" fmla="*/ 50 w 51"/>
                <a:gd name="T1" fmla="*/ 3 h 50"/>
                <a:gd name="T2" fmla="*/ 51 w 51"/>
                <a:gd name="T3" fmla="*/ 11 h 50"/>
                <a:gd name="T4" fmla="*/ 49 w 51"/>
                <a:gd name="T5" fmla="*/ 14 h 50"/>
                <a:gd name="T6" fmla="*/ 30 w 51"/>
                <a:gd name="T7" fmla="*/ 11 h 50"/>
                <a:gd name="T8" fmla="*/ 42 w 51"/>
                <a:gd name="T9" fmla="*/ 29 h 50"/>
                <a:gd name="T10" fmla="*/ 25 w 51"/>
                <a:gd name="T11" fmla="*/ 23 h 50"/>
                <a:gd name="T12" fmla="*/ 15 w 51"/>
                <a:gd name="T13" fmla="*/ 46 h 50"/>
                <a:gd name="T14" fmla="*/ 1 w 51"/>
                <a:gd name="T15" fmla="*/ 36 h 50"/>
                <a:gd name="T16" fmla="*/ 19 w 51"/>
                <a:gd name="T17" fmla="*/ 3 h 50"/>
                <a:gd name="T18" fmla="*/ 50 w 51"/>
                <a:gd name="T19" fmla="*/ 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0">
                  <a:moveTo>
                    <a:pt x="50" y="3"/>
                  </a:moveTo>
                  <a:cubicBezTo>
                    <a:pt x="51" y="8"/>
                    <a:pt x="50" y="7"/>
                    <a:pt x="51" y="11"/>
                  </a:cubicBezTo>
                  <a:cubicBezTo>
                    <a:pt x="49" y="11"/>
                    <a:pt x="49" y="12"/>
                    <a:pt x="49" y="14"/>
                  </a:cubicBezTo>
                  <a:cubicBezTo>
                    <a:pt x="39" y="14"/>
                    <a:pt x="36" y="8"/>
                    <a:pt x="30" y="11"/>
                  </a:cubicBezTo>
                  <a:cubicBezTo>
                    <a:pt x="33" y="18"/>
                    <a:pt x="45" y="21"/>
                    <a:pt x="42" y="29"/>
                  </a:cubicBezTo>
                  <a:cubicBezTo>
                    <a:pt x="33" y="30"/>
                    <a:pt x="32" y="23"/>
                    <a:pt x="25" y="23"/>
                  </a:cubicBezTo>
                  <a:cubicBezTo>
                    <a:pt x="18" y="27"/>
                    <a:pt x="19" y="39"/>
                    <a:pt x="15" y="46"/>
                  </a:cubicBezTo>
                  <a:cubicBezTo>
                    <a:pt x="6" y="50"/>
                    <a:pt x="0" y="44"/>
                    <a:pt x="1" y="36"/>
                  </a:cubicBezTo>
                  <a:cubicBezTo>
                    <a:pt x="6" y="31"/>
                    <a:pt x="12" y="13"/>
                    <a:pt x="19" y="3"/>
                  </a:cubicBezTo>
                  <a:cubicBezTo>
                    <a:pt x="30" y="0"/>
                    <a:pt x="42" y="1"/>
                    <a:pt x="5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6" name="Freeform 171">
              <a:extLst>
                <a:ext uri="{FF2B5EF4-FFF2-40B4-BE49-F238E27FC236}">
                  <a16:creationId xmlns:a16="http://schemas.microsoft.com/office/drawing/2014/main" id="{06D31C73-DBDB-2323-AC5C-02EEC587E3D3}"/>
                </a:ext>
              </a:extLst>
            </p:cNvPr>
            <p:cNvSpPr/>
            <p:nvPr/>
          </p:nvSpPr>
          <p:spPr bwMode="auto">
            <a:xfrm>
              <a:off x="5761038" y="646113"/>
              <a:ext cx="44450" cy="36513"/>
            </a:xfrm>
            <a:custGeom>
              <a:avLst/>
              <a:gdLst>
                <a:gd name="T0" fmla="*/ 56 w 56"/>
                <a:gd name="T1" fmla="*/ 23 h 47"/>
                <a:gd name="T2" fmla="*/ 54 w 56"/>
                <a:gd name="T3" fmla="*/ 26 h 47"/>
                <a:gd name="T4" fmla="*/ 37 w 56"/>
                <a:gd name="T5" fmla="*/ 25 h 47"/>
                <a:gd name="T6" fmla="*/ 0 w 56"/>
                <a:gd name="T7" fmla="*/ 47 h 47"/>
                <a:gd name="T8" fmla="*/ 56 w 56"/>
                <a:gd name="T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7">
                  <a:moveTo>
                    <a:pt x="56" y="23"/>
                  </a:moveTo>
                  <a:cubicBezTo>
                    <a:pt x="54" y="23"/>
                    <a:pt x="55" y="25"/>
                    <a:pt x="54" y="26"/>
                  </a:cubicBezTo>
                  <a:cubicBezTo>
                    <a:pt x="47" y="29"/>
                    <a:pt x="43" y="24"/>
                    <a:pt x="37" y="25"/>
                  </a:cubicBezTo>
                  <a:cubicBezTo>
                    <a:pt x="20" y="26"/>
                    <a:pt x="11" y="44"/>
                    <a:pt x="0" y="47"/>
                  </a:cubicBezTo>
                  <a:cubicBezTo>
                    <a:pt x="5" y="26"/>
                    <a:pt x="40" y="0"/>
                    <a:pt x="5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" name="Freeform 172">
              <a:extLst>
                <a:ext uri="{FF2B5EF4-FFF2-40B4-BE49-F238E27FC236}">
                  <a16:creationId xmlns:a16="http://schemas.microsoft.com/office/drawing/2014/main" id="{C1EDA846-75B5-73A5-C473-F5F7B4E9CC89}"/>
                </a:ext>
              </a:extLst>
            </p:cNvPr>
            <p:cNvSpPr/>
            <p:nvPr/>
          </p:nvSpPr>
          <p:spPr bwMode="auto">
            <a:xfrm>
              <a:off x="5911851" y="673101"/>
              <a:ext cx="26988" cy="34925"/>
            </a:xfrm>
            <a:custGeom>
              <a:avLst/>
              <a:gdLst>
                <a:gd name="T0" fmla="*/ 27 w 35"/>
                <a:gd name="T1" fmla="*/ 13 h 46"/>
                <a:gd name="T2" fmla="*/ 19 w 35"/>
                <a:gd name="T3" fmla="*/ 19 h 46"/>
                <a:gd name="T4" fmla="*/ 35 w 35"/>
                <a:gd name="T5" fmla="*/ 36 h 46"/>
                <a:gd name="T6" fmla="*/ 20 w 35"/>
                <a:gd name="T7" fmla="*/ 46 h 46"/>
                <a:gd name="T8" fmla="*/ 0 w 35"/>
                <a:gd name="T9" fmla="*/ 17 h 46"/>
                <a:gd name="T10" fmla="*/ 27 w 35"/>
                <a:gd name="T11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6">
                  <a:moveTo>
                    <a:pt x="27" y="13"/>
                  </a:moveTo>
                  <a:cubicBezTo>
                    <a:pt x="27" y="18"/>
                    <a:pt x="23" y="19"/>
                    <a:pt x="19" y="19"/>
                  </a:cubicBezTo>
                  <a:cubicBezTo>
                    <a:pt x="17" y="32"/>
                    <a:pt x="26" y="29"/>
                    <a:pt x="35" y="36"/>
                  </a:cubicBezTo>
                  <a:cubicBezTo>
                    <a:pt x="34" y="45"/>
                    <a:pt x="25" y="46"/>
                    <a:pt x="20" y="46"/>
                  </a:cubicBezTo>
                  <a:cubicBezTo>
                    <a:pt x="8" y="44"/>
                    <a:pt x="0" y="25"/>
                    <a:pt x="0" y="17"/>
                  </a:cubicBezTo>
                  <a:cubicBezTo>
                    <a:pt x="2" y="7"/>
                    <a:pt x="23" y="0"/>
                    <a:pt x="2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" name="Freeform 173">
              <a:extLst>
                <a:ext uri="{FF2B5EF4-FFF2-40B4-BE49-F238E27FC236}">
                  <a16:creationId xmlns:a16="http://schemas.microsoft.com/office/drawing/2014/main" id="{3BC35DBB-F6AB-E852-91DE-5E8BB3206DFA}"/>
                </a:ext>
              </a:extLst>
            </p:cNvPr>
            <p:cNvSpPr/>
            <p:nvPr/>
          </p:nvSpPr>
          <p:spPr bwMode="auto">
            <a:xfrm>
              <a:off x="5781676" y="693738"/>
              <a:ext cx="26988" cy="36513"/>
            </a:xfrm>
            <a:custGeom>
              <a:avLst/>
              <a:gdLst>
                <a:gd name="T0" fmla="*/ 33 w 35"/>
                <a:gd name="T1" fmla="*/ 15 h 46"/>
                <a:gd name="T2" fmla="*/ 16 w 35"/>
                <a:gd name="T3" fmla="*/ 25 h 46"/>
                <a:gd name="T4" fmla="*/ 35 w 35"/>
                <a:gd name="T5" fmla="*/ 36 h 46"/>
                <a:gd name="T6" fmla="*/ 11 w 35"/>
                <a:gd name="T7" fmla="*/ 39 h 46"/>
                <a:gd name="T8" fmla="*/ 2 w 35"/>
                <a:gd name="T9" fmla="*/ 22 h 46"/>
                <a:gd name="T10" fmla="*/ 33 w 35"/>
                <a:gd name="T11" fmla="*/ 1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6">
                  <a:moveTo>
                    <a:pt x="33" y="15"/>
                  </a:moveTo>
                  <a:cubicBezTo>
                    <a:pt x="32" y="26"/>
                    <a:pt x="20" y="19"/>
                    <a:pt x="16" y="25"/>
                  </a:cubicBezTo>
                  <a:cubicBezTo>
                    <a:pt x="17" y="38"/>
                    <a:pt x="31" y="26"/>
                    <a:pt x="35" y="36"/>
                  </a:cubicBezTo>
                  <a:cubicBezTo>
                    <a:pt x="30" y="46"/>
                    <a:pt x="15" y="43"/>
                    <a:pt x="11" y="39"/>
                  </a:cubicBezTo>
                  <a:cubicBezTo>
                    <a:pt x="9" y="36"/>
                    <a:pt x="2" y="25"/>
                    <a:pt x="2" y="22"/>
                  </a:cubicBezTo>
                  <a:cubicBezTo>
                    <a:pt x="0" y="5"/>
                    <a:pt x="24" y="0"/>
                    <a:pt x="3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9" name="Freeform 174">
              <a:extLst>
                <a:ext uri="{FF2B5EF4-FFF2-40B4-BE49-F238E27FC236}">
                  <a16:creationId xmlns:a16="http://schemas.microsoft.com/office/drawing/2014/main" id="{A4D705C8-B908-C2FD-727B-17BB5BED42E9}"/>
                </a:ext>
              </a:extLst>
            </p:cNvPr>
            <p:cNvSpPr/>
            <p:nvPr/>
          </p:nvSpPr>
          <p:spPr bwMode="auto">
            <a:xfrm>
              <a:off x="5661026" y="701676"/>
              <a:ext cx="58738" cy="31750"/>
            </a:xfrm>
            <a:custGeom>
              <a:avLst/>
              <a:gdLst>
                <a:gd name="T0" fmla="*/ 15 w 76"/>
                <a:gd name="T1" fmla="*/ 0 h 40"/>
                <a:gd name="T2" fmla="*/ 75 w 76"/>
                <a:gd name="T3" fmla="*/ 20 h 40"/>
                <a:gd name="T4" fmla="*/ 76 w 76"/>
                <a:gd name="T5" fmla="*/ 30 h 40"/>
                <a:gd name="T6" fmla="*/ 67 w 76"/>
                <a:gd name="T7" fmla="*/ 33 h 40"/>
                <a:gd name="T8" fmla="*/ 61 w 76"/>
                <a:gd name="T9" fmla="*/ 24 h 40"/>
                <a:gd name="T10" fmla="*/ 33 w 76"/>
                <a:gd name="T11" fmla="*/ 40 h 40"/>
                <a:gd name="T12" fmla="*/ 41 w 76"/>
                <a:gd name="T13" fmla="*/ 13 h 40"/>
                <a:gd name="T14" fmla="*/ 15 w 76"/>
                <a:gd name="T15" fmla="*/ 28 h 40"/>
                <a:gd name="T16" fmla="*/ 9 w 76"/>
                <a:gd name="T17" fmla="*/ 28 h 40"/>
                <a:gd name="T18" fmla="*/ 15 w 76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40">
                  <a:moveTo>
                    <a:pt x="15" y="0"/>
                  </a:moveTo>
                  <a:cubicBezTo>
                    <a:pt x="39" y="0"/>
                    <a:pt x="60" y="5"/>
                    <a:pt x="75" y="20"/>
                  </a:cubicBezTo>
                  <a:cubicBezTo>
                    <a:pt x="74" y="24"/>
                    <a:pt x="75" y="27"/>
                    <a:pt x="76" y="30"/>
                  </a:cubicBezTo>
                  <a:cubicBezTo>
                    <a:pt x="74" y="34"/>
                    <a:pt x="66" y="28"/>
                    <a:pt x="67" y="33"/>
                  </a:cubicBezTo>
                  <a:cubicBezTo>
                    <a:pt x="65" y="30"/>
                    <a:pt x="61" y="29"/>
                    <a:pt x="61" y="24"/>
                  </a:cubicBezTo>
                  <a:cubicBezTo>
                    <a:pt x="48" y="17"/>
                    <a:pt x="37" y="28"/>
                    <a:pt x="33" y="40"/>
                  </a:cubicBezTo>
                  <a:cubicBezTo>
                    <a:pt x="23" y="32"/>
                    <a:pt x="35" y="18"/>
                    <a:pt x="41" y="13"/>
                  </a:cubicBezTo>
                  <a:cubicBezTo>
                    <a:pt x="27" y="1"/>
                    <a:pt x="16" y="16"/>
                    <a:pt x="15" y="28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0" y="17"/>
                    <a:pt x="13" y="1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0" name="Freeform 175">
              <a:extLst>
                <a:ext uri="{FF2B5EF4-FFF2-40B4-BE49-F238E27FC236}">
                  <a16:creationId xmlns:a16="http://schemas.microsoft.com/office/drawing/2014/main" id="{123A6A24-6CF6-B46C-B1A4-844726AD5EFA}"/>
                </a:ext>
              </a:extLst>
            </p:cNvPr>
            <p:cNvSpPr/>
            <p:nvPr/>
          </p:nvSpPr>
          <p:spPr bwMode="auto">
            <a:xfrm>
              <a:off x="5835651" y="731838"/>
              <a:ext cx="68263" cy="34925"/>
            </a:xfrm>
            <a:custGeom>
              <a:avLst/>
              <a:gdLst>
                <a:gd name="T0" fmla="*/ 84 w 88"/>
                <a:gd name="T1" fmla="*/ 2 h 43"/>
                <a:gd name="T2" fmla="*/ 84 w 88"/>
                <a:gd name="T3" fmla="*/ 20 h 43"/>
                <a:gd name="T4" fmla="*/ 73 w 88"/>
                <a:gd name="T5" fmla="*/ 23 h 43"/>
                <a:gd name="T6" fmla="*/ 19 w 88"/>
                <a:gd name="T7" fmla="*/ 33 h 43"/>
                <a:gd name="T8" fmla="*/ 13 w 88"/>
                <a:gd name="T9" fmla="*/ 9 h 43"/>
                <a:gd name="T10" fmla="*/ 48 w 88"/>
                <a:gd name="T11" fmla="*/ 26 h 43"/>
                <a:gd name="T12" fmla="*/ 74 w 88"/>
                <a:gd name="T13" fmla="*/ 1 h 43"/>
                <a:gd name="T14" fmla="*/ 84 w 88"/>
                <a:gd name="T15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3">
                  <a:moveTo>
                    <a:pt x="84" y="2"/>
                  </a:moveTo>
                  <a:cubicBezTo>
                    <a:pt x="88" y="9"/>
                    <a:pt x="84" y="14"/>
                    <a:pt x="84" y="20"/>
                  </a:cubicBezTo>
                  <a:cubicBezTo>
                    <a:pt x="79" y="20"/>
                    <a:pt x="79" y="25"/>
                    <a:pt x="73" y="23"/>
                  </a:cubicBezTo>
                  <a:cubicBezTo>
                    <a:pt x="59" y="43"/>
                    <a:pt x="37" y="32"/>
                    <a:pt x="19" y="33"/>
                  </a:cubicBezTo>
                  <a:cubicBezTo>
                    <a:pt x="12" y="28"/>
                    <a:pt x="0" y="14"/>
                    <a:pt x="13" y="9"/>
                  </a:cubicBezTo>
                  <a:cubicBezTo>
                    <a:pt x="18" y="24"/>
                    <a:pt x="34" y="20"/>
                    <a:pt x="48" y="26"/>
                  </a:cubicBezTo>
                  <a:cubicBezTo>
                    <a:pt x="58" y="20"/>
                    <a:pt x="69" y="13"/>
                    <a:pt x="74" y="1"/>
                  </a:cubicBezTo>
                  <a:cubicBezTo>
                    <a:pt x="78" y="0"/>
                    <a:pt x="81" y="2"/>
                    <a:pt x="8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1" name="Freeform 176">
              <a:extLst>
                <a:ext uri="{FF2B5EF4-FFF2-40B4-BE49-F238E27FC236}">
                  <a16:creationId xmlns:a16="http://schemas.microsoft.com/office/drawing/2014/main" id="{5B3F8C3C-BE5A-3A66-580E-77DBD7A1BC90}"/>
                </a:ext>
              </a:extLst>
            </p:cNvPr>
            <p:cNvSpPr/>
            <p:nvPr/>
          </p:nvSpPr>
          <p:spPr bwMode="auto">
            <a:xfrm>
              <a:off x="5818188" y="742951"/>
              <a:ext cx="125413" cy="42863"/>
            </a:xfrm>
            <a:custGeom>
              <a:avLst/>
              <a:gdLst>
                <a:gd name="T0" fmla="*/ 161 w 161"/>
                <a:gd name="T1" fmla="*/ 2 h 55"/>
                <a:gd name="T2" fmla="*/ 143 w 161"/>
                <a:gd name="T3" fmla="*/ 28 h 55"/>
                <a:gd name="T4" fmla="*/ 52 w 161"/>
                <a:gd name="T5" fmla="*/ 54 h 55"/>
                <a:gd name="T6" fmla="*/ 0 w 161"/>
                <a:gd name="T7" fmla="*/ 40 h 55"/>
                <a:gd name="T8" fmla="*/ 107 w 161"/>
                <a:gd name="T9" fmla="*/ 35 h 55"/>
                <a:gd name="T10" fmla="*/ 137 w 161"/>
                <a:gd name="T11" fmla="*/ 19 h 55"/>
                <a:gd name="T12" fmla="*/ 155 w 161"/>
                <a:gd name="T13" fmla="*/ 0 h 55"/>
                <a:gd name="T14" fmla="*/ 161 w 161"/>
                <a:gd name="T15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55">
                  <a:moveTo>
                    <a:pt x="161" y="2"/>
                  </a:moveTo>
                  <a:cubicBezTo>
                    <a:pt x="161" y="12"/>
                    <a:pt x="152" y="21"/>
                    <a:pt x="143" y="28"/>
                  </a:cubicBezTo>
                  <a:cubicBezTo>
                    <a:pt x="120" y="47"/>
                    <a:pt x="78" y="55"/>
                    <a:pt x="52" y="54"/>
                  </a:cubicBezTo>
                  <a:cubicBezTo>
                    <a:pt x="33" y="54"/>
                    <a:pt x="14" y="50"/>
                    <a:pt x="0" y="40"/>
                  </a:cubicBezTo>
                  <a:cubicBezTo>
                    <a:pt x="34" y="40"/>
                    <a:pt x="75" y="46"/>
                    <a:pt x="107" y="35"/>
                  </a:cubicBezTo>
                  <a:cubicBezTo>
                    <a:pt x="114" y="33"/>
                    <a:pt x="130" y="24"/>
                    <a:pt x="137" y="19"/>
                  </a:cubicBezTo>
                  <a:cubicBezTo>
                    <a:pt x="144" y="14"/>
                    <a:pt x="150" y="7"/>
                    <a:pt x="155" y="0"/>
                  </a:cubicBezTo>
                  <a:cubicBezTo>
                    <a:pt x="157" y="0"/>
                    <a:pt x="159" y="1"/>
                    <a:pt x="16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2" name="Freeform 177">
              <a:extLst>
                <a:ext uri="{FF2B5EF4-FFF2-40B4-BE49-F238E27FC236}">
                  <a16:creationId xmlns:a16="http://schemas.microsoft.com/office/drawing/2014/main" id="{050BCA50-CF08-C9CD-AEDF-E265706D04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64163" y="392113"/>
              <a:ext cx="1219200" cy="869950"/>
            </a:xfrm>
            <a:custGeom>
              <a:avLst/>
              <a:gdLst>
                <a:gd name="T0" fmla="*/ 1052 w 1565"/>
                <a:gd name="T1" fmla="*/ 1107 h 1118"/>
                <a:gd name="T2" fmla="*/ 240 w 1565"/>
                <a:gd name="T3" fmla="*/ 1004 h 1118"/>
                <a:gd name="T4" fmla="*/ 342 w 1565"/>
                <a:gd name="T5" fmla="*/ 711 h 1118"/>
                <a:gd name="T6" fmla="*/ 541 w 1565"/>
                <a:gd name="T7" fmla="*/ 582 h 1118"/>
                <a:gd name="T8" fmla="*/ 331 w 1565"/>
                <a:gd name="T9" fmla="*/ 319 h 1118"/>
                <a:gd name="T10" fmla="*/ 709 w 1565"/>
                <a:gd name="T11" fmla="*/ 14 h 1118"/>
                <a:gd name="T12" fmla="*/ 953 w 1565"/>
                <a:gd name="T13" fmla="*/ 341 h 1118"/>
                <a:gd name="T14" fmla="*/ 1042 w 1565"/>
                <a:gd name="T15" fmla="*/ 748 h 1118"/>
                <a:gd name="T16" fmla="*/ 1241 w 1565"/>
                <a:gd name="T17" fmla="*/ 859 h 1118"/>
                <a:gd name="T18" fmla="*/ 1507 w 1565"/>
                <a:gd name="T19" fmla="*/ 635 h 1118"/>
                <a:gd name="T20" fmla="*/ 471 w 1565"/>
                <a:gd name="T21" fmla="*/ 301 h 1118"/>
                <a:gd name="T22" fmla="*/ 608 w 1565"/>
                <a:gd name="T23" fmla="*/ 291 h 1118"/>
                <a:gd name="T24" fmla="*/ 807 w 1565"/>
                <a:gd name="T25" fmla="*/ 257 h 1118"/>
                <a:gd name="T26" fmla="*/ 867 w 1565"/>
                <a:gd name="T27" fmla="*/ 206 h 1118"/>
                <a:gd name="T28" fmla="*/ 699 w 1565"/>
                <a:gd name="T29" fmla="*/ 54 h 1118"/>
                <a:gd name="T30" fmla="*/ 480 w 1565"/>
                <a:gd name="T31" fmla="*/ 56 h 1118"/>
                <a:gd name="T32" fmla="*/ 678 w 1565"/>
                <a:gd name="T33" fmla="*/ 215 h 1118"/>
                <a:gd name="T34" fmla="*/ 491 w 1565"/>
                <a:gd name="T35" fmla="*/ 313 h 1118"/>
                <a:gd name="T36" fmla="*/ 829 w 1565"/>
                <a:gd name="T37" fmla="*/ 444 h 1118"/>
                <a:gd name="T38" fmla="*/ 721 w 1565"/>
                <a:gd name="T39" fmla="*/ 267 h 1118"/>
                <a:gd name="T40" fmla="*/ 452 w 1565"/>
                <a:gd name="T41" fmla="*/ 464 h 1118"/>
                <a:gd name="T42" fmla="*/ 561 w 1565"/>
                <a:gd name="T43" fmla="*/ 560 h 1118"/>
                <a:gd name="T44" fmla="*/ 650 w 1565"/>
                <a:gd name="T45" fmla="*/ 591 h 1118"/>
                <a:gd name="T46" fmla="*/ 675 w 1565"/>
                <a:gd name="T47" fmla="*/ 662 h 1118"/>
                <a:gd name="T48" fmla="*/ 667 w 1565"/>
                <a:gd name="T49" fmla="*/ 716 h 1118"/>
                <a:gd name="T50" fmla="*/ 862 w 1565"/>
                <a:gd name="T51" fmla="*/ 602 h 1118"/>
                <a:gd name="T52" fmla="*/ 1479 w 1565"/>
                <a:gd name="T53" fmla="*/ 633 h 1118"/>
                <a:gd name="T54" fmla="*/ 1409 w 1565"/>
                <a:gd name="T55" fmla="*/ 650 h 1118"/>
                <a:gd name="T56" fmla="*/ 264 w 1565"/>
                <a:gd name="T57" fmla="*/ 696 h 1118"/>
                <a:gd name="T58" fmla="*/ 248 w 1565"/>
                <a:gd name="T59" fmla="*/ 736 h 1118"/>
                <a:gd name="T60" fmla="*/ 856 w 1565"/>
                <a:gd name="T61" fmla="*/ 783 h 1118"/>
                <a:gd name="T62" fmla="*/ 782 w 1565"/>
                <a:gd name="T63" fmla="*/ 758 h 1118"/>
                <a:gd name="T64" fmla="*/ 590 w 1565"/>
                <a:gd name="T65" fmla="*/ 726 h 1118"/>
                <a:gd name="T66" fmla="*/ 698 w 1565"/>
                <a:gd name="T67" fmla="*/ 763 h 1118"/>
                <a:gd name="T68" fmla="*/ 1322 w 1565"/>
                <a:gd name="T69" fmla="*/ 751 h 1118"/>
                <a:gd name="T70" fmla="*/ 934 w 1565"/>
                <a:gd name="T71" fmla="*/ 850 h 1118"/>
                <a:gd name="T72" fmla="*/ 548 w 1565"/>
                <a:gd name="T73" fmla="*/ 769 h 1118"/>
                <a:gd name="T74" fmla="*/ 1027 w 1565"/>
                <a:gd name="T75" fmla="*/ 800 h 1118"/>
                <a:gd name="T76" fmla="*/ 331 w 1565"/>
                <a:gd name="T77" fmla="*/ 779 h 1118"/>
                <a:gd name="T78" fmla="*/ 1104 w 1565"/>
                <a:gd name="T79" fmla="*/ 908 h 1118"/>
                <a:gd name="T80" fmla="*/ 1065 w 1565"/>
                <a:gd name="T81" fmla="*/ 783 h 1118"/>
                <a:gd name="T82" fmla="*/ 1427 w 1565"/>
                <a:gd name="T83" fmla="*/ 794 h 1118"/>
                <a:gd name="T84" fmla="*/ 1067 w 1565"/>
                <a:gd name="T85" fmla="*/ 812 h 1118"/>
                <a:gd name="T86" fmla="*/ 296 w 1565"/>
                <a:gd name="T87" fmla="*/ 818 h 1118"/>
                <a:gd name="T88" fmla="*/ 487 w 1565"/>
                <a:gd name="T89" fmla="*/ 865 h 1118"/>
                <a:gd name="T90" fmla="*/ 281 w 1565"/>
                <a:gd name="T91" fmla="*/ 863 h 1118"/>
                <a:gd name="T92" fmla="*/ 1422 w 1565"/>
                <a:gd name="T93" fmla="*/ 894 h 1118"/>
                <a:gd name="T94" fmla="*/ 882 w 1565"/>
                <a:gd name="T95" fmla="*/ 959 h 1118"/>
                <a:gd name="T96" fmla="*/ 1433 w 1565"/>
                <a:gd name="T97" fmla="*/ 971 h 1118"/>
                <a:gd name="T98" fmla="*/ 1409 w 1565"/>
                <a:gd name="T99" fmla="*/ 980 h 1118"/>
                <a:gd name="T100" fmla="*/ 1004 w 1565"/>
                <a:gd name="T101" fmla="*/ 1062 h 1118"/>
                <a:gd name="T102" fmla="*/ 933 w 1565"/>
                <a:gd name="T103" fmla="*/ 1024 h 1118"/>
                <a:gd name="T104" fmla="*/ 942 w 1565"/>
                <a:gd name="T105" fmla="*/ 982 h 1118"/>
                <a:gd name="T106" fmla="*/ 947 w 1565"/>
                <a:gd name="T107" fmla="*/ 991 h 1118"/>
                <a:gd name="T108" fmla="*/ 254 w 1565"/>
                <a:gd name="T109" fmla="*/ 1014 h 1118"/>
                <a:gd name="T110" fmla="*/ 1160 w 1565"/>
                <a:gd name="T111" fmla="*/ 1088 h 1118"/>
                <a:gd name="T112" fmla="*/ 1366 w 1565"/>
                <a:gd name="T113" fmla="*/ 1042 h 1118"/>
                <a:gd name="T114" fmla="*/ 1282 w 1565"/>
                <a:gd name="T115" fmla="*/ 1026 h 1118"/>
                <a:gd name="T116" fmla="*/ 435 w 1565"/>
                <a:gd name="T117" fmla="*/ 1005 h 1118"/>
                <a:gd name="T118" fmla="*/ 676 w 1565"/>
                <a:gd name="T119" fmla="*/ 1030 h 1118"/>
                <a:gd name="T120" fmla="*/ 715 w 1565"/>
                <a:gd name="T121" fmla="*/ 1055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65" h="1118">
                  <a:moveTo>
                    <a:pt x="1507" y="635"/>
                  </a:moveTo>
                  <a:cubicBezTo>
                    <a:pt x="1511" y="631"/>
                    <a:pt x="1510" y="650"/>
                    <a:pt x="1507" y="646"/>
                  </a:cubicBezTo>
                  <a:cubicBezTo>
                    <a:pt x="1510" y="664"/>
                    <a:pt x="1505" y="682"/>
                    <a:pt x="1514" y="698"/>
                  </a:cubicBezTo>
                  <a:cubicBezTo>
                    <a:pt x="1509" y="707"/>
                    <a:pt x="1512" y="722"/>
                    <a:pt x="1515" y="727"/>
                  </a:cubicBezTo>
                  <a:cubicBezTo>
                    <a:pt x="1512" y="746"/>
                    <a:pt x="1516" y="766"/>
                    <a:pt x="1522" y="779"/>
                  </a:cubicBezTo>
                  <a:cubicBezTo>
                    <a:pt x="1520" y="781"/>
                    <a:pt x="1518" y="783"/>
                    <a:pt x="1517" y="784"/>
                  </a:cubicBezTo>
                  <a:cubicBezTo>
                    <a:pt x="1523" y="841"/>
                    <a:pt x="1517" y="877"/>
                    <a:pt x="1525" y="923"/>
                  </a:cubicBezTo>
                  <a:cubicBezTo>
                    <a:pt x="1519" y="943"/>
                    <a:pt x="1525" y="962"/>
                    <a:pt x="1523" y="985"/>
                  </a:cubicBezTo>
                  <a:cubicBezTo>
                    <a:pt x="1557" y="1002"/>
                    <a:pt x="1565" y="1053"/>
                    <a:pt x="1546" y="1085"/>
                  </a:cubicBezTo>
                  <a:cubicBezTo>
                    <a:pt x="1508" y="1098"/>
                    <a:pt x="1468" y="1090"/>
                    <a:pt x="1428" y="1092"/>
                  </a:cubicBezTo>
                  <a:cubicBezTo>
                    <a:pt x="1402" y="1094"/>
                    <a:pt x="1375" y="1091"/>
                    <a:pt x="1348" y="1092"/>
                  </a:cubicBezTo>
                  <a:cubicBezTo>
                    <a:pt x="1332" y="1093"/>
                    <a:pt x="1317" y="1093"/>
                    <a:pt x="1301" y="1093"/>
                  </a:cubicBezTo>
                  <a:cubicBezTo>
                    <a:pt x="1284" y="1094"/>
                    <a:pt x="1269" y="1095"/>
                    <a:pt x="1252" y="1097"/>
                  </a:cubicBezTo>
                  <a:cubicBezTo>
                    <a:pt x="1212" y="1101"/>
                    <a:pt x="1169" y="1098"/>
                    <a:pt x="1125" y="1100"/>
                  </a:cubicBezTo>
                  <a:cubicBezTo>
                    <a:pt x="1101" y="1100"/>
                    <a:pt x="1076" y="1105"/>
                    <a:pt x="1052" y="1107"/>
                  </a:cubicBezTo>
                  <a:cubicBezTo>
                    <a:pt x="1039" y="1108"/>
                    <a:pt x="1026" y="1106"/>
                    <a:pt x="1013" y="1107"/>
                  </a:cubicBezTo>
                  <a:cubicBezTo>
                    <a:pt x="941" y="1111"/>
                    <a:pt x="867" y="1112"/>
                    <a:pt x="791" y="1115"/>
                  </a:cubicBezTo>
                  <a:cubicBezTo>
                    <a:pt x="760" y="1116"/>
                    <a:pt x="729" y="1112"/>
                    <a:pt x="698" y="1112"/>
                  </a:cubicBezTo>
                  <a:cubicBezTo>
                    <a:pt x="626" y="1113"/>
                    <a:pt x="537" y="1118"/>
                    <a:pt x="461" y="1116"/>
                  </a:cubicBezTo>
                  <a:cubicBezTo>
                    <a:pt x="418" y="1114"/>
                    <a:pt x="376" y="1104"/>
                    <a:pt x="325" y="1103"/>
                  </a:cubicBezTo>
                  <a:cubicBezTo>
                    <a:pt x="310" y="1103"/>
                    <a:pt x="293" y="1105"/>
                    <a:pt x="279" y="1106"/>
                  </a:cubicBezTo>
                  <a:cubicBezTo>
                    <a:pt x="204" y="1108"/>
                    <a:pt x="126" y="1098"/>
                    <a:pt x="55" y="1096"/>
                  </a:cubicBezTo>
                  <a:cubicBezTo>
                    <a:pt x="52" y="1097"/>
                    <a:pt x="48" y="1097"/>
                    <a:pt x="46" y="1100"/>
                  </a:cubicBezTo>
                  <a:cubicBezTo>
                    <a:pt x="34" y="1096"/>
                    <a:pt x="22" y="1103"/>
                    <a:pt x="11" y="1093"/>
                  </a:cubicBezTo>
                  <a:cubicBezTo>
                    <a:pt x="8" y="1087"/>
                    <a:pt x="5" y="1081"/>
                    <a:pt x="0" y="1077"/>
                  </a:cubicBezTo>
                  <a:cubicBezTo>
                    <a:pt x="0" y="1043"/>
                    <a:pt x="13" y="1020"/>
                    <a:pt x="45" y="1009"/>
                  </a:cubicBezTo>
                  <a:cubicBezTo>
                    <a:pt x="59" y="1004"/>
                    <a:pt x="62" y="1007"/>
                    <a:pt x="78" y="1007"/>
                  </a:cubicBezTo>
                  <a:cubicBezTo>
                    <a:pt x="90" y="1008"/>
                    <a:pt x="102" y="1002"/>
                    <a:pt x="116" y="1001"/>
                  </a:cubicBezTo>
                  <a:cubicBezTo>
                    <a:pt x="148" y="999"/>
                    <a:pt x="182" y="1005"/>
                    <a:pt x="212" y="997"/>
                  </a:cubicBezTo>
                  <a:cubicBezTo>
                    <a:pt x="221" y="1001"/>
                    <a:pt x="228" y="1001"/>
                    <a:pt x="240" y="1004"/>
                  </a:cubicBezTo>
                  <a:cubicBezTo>
                    <a:pt x="227" y="983"/>
                    <a:pt x="214" y="962"/>
                    <a:pt x="214" y="935"/>
                  </a:cubicBezTo>
                  <a:cubicBezTo>
                    <a:pt x="214" y="925"/>
                    <a:pt x="218" y="913"/>
                    <a:pt x="220" y="901"/>
                  </a:cubicBezTo>
                  <a:cubicBezTo>
                    <a:pt x="222" y="889"/>
                    <a:pt x="224" y="880"/>
                    <a:pt x="232" y="869"/>
                  </a:cubicBezTo>
                  <a:cubicBezTo>
                    <a:pt x="237" y="861"/>
                    <a:pt x="246" y="854"/>
                    <a:pt x="251" y="845"/>
                  </a:cubicBezTo>
                  <a:cubicBezTo>
                    <a:pt x="265" y="825"/>
                    <a:pt x="277" y="803"/>
                    <a:pt x="288" y="786"/>
                  </a:cubicBezTo>
                  <a:cubicBezTo>
                    <a:pt x="290" y="784"/>
                    <a:pt x="293" y="781"/>
                    <a:pt x="295" y="779"/>
                  </a:cubicBezTo>
                  <a:cubicBezTo>
                    <a:pt x="293" y="762"/>
                    <a:pt x="269" y="760"/>
                    <a:pt x="264" y="751"/>
                  </a:cubicBezTo>
                  <a:cubicBezTo>
                    <a:pt x="234" y="753"/>
                    <a:pt x="223" y="729"/>
                    <a:pt x="233" y="702"/>
                  </a:cubicBezTo>
                  <a:cubicBezTo>
                    <a:pt x="238" y="698"/>
                    <a:pt x="243" y="690"/>
                    <a:pt x="244" y="685"/>
                  </a:cubicBezTo>
                  <a:cubicBezTo>
                    <a:pt x="233" y="675"/>
                    <a:pt x="224" y="664"/>
                    <a:pt x="213" y="655"/>
                  </a:cubicBezTo>
                  <a:cubicBezTo>
                    <a:pt x="213" y="642"/>
                    <a:pt x="222" y="634"/>
                    <a:pt x="227" y="627"/>
                  </a:cubicBezTo>
                  <a:cubicBezTo>
                    <a:pt x="254" y="634"/>
                    <a:pt x="263" y="658"/>
                    <a:pt x="290" y="663"/>
                  </a:cubicBezTo>
                  <a:cubicBezTo>
                    <a:pt x="292" y="667"/>
                    <a:pt x="295" y="668"/>
                    <a:pt x="295" y="672"/>
                  </a:cubicBezTo>
                  <a:cubicBezTo>
                    <a:pt x="299" y="673"/>
                    <a:pt x="304" y="673"/>
                    <a:pt x="308" y="675"/>
                  </a:cubicBezTo>
                  <a:cubicBezTo>
                    <a:pt x="320" y="686"/>
                    <a:pt x="332" y="697"/>
                    <a:pt x="342" y="711"/>
                  </a:cubicBezTo>
                  <a:cubicBezTo>
                    <a:pt x="366" y="727"/>
                    <a:pt x="386" y="747"/>
                    <a:pt x="407" y="766"/>
                  </a:cubicBezTo>
                  <a:cubicBezTo>
                    <a:pt x="419" y="763"/>
                    <a:pt x="429" y="759"/>
                    <a:pt x="440" y="756"/>
                  </a:cubicBezTo>
                  <a:cubicBezTo>
                    <a:pt x="458" y="715"/>
                    <a:pt x="461" y="660"/>
                    <a:pt x="462" y="621"/>
                  </a:cubicBezTo>
                  <a:cubicBezTo>
                    <a:pt x="454" y="617"/>
                    <a:pt x="451" y="623"/>
                    <a:pt x="443" y="619"/>
                  </a:cubicBezTo>
                  <a:cubicBezTo>
                    <a:pt x="426" y="630"/>
                    <a:pt x="402" y="645"/>
                    <a:pt x="389" y="661"/>
                  </a:cubicBezTo>
                  <a:cubicBezTo>
                    <a:pt x="375" y="677"/>
                    <a:pt x="363" y="697"/>
                    <a:pt x="341" y="706"/>
                  </a:cubicBezTo>
                  <a:cubicBezTo>
                    <a:pt x="342" y="686"/>
                    <a:pt x="362" y="678"/>
                    <a:pt x="375" y="665"/>
                  </a:cubicBezTo>
                  <a:cubicBezTo>
                    <a:pt x="378" y="661"/>
                    <a:pt x="379" y="656"/>
                    <a:pt x="382" y="652"/>
                  </a:cubicBezTo>
                  <a:cubicBezTo>
                    <a:pt x="389" y="645"/>
                    <a:pt x="399" y="637"/>
                    <a:pt x="410" y="628"/>
                  </a:cubicBezTo>
                  <a:cubicBezTo>
                    <a:pt x="423" y="618"/>
                    <a:pt x="431" y="608"/>
                    <a:pt x="447" y="609"/>
                  </a:cubicBezTo>
                  <a:cubicBezTo>
                    <a:pt x="451" y="609"/>
                    <a:pt x="455" y="607"/>
                    <a:pt x="460" y="607"/>
                  </a:cubicBezTo>
                  <a:cubicBezTo>
                    <a:pt x="463" y="607"/>
                    <a:pt x="467" y="609"/>
                    <a:pt x="470" y="609"/>
                  </a:cubicBezTo>
                  <a:cubicBezTo>
                    <a:pt x="485" y="607"/>
                    <a:pt x="503" y="596"/>
                    <a:pt x="519" y="591"/>
                  </a:cubicBezTo>
                  <a:cubicBezTo>
                    <a:pt x="523" y="590"/>
                    <a:pt x="527" y="591"/>
                    <a:pt x="529" y="590"/>
                  </a:cubicBezTo>
                  <a:cubicBezTo>
                    <a:pt x="534" y="588"/>
                    <a:pt x="535" y="584"/>
                    <a:pt x="541" y="582"/>
                  </a:cubicBezTo>
                  <a:cubicBezTo>
                    <a:pt x="546" y="567"/>
                    <a:pt x="548" y="556"/>
                    <a:pt x="562" y="551"/>
                  </a:cubicBezTo>
                  <a:cubicBezTo>
                    <a:pt x="523" y="536"/>
                    <a:pt x="486" y="518"/>
                    <a:pt x="465" y="484"/>
                  </a:cubicBezTo>
                  <a:cubicBezTo>
                    <a:pt x="457" y="496"/>
                    <a:pt x="428" y="498"/>
                    <a:pt x="412" y="495"/>
                  </a:cubicBezTo>
                  <a:cubicBezTo>
                    <a:pt x="407" y="484"/>
                    <a:pt x="422" y="482"/>
                    <a:pt x="425" y="473"/>
                  </a:cubicBezTo>
                  <a:cubicBezTo>
                    <a:pt x="420" y="471"/>
                    <a:pt x="409" y="459"/>
                    <a:pt x="404" y="459"/>
                  </a:cubicBezTo>
                  <a:cubicBezTo>
                    <a:pt x="393" y="458"/>
                    <a:pt x="383" y="468"/>
                    <a:pt x="370" y="468"/>
                  </a:cubicBezTo>
                  <a:cubicBezTo>
                    <a:pt x="359" y="467"/>
                    <a:pt x="354" y="462"/>
                    <a:pt x="344" y="459"/>
                  </a:cubicBezTo>
                  <a:cubicBezTo>
                    <a:pt x="334" y="456"/>
                    <a:pt x="318" y="461"/>
                    <a:pt x="309" y="449"/>
                  </a:cubicBezTo>
                  <a:cubicBezTo>
                    <a:pt x="311" y="443"/>
                    <a:pt x="321" y="442"/>
                    <a:pt x="325" y="444"/>
                  </a:cubicBezTo>
                  <a:cubicBezTo>
                    <a:pt x="343" y="440"/>
                    <a:pt x="353" y="419"/>
                    <a:pt x="355" y="405"/>
                  </a:cubicBezTo>
                  <a:cubicBezTo>
                    <a:pt x="338" y="387"/>
                    <a:pt x="295" y="388"/>
                    <a:pt x="293" y="359"/>
                  </a:cubicBezTo>
                  <a:cubicBezTo>
                    <a:pt x="307" y="359"/>
                    <a:pt x="322" y="363"/>
                    <a:pt x="331" y="353"/>
                  </a:cubicBezTo>
                  <a:cubicBezTo>
                    <a:pt x="320" y="348"/>
                    <a:pt x="310" y="341"/>
                    <a:pt x="299" y="334"/>
                  </a:cubicBezTo>
                  <a:cubicBezTo>
                    <a:pt x="293" y="331"/>
                    <a:pt x="282" y="329"/>
                    <a:pt x="285" y="321"/>
                  </a:cubicBezTo>
                  <a:cubicBezTo>
                    <a:pt x="296" y="317"/>
                    <a:pt x="323" y="326"/>
                    <a:pt x="331" y="319"/>
                  </a:cubicBezTo>
                  <a:cubicBezTo>
                    <a:pt x="328" y="309"/>
                    <a:pt x="317" y="307"/>
                    <a:pt x="310" y="301"/>
                  </a:cubicBezTo>
                  <a:cubicBezTo>
                    <a:pt x="298" y="290"/>
                    <a:pt x="292" y="276"/>
                    <a:pt x="284" y="261"/>
                  </a:cubicBezTo>
                  <a:cubicBezTo>
                    <a:pt x="291" y="253"/>
                    <a:pt x="298" y="262"/>
                    <a:pt x="304" y="266"/>
                  </a:cubicBezTo>
                  <a:cubicBezTo>
                    <a:pt x="316" y="267"/>
                    <a:pt x="322" y="269"/>
                    <a:pt x="334" y="266"/>
                  </a:cubicBezTo>
                  <a:cubicBezTo>
                    <a:pt x="314" y="257"/>
                    <a:pt x="298" y="246"/>
                    <a:pt x="289" y="227"/>
                  </a:cubicBezTo>
                  <a:cubicBezTo>
                    <a:pt x="291" y="226"/>
                    <a:pt x="291" y="224"/>
                    <a:pt x="293" y="222"/>
                  </a:cubicBezTo>
                  <a:cubicBezTo>
                    <a:pt x="300" y="221"/>
                    <a:pt x="301" y="225"/>
                    <a:pt x="304" y="228"/>
                  </a:cubicBezTo>
                  <a:cubicBezTo>
                    <a:pt x="327" y="228"/>
                    <a:pt x="335" y="221"/>
                    <a:pt x="351" y="213"/>
                  </a:cubicBezTo>
                  <a:cubicBezTo>
                    <a:pt x="397" y="174"/>
                    <a:pt x="423" y="113"/>
                    <a:pt x="457" y="61"/>
                  </a:cubicBezTo>
                  <a:cubicBezTo>
                    <a:pt x="474" y="52"/>
                    <a:pt x="485" y="30"/>
                    <a:pt x="501" y="20"/>
                  </a:cubicBezTo>
                  <a:cubicBezTo>
                    <a:pt x="514" y="12"/>
                    <a:pt x="545" y="3"/>
                    <a:pt x="563" y="2"/>
                  </a:cubicBezTo>
                  <a:cubicBezTo>
                    <a:pt x="575" y="0"/>
                    <a:pt x="585" y="3"/>
                    <a:pt x="595" y="4"/>
                  </a:cubicBezTo>
                  <a:cubicBezTo>
                    <a:pt x="602" y="4"/>
                    <a:pt x="610" y="1"/>
                    <a:pt x="617" y="2"/>
                  </a:cubicBezTo>
                  <a:cubicBezTo>
                    <a:pt x="644" y="3"/>
                    <a:pt x="665" y="18"/>
                    <a:pt x="689" y="27"/>
                  </a:cubicBezTo>
                  <a:cubicBezTo>
                    <a:pt x="697" y="24"/>
                    <a:pt x="704" y="20"/>
                    <a:pt x="709" y="14"/>
                  </a:cubicBezTo>
                  <a:cubicBezTo>
                    <a:pt x="726" y="8"/>
                    <a:pt x="756" y="12"/>
                    <a:pt x="774" y="15"/>
                  </a:cubicBezTo>
                  <a:cubicBezTo>
                    <a:pt x="802" y="30"/>
                    <a:pt x="817" y="57"/>
                    <a:pt x="839" y="79"/>
                  </a:cubicBezTo>
                  <a:cubicBezTo>
                    <a:pt x="855" y="123"/>
                    <a:pt x="875" y="164"/>
                    <a:pt x="925" y="176"/>
                  </a:cubicBezTo>
                  <a:cubicBezTo>
                    <a:pt x="931" y="170"/>
                    <a:pt x="939" y="173"/>
                    <a:pt x="944" y="179"/>
                  </a:cubicBezTo>
                  <a:cubicBezTo>
                    <a:pt x="938" y="198"/>
                    <a:pt x="917" y="208"/>
                    <a:pt x="896" y="216"/>
                  </a:cubicBezTo>
                  <a:cubicBezTo>
                    <a:pt x="913" y="221"/>
                    <a:pt x="938" y="242"/>
                    <a:pt x="953" y="221"/>
                  </a:cubicBezTo>
                  <a:cubicBezTo>
                    <a:pt x="958" y="221"/>
                    <a:pt x="961" y="221"/>
                    <a:pt x="963" y="223"/>
                  </a:cubicBezTo>
                  <a:cubicBezTo>
                    <a:pt x="957" y="243"/>
                    <a:pt x="947" y="263"/>
                    <a:pt x="927" y="273"/>
                  </a:cubicBezTo>
                  <a:cubicBezTo>
                    <a:pt x="938" y="277"/>
                    <a:pt x="949" y="264"/>
                    <a:pt x="958" y="271"/>
                  </a:cubicBezTo>
                  <a:cubicBezTo>
                    <a:pt x="957" y="287"/>
                    <a:pt x="949" y="291"/>
                    <a:pt x="939" y="301"/>
                  </a:cubicBezTo>
                  <a:cubicBezTo>
                    <a:pt x="948" y="304"/>
                    <a:pt x="955" y="297"/>
                    <a:pt x="959" y="293"/>
                  </a:cubicBezTo>
                  <a:cubicBezTo>
                    <a:pt x="964" y="293"/>
                    <a:pt x="967" y="295"/>
                    <a:pt x="969" y="297"/>
                  </a:cubicBezTo>
                  <a:cubicBezTo>
                    <a:pt x="963" y="315"/>
                    <a:pt x="955" y="330"/>
                    <a:pt x="937" y="336"/>
                  </a:cubicBezTo>
                  <a:cubicBezTo>
                    <a:pt x="942" y="339"/>
                    <a:pt x="948" y="334"/>
                    <a:pt x="952" y="338"/>
                  </a:cubicBezTo>
                  <a:cubicBezTo>
                    <a:pt x="952" y="340"/>
                    <a:pt x="952" y="340"/>
                    <a:pt x="953" y="341"/>
                  </a:cubicBezTo>
                  <a:cubicBezTo>
                    <a:pt x="950" y="351"/>
                    <a:pt x="933" y="366"/>
                    <a:pt x="921" y="374"/>
                  </a:cubicBezTo>
                  <a:cubicBezTo>
                    <a:pt x="900" y="389"/>
                    <a:pt x="916" y="400"/>
                    <a:pt x="932" y="408"/>
                  </a:cubicBezTo>
                  <a:cubicBezTo>
                    <a:pt x="932" y="410"/>
                    <a:pt x="932" y="413"/>
                    <a:pt x="932" y="415"/>
                  </a:cubicBezTo>
                  <a:cubicBezTo>
                    <a:pt x="914" y="427"/>
                    <a:pt x="883" y="428"/>
                    <a:pt x="860" y="423"/>
                  </a:cubicBezTo>
                  <a:cubicBezTo>
                    <a:pt x="865" y="432"/>
                    <a:pt x="871" y="441"/>
                    <a:pt x="876" y="450"/>
                  </a:cubicBezTo>
                  <a:cubicBezTo>
                    <a:pt x="874" y="451"/>
                    <a:pt x="874" y="453"/>
                    <a:pt x="873" y="455"/>
                  </a:cubicBezTo>
                  <a:cubicBezTo>
                    <a:pt x="861" y="461"/>
                    <a:pt x="851" y="449"/>
                    <a:pt x="840" y="447"/>
                  </a:cubicBezTo>
                  <a:cubicBezTo>
                    <a:pt x="823" y="481"/>
                    <a:pt x="801" y="510"/>
                    <a:pt x="769" y="530"/>
                  </a:cubicBezTo>
                  <a:cubicBezTo>
                    <a:pt x="785" y="539"/>
                    <a:pt x="805" y="544"/>
                    <a:pt x="804" y="570"/>
                  </a:cubicBezTo>
                  <a:cubicBezTo>
                    <a:pt x="821" y="577"/>
                    <a:pt x="847" y="576"/>
                    <a:pt x="857" y="594"/>
                  </a:cubicBezTo>
                  <a:cubicBezTo>
                    <a:pt x="861" y="593"/>
                    <a:pt x="863" y="589"/>
                    <a:pt x="866" y="591"/>
                  </a:cubicBezTo>
                  <a:cubicBezTo>
                    <a:pt x="890" y="594"/>
                    <a:pt x="907" y="602"/>
                    <a:pt x="923" y="615"/>
                  </a:cubicBezTo>
                  <a:cubicBezTo>
                    <a:pt x="940" y="627"/>
                    <a:pt x="953" y="652"/>
                    <a:pt x="966" y="671"/>
                  </a:cubicBezTo>
                  <a:cubicBezTo>
                    <a:pt x="976" y="686"/>
                    <a:pt x="987" y="701"/>
                    <a:pt x="1001" y="713"/>
                  </a:cubicBezTo>
                  <a:cubicBezTo>
                    <a:pt x="1014" y="725"/>
                    <a:pt x="1025" y="741"/>
                    <a:pt x="1042" y="748"/>
                  </a:cubicBezTo>
                  <a:cubicBezTo>
                    <a:pt x="1049" y="758"/>
                    <a:pt x="1058" y="765"/>
                    <a:pt x="1070" y="769"/>
                  </a:cubicBezTo>
                  <a:cubicBezTo>
                    <a:pt x="1083" y="785"/>
                    <a:pt x="1104" y="793"/>
                    <a:pt x="1113" y="812"/>
                  </a:cubicBezTo>
                  <a:cubicBezTo>
                    <a:pt x="1115" y="813"/>
                    <a:pt x="1120" y="813"/>
                    <a:pt x="1121" y="815"/>
                  </a:cubicBezTo>
                  <a:cubicBezTo>
                    <a:pt x="1125" y="822"/>
                    <a:pt x="1126" y="827"/>
                    <a:pt x="1130" y="834"/>
                  </a:cubicBezTo>
                  <a:cubicBezTo>
                    <a:pt x="1130" y="834"/>
                    <a:pt x="1134" y="837"/>
                    <a:pt x="1134" y="837"/>
                  </a:cubicBezTo>
                  <a:cubicBezTo>
                    <a:pt x="1136" y="841"/>
                    <a:pt x="1134" y="846"/>
                    <a:pt x="1136" y="850"/>
                  </a:cubicBezTo>
                  <a:cubicBezTo>
                    <a:pt x="1144" y="864"/>
                    <a:pt x="1159" y="873"/>
                    <a:pt x="1165" y="890"/>
                  </a:cubicBezTo>
                  <a:cubicBezTo>
                    <a:pt x="1167" y="896"/>
                    <a:pt x="1170" y="915"/>
                    <a:pt x="1169" y="925"/>
                  </a:cubicBezTo>
                  <a:cubicBezTo>
                    <a:pt x="1167" y="942"/>
                    <a:pt x="1154" y="951"/>
                    <a:pt x="1148" y="965"/>
                  </a:cubicBezTo>
                  <a:cubicBezTo>
                    <a:pt x="1142" y="965"/>
                    <a:pt x="1143" y="967"/>
                    <a:pt x="1139" y="965"/>
                  </a:cubicBezTo>
                  <a:cubicBezTo>
                    <a:pt x="1140" y="971"/>
                    <a:pt x="1139" y="980"/>
                    <a:pt x="1133" y="982"/>
                  </a:cubicBezTo>
                  <a:cubicBezTo>
                    <a:pt x="1155" y="987"/>
                    <a:pt x="1183" y="980"/>
                    <a:pt x="1201" y="984"/>
                  </a:cubicBezTo>
                  <a:cubicBezTo>
                    <a:pt x="1204" y="971"/>
                    <a:pt x="1210" y="962"/>
                    <a:pt x="1215" y="949"/>
                  </a:cubicBezTo>
                  <a:cubicBezTo>
                    <a:pt x="1221" y="932"/>
                    <a:pt x="1222" y="913"/>
                    <a:pt x="1227" y="896"/>
                  </a:cubicBezTo>
                  <a:cubicBezTo>
                    <a:pt x="1231" y="887"/>
                    <a:pt x="1238" y="871"/>
                    <a:pt x="1241" y="859"/>
                  </a:cubicBezTo>
                  <a:cubicBezTo>
                    <a:pt x="1243" y="850"/>
                    <a:pt x="1243" y="840"/>
                    <a:pt x="1245" y="832"/>
                  </a:cubicBezTo>
                  <a:cubicBezTo>
                    <a:pt x="1253" y="802"/>
                    <a:pt x="1270" y="777"/>
                    <a:pt x="1272" y="746"/>
                  </a:cubicBezTo>
                  <a:cubicBezTo>
                    <a:pt x="1282" y="738"/>
                    <a:pt x="1295" y="725"/>
                    <a:pt x="1300" y="717"/>
                  </a:cubicBezTo>
                  <a:cubicBezTo>
                    <a:pt x="1302" y="712"/>
                    <a:pt x="1310" y="708"/>
                    <a:pt x="1311" y="706"/>
                  </a:cubicBezTo>
                  <a:cubicBezTo>
                    <a:pt x="1312" y="703"/>
                    <a:pt x="1311" y="700"/>
                    <a:pt x="1312" y="697"/>
                  </a:cubicBezTo>
                  <a:cubicBezTo>
                    <a:pt x="1314" y="693"/>
                    <a:pt x="1319" y="689"/>
                    <a:pt x="1321" y="683"/>
                  </a:cubicBezTo>
                  <a:cubicBezTo>
                    <a:pt x="1332" y="683"/>
                    <a:pt x="1340" y="684"/>
                    <a:pt x="1348" y="686"/>
                  </a:cubicBezTo>
                  <a:cubicBezTo>
                    <a:pt x="1362" y="659"/>
                    <a:pt x="1386" y="642"/>
                    <a:pt x="1406" y="621"/>
                  </a:cubicBezTo>
                  <a:cubicBezTo>
                    <a:pt x="1409" y="618"/>
                    <a:pt x="1412" y="623"/>
                    <a:pt x="1416" y="624"/>
                  </a:cubicBezTo>
                  <a:cubicBezTo>
                    <a:pt x="1419" y="603"/>
                    <a:pt x="1410" y="584"/>
                    <a:pt x="1427" y="576"/>
                  </a:cubicBezTo>
                  <a:cubicBezTo>
                    <a:pt x="1436" y="579"/>
                    <a:pt x="1434" y="592"/>
                    <a:pt x="1442" y="596"/>
                  </a:cubicBezTo>
                  <a:cubicBezTo>
                    <a:pt x="1457" y="596"/>
                    <a:pt x="1464" y="585"/>
                    <a:pt x="1472" y="599"/>
                  </a:cubicBezTo>
                  <a:cubicBezTo>
                    <a:pt x="1479" y="596"/>
                    <a:pt x="1479" y="587"/>
                    <a:pt x="1489" y="587"/>
                  </a:cubicBezTo>
                  <a:cubicBezTo>
                    <a:pt x="1507" y="595"/>
                    <a:pt x="1499" y="625"/>
                    <a:pt x="1508" y="637"/>
                  </a:cubicBezTo>
                  <a:cubicBezTo>
                    <a:pt x="1508" y="636"/>
                    <a:pt x="1508" y="635"/>
                    <a:pt x="1507" y="635"/>
                  </a:cubicBezTo>
                  <a:close/>
                  <a:moveTo>
                    <a:pt x="310" y="332"/>
                  </a:moveTo>
                  <a:cubicBezTo>
                    <a:pt x="319" y="342"/>
                    <a:pt x="340" y="340"/>
                    <a:pt x="349" y="351"/>
                  </a:cubicBezTo>
                  <a:cubicBezTo>
                    <a:pt x="340" y="360"/>
                    <a:pt x="325" y="369"/>
                    <a:pt x="311" y="369"/>
                  </a:cubicBezTo>
                  <a:cubicBezTo>
                    <a:pt x="320" y="377"/>
                    <a:pt x="336" y="387"/>
                    <a:pt x="349" y="392"/>
                  </a:cubicBezTo>
                  <a:cubicBezTo>
                    <a:pt x="353" y="393"/>
                    <a:pt x="361" y="391"/>
                    <a:pt x="364" y="393"/>
                  </a:cubicBezTo>
                  <a:cubicBezTo>
                    <a:pt x="374" y="399"/>
                    <a:pt x="366" y="405"/>
                    <a:pt x="362" y="413"/>
                  </a:cubicBezTo>
                  <a:cubicBezTo>
                    <a:pt x="356" y="427"/>
                    <a:pt x="352" y="441"/>
                    <a:pt x="340" y="449"/>
                  </a:cubicBezTo>
                  <a:cubicBezTo>
                    <a:pt x="355" y="457"/>
                    <a:pt x="375" y="461"/>
                    <a:pt x="392" y="454"/>
                  </a:cubicBezTo>
                  <a:cubicBezTo>
                    <a:pt x="371" y="440"/>
                    <a:pt x="366" y="406"/>
                    <a:pt x="380" y="387"/>
                  </a:cubicBezTo>
                  <a:cubicBezTo>
                    <a:pt x="375" y="387"/>
                    <a:pt x="375" y="384"/>
                    <a:pt x="375" y="380"/>
                  </a:cubicBezTo>
                  <a:cubicBezTo>
                    <a:pt x="380" y="374"/>
                    <a:pt x="389" y="374"/>
                    <a:pt x="399" y="370"/>
                  </a:cubicBezTo>
                  <a:cubicBezTo>
                    <a:pt x="409" y="360"/>
                    <a:pt x="406" y="342"/>
                    <a:pt x="416" y="332"/>
                  </a:cubicBezTo>
                  <a:cubicBezTo>
                    <a:pt x="419" y="348"/>
                    <a:pt x="412" y="365"/>
                    <a:pt x="406" y="375"/>
                  </a:cubicBezTo>
                  <a:cubicBezTo>
                    <a:pt x="433" y="370"/>
                    <a:pt x="468" y="353"/>
                    <a:pt x="458" y="324"/>
                  </a:cubicBezTo>
                  <a:cubicBezTo>
                    <a:pt x="465" y="319"/>
                    <a:pt x="463" y="305"/>
                    <a:pt x="471" y="301"/>
                  </a:cubicBezTo>
                  <a:cubicBezTo>
                    <a:pt x="472" y="308"/>
                    <a:pt x="469" y="312"/>
                    <a:pt x="470" y="319"/>
                  </a:cubicBezTo>
                  <a:cubicBezTo>
                    <a:pt x="481" y="325"/>
                    <a:pt x="466" y="345"/>
                    <a:pt x="478" y="351"/>
                  </a:cubicBezTo>
                  <a:cubicBezTo>
                    <a:pt x="480" y="342"/>
                    <a:pt x="478" y="332"/>
                    <a:pt x="481" y="319"/>
                  </a:cubicBezTo>
                  <a:cubicBezTo>
                    <a:pt x="483" y="308"/>
                    <a:pt x="489" y="277"/>
                    <a:pt x="503" y="282"/>
                  </a:cubicBezTo>
                  <a:cubicBezTo>
                    <a:pt x="500" y="299"/>
                    <a:pt x="496" y="316"/>
                    <a:pt x="503" y="329"/>
                  </a:cubicBezTo>
                  <a:cubicBezTo>
                    <a:pt x="503" y="302"/>
                    <a:pt x="511" y="287"/>
                    <a:pt x="517" y="271"/>
                  </a:cubicBezTo>
                  <a:cubicBezTo>
                    <a:pt x="520" y="270"/>
                    <a:pt x="528" y="265"/>
                    <a:pt x="529" y="271"/>
                  </a:cubicBezTo>
                  <a:cubicBezTo>
                    <a:pt x="527" y="281"/>
                    <a:pt x="521" y="304"/>
                    <a:pt x="531" y="314"/>
                  </a:cubicBezTo>
                  <a:cubicBezTo>
                    <a:pt x="529" y="293"/>
                    <a:pt x="539" y="275"/>
                    <a:pt x="547" y="263"/>
                  </a:cubicBezTo>
                  <a:cubicBezTo>
                    <a:pt x="554" y="252"/>
                    <a:pt x="555" y="235"/>
                    <a:pt x="568" y="245"/>
                  </a:cubicBezTo>
                  <a:cubicBezTo>
                    <a:pt x="561" y="260"/>
                    <a:pt x="559" y="291"/>
                    <a:pt x="571" y="303"/>
                  </a:cubicBezTo>
                  <a:cubicBezTo>
                    <a:pt x="570" y="286"/>
                    <a:pt x="572" y="273"/>
                    <a:pt x="582" y="260"/>
                  </a:cubicBezTo>
                  <a:cubicBezTo>
                    <a:pt x="585" y="249"/>
                    <a:pt x="586" y="237"/>
                    <a:pt x="597" y="235"/>
                  </a:cubicBezTo>
                  <a:cubicBezTo>
                    <a:pt x="597" y="237"/>
                    <a:pt x="600" y="235"/>
                    <a:pt x="600" y="237"/>
                  </a:cubicBezTo>
                  <a:cubicBezTo>
                    <a:pt x="597" y="253"/>
                    <a:pt x="596" y="279"/>
                    <a:pt x="608" y="291"/>
                  </a:cubicBezTo>
                  <a:cubicBezTo>
                    <a:pt x="600" y="257"/>
                    <a:pt x="617" y="218"/>
                    <a:pt x="645" y="197"/>
                  </a:cubicBezTo>
                  <a:cubicBezTo>
                    <a:pt x="646" y="199"/>
                    <a:pt x="647" y="199"/>
                    <a:pt x="649" y="198"/>
                  </a:cubicBezTo>
                  <a:cubicBezTo>
                    <a:pt x="650" y="201"/>
                    <a:pt x="650" y="205"/>
                    <a:pt x="652" y="207"/>
                  </a:cubicBezTo>
                  <a:cubicBezTo>
                    <a:pt x="633" y="226"/>
                    <a:pt x="641" y="272"/>
                    <a:pt x="665" y="279"/>
                  </a:cubicBezTo>
                  <a:cubicBezTo>
                    <a:pt x="663" y="264"/>
                    <a:pt x="660" y="242"/>
                    <a:pt x="665" y="222"/>
                  </a:cubicBezTo>
                  <a:cubicBezTo>
                    <a:pt x="668" y="214"/>
                    <a:pt x="685" y="184"/>
                    <a:pt x="691" y="182"/>
                  </a:cubicBezTo>
                  <a:cubicBezTo>
                    <a:pt x="701" y="180"/>
                    <a:pt x="717" y="200"/>
                    <a:pt x="721" y="207"/>
                  </a:cubicBezTo>
                  <a:cubicBezTo>
                    <a:pt x="729" y="221"/>
                    <a:pt x="727" y="239"/>
                    <a:pt x="733" y="255"/>
                  </a:cubicBezTo>
                  <a:cubicBezTo>
                    <a:pt x="741" y="239"/>
                    <a:pt x="762" y="225"/>
                    <a:pt x="750" y="202"/>
                  </a:cubicBezTo>
                  <a:cubicBezTo>
                    <a:pt x="751" y="202"/>
                    <a:pt x="751" y="201"/>
                    <a:pt x="751" y="200"/>
                  </a:cubicBezTo>
                  <a:cubicBezTo>
                    <a:pt x="758" y="199"/>
                    <a:pt x="757" y="199"/>
                    <a:pt x="762" y="201"/>
                  </a:cubicBezTo>
                  <a:cubicBezTo>
                    <a:pt x="769" y="227"/>
                    <a:pt x="782" y="249"/>
                    <a:pt x="775" y="279"/>
                  </a:cubicBezTo>
                  <a:cubicBezTo>
                    <a:pt x="791" y="275"/>
                    <a:pt x="796" y="261"/>
                    <a:pt x="794" y="245"/>
                  </a:cubicBezTo>
                  <a:cubicBezTo>
                    <a:pt x="796" y="243"/>
                    <a:pt x="797" y="242"/>
                    <a:pt x="800" y="241"/>
                  </a:cubicBezTo>
                  <a:cubicBezTo>
                    <a:pt x="808" y="244"/>
                    <a:pt x="806" y="248"/>
                    <a:pt x="807" y="257"/>
                  </a:cubicBezTo>
                  <a:cubicBezTo>
                    <a:pt x="808" y="261"/>
                    <a:pt x="812" y="267"/>
                    <a:pt x="812" y="271"/>
                  </a:cubicBezTo>
                  <a:cubicBezTo>
                    <a:pt x="816" y="291"/>
                    <a:pt x="817" y="311"/>
                    <a:pt x="812" y="328"/>
                  </a:cubicBezTo>
                  <a:cubicBezTo>
                    <a:pt x="829" y="321"/>
                    <a:pt x="834" y="302"/>
                    <a:pt x="846" y="291"/>
                  </a:cubicBezTo>
                  <a:cubicBezTo>
                    <a:pt x="848" y="293"/>
                    <a:pt x="846" y="299"/>
                    <a:pt x="851" y="299"/>
                  </a:cubicBezTo>
                  <a:cubicBezTo>
                    <a:pt x="896" y="297"/>
                    <a:pt x="916" y="329"/>
                    <a:pt x="911" y="366"/>
                  </a:cubicBezTo>
                  <a:cubicBezTo>
                    <a:pt x="925" y="366"/>
                    <a:pt x="929" y="356"/>
                    <a:pt x="934" y="347"/>
                  </a:cubicBezTo>
                  <a:cubicBezTo>
                    <a:pt x="927" y="343"/>
                    <a:pt x="911" y="343"/>
                    <a:pt x="917" y="329"/>
                  </a:cubicBezTo>
                  <a:cubicBezTo>
                    <a:pt x="931" y="325"/>
                    <a:pt x="948" y="328"/>
                    <a:pt x="951" y="311"/>
                  </a:cubicBezTo>
                  <a:cubicBezTo>
                    <a:pt x="933" y="307"/>
                    <a:pt x="919" y="317"/>
                    <a:pt x="910" y="307"/>
                  </a:cubicBezTo>
                  <a:cubicBezTo>
                    <a:pt x="915" y="295"/>
                    <a:pt x="936" y="298"/>
                    <a:pt x="939" y="285"/>
                  </a:cubicBezTo>
                  <a:cubicBezTo>
                    <a:pt x="925" y="281"/>
                    <a:pt x="905" y="286"/>
                    <a:pt x="897" y="276"/>
                  </a:cubicBezTo>
                  <a:cubicBezTo>
                    <a:pt x="899" y="273"/>
                    <a:pt x="900" y="269"/>
                    <a:pt x="903" y="268"/>
                  </a:cubicBezTo>
                  <a:cubicBezTo>
                    <a:pt x="924" y="270"/>
                    <a:pt x="938" y="256"/>
                    <a:pt x="944" y="240"/>
                  </a:cubicBezTo>
                  <a:cubicBezTo>
                    <a:pt x="939" y="239"/>
                    <a:pt x="936" y="242"/>
                    <a:pt x="931" y="241"/>
                  </a:cubicBezTo>
                  <a:cubicBezTo>
                    <a:pt x="911" y="228"/>
                    <a:pt x="879" y="226"/>
                    <a:pt x="867" y="206"/>
                  </a:cubicBezTo>
                  <a:cubicBezTo>
                    <a:pt x="882" y="197"/>
                    <a:pt x="915" y="208"/>
                    <a:pt x="918" y="186"/>
                  </a:cubicBezTo>
                  <a:cubicBezTo>
                    <a:pt x="910" y="183"/>
                    <a:pt x="906" y="187"/>
                    <a:pt x="896" y="184"/>
                  </a:cubicBezTo>
                  <a:cubicBezTo>
                    <a:pt x="893" y="180"/>
                    <a:pt x="889" y="177"/>
                    <a:pt x="887" y="172"/>
                  </a:cubicBezTo>
                  <a:cubicBezTo>
                    <a:pt x="863" y="162"/>
                    <a:pt x="848" y="140"/>
                    <a:pt x="837" y="116"/>
                  </a:cubicBezTo>
                  <a:cubicBezTo>
                    <a:pt x="832" y="105"/>
                    <a:pt x="830" y="91"/>
                    <a:pt x="825" y="80"/>
                  </a:cubicBezTo>
                  <a:cubicBezTo>
                    <a:pt x="814" y="60"/>
                    <a:pt x="796" y="46"/>
                    <a:pt x="782" y="30"/>
                  </a:cubicBezTo>
                  <a:cubicBezTo>
                    <a:pt x="761" y="22"/>
                    <a:pt x="724" y="9"/>
                    <a:pt x="705" y="31"/>
                  </a:cubicBezTo>
                  <a:cubicBezTo>
                    <a:pt x="713" y="36"/>
                    <a:pt x="709" y="45"/>
                    <a:pt x="710" y="51"/>
                  </a:cubicBezTo>
                  <a:cubicBezTo>
                    <a:pt x="726" y="45"/>
                    <a:pt x="755" y="38"/>
                    <a:pt x="767" y="49"/>
                  </a:cubicBezTo>
                  <a:cubicBezTo>
                    <a:pt x="761" y="58"/>
                    <a:pt x="750" y="58"/>
                    <a:pt x="743" y="65"/>
                  </a:cubicBezTo>
                  <a:cubicBezTo>
                    <a:pt x="737" y="70"/>
                    <a:pt x="736" y="81"/>
                    <a:pt x="726" y="81"/>
                  </a:cubicBezTo>
                  <a:cubicBezTo>
                    <a:pt x="726" y="80"/>
                    <a:pt x="725" y="79"/>
                    <a:pt x="724" y="79"/>
                  </a:cubicBezTo>
                  <a:cubicBezTo>
                    <a:pt x="729" y="68"/>
                    <a:pt x="738" y="60"/>
                    <a:pt x="746" y="53"/>
                  </a:cubicBezTo>
                  <a:cubicBezTo>
                    <a:pt x="727" y="47"/>
                    <a:pt x="719" y="61"/>
                    <a:pt x="708" y="68"/>
                  </a:cubicBezTo>
                  <a:cubicBezTo>
                    <a:pt x="703" y="65"/>
                    <a:pt x="704" y="57"/>
                    <a:pt x="699" y="54"/>
                  </a:cubicBezTo>
                  <a:cubicBezTo>
                    <a:pt x="688" y="74"/>
                    <a:pt x="676" y="48"/>
                    <a:pt x="657" y="43"/>
                  </a:cubicBezTo>
                  <a:cubicBezTo>
                    <a:pt x="649" y="41"/>
                    <a:pt x="646" y="42"/>
                    <a:pt x="642" y="39"/>
                  </a:cubicBezTo>
                  <a:cubicBezTo>
                    <a:pt x="649" y="51"/>
                    <a:pt x="662" y="57"/>
                    <a:pt x="662" y="76"/>
                  </a:cubicBezTo>
                  <a:cubicBezTo>
                    <a:pt x="651" y="89"/>
                    <a:pt x="637" y="73"/>
                    <a:pt x="624" y="70"/>
                  </a:cubicBezTo>
                  <a:cubicBezTo>
                    <a:pt x="619" y="73"/>
                    <a:pt x="612" y="73"/>
                    <a:pt x="609" y="69"/>
                  </a:cubicBezTo>
                  <a:cubicBezTo>
                    <a:pt x="612" y="47"/>
                    <a:pt x="644" y="72"/>
                    <a:pt x="653" y="70"/>
                  </a:cubicBezTo>
                  <a:cubicBezTo>
                    <a:pt x="647" y="60"/>
                    <a:pt x="641" y="49"/>
                    <a:pt x="632" y="43"/>
                  </a:cubicBezTo>
                  <a:cubicBezTo>
                    <a:pt x="610" y="43"/>
                    <a:pt x="618" y="27"/>
                    <a:pt x="633" y="27"/>
                  </a:cubicBezTo>
                  <a:cubicBezTo>
                    <a:pt x="651" y="26"/>
                    <a:pt x="678" y="46"/>
                    <a:pt x="689" y="49"/>
                  </a:cubicBezTo>
                  <a:cubicBezTo>
                    <a:pt x="690" y="44"/>
                    <a:pt x="695" y="43"/>
                    <a:pt x="696" y="38"/>
                  </a:cubicBezTo>
                  <a:cubicBezTo>
                    <a:pt x="688" y="38"/>
                    <a:pt x="688" y="39"/>
                    <a:pt x="681" y="39"/>
                  </a:cubicBezTo>
                  <a:cubicBezTo>
                    <a:pt x="674" y="30"/>
                    <a:pt x="660" y="23"/>
                    <a:pt x="648" y="19"/>
                  </a:cubicBezTo>
                  <a:cubicBezTo>
                    <a:pt x="630" y="13"/>
                    <a:pt x="614" y="14"/>
                    <a:pt x="599" y="14"/>
                  </a:cubicBezTo>
                  <a:cubicBezTo>
                    <a:pt x="573" y="14"/>
                    <a:pt x="544" y="13"/>
                    <a:pt x="523" y="22"/>
                  </a:cubicBezTo>
                  <a:cubicBezTo>
                    <a:pt x="503" y="29"/>
                    <a:pt x="493" y="43"/>
                    <a:pt x="480" y="56"/>
                  </a:cubicBezTo>
                  <a:cubicBezTo>
                    <a:pt x="477" y="59"/>
                    <a:pt x="473" y="60"/>
                    <a:pt x="470" y="63"/>
                  </a:cubicBezTo>
                  <a:cubicBezTo>
                    <a:pt x="460" y="72"/>
                    <a:pt x="451" y="89"/>
                    <a:pt x="442" y="104"/>
                  </a:cubicBezTo>
                  <a:cubicBezTo>
                    <a:pt x="430" y="124"/>
                    <a:pt x="419" y="145"/>
                    <a:pt x="407" y="161"/>
                  </a:cubicBezTo>
                  <a:cubicBezTo>
                    <a:pt x="391" y="183"/>
                    <a:pt x="380" y="205"/>
                    <a:pt x="360" y="222"/>
                  </a:cubicBezTo>
                  <a:cubicBezTo>
                    <a:pt x="347" y="231"/>
                    <a:pt x="331" y="236"/>
                    <a:pt x="309" y="236"/>
                  </a:cubicBezTo>
                  <a:cubicBezTo>
                    <a:pt x="315" y="246"/>
                    <a:pt x="335" y="260"/>
                    <a:pt x="351" y="260"/>
                  </a:cubicBezTo>
                  <a:cubicBezTo>
                    <a:pt x="353" y="262"/>
                    <a:pt x="356" y="265"/>
                    <a:pt x="355" y="271"/>
                  </a:cubicBezTo>
                  <a:cubicBezTo>
                    <a:pt x="336" y="279"/>
                    <a:pt x="321" y="275"/>
                    <a:pt x="303" y="277"/>
                  </a:cubicBezTo>
                  <a:cubicBezTo>
                    <a:pt x="313" y="291"/>
                    <a:pt x="326" y="303"/>
                    <a:pt x="341" y="312"/>
                  </a:cubicBezTo>
                  <a:cubicBezTo>
                    <a:pt x="348" y="311"/>
                    <a:pt x="353" y="312"/>
                    <a:pt x="356" y="317"/>
                  </a:cubicBezTo>
                  <a:cubicBezTo>
                    <a:pt x="351" y="331"/>
                    <a:pt x="319" y="329"/>
                    <a:pt x="310" y="332"/>
                  </a:cubicBezTo>
                  <a:close/>
                  <a:moveTo>
                    <a:pt x="721" y="267"/>
                  </a:moveTo>
                  <a:cubicBezTo>
                    <a:pt x="723" y="250"/>
                    <a:pt x="720" y="219"/>
                    <a:pt x="709" y="206"/>
                  </a:cubicBezTo>
                  <a:cubicBezTo>
                    <a:pt x="707" y="204"/>
                    <a:pt x="698" y="197"/>
                    <a:pt x="695" y="197"/>
                  </a:cubicBezTo>
                  <a:cubicBezTo>
                    <a:pt x="692" y="197"/>
                    <a:pt x="679" y="211"/>
                    <a:pt x="678" y="215"/>
                  </a:cubicBezTo>
                  <a:cubicBezTo>
                    <a:pt x="673" y="235"/>
                    <a:pt x="662" y="275"/>
                    <a:pt x="684" y="289"/>
                  </a:cubicBezTo>
                  <a:cubicBezTo>
                    <a:pt x="683" y="294"/>
                    <a:pt x="680" y="298"/>
                    <a:pt x="675" y="298"/>
                  </a:cubicBezTo>
                  <a:cubicBezTo>
                    <a:pt x="658" y="285"/>
                    <a:pt x="638" y="276"/>
                    <a:pt x="633" y="253"/>
                  </a:cubicBezTo>
                  <a:cubicBezTo>
                    <a:pt x="631" y="246"/>
                    <a:pt x="635" y="235"/>
                    <a:pt x="630" y="226"/>
                  </a:cubicBezTo>
                  <a:cubicBezTo>
                    <a:pt x="614" y="244"/>
                    <a:pt x="610" y="283"/>
                    <a:pt x="623" y="306"/>
                  </a:cubicBezTo>
                  <a:cubicBezTo>
                    <a:pt x="610" y="323"/>
                    <a:pt x="589" y="281"/>
                    <a:pt x="589" y="260"/>
                  </a:cubicBezTo>
                  <a:cubicBezTo>
                    <a:pt x="577" y="275"/>
                    <a:pt x="576" y="302"/>
                    <a:pt x="583" y="319"/>
                  </a:cubicBezTo>
                  <a:cubicBezTo>
                    <a:pt x="582" y="323"/>
                    <a:pt x="578" y="323"/>
                    <a:pt x="576" y="324"/>
                  </a:cubicBezTo>
                  <a:cubicBezTo>
                    <a:pt x="558" y="312"/>
                    <a:pt x="554" y="291"/>
                    <a:pt x="553" y="265"/>
                  </a:cubicBezTo>
                  <a:cubicBezTo>
                    <a:pt x="541" y="283"/>
                    <a:pt x="536" y="306"/>
                    <a:pt x="541" y="332"/>
                  </a:cubicBezTo>
                  <a:cubicBezTo>
                    <a:pt x="538" y="333"/>
                    <a:pt x="537" y="334"/>
                    <a:pt x="534" y="336"/>
                  </a:cubicBezTo>
                  <a:cubicBezTo>
                    <a:pt x="523" y="328"/>
                    <a:pt x="520" y="309"/>
                    <a:pt x="516" y="296"/>
                  </a:cubicBezTo>
                  <a:cubicBezTo>
                    <a:pt x="512" y="313"/>
                    <a:pt x="509" y="332"/>
                    <a:pt x="513" y="349"/>
                  </a:cubicBezTo>
                  <a:cubicBezTo>
                    <a:pt x="511" y="351"/>
                    <a:pt x="508" y="353"/>
                    <a:pt x="504" y="353"/>
                  </a:cubicBezTo>
                  <a:cubicBezTo>
                    <a:pt x="494" y="344"/>
                    <a:pt x="494" y="327"/>
                    <a:pt x="491" y="313"/>
                  </a:cubicBezTo>
                  <a:cubicBezTo>
                    <a:pt x="486" y="330"/>
                    <a:pt x="484" y="348"/>
                    <a:pt x="490" y="363"/>
                  </a:cubicBezTo>
                  <a:cubicBezTo>
                    <a:pt x="481" y="376"/>
                    <a:pt x="471" y="358"/>
                    <a:pt x="468" y="351"/>
                  </a:cubicBezTo>
                  <a:cubicBezTo>
                    <a:pt x="460" y="357"/>
                    <a:pt x="455" y="368"/>
                    <a:pt x="445" y="373"/>
                  </a:cubicBezTo>
                  <a:cubicBezTo>
                    <a:pt x="427" y="379"/>
                    <a:pt x="407" y="387"/>
                    <a:pt x="390" y="390"/>
                  </a:cubicBezTo>
                  <a:cubicBezTo>
                    <a:pt x="387" y="401"/>
                    <a:pt x="381" y="407"/>
                    <a:pt x="382" y="419"/>
                  </a:cubicBezTo>
                  <a:cubicBezTo>
                    <a:pt x="385" y="445"/>
                    <a:pt x="427" y="470"/>
                    <a:pt x="447" y="456"/>
                  </a:cubicBezTo>
                  <a:cubicBezTo>
                    <a:pt x="452" y="453"/>
                    <a:pt x="452" y="441"/>
                    <a:pt x="463" y="445"/>
                  </a:cubicBezTo>
                  <a:cubicBezTo>
                    <a:pt x="459" y="453"/>
                    <a:pt x="466" y="453"/>
                    <a:pt x="463" y="464"/>
                  </a:cubicBezTo>
                  <a:cubicBezTo>
                    <a:pt x="472" y="472"/>
                    <a:pt x="477" y="484"/>
                    <a:pt x="483" y="494"/>
                  </a:cubicBezTo>
                  <a:cubicBezTo>
                    <a:pt x="504" y="508"/>
                    <a:pt x="519" y="527"/>
                    <a:pt x="549" y="531"/>
                  </a:cubicBezTo>
                  <a:cubicBezTo>
                    <a:pt x="577" y="549"/>
                    <a:pt x="617" y="563"/>
                    <a:pt x="650" y="562"/>
                  </a:cubicBezTo>
                  <a:cubicBezTo>
                    <a:pt x="660" y="553"/>
                    <a:pt x="678" y="558"/>
                    <a:pt x="688" y="554"/>
                  </a:cubicBezTo>
                  <a:cubicBezTo>
                    <a:pt x="696" y="550"/>
                    <a:pt x="702" y="541"/>
                    <a:pt x="713" y="546"/>
                  </a:cubicBezTo>
                  <a:cubicBezTo>
                    <a:pt x="728" y="536"/>
                    <a:pt x="750" y="532"/>
                    <a:pt x="762" y="519"/>
                  </a:cubicBezTo>
                  <a:cubicBezTo>
                    <a:pt x="797" y="505"/>
                    <a:pt x="811" y="471"/>
                    <a:pt x="829" y="444"/>
                  </a:cubicBezTo>
                  <a:cubicBezTo>
                    <a:pt x="827" y="442"/>
                    <a:pt x="822" y="443"/>
                    <a:pt x="822" y="439"/>
                  </a:cubicBezTo>
                  <a:cubicBezTo>
                    <a:pt x="825" y="438"/>
                    <a:pt x="827" y="436"/>
                    <a:pt x="831" y="437"/>
                  </a:cubicBezTo>
                  <a:cubicBezTo>
                    <a:pt x="838" y="427"/>
                    <a:pt x="829" y="392"/>
                    <a:pt x="841" y="388"/>
                  </a:cubicBezTo>
                  <a:cubicBezTo>
                    <a:pt x="849" y="385"/>
                    <a:pt x="862" y="395"/>
                    <a:pt x="870" y="394"/>
                  </a:cubicBezTo>
                  <a:cubicBezTo>
                    <a:pt x="887" y="392"/>
                    <a:pt x="899" y="371"/>
                    <a:pt x="900" y="353"/>
                  </a:cubicBezTo>
                  <a:cubicBezTo>
                    <a:pt x="900" y="328"/>
                    <a:pt x="882" y="310"/>
                    <a:pt x="856" y="309"/>
                  </a:cubicBezTo>
                  <a:cubicBezTo>
                    <a:pt x="853" y="313"/>
                    <a:pt x="845" y="318"/>
                    <a:pt x="841" y="313"/>
                  </a:cubicBezTo>
                  <a:cubicBezTo>
                    <a:pt x="827" y="325"/>
                    <a:pt x="820" y="344"/>
                    <a:pt x="796" y="347"/>
                  </a:cubicBezTo>
                  <a:cubicBezTo>
                    <a:pt x="792" y="341"/>
                    <a:pt x="795" y="334"/>
                    <a:pt x="801" y="332"/>
                  </a:cubicBezTo>
                  <a:cubicBezTo>
                    <a:pt x="810" y="309"/>
                    <a:pt x="804" y="287"/>
                    <a:pt x="800" y="268"/>
                  </a:cubicBezTo>
                  <a:cubicBezTo>
                    <a:pt x="794" y="283"/>
                    <a:pt x="779" y="288"/>
                    <a:pt x="765" y="296"/>
                  </a:cubicBezTo>
                  <a:cubicBezTo>
                    <a:pt x="763" y="293"/>
                    <a:pt x="759" y="293"/>
                    <a:pt x="760" y="287"/>
                  </a:cubicBezTo>
                  <a:cubicBezTo>
                    <a:pt x="772" y="269"/>
                    <a:pt x="769" y="250"/>
                    <a:pt x="762" y="230"/>
                  </a:cubicBezTo>
                  <a:cubicBezTo>
                    <a:pt x="749" y="242"/>
                    <a:pt x="742" y="261"/>
                    <a:pt x="728" y="272"/>
                  </a:cubicBezTo>
                  <a:cubicBezTo>
                    <a:pt x="725" y="271"/>
                    <a:pt x="722" y="270"/>
                    <a:pt x="721" y="267"/>
                  </a:cubicBezTo>
                  <a:close/>
                  <a:moveTo>
                    <a:pt x="898" y="393"/>
                  </a:moveTo>
                  <a:cubicBezTo>
                    <a:pt x="884" y="402"/>
                    <a:pt x="871" y="407"/>
                    <a:pt x="850" y="403"/>
                  </a:cubicBezTo>
                  <a:cubicBezTo>
                    <a:pt x="850" y="401"/>
                    <a:pt x="849" y="400"/>
                    <a:pt x="847" y="399"/>
                  </a:cubicBezTo>
                  <a:cubicBezTo>
                    <a:pt x="848" y="403"/>
                    <a:pt x="849" y="404"/>
                    <a:pt x="847" y="408"/>
                  </a:cubicBezTo>
                  <a:cubicBezTo>
                    <a:pt x="872" y="415"/>
                    <a:pt x="899" y="423"/>
                    <a:pt x="915" y="409"/>
                  </a:cubicBezTo>
                  <a:cubicBezTo>
                    <a:pt x="908" y="404"/>
                    <a:pt x="902" y="400"/>
                    <a:pt x="898" y="393"/>
                  </a:cubicBezTo>
                  <a:close/>
                  <a:moveTo>
                    <a:pt x="842" y="438"/>
                  </a:moveTo>
                  <a:cubicBezTo>
                    <a:pt x="846" y="439"/>
                    <a:pt x="849" y="441"/>
                    <a:pt x="853" y="442"/>
                  </a:cubicBezTo>
                  <a:cubicBezTo>
                    <a:pt x="856" y="434"/>
                    <a:pt x="849" y="426"/>
                    <a:pt x="846" y="420"/>
                  </a:cubicBezTo>
                  <a:cubicBezTo>
                    <a:pt x="843" y="425"/>
                    <a:pt x="844" y="433"/>
                    <a:pt x="842" y="438"/>
                  </a:cubicBezTo>
                  <a:close/>
                  <a:moveTo>
                    <a:pt x="452" y="464"/>
                  </a:moveTo>
                  <a:cubicBezTo>
                    <a:pt x="448" y="468"/>
                    <a:pt x="443" y="469"/>
                    <a:pt x="438" y="469"/>
                  </a:cubicBezTo>
                  <a:cubicBezTo>
                    <a:pt x="435" y="474"/>
                    <a:pt x="432" y="481"/>
                    <a:pt x="427" y="485"/>
                  </a:cubicBezTo>
                  <a:cubicBezTo>
                    <a:pt x="438" y="489"/>
                    <a:pt x="453" y="484"/>
                    <a:pt x="463" y="480"/>
                  </a:cubicBezTo>
                  <a:cubicBezTo>
                    <a:pt x="457" y="477"/>
                    <a:pt x="458" y="467"/>
                    <a:pt x="452" y="464"/>
                  </a:cubicBezTo>
                  <a:close/>
                  <a:moveTo>
                    <a:pt x="750" y="540"/>
                  </a:moveTo>
                  <a:cubicBezTo>
                    <a:pt x="744" y="547"/>
                    <a:pt x="743" y="560"/>
                    <a:pt x="736" y="567"/>
                  </a:cubicBezTo>
                  <a:cubicBezTo>
                    <a:pt x="750" y="578"/>
                    <a:pt x="757" y="606"/>
                    <a:pt x="780" y="599"/>
                  </a:cubicBezTo>
                  <a:cubicBezTo>
                    <a:pt x="786" y="581"/>
                    <a:pt x="774" y="569"/>
                    <a:pt x="767" y="557"/>
                  </a:cubicBezTo>
                  <a:cubicBezTo>
                    <a:pt x="777" y="558"/>
                    <a:pt x="779" y="567"/>
                    <a:pt x="786" y="570"/>
                  </a:cubicBezTo>
                  <a:cubicBezTo>
                    <a:pt x="798" y="551"/>
                    <a:pt x="770" y="543"/>
                    <a:pt x="750" y="540"/>
                  </a:cubicBezTo>
                  <a:close/>
                  <a:moveTo>
                    <a:pt x="647" y="577"/>
                  </a:moveTo>
                  <a:cubicBezTo>
                    <a:pt x="669" y="591"/>
                    <a:pt x="696" y="580"/>
                    <a:pt x="713" y="576"/>
                  </a:cubicBezTo>
                  <a:cubicBezTo>
                    <a:pt x="718" y="570"/>
                    <a:pt x="730" y="564"/>
                    <a:pt x="729" y="554"/>
                  </a:cubicBezTo>
                  <a:cubicBezTo>
                    <a:pt x="701" y="567"/>
                    <a:pt x="675" y="570"/>
                    <a:pt x="647" y="577"/>
                  </a:cubicBezTo>
                  <a:close/>
                  <a:moveTo>
                    <a:pt x="561" y="560"/>
                  </a:moveTo>
                  <a:cubicBezTo>
                    <a:pt x="556" y="565"/>
                    <a:pt x="553" y="573"/>
                    <a:pt x="549" y="579"/>
                  </a:cubicBezTo>
                  <a:cubicBezTo>
                    <a:pt x="550" y="585"/>
                    <a:pt x="554" y="583"/>
                    <a:pt x="554" y="586"/>
                  </a:cubicBezTo>
                  <a:cubicBezTo>
                    <a:pt x="562" y="580"/>
                    <a:pt x="568" y="566"/>
                    <a:pt x="569" y="557"/>
                  </a:cubicBezTo>
                  <a:cubicBezTo>
                    <a:pt x="567" y="560"/>
                    <a:pt x="564" y="562"/>
                    <a:pt x="561" y="560"/>
                  </a:cubicBezTo>
                  <a:close/>
                  <a:moveTo>
                    <a:pt x="576" y="567"/>
                  </a:moveTo>
                  <a:cubicBezTo>
                    <a:pt x="570" y="579"/>
                    <a:pt x="562" y="588"/>
                    <a:pt x="559" y="602"/>
                  </a:cubicBezTo>
                  <a:cubicBezTo>
                    <a:pt x="568" y="612"/>
                    <a:pt x="585" y="613"/>
                    <a:pt x="588" y="628"/>
                  </a:cubicBezTo>
                  <a:cubicBezTo>
                    <a:pt x="600" y="638"/>
                    <a:pt x="608" y="623"/>
                    <a:pt x="620" y="626"/>
                  </a:cubicBezTo>
                  <a:cubicBezTo>
                    <a:pt x="633" y="629"/>
                    <a:pt x="635" y="652"/>
                    <a:pt x="650" y="656"/>
                  </a:cubicBezTo>
                  <a:cubicBezTo>
                    <a:pt x="666" y="660"/>
                    <a:pt x="678" y="646"/>
                    <a:pt x="690" y="656"/>
                  </a:cubicBezTo>
                  <a:cubicBezTo>
                    <a:pt x="694" y="647"/>
                    <a:pt x="682" y="629"/>
                    <a:pt x="693" y="622"/>
                  </a:cubicBezTo>
                  <a:cubicBezTo>
                    <a:pt x="693" y="636"/>
                    <a:pt x="697" y="646"/>
                    <a:pt x="700" y="657"/>
                  </a:cubicBezTo>
                  <a:cubicBezTo>
                    <a:pt x="710" y="656"/>
                    <a:pt x="725" y="645"/>
                    <a:pt x="726" y="637"/>
                  </a:cubicBezTo>
                  <a:cubicBezTo>
                    <a:pt x="729" y="627"/>
                    <a:pt x="715" y="614"/>
                    <a:pt x="725" y="606"/>
                  </a:cubicBezTo>
                  <a:cubicBezTo>
                    <a:pt x="726" y="617"/>
                    <a:pt x="732" y="624"/>
                    <a:pt x="736" y="632"/>
                  </a:cubicBezTo>
                  <a:cubicBezTo>
                    <a:pt x="757" y="633"/>
                    <a:pt x="761" y="619"/>
                    <a:pt x="764" y="604"/>
                  </a:cubicBezTo>
                  <a:cubicBezTo>
                    <a:pt x="748" y="599"/>
                    <a:pt x="743" y="577"/>
                    <a:pt x="728" y="579"/>
                  </a:cubicBezTo>
                  <a:cubicBezTo>
                    <a:pt x="724" y="579"/>
                    <a:pt x="721" y="584"/>
                    <a:pt x="716" y="586"/>
                  </a:cubicBezTo>
                  <a:cubicBezTo>
                    <a:pt x="694" y="597"/>
                    <a:pt x="671" y="600"/>
                    <a:pt x="650" y="591"/>
                  </a:cubicBezTo>
                  <a:cubicBezTo>
                    <a:pt x="646" y="600"/>
                    <a:pt x="650" y="617"/>
                    <a:pt x="637" y="617"/>
                  </a:cubicBezTo>
                  <a:cubicBezTo>
                    <a:pt x="639" y="607"/>
                    <a:pt x="641" y="598"/>
                    <a:pt x="640" y="585"/>
                  </a:cubicBezTo>
                  <a:cubicBezTo>
                    <a:pt x="629" y="583"/>
                    <a:pt x="630" y="572"/>
                    <a:pt x="619" y="572"/>
                  </a:cubicBezTo>
                  <a:cubicBezTo>
                    <a:pt x="603" y="572"/>
                    <a:pt x="593" y="599"/>
                    <a:pt x="584" y="606"/>
                  </a:cubicBezTo>
                  <a:cubicBezTo>
                    <a:pt x="578" y="590"/>
                    <a:pt x="599" y="581"/>
                    <a:pt x="604" y="567"/>
                  </a:cubicBezTo>
                  <a:cubicBezTo>
                    <a:pt x="591" y="565"/>
                    <a:pt x="585" y="563"/>
                    <a:pt x="576" y="567"/>
                  </a:cubicBezTo>
                  <a:close/>
                  <a:moveTo>
                    <a:pt x="866" y="665"/>
                  </a:moveTo>
                  <a:cubicBezTo>
                    <a:pt x="862" y="655"/>
                    <a:pt x="860" y="643"/>
                    <a:pt x="857" y="636"/>
                  </a:cubicBezTo>
                  <a:cubicBezTo>
                    <a:pt x="853" y="624"/>
                    <a:pt x="851" y="607"/>
                    <a:pt x="847" y="600"/>
                  </a:cubicBezTo>
                  <a:cubicBezTo>
                    <a:pt x="839" y="586"/>
                    <a:pt x="815" y="583"/>
                    <a:pt x="799" y="581"/>
                  </a:cubicBezTo>
                  <a:cubicBezTo>
                    <a:pt x="796" y="582"/>
                    <a:pt x="796" y="585"/>
                    <a:pt x="794" y="586"/>
                  </a:cubicBezTo>
                  <a:cubicBezTo>
                    <a:pt x="794" y="589"/>
                    <a:pt x="794" y="594"/>
                    <a:pt x="794" y="599"/>
                  </a:cubicBezTo>
                  <a:cubicBezTo>
                    <a:pt x="789" y="607"/>
                    <a:pt x="780" y="610"/>
                    <a:pt x="772" y="612"/>
                  </a:cubicBezTo>
                  <a:cubicBezTo>
                    <a:pt x="772" y="634"/>
                    <a:pt x="751" y="642"/>
                    <a:pt x="734" y="643"/>
                  </a:cubicBezTo>
                  <a:cubicBezTo>
                    <a:pt x="722" y="665"/>
                    <a:pt x="700" y="673"/>
                    <a:pt x="675" y="662"/>
                  </a:cubicBezTo>
                  <a:cubicBezTo>
                    <a:pt x="668" y="668"/>
                    <a:pt x="657" y="664"/>
                    <a:pt x="648" y="666"/>
                  </a:cubicBezTo>
                  <a:cubicBezTo>
                    <a:pt x="635" y="659"/>
                    <a:pt x="630" y="644"/>
                    <a:pt x="618" y="637"/>
                  </a:cubicBezTo>
                  <a:cubicBezTo>
                    <a:pt x="608" y="643"/>
                    <a:pt x="597" y="641"/>
                    <a:pt x="584" y="638"/>
                  </a:cubicBezTo>
                  <a:cubicBezTo>
                    <a:pt x="578" y="623"/>
                    <a:pt x="561" y="618"/>
                    <a:pt x="549" y="607"/>
                  </a:cubicBezTo>
                  <a:cubicBezTo>
                    <a:pt x="551" y="600"/>
                    <a:pt x="546" y="599"/>
                    <a:pt x="543" y="596"/>
                  </a:cubicBezTo>
                  <a:cubicBezTo>
                    <a:pt x="524" y="602"/>
                    <a:pt x="498" y="612"/>
                    <a:pt x="476" y="620"/>
                  </a:cubicBezTo>
                  <a:cubicBezTo>
                    <a:pt x="467" y="655"/>
                    <a:pt x="473" y="684"/>
                    <a:pt x="463" y="708"/>
                  </a:cubicBezTo>
                  <a:cubicBezTo>
                    <a:pt x="477" y="714"/>
                    <a:pt x="479" y="735"/>
                    <a:pt x="490" y="747"/>
                  </a:cubicBezTo>
                  <a:cubicBezTo>
                    <a:pt x="503" y="737"/>
                    <a:pt x="510" y="720"/>
                    <a:pt x="527" y="713"/>
                  </a:cubicBezTo>
                  <a:cubicBezTo>
                    <a:pt x="537" y="722"/>
                    <a:pt x="540" y="739"/>
                    <a:pt x="548" y="753"/>
                  </a:cubicBezTo>
                  <a:cubicBezTo>
                    <a:pt x="561" y="746"/>
                    <a:pt x="569" y="733"/>
                    <a:pt x="579" y="723"/>
                  </a:cubicBezTo>
                  <a:cubicBezTo>
                    <a:pt x="582" y="695"/>
                    <a:pt x="601" y="716"/>
                    <a:pt x="609" y="728"/>
                  </a:cubicBezTo>
                  <a:cubicBezTo>
                    <a:pt x="617" y="740"/>
                    <a:pt x="621" y="756"/>
                    <a:pt x="628" y="761"/>
                  </a:cubicBezTo>
                  <a:cubicBezTo>
                    <a:pt x="641" y="749"/>
                    <a:pt x="659" y="742"/>
                    <a:pt x="660" y="719"/>
                  </a:cubicBezTo>
                  <a:cubicBezTo>
                    <a:pt x="662" y="719"/>
                    <a:pt x="664" y="716"/>
                    <a:pt x="667" y="716"/>
                  </a:cubicBezTo>
                  <a:cubicBezTo>
                    <a:pt x="674" y="715"/>
                    <a:pt x="675" y="723"/>
                    <a:pt x="678" y="727"/>
                  </a:cubicBezTo>
                  <a:cubicBezTo>
                    <a:pt x="681" y="731"/>
                    <a:pt x="689" y="734"/>
                    <a:pt x="694" y="739"/>
                  </a:cubicBezTo>
                  <a:cubicBezTo>
                    <a:pt x="700" y="747"/>
                    <a:pt x="700" y="755"/>
                    <a:pt x="706" y="756"/>
                  </a:cubicBezTo>
                  <a:cubicBezTo>
                    <a:pt x="712" y="744"/>
                    <a:pt x="731" y="731"/>
                    <a:pt x="739" y="718"/>
                  </a:cubicBezTo>
                  <a:cubicBezTo>
                    <a:pt x="741" y="714"/>
                    <a:pt x="740" y="711"/>
                    <a:pt x="744" y="708"/>
                  </a:cubicBezTo>
                  <a:cubicBezTo>
                    <a:pt x="749" y="705"/>
                    <a:pt x="753" y="707"/>
                    <a:pt x="759" y="708"/>
                  </a:cubicBezTo>
                  <a:cubicBezTo>
                    <a:pt x="763" y="721"/>
                    <a:pt x="776" y="736"/>
                    <a:pt x="786" y="747"/>
                  </a:cubicBezTo>
                  <a:cubicBezTo>
                    <a:pt x="792" y="739"/>
                    <a:pt x="803" y="731"/>
                    <a:pt x="807" y="721"/>
                  </a:cubicBezTo>
                  <a:cubicBezTo>
                    <a:pt x="810" y="715"/>
                    <a:pt x="808" y="704"/>
                    <a:pt x="816" y="702"/>
                  </a:cubicBezTo>
                  <a:cubicBezTo>
                    <a:pt x="830" y="703"/>
                    <a:pt x="837" y="714"/>
                    <a:pt x="851" y="712"/>
                  </a:cubicBezTo>
                  <a:cubicBezTo>
                    <a:pt x="860" y="724"/>
                    <a:pt x="873" y="732"/>
                    <a:pt x="885" y="729"/>
                  </a:cubicBezTo>
                  <a:cubicBezTo>
                    <a:pt x="877" y="712"/>
                    <a:pt x="875" y="690"/>
                    <a:pt x="866" y="665"/>
                  </a:cubicBezTo>
                  <a:close/>
                  <a:moveTo>
                    <a:pt x="934" y="645"/>
                  </a:moveTo>
                  <a:cubicBezTo>
                    <a:pt x="928" y="636"/>
                    <a:pt x="922" y="626"/>
                    <a:pt x="915" y="621"/>
                  </a:cubicBezTo>
                  <a:cubicBezTo>
                    <a:pt x="899" y="609"/>
                    <a:pt x="880" y="600"/>
                    <a:pt x="862" y="602"/>
                  </a:cubicBezTo>
                  <a:cubicBezTo>
                    <a:pt x="861" y="603"/>
                    <a:pt x="860" y="602"/>
                    <a:pt x="860" y="604"/>
                  </a:cubicBezTo>
                  <a:cubicBezTo>
                    <a:pt x="873" y="644"/>
                    <a:pt x="885" y="691"/>
                    <a:pt x="895" y="732"/>
                  </a:cubicBezTo>
                  <a:cubicBezTo>
                    <a:pt x="906" y="739"/>
                    <a:pt x="910" y="753"/>
                    <a:pt x="922" y="759"/>
                  </a:cubicBezTo>
                  <a:cubicBezTo>
                    <a:pt x="937" y="749"/>
                    <a:pt x="934" y="728"/>
                    <a:pt x="952" y="723"/>
                  </a:cubicBezTo>
                  <a:cubicBezTo>
                    <a:pt x="954" y="725"/>
                    <a:pt x="955" y="727"/>
                    <a:pt x="958" y="727"/>
                  </a:cubicBezTo>
                  <a:cubicBezTo>
                    <a:pt x="964" y="738"/>
                    <a:pt x="974" y="753"/>
                    <a:pt x="984" y="756"/>
                  </a:cubicBezTo>
                  <a:cubicBezTo>
                    <a:pt x="984" y="759"/>
                    <a:pt x="986" y="758"/>
                    <a:pt x="984" y="761"/>
                  </a:cubicBezTo>
                  <a:cubicBezTo>
                    <a:pt x="993" y="757"/>
                    <a:pt x="995" y="747"/>
                    <a:pt x="1002" y="741"/>
                  </a:cubicBezTo>
                  <a:cubicBezTo>
                    <a:pt x="980" y="709"/>
                    <a:pt x="957" y="673"/>
                    <a:pt x="934" y="645"/>
                  </a:cubicBezTo>
                  <a:close/>
                  <a:moveTo>
                    <a:pt x="1458" y="605"/>
                  </a:moveTo>
                  <a:cubicBezTo>
                    <a:pt x="1451" y="613"/>
                    <a:pt x="1459" y="631"/>
                    <a:pt x="1462" y="633"/>
                  </a:cubicBezTo>
                  <a:cubicBezTo>
                    <a:pt x="1463" y="633"/>
                    <a:pt x="1464" y="633"/>
                    <a:pt x="1465" y="633"/>
                  </a:cubicBezTo>
                  <a:cubicBezTo>
                    <a:pt x="1467" y="623"/>
                    <a:pt x="1462" y="616"/>
                    <a:pt x="1467" y="612"/>
                  </a:cubicBezTo>
                  <a:cubicBezTo>
                    <a:pt x="1470" y="617"/>
                    <a:pt x="1474" y="622"/>
                    <a:pt x="1474" y="631"/>
                  </a:cubicBezTo>
                  <a:cubicBezTo>
                    <a:pt x="1478" y="630"/>
                    <a:pt x="1477" y="633"/>
                    <a:pt x="1479" y="633"/>
                  </a:cubicBezTo>
                  <a:cubicBezTo>
                    <a:pt x="1483" y="631"/>
                    <a:pt x="1488" y="631"/>
                    <a:pt x="1490" y="625"/>
                  </a:cubicBezTo>
                  <a:cubicBezTo>
                    <a:pt x="1487" y="619"/>
                    <a:pt x="1487" y="611"/>
                    <a:pt x="1484" y="606"/>
                  </a:cubicBezTo>
                  <a:cubicBezTo>
                    <a:pt x="1476" y="614"/>
                    <a:pt x="1466" y="609"/>
                    <a:pt x="1458" y="605"/>
                  </a:cubicBezTo>
                  <a:close/>
                  <a:moveTo>
                    <a:pt x="1434" y="627"/>
                  </a:moveTo>
                  <a:cubicBezTo>
                    <a:pt x="1438" y="628"/>
                    <a:pt x="1440" y="632"/>
                    <a:pt x="1445" y="631"/>
                  </a:cubicBezTo>
                  <a:cubicBezTo>
                    <a:pt x="1448" y="624"/>
                    <a:pt x="1449" y="614"/>
                    <a:pt x="1445" y="607"/>
                  </a:cubicBezTo>
                  <a:cubicBezTo>
                    <a:pt x="1436" y="608"/>
                    <a:pt x="1436" y="618"/>
                    <a:pt x="1434" y="627"/>
                  </a:cubicBezTo>
                  <a:close/>
                  <a:moveTo>
                    <a:pt x="225" y="648"/>
                  </a:moveTo>
                  <a:cubicBezTo>
                    <a:pt x="225" y="660"/>
                    <a:pt x="243" y="669"/>
                    <a:pt x="251" y="677"/>
                  </a:cubicBezTo>
                  <a:cubicBezTo>
                    <a:pt x="255" y="672"/>
                    <a:pt x="257" y="666"/>
                    <a:pt x="259" y="662"/>
                  </a:cubicBezTo>
                  <a:cubicBezTo>
                    <a:pt x="254" y="652"/>
                    <a:pt x="226" y="629"/>
                    <a:pt x="225" y="648"/>
                  </a:cubicBezTo>
                  <a:close/>
                  <a:moveTo>
                    <a:pt x="1381" y="686"/>
                  </a:moveTo>
                  <a:cubicBezTo>
                    <a:pt x="1392" y="685"/>
                    <a:pt x="1392" y="673"/>
                    <a:pt x="1402" y="670"/>
                  </a:cubicBezTo>
                  <a:cubicBezTo>
                    <a:pt x="1404" y="673"/>
                    <a:pt x="1398" y="683"/>
                    <a:pt x="1401" y="686"/>
                  </a:cubicBezTo>
                  <a:cubicBezTo>
                    <a:pt x="1411" y="683"/>
                    <a:pt x="1417" y="664"/>
                    <a:pt x="1409" y="650"/>
                  </a:cubicBezTo>
                  <a:cubicBezTo>
                    <a:pt x="1411" y="647"/>
                    <a:pt x="1412" y="644"/>
                    <a:pt x="1413" y="641"/>
                  </a:cubicBezTo>
                  <a:cubicBezTo>
                    <a:pt x="1400" y="650"/>
                    <a:pt x="1383" y="670"/>
                    <a:pt x="1381" y="686"/>
                  </a:cubicBezTo>
                  <a:close/>
                  <a:moveTo>
                    <a:pt x="1442" y="652"/>
                  </a:moveTo>
                  <a:cubicBezTo>
                    <a:pt x="1454" y="654"/>
                    <a:pt x="1475" y="657"/>
                    <a:pt x="1490" y="646"/>
                  </a:cubicBezTo>
                  <a:cubicBezTo>
                    <a:pt x="1477" y="642"/>
                    <a:pt x="1453" y="649"/>
                    <a:pt x="1434" y="642"/>
                  </a:cubicBezTo>
                  <a:cubicBezTo>
                    <a:pt x="1434" y="649"/>
                    <a:pt x="1443" y="645"/>
                    <a:pt x="1442" y="652"/>
                  </a:cubicBezTo>
                  <a:close/>
                  <a:moveTo>
                    <a:pt x="1422" y="702"/>
                  </a:moveTo>
                  <a:cubicBezTo>
                    <a:pt x="1426" y="702"/>
                    <a:pt x="1429" y="702"/>
                    <a:pt x="1433" y="702"/>
                  </a:cubicBezTo>
                  <a:cubicBezTo>
                    <a:pt x="1449" y="719"/>
                    <a:pt x="1491" y="714"/>
                    <a:pt x="1502" y="693"/>
                  </a:cubicBezTo>
                  <a:cubicBezTo>
                    <a:pt x="1501" y="682"/>
                    <a:pt x="1500" y="669"/>
                    <a:pt x="1497" y="657"/>
                  </a:cubicBezTo>
                  <a:cubicBezTo>
                    <a:pt x="1475" y="665"/>
                    <a:pt x="1439" y="671"/>
                    <a:pt x="1422" y="655"/>
                  </a:cubicBezTo>
                  <a:cubicBezTo>
                    <a:pt x="1422" y="673"/>
                    <a:pt x="1423" y="682"/>
                    <a:pt x="1422" y="702"/>
                  </a:cubicBezTo>
                  <a:close/>
                  <a:moveTo>
                    <a:pt x="255" y="692"/>
                  </a:moveTo>
                  <a:cubicBezTo>
                    <a:pt x="257" y="692"/>
                    <a:pt x="258" y="693"/>
                    <a:pt x="258" y="696"/>
                  </a:cubicBezTo>
                  <a:cubicBezTo>
                    <a:pt x="260" y="696"/>
                    <a:pt x="262" y="696"/>
                    <a:pt x="264" y="696"/>
                  </a:cubicBezTo>
                  <a:cubicBezTo>
                    <a:pt x="268" y="687"/>
                    <a:pt x="275" y="680"/>
                    <a:pt x="281" y="673"/>
                  </a:cubicBezTo>
                  <a:cubicBezTo>
                    <a:pt x="267" y="660"/>
                    <a:pt x="262" y="683"/>
                    <a:pt x="255" y="692"/>
                  </a:cubicBezTo>
                  <a:close/>
                  <a:moveTo>
                    <a:pt x="305" y="686"/>
                  </a:moveTo>
                  <a:cubicBezTo>
                    <a:pt x="284" y="678"/>
                    <a:pt x="278" y="693"/>
                    <a:pt x="276" y="706"/>
                  </a:cubicBezTo>
                  <a:cubicBezTo>
                    <a:pt x="294" y="727"/>
                    <a:pt x="318" y="748"/>
                    <a:pt x="340" y="767"/>
                  </a:cubicBezTo>
                  <a:cubicBezTo>
                    <a:pt x="346" y="772"/>
                    <a:pt x="357" y="787"/>
                    <a:pt x="364" y="788"/>
                  </a:cubicBezTo>
                  <a:cubicBezTo>
                    <a:pt x="378" y="791"/>
                    <a:pt x="392" y="781"/>
                    <a:pt x="410" y="786"/>
                  </a:cubicBezTo>
                  <a:cubicBezTo>
                    <a:pt x="382" y="750"/>
                    <a:pt x="336" y="722"/>
                    <a:pt x="305" y="686"/>
                  </a:cubicBezTo>
                  <a:close/>
                  <a:moveTo>
                    <a:pt x="1303" y="734"/>
                  </a:moveTo>
                  <a:cubicBezTo>
                    <a:pt x="1318" y="740"/>
                    <a:pt x="1326" y="725"/>
                    <a:pt x="1337" y="717"/>
                  </a:cubicBezTo>
                  <a:cubicBezTo>
                    <a:pt x="1340" y="723"/>
                    <a:pt x="1333" y="731"/>
                    <a:pt x="1332" y="737"/>
                  </a:cubicBezTo>
                  <a:cubicBezTo>
                    <a:pt x="1346" y="730"/>
                    <a:pt x="1342" y="707"/>
                    <a:pt x="1345" y="695"/>
                  </a:cubicBezTo>
                  <a:cubicBezTo>
                    <a:pt x="1325" y="702"/>
                    <a:pt x="1316" y="720"/>
                    <a:pt x="1303" y="734"/>
                  </a:cubicBezTo>
                  <a:close/>
                  <a:moveTo>
                    <a:pt x="245" y="703"/>
                  </a:moveTo>
                  <a:cubicBezTo>
                    <a:pt x="242" y="713"/>
                    <a:pt x="234" y="732"/>
                    <a:pt x="248" y="736"/>
                  </a:cubicBezTo>
                  <a:cubicBezTo>
                    <a:pt x="243" y="722"/>
                    <a:pt x="252" y="716"/>
                    <a:pt x="258" y="707"/>
                  </a:cubicBezTo>
                  <a:cubicBezTo>
                    <a:pt x="254" y="702"/>
                    <a:pt x="251" y="705"/>
                    <a:pt x="245" y="703"/>
                  </a:cubicBezTo>
                  <a:close/>
                  <a:moveTo>
                    <a:pt x="1321" y="879"/>
                  </a:moveTo>
                  <a:cubicBezTo>
                    <a:pt x="1317" y="887"/>
                    <a:pt x="1313" y="892"/>
                    <a:pt x="1315" y="901"/>
                  </a:cubicBezTo>
                  <a:cubicBezTo>
                    <a:pt x="1311" y="908"/>
                    <a:pt x="1306" y="917"/>
                    <a:pt x="1310" y="923"/>
                  </a:cubicBezTo>
                  <a:cubicBezTo>
                    <a:pt x="1317" y="898"/>
                    <a:pt x="1339" y="864"/>
                    <a:pt x="1336" y="837"/>
                  </a:cubicBezTo>
                  <a:cubicBezTo>
                    <a:pt x="1345" y="821"/>
                    <a:pt x="1360" y="829"/>
                    <a:pt x="1376" y="838"/>
                  </a:cubicBezTo>
                  <a:cubicBezTo>
                    <a:pt x="1374" y="845"/>
                    <a:pt x="1376" y="850"/>
                    <a:pt x="1372" y="857"/>
                  </a:cubicBezTo>
                  <a:cubicBezTo>
                    <a:pt x="1377" y="863"/>
                    <a:pt x="1366" y="875"/>
                    <a:pt x="1377" y="879"/>
                  </a:cubicBezTo>
                  <a:cubicBezTo>
                    <a:pt x="1387" y="834"/>
                    <a:pt x="1394" y="771"/>
                    <a:pt x="1403" y="717"/>
                  </a:cubicBezTo>
                  <a:cubicBezTo>
                    <a:pt x="1387" y="712"/>
                    <a:pt x="1373" y="713"/>
                    <a:pt x="1362" y="703"/>
                  </a:cubicBezTo>
                  <a:cubicBezTo>
                    <a:pt x="1349" y="762"/>
                    <a:pt x="1333" y="820"/>
                    <a:pt x="1321" y="879"/>
                  </a:cubicBezTo>
                  <a:close/>
                  <a:moveTo>
                    <a:pt x="797" y="761"/>
                  </a:moveTo>
                  <a:cubicBezTo>
                    <a:pt x="806" y="769"/>
                    <a:pt x="828" y="801"/>
                    <a:pt x="845" y="797"/>
                  </a:cubicBezTo>
                  <a:cubicBezTo>
                    <a:pt x="848" y="796"/>
                    <a:pt x="853" y="788"/>
                    <a:pt x="856" y="783"/>
                  </a:cubicBezTo>
                  <a:cubicBezTo>
                    <a:pt x="865" y="769"/>
                    <a:pt x="874" y="757"/>
                    <a:pt x="877" y="743"/>
                  </a:cubicBezTo>
                  <a:cubicBezTo>
                    <a:pt x="861" y="738"/>
                    <a:pt x="848" y="724"/>
                    <a:pt x="830" y="726"/>
                  </a:cubicBezTo>
                  <a:cubicBezTo>
                    <a:pt x="831" y="722"/>
                    <a:pt x="823" y="719"/>
                    <a:pt x="822" y="713"/>
                  </a:cubicBezTo>
                  <a:cubicBezTo>
                    <a:pt x="813" y="728"/>
                    <a:pt x="801" y="740"/>
                    <a:pt x="797" y="761"/>
                  </a:cubicBezTo>
                  <a:close/>
                  <a:moveTo>
                    <a:pt x="274" y="718"/>
                  </a:moveTo>
                  <a:cubicBezTo>
                    <a:pt x="271" y="720"/>
                    <a:pt x="265" y="722"/>
                    <a:pt x="260" y="722"/>
                  </a:cubicBezTo>
                  <a:cubicBezTo>
                    <a:pt x="256" y="753"/>
                    <a:pt x="289" y="738"/>
                    <a:pt x="306" y="751"/>
                  </a:cubicBezTo>
                  <a:cubicBezTo>
                    <a:pt x="297" y="738"/>
                    <a:pt x="285" y="729"/>
                    <a:pt x="274" y="718"/>
                  </a:cubicBezTo>
                  <a:close/>
                  <a:moveTo>
                    <a:pt x="753" y="722"/>
                  </a:moveTo>
                  <a:cubicBezTo>
                    <a:pt x="735" y="731"/>
                    <a:pt x="725" y="749"/>
                    <a:pt x="713" y="764"/>
                  </a:cubicBezTo>
                  <a:cubicBezTo>
                    <a:pt x="721" y="773"/>
                    <a:pt x="731" y="779"/>
                    <a:pt x="741" y="787"/>
                  </a:cubicBezTo>
                  <a:cubicBezTo>
                    <a:pt x="747" y="792"/>
                    <a:pt x="753" y="797"/>
                    <a:pt x="758" y="798"/>
                  </a:cubicBezTo>
                  <a:cubicBezTo>
                    <a:pt x="765" y="800"/>
                    <a:pt x="766" y="788"/>
                    <a:pt x="770" y="781"/>
                  </a:cubicBezTo>
                  <a:cubicBezTo>
                    <a:pt x="771" y="779"/>
                    <a:pt x="774" y="778"/>
                    <a:pt x="775" y="777"/>
                  </a:cubicBezTo>
                  <a:cubicBezTo>
                    <a:pt x="779" y="770"/>
                    <a:pt x="778" y="762"/>
                    <a:pt x="782" y="758"/>
                  </a:cubicBezTo>
                  <a:cubicBezTo>
                    <a:pt x="772" y="746"/>
                    <a:pt x="765" y="732"/>
                    <a:pt x="753" y="722"/>
                  </a:cubicBezTo>
                  <a:close/>
                  <a:moveTo>
                    <a:pt x="452" y="752"/>
                  </a:moveTo>
                  <a:cubicBezTo>
                    <a:pt x="453" y="764"/>
                    <a:pt x="444" y="776"/>
                    <a:pt x="440" y="787"/>
                  </a:cubicBezTo>
                  <a:cubicBezTo>
                    <a:pt x="438" y="786"/>
                    <a:pt x="433" y="788"/>
                    <a:pt x="433" y="786"/>
                  </a:cubicBezTo>
                  <a:cubicBezTo>
                    <a:pt x="433" y="779"/>
                    <a:pt x="436" y="775"/>
                    <a:pt x="437" y="767"/>
                  </a:cubicBezTo>
                  <a:cubicBezTo>
                    <a:pt x="429" y="769"/>
                    <a:pt x="422" y="771"/>
                    <a:pt x="414" y="772"/>
                  </a:cubicBezTo>
                  <a:cubicBezTo>
                    <a:pt x="419" y="780"/>
                    <a:pt x="430" y="785"/>
                    <a:pt x="438" y="791"/>
                  </a:cubicBezTo>
                  <a:cubicBezTo>
                    <a:pt x="448" y="774"/>
                    <a:pt x="468" y="767"/>
                    <a:pt x="481" y="753"/>
                  </a:cubicBezTo>
                  <a:cubicBezTo>
                    <a:pt x="473" y="742"/>
                    <a:pt x="467" y="732"/>
                    <a:pt x="460" y="723"/>
                  </a:cubicBezTo>
                  <a:cubicBezTo>
                    <a:pt x="457" y="735"/>
                    <a:pt x="459" y="746"/>
                    <a:pt x="452" y="752"/>
                  </a:cubicBezTo>
                  <a:close/>
                  <a:moveTo>
                    <a:pt x="590" y="726"/>
                  </a:moveTo>
                  <a:cubicBezTo>
                    <a:pt x="577" y="736"/>
                    <a:pt x="569" y="752"/>
                    <a:pt x="554" y="762"/>
                  </a:cubicBezTo>
                  <a:cubicBezTo>
                    <a:pt x="564" y="778"/>
                    <a:pt x="575" y="791"/>
                    <a:pt x="588" y="803"/>
                  </a:cubicBezTo>
                  <a:cubicBezTo>
                    <a:pt x="599" y="790"/>
                    <a:pt x="611" y="779"/>
                    <a:pt x="623" y="767"/>
                  </a:cubicBezTo>
                  <a:cubicBezTo>
                    <a:pt x="612" y="753"/>
                    <a:pt x="604" y="737"/>
                    <a:pt x="590" y="726"/>
                  </a:cubicBezTo>
                  <a:close/>
                  <a:moveTo>
                    <a:pt x="528" y="739"/>
                  </a:moveTo>
                  <a:cubicBezTo>
                    <a:pt x="523" y="716"/>
                    <a:pt x="503" y="751"/>
                    <a:pt x="495" y="758"/>
                  </a:cubicBezTo>
                  <a:cubicBezTo>
                    <a:pt x="502" y="763"/>
                    <a:pt x="501" y="777"/>
                    <a:pt x="511" y="781"/>
                  </a:cubicBezTo>
                  <a:cubicBezTo>
                    <a:pt x="521" y="773"/>
                    <a:pt x="534" y="769"/>
                    <a:pt x="541" y="758"/>
                  </a:cubicBezTo>
                  <a:cubicBezTo>
                    <a:pt x="537" y="752"/>
                    <a:pt x="534" y="744"/>
                    <a:pt x="528" y="739"/>
                  </a:cubicBezTo>
                  <a:close/>
                  <a:moveTo>
                    <a:pt x="1409" y="757"/>
                  </a:moveTo>
                  <a:cubicBezTo>
                    <a:pt x="1407" y="764"/>
                    <a:pt x="1401" y="786"/>
                    <a:pt x="1403" y="793"/>
                  </a:cubicBezTo>
                  <a:cubicBezTo>
                    <a:pt x="1403" y="783"/>
                    <a:pt x="1414" y="780"/>
                    <a:pt x="1416" y="771"/>
                  </a:cubicBezTo>
                  <a:cubicBezTo>
                    <a:pt x="1418" y="758"/>
                    <a:pt x="1411" y="742"/>
                    <a:pt x="1411" y="732"/>
                  </a:cubicBezTo>
                  <a:cubicBezTo>
                    <a:pt x="1410" y="742"/>
                    <a:pt x="1408" y="745"/>
                    <a:pt x="1409" y="757"/>
                  </a:cubicBezTo>
                  <a:close/>
                  <a:moveTo>
                    <a:pt x="698" y="763"/>
                  </a:moveTo>
                  <a:cubicBezTo>
                    <a:pt x="698" y="752"/>
                    <a:pt x="677" y="737"/>
                    <a:pt x="669" y="733"/>
                  </a:cubicBezTo>
                  <a:cubicBezTo>
                    <a:pt x="661" y="748"/>
                    <a:pt x="647" y="757"/>
                    <a:pt x="635" y="768"/>
                  </a:cubicBezTo>
                  <a:cubicBezTo>
                    <a:pt x="644" y="782"/>
                    <a:pt x="653" y="801"/>
                    <a:pt x="668" y="804"/>
                  </a:cubicBezTo>
                  <a:cubicBezTo>
                    <a:pt x="669" y="791"/>
                    <a:pt x="698" y="776"/>
                    <a:pt x="698" y="763"/>
                  </a:cubicBezTo>
                  <a:close/>
                  <a:moveTo>
                    <a:pt x="927" y="768"/>
                  </a:moveTo>
                  <a:cubicBezTo>
                    <a:pt x="934" y="777"/>
                    <a:pt x="941" y="785"/>
                    <a:pt x="946" y="797"/>
                  </a:cubicBezTo>
                  <a:cubicBezTo>
                    <a:pt x="960" y="791"/>
                    <a:pt x="968" y="779"/>
                    <a:pt x="977" y="768"/>
                  </a:cubicBezTo>
                  <a:cubicBezTo>
                    <a:pt x="968" y="759"/>
                    <a:pt x="962" y="747"/>
                    <a:pt x="953" y="738"/>
                  </a:cubicBezTo>
                  <a:cubicBezTo>
                    <a:pt x="942" y="745"/>
                    <a:pt x="937" y="758"/>
                    <a:pt x="927" y="768"/>
                  </a:cubicBezTo>
                  <a:close/>
                  <a:moveTo>
                    <a:pt x="1423" y="752"/>
                  </a:moveTo>
                  <a:cubicBezTo>
                    <a:pt x="1421" y="761"/>
                    <a:pt x="1427" y="764"/>
                    <a:pt x="1424" y="771"/>
                  </a:cubicBezTo>
                  <a:cubicBezTo>
                    <a:pt x="1448" y="784"/>
                    <a:pt x="1491" y="777"/>
                    <a:pt x="1507" y="762"/>
                  </a:cubicBezTo>
                  <a:cubicBezTo>
                    <a:pt x="1506" y="760"/>
                    <a:pt x="1506" y="750"/>
                    <a:pt x="1507" y="747"/>
                  </a:cubicBezTo>
                  <a:cubicBezTo>
                    <a:pt x="1483" y="757"/>
                    <a:pt x="1450" y="752"/>
                    <a:pt x="1423" y="752"/>
                  </a:cubicBezTo>
                  <a:close/>
                  <a:moveTo>
                    <a:pt x="1295" y="751"/>
                  </a:moveTo>
                  <a:cubicBezTo>
                    <a:pt x="1295" y="755"/>
                    <a:pt x="1289" y="758"/>
                    <a:pt x="1288" y="766"/>
                  </a:cubicBezTo>
                  <a:cubicBezTo>
                    <a:pt x="1299" y="773"/>
                    <a:pt x="1313" y="772"/>
                    <a:pt x="1327" y="773"/>
                  </a:cubicBezTo>
                  <a:cubicBezTo>
                    <a:pt x="1330" y="767"/>
                    <a:pt x="1328" y="763"/>
                    <a:pt x="1331" y="757"/>
                  </a:cubicBezTo>
                  <a:cubicBezTo>
                    <a:pt x="1326" y="759"/>
                    <a:pt x="1317" y="753"/>
                    <a:pt x="1322" y="751"/>
                  </a:cubicBezTo>
                  <a:cubicBezTo>
                    <a:pt x="1310" y="746"/>
                    <a:pt x="1299" y="753"/>
                    <a:pt x="1295" y="751"/>
                  </a:cubicBezTo>
                  <a:close/>
                  <a:moveTo>
                    <a:pt x="511" y="874"/>
                  </a:moveTo>
                  <a:cubicBezTo>
                    <a:pt x="510" y="896"/>
                    <a:pt x="517" y="903"/>
                    <a:pt x="527" y="921"/>
                  </a:cubicBezTo>
                  <a:cubicBezTo>
                    <a:pt x="524" y="921"/>
                    <a:pt x="526" y="925"/>
                    <a:pt x="523" y="925"/>
                  </a:cubicBezTo>
                  <a:cubicBezTo>
                    <a:pt x="517" y="923"/>
                    <a:pt x="512" y="919"/>
                    <a:pt x="508" y="914"/>
                  </a:cubicBezTo>
                  <a:cubicBezTo>
                    <a:pt x="489" y="914"/>
                    <a:pt x="470" y="904"/>
                    <a:pt x="448" y="900"/>
                  </a:cubicBezTo>
                  <a:cubicBezTo>
                    <a:pt x="446" y="893"/>
                    <a:pt x="441" y="889"/>
                    <a:pt x="437" y="883"/>
                  </a:cubicBezTo>
                  <a:cubicBezTo>
                    <a:pt x="428" y="885"/>
                    <a:pt x="431" y="893"/>
                    <a:pt x="427" y="900"/>
                  </a:cubicBezTo>
                  <a:cubicBezTo>
                    <a:pt x="439" y="920"/>
                    <a:pt x="442" y="942"/>
                    <a:pt x="438" y="967"/>
                  </a:cubicBezTo>
                  <a:cubicBezTo>
                    <a:pt x="487" y="958"/>
                    <a:pt x="548" y="951"/>
                    <a:pt x="597" y="961"/>
                  </a:cubicBezTo>
                  <a:cubicBezTo>
                    <a:pt x="609" y="964"/>
                    <a:pt x="622" y="972"/>
                    <a:pt x="637" y="971"/>
                  </a:cubicBezTo>
                  <a:cubicBezTo>
                    <a:pt x="659" y="981"/>
                    <a:pt x="674" y="999"/>
                    <a:pt x="695" y="1010"/>
                  </a:cubicBezTo>
                  <a:cubicBezTo>
                    <a:pt x="742" y="950"/>
                    <a:pt x="815" y="915"/>
                    <a:pt x="906" y="899"/>
                  </a:cubicBezTo>
                  <a:cubicBezTo>
                    <a:pt x="908" y="901"/>
                    <a:pt x="913" y="901"/>
                    <a:pt x="916" y="903"/>
                  </a:cubicBezTo>
                  <a:cubicBezTo>
                    <a:pt x="916" y="887"/>
                    <a:pt x="924" y="867"/>
                    <a:pt x="934" y="850"/>
                  </a:cubicBezTo>
                  <a:cubicBezTo>
                    <a:pt x="931" y="852"/>
                    <a:pt x="930" y="851"/>
                    <a:pt x="927" y="849"/>
                  </a:cubicBezTo>
                  <a:cubicBezTo>
                    <a:pt x="922" y="822"/>
                    <a:pt x="904" y="801"/>
                    <a:pt x="896" y="777"/>
                  </a:cubicBezTo>
                  <a:cubicBezTo>
                    <a:pt x="893" y="768"/>
                    <a:pt x="895" y="756"/>
                    <a:pt x="888" y="749"/>
                  </a:cubicBezTo>
                  <a:cubicBezTo>
                    <a:pt x="881" y="758"/>
                    <a:pt x="876" y="771"/>
                    <a:pt x="868" y="782"/>
                  </a:cubicBezTo>
                  <a:cubicBezTo>
                    <a:pt x="861" y="792"/>
                    <a:pt x="856" y="808"/>
                    <a:pt x="841" y="810"/>
                  </a:cubicBezTo>
                  <a:cubicBezTo>
                    <a:pt x="825" y="797"/>
                    <a:pt x="806" y="787"/>
                    <a:pt x="792" y="771"/>
                  </a:cubicBezTo>
                  <a:cubicBezTo>
                    <a:pt x="784" y="788"/>
                    <a:pt x="776" y="806"/>
                    <a:pt x="760" y="815"/>
                  </a:cubicBezTo>
                  <a:cubicBezTo>
                    <a:pt x="759" y="813"/>
                    <a:pt x="756" y="813"/>
                    <a:pt x="753" y="813"/>
                  </a:cubicBezTo>
                  <a:cubicBezTo>
                    <a:pt x="745" y="791"/>
                    <a:pt x="720" y="786"/>
                    <a:pt x="705" y="772"/>
                  </a:cubicBezTo>
                  <a:cubicBezTo>
                    <a:pt x="699" y="779"/>
                    <a:pt x="693" y="785"/>
                    <a:pt x="685" y="794"/>
                  </a:cubicBezTo>
                  <a:cubicBezTo>
                    <a:pt x="679" y="802"/>
                    <a:pt x="674" y="817"/>
                    <a:pt x="665" y="818"/>
                  </a:cubicBezTo>
                  <a:cubicBezTo>
                    <a:pt x="649" y="819"/>
                    <a:pt x="641" y="781"/>
                    <a:pt x="630" y="777"/>
                  </a:cubicBezTo>
                  <a:cubicBezTo>
                    <a:pt x="610" y="786"/>
                    <a:pt x="603" y="808"/>
                    <a:pt x="586" y="819"/>
                  </a:cubicBezTo>
                  <a:cubicBezTo>
                    <a:pt x="580" y="817"/>
                    <a:pt x="577" y="813"/>
                    <a:pt x="577" y="805"/>
                  </a:cubicBezTo>
                  <a:cubicBezTo>
                    <a:pt x="566" y="795"/>
                    <a:pt x="557" y="782"/>
                    <a:pt x="548" y="769"/>
                  </a:cubicBezTo>
                  <a:cubicBezTo>
                    <a:pt x="543" y="772"/>
                    <a:pt x="525" y="780"/>
                    <a:pt x="517" y="789"/>
                  </a:cubicBezTo>
                  <a:cubicBezTo>
                    <a:pt x="513" y="793"/>
                    <a:pt x="514" y="798"/>
                    <a:pt x="510" y="799"/>
                  </a:cubicBezTo>
                  <a:cubicBezTo>
                    <a:pt x="505" y="800"/>
                    <a:pt x="499" y="796"/>
                    <a:pt x="497" y="791"/>
                  </a:cubicBezTo>
                  <a:cubicBezTo>
                    <a:pt x="500" y="781"/>
                    <a:pt x="491" y="771"/>
                    <a:pt x="486" y="763"/>
                  </a:cubicBezTo>
                  <a:cubicBezTo>
                    <a:pt x="473" y="773"/>
                    <a:pt x="458" y="781"/>
                    <a:pt x="447" y="793"/>
                  </a:cubicBezTo>
                  <a:cubicBezTo>
                    <a:pt x="475" y="798"/>
                    <a:pt x="486" y="818"/>
                    <a:pt x="485" y="848"/>
                  </a:cubicBezTo>
                  <a:cubicBezTo>
                    <a:pt x="494" y="855"/>
                    <a:pt x="512" y="855"/>
                    <a:pt x="504" y="864"/>
                  </a:cubicBezTo>
                  <a:cubicBezTo>
                    <a:pt x="506" y="868"/>
                    <a:pt x="509" y="870"/>
                    <a:pt x="511" y="874"/>
                  </a:cubicBezTo>
                  <a:close/>
                  <a:moveTo>
                    <a:pt x="906" y="772"/>
                  </a:moveTo>
                  <a:cubicBezTo>
                    <a:pt x="910" y="771"/>
                    <a:pt x="910" y="767"/>
                    <a:pt x="913" y="764"/>
                  </a:cubicBezTo>
                  <a:cubicBezTo>
                    <a:pt x="909" y="762"/>
                    <a:pt x="906" y="750"/>
                    <a:pt x="901" y="752"/>
                  </a:cubicBezTo>
                  <a:cubicBezTo>
                    <a:pt x="901" y="757"/>
                    <a:pt x="905" y="764"/>
                    <a:pt x="906" y="772"/>
                  </a:cubicBezTo>
                  <a:close/>
                  <a:moveTo>
                    <a:pt x="1008" y="751"/>
                  </a:moveTo>
                  <a:cubicBezTo>
                    <a:pt x="1002" y="756"/>
                    <a:pt x="996" y="762"/>
                    <a:pt x="992" y="769"/>
                  </a:cubicBezTo>
                  <a:cubicBezTo>
                    <a:pt x="1002" y="782"/>
                    <a:pt x="1013" y="792"/>
                    <a:pt x="1027" y="800"/>
                  </a:cubicBezTo>
                  <a:cubicBezTo>
                    <a:pt x="1033" y="798"/>
                    <a:pt x="1036" y="793"/>
                    <a:pt x="1042" y="791"/>
                  </a:cubicBezTo>
                  <a:cubicBezTo>
                    <a:pt x="1035" y="788"/>
                    <a:pt x="1032" y="781"/>
                    <a:pt x="1027" y="777"/>
                  </a:cubicBezTo>
                  <a:cubicBezTo>
                    <a:pt x="1030" y="776"/>
                    <a:pt x="1034" y="783"/>
                    <a:pt x="1034" y="777"/>
                  </a:cubicBezTo>
                  <a:cubicBezTo>
                    <a:pt x="1029" y="772"/>
                    <a:pt x="1016" y="759"/>
                    <a:pt x="1008" y="751"/>
                  </a:cubicBezTo>
                  <a:close/>
                  <a:moveTo>
                    <a:pt x="1049" y="782"/>
                  </a:moveTo>
                  <a:cubicBezTo>
                    <a:pt x="1054" y="782"/>
                    <a:pt x="1057" y="778"/>
                    <a:pt x="1058" y="774"/>
                  </a:cubicBezTo>
                  <a:cubicBezTo>
                    <a:pt x="1045" y="768"/>
                    <a:pt x="1035" y="759"/>
                    <a:pt x="1024" y="751"/>
                  </a:cubicBezTo>
                  <a:cubicBezTo>
                    <a:pt x="1032" y="762"/>
                    <a:pt x="1042" y="771"/>
                    <a:pt x="1049" y="782"/>
                  </a:cubicBezTo>
                  <a:close/>
                  <a:moveTo>
                    <a:pt x="311" y="768"/>
                  </a:moveTo>
                  <a:cubicBezTo>
                    <a:pt x="311" y="759"/>
                    <a:pt x="298" y="763"/>
                    <a:pt x="296" y="756"/>
                  </a:cubicBezTo>
                  <a:cubicBezTo>
                    <a:pt x="294" y="756"/>
                    <a:pt x="292" y="756"/>
                    <a:pt x="290" y="756"/>
                  </a:cubicBezTo>
                  <a:cubicBezTo>
                    <a:pt x="295" y="764"/>
                    <a:pt x="302" y="768"/>
                    <a:pt x="311" y="768"/>
                  </a:cubicBezTo>
                  <a:close/>
                  <a:moveTo>
                    <a:pt x="294" y="797"/>
                  </a:moveTo>
                  <a:cubicBezTo>
                    <a:pt x="298" y="801"/>
                    <a:pt x="299" y="806"/>
                    <a:pt x="303" y="810"/>
                  </a:cubicBezTo>
                  <a:cubicBezTo>
                    <a:pt x="320" y="806"/>
                    <a:pt x="315" y="783"/>
                    <a:pt x="331" y="779"/>
                  </a:cubicBezTo>
                  <a:cubicBezTo>
                    <a:pt x="329" y="775"/>
                    <a:pt x="332" y="777"/>
                    <a:pt x="333" y="773"/>
                  </a:cubicBezTo>
                  <a:cubicBezTo>
                    <a:pt x="330" y="772"/>
                    <a:pt x="327" y="765"/>
                    <a:pt x="324" y="768"/>
                  </a:cubicBezTo>
                  <a:cubicBezTo>
                    <a:pt x="331" y="785"/>
                    <a:pt x="302" y="787"/>
                    <a:pt x="296" y="781"/>
                  </a:cubicBezTo>
                  <a:cubicBezTo>
                    <a:pt x="299" y="785"/>
                    <a:pt x="293" y="791"/>
                    <a:pt x="294" y="797"/>
                  </a:cubicBezTo>
                  <a:close/>
                  <a:moveTo>
                    <a:pt x="921" y="774"/>
                  </a:moveTo>
                  <a:cubicBezTo>
                    <a:pt x="915" y="778"/>
                    <a:pt x="915" y="785"/>
                    <a:pt x="912" y="792"/>
                  </a:cubicBezTo>
                  <a:cubicBezTo>
                    <a:pt x="924" y="809"/>
                    <a:pt x="926" y="831"/>
                    <a:pt x="936" y="848"/>
                  </a:cubicBezTo>
                  <a:cubicBezTo>
                    <a:pt x="941" y="842"/>
                    <a:pt x="944" y="831"/>
                    <a:pt x="957" y="830"/>
                  </a:cubicBezTo>
                  <a:cubicBezTo>
                    <a:pt x="957" y="833"/>
                    <a:pt x="960" y="834"/>
                    <a:pt x="959" y="837"/>
                  </a:cubicBezTo>
                  <a:cubicBezTo>
                    <a:pt x="926" y="863"/>
                    <a:pt x="908" y="940"/>
                    <a:pt x="947" y="969"/>
                  </a:cubicBezTo>
                  <a:cubicBezTo>
                    <a:pt x="950" y="955"/>
                    <a:pt x="975" y="963"/>
                    <a:pt x="984" y="951"/>
                  </a:cubicBezTo>
                  <a:cubicBezTo>
                    <a:pt x="986" y="943"/>
                    <a:pt x="985" y="942"/>
                    <a:pt x="984" y="933"/>
                  </a:cubicBezTo>
                  <a:cubicBezTo>
                    <a:pt x="993" y="910"/>
                    <a:pt x="1013" y="920"/>
                    <a:pt x="1029" y="919"/>
                  </a:cubicBezTo>
                  <a:cubicBezTo>
                    <a:pt x="1046" y="918"/>
                    <a:pt x="1058" y="908"/>
                    <a:pt x="1073" y="906"/>
                  </a:cubicBezTo>
                  <a:cubicBezTo>
                    <a:pt x="1083" y="908"/>
                    <a:pt x="1093" y="906"/>
                    <a:pt x="1104" y="908"/>
                  </a:cubicBezTo>
                  <a:cubicBezTo>
                    <a:pt x="1129" y="912"/>
                    <a:pt x="1136" y="934"/>
                    <a:pt x="1139" y="958"/>
                  </a:cubicBezTo>
                  <a:cubicBezTo>
                    <a:pt x="1148" y="947"/>
                    <a:pt x="1154" y="930"/>
                    <a:pt x="1158" y="918"/>
                  </a:cubicBezTo>
                  <a:cubicBezTo>
                    <a:pt x="1154" y="887"/>
                    <a:pt x="1137" y="861"/>
                    <a:pt x="1111" y="848"/>
                  </a:cubicBezTo>
                  <a:cubicBezTo>
                    <a:pt x="1112" y="845"/>
                    <a:pt x="1110" y="845"/>
                    <a:pt x="1110" y="843"/>
                  </a:cubicBezTo>
                  <a:cubicBezTo>
                    <a:pt x="1078" y="833"/>
                    <a:pt x="1056" y="812"/>
                    <a:pt x="1017" y="818"/>
                  </a:cubicBezTo>
                  <a:cubicBezTo>
                    <a:pt x="1008" y="810"/>
                    <a:pt x="994" y="808"/>
                    <a:pt x="981" y="812"/>
                  </a:cubicBezTo>
                  <a:cubicBezTo>
                    <a:pt x="978" y="808"/>
                    <a:pt x="977" y="808"/>
                    <a:pt x="977" y="803"/>
                  </a:cubicBezTo>
                  <a:cubicBezTo>
                    <a:pt x="984" y="793"/>
                    <a:pt x="999" y="802"/>
                    <a:pt x="1011" y="803"/>
                  </a:cubicBezTo>
                  <a:cubicBezTo>
                    <a:pt x="1004" y="793"/>
                    <a:pt x="992" y="787"/>
                    <a:pt x="987" y="776"/>
                  </a:cubicBezTo>
                  <a:cubicBezTo>
                    <a:pt x="971" y="785"/>
                    <a:pt x="964" y="802"/>
                    <a:pt x="946" y="809"/>
                  </a:cubicBezTo>
                  <a:cubicBezTo>
                    <a:pt x="937" y="801"/>
                    <a:pt x="934" y="782"/>
                    <a:pt x="921" y="774"/>
                  </a:cubicBezTo>
                  <a:close/>
                  <a:moveTo>
                    <a:pt x="1065" y="783"/>
                  </a:moveTo>
                  <a:cubicBezTo>
                    <a:pt x="1046" y="796"/>
                    <a:pt x="1082" y="803"/>
                    <a:pt x="1082" y="820"/>
                  </a:cubicBezTo>
                  <a:cubicBezTo>
                    <a:pt x="1093" y="822"/>
                    <a:pt x="1102" y="832"/>
                    <a:pt x="1113" y="830"/>
                  </a:cubicBezTo>
                  <a:cubicBezTo>
                    <a:pt x="1101" y="810"/>
                    <a:pt x="1089" y="791"/>
                    <a:pt x="1065" y="783"/>
                  </a:cubicBezTo>
                  <a:close/>
                  <a:moveTo>
                    <a:pt x="1225" y="948"/>
                  </a:moveTo>
                  <a:cubicBezTo>
                    <a:pt x="1235" y="961"/>
                    <a:pt x="1261" y="965"/>
                    <a:pt x="1282" y="960"/>
                  </a:cubicBezTo>
                  <a:cubicBezTo>
                    <a:pt x="1301" y="904"/>
                    <a:pt x="1314" y="850"/>
                    <a:pt x="1320" y="797"/>
                  </a:cubicBezTo>
                  <a:cubicBezTo>
                    <a:pt x="1313" y="796"/>
                    <a:pt x="1297" y="794"/>
                    <a:pt x="1286" y="793"/>
                  </a:cubicBezTo>
                  <a:cubicBezTo>
                    <a:pt x="1282" y="791"/>
                    <a:pt x="1283" y="784"/>
                    <a:pt x="1278" y="783"/>
                  </a:cubicBezTo>
                  <a:cubicBezTo>
                    <a:pt x="1257" y="838"/>
                    <a:pt x="1241" y="888"/>
                    <a:pt x="1225" y="948"/>
                  </a:cubicBezTo>
                  <a:close/>
                  <a:moveTo>
                    <a:pt x="1407" y="813"/>
                  </a:moveTo>
                  <a:cubicBezTo>
                    <a:pt x="1410" y="809"/>
                    <a:pt x="1413" y="811"/>
                    <a:pt x="1417" y="808"/>
                  </a:cubicBezTo>
                  <a:cubicBezTo>
                    <a:pt x="1419" y="801"/>
                    <a:pt x="1418" y="794"/>
                    <a:pt x="1417" y="787"/>
                  </a:cubicBezTo>
                  <a:cubicBezTo>
                    <a:pt x="1410" y="791"/>
                    <a:pt x="1408" y="807"/>
                    <a:pt x="1407" y="813"/>
                  </a:cubicBezTo>
                  <a:close/>
                  <a:moveTo>
                    <a:pt x="1427" y="794"/>
                  </a:moveTo>
                  <a:cubicBezTo>
                    <a:pt x="1428" y="839"/>
                    <a:pt x="1435" y="879"/>
                    <a:pt x="1432" y="916"/>
                  </a:cubicBezTo>
                  <a:cubicBezTo>
                    <a:pt x="1451" y="938"/>
                    <a:pt x="1489" y="926"/>
                    <a:pt x="1512" y="915"/>
                  </a:cubicBezTo>
                  <a:cubicBezTo>
                    <a:pt x="1512" y="872"/>
                    <a:pt x="1512" y="822"/>
                    <a:pt x="1507" y="789"/>
                  </a:cubicBezTo>
                  <a:cubicBezTo>
                    <a:pt x="1485" y="803"/>
                    <a:pt x="1448" y="807"/>
                    <a:pt x="1427" y="794"/>
                  </a:cubicBezTo>
                  <a:close/>
                  <a:moveTo>
                    <a:pt x="436" y="803"/>
                  </a:moveTo>
                  <a:cubicBezTo>
                    <a:pt x="424" y="800"/>
                    <a:pt x="411" y="796"/>
                    <a:pt x="400" y="795"/>
                  </a:cubicBezTo>
                  <a:cubicBezTo>
                    <a:pt x="376" y="795"/>
                    <a:pt x="353" y="805"/>
                    <a:pt x="333" y="794"/>
                  </a:cubicBezTo>
                  <a:cubicBezTo>
                    <a:pt x="326" y="811"/>
                    <a:pt x="304" y="819"/>
                    <a:pt x="299" y="834"/>
                  </a:cubicBezTo>
                  <a:cubicBezTo>
                    <a:pt x="291" y="857"/>
                    <a:pt x="303" y="883"/>
                    <a:pt x="314" y="900"/>
                  </a:cubicBezTo>
                  <a:cubicBezTo>
                    <a:pt x="337" y="912"/>
                    <a:pt x="359" y="935"/>
                    <a:pt x="389" y="928"/>
                  </a:cubicBezTo>
                  <a:cubicBezTo>
                    <a:pt x="387" y="922"/>
                    <a:pt x="389" y="921"/>
                    <a:pt x="387" y="916"/>
                  </a:cubicBezTo>
                  <a:cubicBezTo>
                    <a:pt x="395" y="912"/>
                    <a:pt x="407" y="912"/>
                    <a:pt x="412" y="905"/>
                  </a:cubicBezTo>
                  <a:cubicBezTo>
                    <a:pt x="412" y="894"/>
                    <a:pt x="410" y="885"/>
                    <a:pt x="420" y="876"/>
                  </a:cubicBezTo>
                  <a:cubicBezTo>
                    <a:pt x="436" y="873"/>
                    <a:pt x="434" y="852"/>
                    <a:pt x="421" y="847"/>
                  </a:cubicBezTo>
                  <a:cubicBezTo>
                    <a:pt x="420" y="842"/>
                    <a:pt x="417" y="840"/>
                    <a:pt x="416" y="835"/>
                  </a:cubicBezTo>
                  <a:cubicBezTo>
                    <a:pt x="428" y="818"/>
                    <a:pt x="455" y="829"/>
                    <a:pt x="473" y="832"/>
                  </a:cubicBezTo>
                  <a:cubicBezTo>
                    <a:pt x="470" y="809"/>
                    <a:pt x="455" y="807"/>
                    <a:pt x="436" y="803"/>
                  </a:cubicBezTo>
                  <a:close/>
                  <a:moveTo>
                    <a:pt x="1037" y="807"/>
                  </a:moveTo>
                  <a:cubicBezTo>
                    <a:pt x="1047" y="804"/>
                    <a:pt x="1058" y="813"/>
                    <a:pt x="1067" y="812"/>
                  </a:cubicBezTo>
                  <a:cubicBezTo>
                    <a:pt x="1059" y="800"/>
                    <a:pt x="1045" y="789"/>
                    <a:pt x="1037" y="807"/>
                  </a:cubicBezTo>
                  <a:close/>
                  <a:moveTo>
                    <a:pt x="225" y="923"/>
                  </a:moveTo>
                  <a:cubicBezTo>
                    <a:pt x="223" y="949"/>
                    <a:pt x="233" y="977"/>
                    <a:pt x="250" y="997"/>
                  </a:cubicBezTo>
                  <a:cubicBezTo>
                    <a:pt x="266" y="1010"/>
                    <a:pt x="287" y="1026"/>
                    <a:pt x="314" y="1029"/>
                  </a:cubicBezTo>
                  <a:cubicBezTo>
                    <a:pt x="331" y="1030"/>
                    <a:pt x="360" y="1027"/>
                    <a:pt x="375" y="1024"/>
                  </a:cubicBezTo>
                  <a:cubicBezTo>
                    <a:pt x="419" y="1013"/>
                    <a:pt x="441" y="955"/>
                    <a:pt x="422" y="913"/>
                  </a:cubicBezTo>
                  <a:cubicBezTo>
                    <a:pt x="418" y="914"/>
                    <a:pt x="415" y="917"/>
                    <a:pt x="412" y="920"/>
                  </a:cubicBezTo>
                  <a:cubicBezTo>
                    <a:pt x="432" y="944"/>
                    <a:pt x="388" y="967"/>
                    <a:pt x="362" y="970"/>
                  </a:cubicBezTo>
                  <a:cubicBezTo>
                    <a:pt x="357" y="971"/>
                    <a:pt x="350" y="968"/>
                    <a:pt x="344" y="969"/>
                  </a:cubicBezTo>
                  <a:cubicBezTo>
                    <a:pt x="339" y="969"/>
                    <a:pt x="333" y="972"/>
                    <a:pt x="330" y="971"/>
                  </a:cubicBezTo>
                  <a:cubicBezTo>
                    <a:pt x="328" y="971"/>
                    <a:pt x="324" y="967"/>
                    <a:pt x="321" y="966"/>
                  </a:cubicBezTo>
                  <a:cubicBezTo>
                    <a:pt x="292" y="959"/>
                    <a:pt x="274" y="944"/>
                    <a:pt x="263" y="926"/>
                  </a:cubicBezTo>
                  <a:cubicBezTo>
                    <a:pt x="257" y="907"/>
                    <a:pt x="251" y="881"/>
                    <a:pt x="264" y="862"/>
                  </a:cubicBezTo>
                  <a:cubicBezTo>
                    <a:pt x="272" y="859"/>
                    <a:pt x="278" y="854"/>
                    <a:pt x="286" y="853"/>
                  </a:cubicBezTo>
                  <a:cubicBezTo>
                    <a:pt x="282" y="838"/>
                    <a:pt x="293" y="829"/>
                    <a:pt x="296" y="818"/>
                  </a:cubicBezTo>
                  <a:cubicBezTo>
                    <a:pt x="292" y="816"/>
                    <a:pt x="293" y="808"/>
                    <a:pt x="289" y="805"/>
                  </a:cubicBezTo>
                  <a:cubicBezTo>
                    <a:pt x="272" y="843"/>
                    <a:pt x="230" y="873"/>
                    <a:pt x="225" y="923"/>
                  </a:cubicBezTo>
                  <a:close/>
                  <a:moveTo>
                    <a:pt x="1396" y="824"/>
                  </a:moveTo>
                  <a:cubicBezTo>
                    <a:pt x="1397" y="838"/>
                    <a:pt x="1390" y="847"/>
                    <a:pt x="1394" y="857"/>
                  </a:cubicBezTo>
                  <a:cubicBezTo>
                    <a:pt x="1395" y="842"/>
                    <a:pt x="1412" y="837"/>
                    <a:pt x="1409" y="823"/>
                  </a:cubicBezTo>
                  <a:cubicBezTo>
                    <a:pt x="1406" y="826"/>
                    <a:pt x="1401" y="825"/>
                    <a:pt x="1396" y="824"/>
                  </a:cubicBezTo>
                  <a:close/>
                  <a:moveTo>
                    <a:pt x="1393" y="875"/>
                  </a:moveTo>
                  <a:cubicBezTo>
                    <a:pt x="1404" y="880"/>
                    <a:pt x="1409" y="871"/>
                    <a:pt x="1422" y="872"/>
                  </a:cubicBezTo>
                  <a:cubicBezTo>
                    <a:pt x="1423" y="858"/>
                    <a:pt x="1422" y="845"/>
                    <a:pt x="1419" y="832"/>
                  </a:cubicBezTo>
                  <a:cubicBezTo>
                    <a:pt x="1410" y="845"/>
                    <a:pt x="1400" y="859"/>
                    <a:pt x="1393" y="875"/>
                  </a:cubicBezTo>
                  <a:close/>
                  <a:moveTo>
                    <a:pt x="435" y="839"/>
                  </a:moveTo>
                  <a:cubicBezTo>
                    <a:pt x="436" y="848"/>
                    <a:pt x="446" y="852"/>
                    <a:pt x="447" y="864"/>
                  </a:cubicBezTo>
                  <a:cubicBezTo>
                    <a:pt x="445" y="867"/>
                    <a:pt x="443" y="869"/>
                    <a:pt x="442" y="874"/>
                  </a:cubicBezTo>
                  <a:cubicBezTo>
                    <a:pt x="448" y="880"/>
                    <a:pt x="450" y="890"/>
                    <a:pt x="460" y="891"/>
                  </a:cubicBezTo>
                  <a:cubicBezTo>
                    <a:pt x="467" y="881"/>
                    <a:pt x="483" y="879"/>
                    <a:pt x="487" y="865"/>
                  </a:cubicBezTo>
                  <a:cubicBezTo>
                    <a:pt x="476" y="855"/>
                    <a:pt x="460" y="832"/>
                    <a:pt x="435" y="839"/>
                  </a:cubicBezTo>
                  <a:close/>
                  <a:moveTo>
                    <a:pt x="269" y="875"/>
                  </a:moveTo>
                  <a:cubicBezTo>
                    <a:pt x="266" y="902"/>
                    <a:pt x="271" y="936"/>
                    <a:pt x="299" y="946"/>
                  </a:cubicBezTo>
                  <a:cubicBezTo>
                    <a:pt x="310" y="943"/>
                    <a:pt x="316" y="934"/>
                    <a:pt x="326" y="930"/>
                  </a:cubicBezTo>
                  <a:cubicBezTo>
                    <a:pt x="322" y="940"/>
                    <a:pt x="317" y="944"/>
                    <a:pt x="310" y="953"/>
                  </a:cubicBezTo>
                  <a:cubicBezTo>
                    <a:pt x="342" y="967"/>
                    <a:pt x="401" y="962"/>
                    <a:pt x="406" y="928"/>
                  </a:cubicBezTo>
                  <a:cubicBezTo>
                    <a:pt x="400" y="931"/>
                    <a:pt x="402" y="935"/>
                    <a:pt x="396" y="939"/>
                  </a:cubicBezTo>
                  <a:cubicBezTo>
                    <a:pt x="386" y="945"/>
                    <a:pt x="373" y="941"/>
                    <a:pt x="365" y="939"/>
                  </a:cubicBezTo>
                  <a:cubicBezTo>
                    <a:pt x="360" y="944"/>
                    <a:pt x="365" y="957"/>
                    <a:pt x="354" y="955"/>
                  </a:cubicBezTo>
                  <a:cubicBezTo>
                    <a:pt x="353" y="947"/>
                    <a:pt x="356" y="942"/>
                    <a:pt x="355" y="934"/>
                  </a:cubicBezTo>
                  <a:cubicBezTo>
                    <a:pt x="333" y="927"/>
                    <a:pt x="317" y="913"/>
                    <a:pt x="301" y="900"/>
                  </a:cubicBezTo>
                  <a:cubicBezTo>
                    <a:pt x="296" y="905"/>
                    <a:pt x="292" y="918"/>
                    <a:pt x="281" y="914"/>
                  </a:cubicBezTo>
                  <a:cubicBezTo>
                    <a:pt x="285" y="905"/>
                    <a:pt x="291" y="899"/>
                    <a:pt x="295" y="890"/>
                  </a:cubicBezTo>
                  <a:cubicBezTo>
                    <a:pt x="293" y="885"/>
                    <a:pt x="288" y="873"/>
                    <a:pt x="281" y="868"/>
                  </a:cubicBezTo>
                  <a:cubicBezTo>
                    <a:pt x="284" y="868"/>
                    <a:pt x="286" y="862"/>
                    <a:pt x="281" y="863"/>
                  </a:cubicBezTo>
                  <a:cubicBezTo>
                    <a:pt x="277" y="867"/>
                    <a:pt x="272" y="870"/>
                    <a:pt x="269" y="875"/>
                  </a:cubicBezTo>
                  <a:close/>
                  <a:moveTo>
                    <a:pt x="473" y="895"/>
                  </a:moveTo>
                  <a:cubicBezTo>
                    <a:pt x="480" y="899"/>
                    <a:pt x="489" y="897"/>
                    <a:pt x="492" y="888"/>
                  </a:cubicBezTo>
                  <a:cubicBezTo>
                    <a:pt x="488" y="886"/>
                    <a:pt x="492" y="881"/>
                    <a:pt x="491" y="879"/>
                  </a:cubicBezTo>
                  <a:cubicBezTo>
                    <a:pt x="486" y="885"/>
                    <a:pt x="475" y="885"/>
                    <a:pt x="473" y="895"/>
                  </a:cubicBezTo>
                  <a:close/>
                  <a:moveTo>
                    <a:pt x="1357" y="964"/>
                  </a:moveTo>
                  <a:cubicBezTo>
                    <a:pt x="1363" y="938"/>
                    <a:pt x="1379" y="905"/>
                    <a:pt x="1374" y="880"/>
                  </a:cubicBezTo>
                  <a:cubicBezTo>
                    <a:pt x="1364" y="907"/>
                    <a:pt x="1364" y="937"/>
                    <a:pt x="1357" y="964"/>
                  </a:cubicBezTo>
                  <a:close/>
                  <a:moveTo>
                    <a:pt x="1388" y="886"/>
                  </a:moveTo>
                  <a:cubicBezTo>
                    <a:pt x="1385" y="899"/>
                    <a:pt x="1382" y="915"/>
                    <a:pt x="1379" y="930"/>
                  </a:cubicBezTo>
                  <a:cubicBezTo>
                    <a:pt x="1395" y="921"/>
                    <a:pt x="1403" y="904"/>
                    <a:pt x="1412" y="888"/>
                  </a:cubicBezTo>
                  <a:cubicBezTo>
                    <a:pt x="1404" y="887"/>
                    <a:pt x="1396" y="886"/>
                    <a:pt x="1388" y="886"/>
                  </a:cubicBezTo>
                  <a:close/>
                  <a:moveTo>
                    <a:pt x="1386" y="944"/>
                  </a:moveTo>
                  <a:cubicBezTo>
                    <a:pt x="1395" y="945"/>
                    <a:pt x="1410" y="931"/>
                    <a:pt x="1423" y="926"/>
                  </a:cubicBezTo>
                  <a:cubicBezTo>
                    <a:pt x="1422" y="915"/>
                    <a:pt x="1424" y="901"/>
                    <a:pt x="1422" y="894"/>
                  </a:cubicBezTo>
                  <a:cubicBezTo>
                    <a:pt x="1409" y="910"/>
                    <a:pt x="1398" y="930"/>
                    <a:pt x="1386" y="944"/>
                  </a:cubicBezTo>
                  <a:close/>
                  <a:moveTo>
                    <a:pt x="711" y="1001"/>
                  </a:moveTo>
                  <a:cubicBezTo>
                    <a:pt x="709" y="1006"/>
                    <a:pt x="703" y="1015"/>
                    <a:pt x="704" y="1020"/>
                  </a:cubicBezTo>
                  <a:cubicBezTo>
                    <a:pt x="706" y="1015"/>
                    <a:pt x="706" y="1023"/>
                    <a:pt x="710" y="1021"/>
                  </a:cubicBezTo>
                  <a:cubicBezTo>
                    <a:pt x="716" y="1016"/>
                    <a:pt x="720" y="1008"/>
                    <a:pt x="726" y="1004"/>
                  </a:cubicBezTo>
                  <a:cubicBezTo>
                    <a:pt x="771" y="981"/>
                    <a:pt x="817" y="951"/>
                    <a:pt x="872" y="956"/>
                  </a:cubicBezTo>
                  <a:cubicBezTo>
                    <a:pt x="867" y="956"/>
                    <a:pt x="871" y="953"/>
                    <a:pt x="868" y="951"/>
                  </a:cubicBezTo>
                  <a:cubicBezTo>
                    <a:pt x="878" y="937"/>
                    <a:pt x="886" y="929"/>
                    <a:pt x="893" y="914"/>
                  </a:cubicBezTo>
                  <a:cubicBezTo>
                    <a:pt x="816" y="921"/>
                    <a:pt x="761" y="962"/>
                    <a:pt x="711" y="1001"/>
                  </a:cubicBezTo>
                  <a:close/>
                  <a:moveTo>
                    <a:pt x="927" y="965"/>
                  </a:moveTo>
                  <a:cubicBezTo>
                    <a:pt x="916" y="953"/>
                    <a:pt x="916" y="936"/>
                    <a:pt x="911" y="916"/>
                  </a:cubicBezTo>
                  <a:cubicBezTo>
                    <a:pt x="907" y="921"/>
                    <a:pt x="902" y="921"/>
                    <a:pt x="897" y="926"/>
                  </a:cubicBezTo>
                  <a:cubicBezTo>
                    <a:pt x="893" y="932"/>
                    <a:pt x="892" y="941"/>
                    <a:pt x="886" y="945"/>
                  </a:cubicBezTo>
                  <a:cubicBezTo>
                    <a:pt x="886" y="948"/>
                    <a:pt x="886" y="950"/>
                    <a:pt x="886" y="953"/>
                  </a:cubicBezTo>
                  <a:cubicBezTo>
                    <a:pt x="885" y="955"/>
                    <a:pt x="882" y="955"/>
                    <a:pt x="882" y="959"/>
                  </a:cubicBezTo>
                  <a:cubicBezTo>
                    <a:pt x="896" y="960"/>
                    <a:pt x="916" y="961"/>
                    <a:pt x="927" y="965"/>
                  </a:cubicBezTo>
                  <a:close/>
                  <a:moveTo>
                    <a:pt x="1113" y="958"/>
                  </a:moveTo>
                  <a:cubicBezTo>
                    <a:pt x="1113" y="951"/>
                    <a:pt x="1122" y="948"/>
                    <a:pt x="1121" y="939"/>
                  </a:cubicBezTo>
                  <a:cubicBezTo>
                    <a:pt x="1121" y="928"/>
                    <a:pt x="1106" y="915"/>
                    <a:pt x="1095" y="919"/>
                  </a:cubicBezTo>
                  <a:cubicBezTo>
                    <a:pt x="1094" y="927"/>
                    <a:pt x="1091" y="934"/>
                    <a:pt x="1084" y="936"/>
                  </a:cubicBezTo>
                  <a:cubicBezTo>
                    <a:pt x="1078" y="932"/>
                    <a:pt x="1085" y="927"/>
                    <a:pt x="1084" y="920"/>
                  </a:cubicBezTo>
                  <a:cubicBezTo>
                    <a:pt x="1069" y="917"/>
                    <a:pt x="1056" y="922"/>
                    <a:pt x="1048" y="926"/>
                  </a:cubicBezTo>
                  <a:cubicBezTo>
                    <a:pt x="1052" y="929"/>
                    <a:pt x="1052" y="936"/>
                    <a:pt x="1054" y="940"/>
                  </a:cubicBezTo>
                  <a:cubicBezTo>
                    <a:pt x="1079" y="936"/>
                    <a:pt x="1095" y="949"/>
                    <a:pt x="1113" y="958"/>
                  </a:cubicBezTo>
                  <a:close/>
                  <a:moveTo>
                    <a:pt x="998" y="949"/>
                  </a:moveTo>
                  <a:cubicBezTo>
                    <a:pt x="1012" y="943"/>
                    <a:pt x="1029" y="945"/>
                    <a:pt x="1043" y="938"/>
                  </a:cubicBezTo>
                  <a:cubicBezTo>
                    <a:pt x="1041" y="933"/>
                    <a:pt x="1043" y="933"/>
                    <a:pt x="1042" y="929"/>
                  </a:cubicBezTo>
                  <a:cubicBezTo>
                    <a:pt x="1028" y="927"/>
                    <a:pt x="984" y="920"/>
                    <a:pt x="998" y="949"/>
                  </a:cubicBezTo>
                  <a:close/>
                  <a:moveTo>
                    <a:pt x="1432" y="949"/>
                  </a:moveTo>
                  <a:cubicBezTo>
                    <a:pt x="1433" y="961"/>
                    <a:pt x="1432" y="964"/>
                    <a:pt x="1433" y="971"/>
                  </a:cubicBezTo>
                  <a:cubicBezTo>
                    <a:pt x="1434" y="968"/>
                    <a:pt x="1435" y="973"/>
                    <a:pt x="1437" y="970"/>
                  </a:cubicBezTo>
                  <a:cubicBezTo>
                    <a:pt x="1455" y="992"/>
                    <a:pt x="1497" y="977"/>
                    <a:pt x="1514" y="966"/>
                  </a:cubicBezTo>
                  <a:cubicBezTo>
                    <a:pt x="1513" y="959"/>
                    <a:pt x="1513" y="950"/>
                    <a:pt x="1513" y="943"/>
                  </a:cubicBezTo>
                  <a:cubicBezTo>
                    <a:pt x="1494" y="951"/>
                    <a:pt x="1458" y="957"/>
                    <a:pt x="1432" y="949"/>
                  </a:cubicBezTo>
                  <a:close/>
                  <a:moveTo>
                    <a:pt x="1414" y="946"/>
                  </a:moveTo>
                  <a:cubicBezTo>
                    <a:pt x="1414" y="945"/>
                    <a:pt x="1414" y="943"/>
                    <a:pt x="1412" y="944"/>
                  </a:cubicBezTo>
                  <a:cubicBezTo>
                    <a:pt x="1395" y="950"/>
                    <a:pt x="1388" y="958"/>
                    <a:pt x="1376" y="967"/>
                  </a:cubicBezTo>
                  <a:cubicBezTo>
                    <a:pt x="1374" y="964"/>
                    <a:pt x="1371" y="969"/>
                    <a:pt x="1368" y="967"/>
                  </a:cubicBezTo>
                  <a:cubicBezTo>
                    <a:pt x="1369" y="976"/>
                    <a:pt x="1363" y="976"/>
                    <a:pt x="1364" y="985"/>
                  </a:cubicBezTo>
                  <a:cubicBezTo>
                    <a:pt x="1374" y="989"/>
                    <a:pt x="1387" y="983"/>
                    <a:pt x="1394" y="985"/>
                  </a:cubicBezTo>
                  <a:cubicBezTo>
                    <a:pt x="1402" y="973"/>
                    <a:pt x="1408" y="960"/>
                    <a:pt x="1414" y="946"/>
                  </a:cubicBezTo>
                  <a:close/>
                  <a:moveTo>
                    <a:pt x="1409" y="980"/>
                  </a:moveTo>
                  <a:cubicBezTo>
                    <a:pt x="1414" y="978"/>
                    <a:pt x="1416" y="973"/>
                    <a:pt x="1422" y="972"/>
                  </a:cubicBezTo>
                  <a:cubicBezTo>
                    <a:pt x="1423" y="963"/>
                    <a:pt x="1424" y="955"/>
                    <a:pt x="1422" y="950"/>
                  </a:cubicBezTo>
                  <a:cubicBezTo>
                    <a:pt x="1417" y="959"/>
                    <a:pt x="1415" y="972"/>
                    <a:pt x="1409" y="980"/>
                  </a:cubicBezTo>
                  <a:close/>
                  <a:moveTo>
                    <a:pt x="1022" y="1070"/>
                  </a:moveTo>
                  <a:cubicBezTo>
                    <a:pt x="1029" y="1052"/>
                    <a:pt x="1036" y="1028"/>
                    <a:pt x="1055" y="1026"/>
                  </a:cubicBezTo>
                  <a:cubicBezTo>
                    <a:pt x="1062" y="1038"/>
                    <a:pt x="1049" y="1059"/>
                    <a:pt x="1070" y="1070"/>
                  </a:cubicBezTo>
                  <a:cubicBezTo>
                    <a:pt x="1088" y="1063"/>
                    <a:pt x="1075" y="1053"/>
                    <a:pt x="1077" y="1042"/>
                  </a:cubicBezTo>
                  <a:cubicBezTo>
                    <a:pt x="1080" y="1020"/>
                    <a:pt x="1119" y="1015"/>
                    <a:pt x="1105" y="990"/>
                  </a:cubicBezTo>
                  <a:cubicBezTo>
                    <a:pt x="1106" y="987"/>
                    <a:pt x="1111" y="988"/>
                    <a:pt x="1111" y="985"/>
                  </a:cubicBezTo>
                  <a:cubicBezTo>
                    <a:pt x="1110" y="979"/>
                    <a:pt x="1109" y="975"/>
                    <a:pt x="1109" y="966"/>
                  </a:cubicBezTo>
                  <a:cubicBezTo>
                    <a:pt x="1095" y="964"/>
                    <a:pt x="1087" y="955"/>
                    <a:pt x="1074" y="951"/>
                  </a:cubicBezTo>
                  <a:cubicBezTo>
                    <a:pt x="1021" y="946"/>
                    <a:pt x="991" y="960"/>
                    <a:pt x="973" y="997"/>
                  </a:cubicBezTo>
                  <a:cubicBezTo>
                    <a:pt x="969" y="1008"/>
                    <a:pt x="965" y="1040"/>
                    <a:pt x="976" y="1046"/>
                  </a:cubicBezTo>
                  <a:cubicBezTo>
                    <a:pt x="973" y="1025"/>
                    <a:pt x="979" y="1012"/>
                    <a:pt x="987" y="999"/>
                  </a:cubicBezTo>
                  <a:cubicBezTo>
                    <a:pt x="994" y="1007"/>
                    <a:pt x="983" y="1023"/>
                    <a:pt x="983" y="1037"/>
                  </a:cubicBezTo>
                  <a:cubicBezTo>
                    <a:pt x="983" y="1052"/>
                    <a:pt x="989" y="1063"/>
                    <a:pt x="997" y="1071"/>
                  </a:cubicBezTo>
                  <a:cubicBezTo>
                    <a:pt x="991" y="1046"/>
                    <a:pt x="1003" y="1018"/>
                    <a:pt x="1017" y="999"/>
                  </a:cubicBezTo>
                  <a:cubicBezTo>
                    <a:pt x="1022" y="1015"/>
                    <a:pt x="1001" y="1042"/>
                    <a:pt x="1004" y="1062"/>
                  </a:cubicBezTo>
                  <a:cubicBezTo>
                    <a:pt x="1005" y="1068"/>
                    <a:pt x="1010" y="1071"/>
                    <a:pt x="1011" y="1075"/>
                  </a:cubicBezTo>
                  <a:cubicBezTo>
                    <a:pt x="1017" y="1076"/>
                    <a:pt x="1014" y="1068"/>
                    <a:pt x="1022" y="1070"/>
                  </a:cubicBezTo>
                  <a:close/>
                  <a:moveTo>
                    <a:pt x="1115" y="961"/>
                  </a:moveTo>
                  <a:cubicBezTo>
                    <a:pt x="1121" y="963"/>
                    <a:pt x="1122" y="970"/>
                    <a:pt x="1123" y="976"/>
                  </a:cubicBezTo>
                  <a:cubicBezTo>
                    <a:pt x="1127" y="976"/>
                    <a:pt x="1128" y="971"/>
                    <a:pt x="1129" y="966"/>
                  </a:cubicBezTo>
                  <a:cubicBezTo>
                    <a:pt x="1125" y="965"/>
                    <a:pt x="1128" y="958"/>
                    <a:pt x="1125" y="954"/>
                  </a:cubicBezTo>
                  <a:cubicBezTo>
                    <a:pt x="1123" y="958"/>
                    <a:pt x="1118" y="959"/>
                    <a:pt x="1115" y="961"/>
                  </a:cubicBezTo>
                  <a:close/>
                  <a:moveTo>
                    <a:pt x="475" y="986"/>
                  </a:moveTo>
                  <a:cubicBezTo>
                    <a:pt x="484" y="986"/>
                    <a:pt x="494" y="988"/>
                    <a:pt x="502" y="989"/>
                  </a:cubicBezTo>
                  <a:cubicBezTo>
                    <a:pt x="547" y="991"/>
                    <a:pt x="606" y="985"/>
                    <a:pt x="657" y="996"/>
                  </a:cubicBezTo>
                  <a:cubicBezTo>
                    <a:pt x="641" y="982"/>
                    <a:pt x="623" y="980"/>
                    <a:pt x="599" y="974"/>
                  </a:cubicBezTo>
                  <a:cubicBezTo>
                    <a:pt x="547" y="961"/>
                    <a:pt x="495" y="969"/>
                    <a:pt x="446" y="975"/>
                  </a:cubicBezTo>
                  <a:cubicBezTo>
                    <a:pt x="447" y="992"/>
                    <a:pt x="465" y="987"/>
                    <a:pt x="475" y="986"/>
                  </a:cubicBezTo>
                  <a:close/>
                  <a:moveTo>
                    <a:pt x="861" y="1030"/>
                  </a:moveTo>
                  <a:cubicBezTo>
                    <a:pt x="889" y="1035"/>
                    <a:pt x="921" y="1053"/>
                    <a:pt x="933" y="1024"/>
                  </a:cubicBezTo>
                  <a:cubicBezTo>
                    <a:pt x="893" y="1014"/>
                    <a:pt x="852" y="1007"/>
                    <a:pt x="810" y="1007"/>
                  </a:cubicBezTo>
                  <a:cubicBezTo>
                    <a:pt x="795" y="1007"/>
                    <a:pt x="782" y="1015"/>
                    <a:pt x="767" y="1012"/>
                  </a:cubicBezTo>
                  <a:cubicBezTo>
                    <a:pt x="805" y="982"/>
                    <a:pt x="876" y="1004"/>
                    <a:pt x="925" y="1010"/>
                  </a:cubicBezTo>
                  <a:cubicBezTo>
                    <a:pt x="925" y="1003"/>
                    <a:pt x="930" y="1000"/>
                    <a:pt x="930" y="992"/>
                  </a:cubicBezTo>
                  <a:cubicBezTo>
                    <a:pt x="898" y="978"/>
                    <a:pt x="848" y="997"/>
                    <a:pt x="812" y="987"/>
                  </a:cubicBezTo>
                  <a:cubicBezTo>
                    <a:pt x="839" y="980"/>
                    <a:pt x="865" y="979"/>
                    <a:pt x="886" y="979"/>
                  </a:cubicBezTo>
                  <a:cubicBezTo>
                    <a:pt x="894" y="978"/>
                    <a:pt x="905" y="979"/>
                    <a:pt x="913" y="974"/>
                  </a:cubicBezTo>
                  <a:cubicBezTo>
                    <a:pt x="842" y="950"/>
                    <a:pt x="770" y="989"/>
                    <a:pt x="725" y="1019"/>
                  </a:cubicBezTo>
                  <a:cubicBezTo>
                    <a:pt x="725" y="1020"/>
                    <a:pt x="724" y="1020"/>
                    <a:pt x="724" y="1022"/>
                  </a:cubicBezTo>
                  <a:cubicBezTo>
                    <a:pt x="756" y="1028"/>
                    <a:pt x="813" y="1020"/>
                    <a:pt x="861" y="1030"/>
                  </a:cubicBezTo>
                  <a:close/>
                  <a:moveTo>
                    <a:pt x="967" y="985"/>
                  </a:moveTo>
                  <a:cubicBezTo>
                    <a:pt x="970" y="981"/>
                    <a:pt x="973" y="978"/>
                    <a:pt x="971" y="974"/>
                  </a:cubicBezTo>
                  <a:cubicBezTo>
                    <a:pt x="974" y="973"/>
                    <a:pt x="982" y="969"/>
                    <a:pt x="979" y="966"/>
                  </a:cubicBezTo>
                  <a:cubicBezTo>
                    <a:pt x="975" y="972"/>
                    <a:pt x="957" y="975"/>
                    <a:pt x="967" y="985"/>
                  </a:cubicBezTo>
                  <a:close/>
                  <a:moveTo>
                    <a:pt x="942" y="982"/>
                  </a:moveTo>
                  <a:cubicBezTo>
                    <a:pt x="937" y="979"/>
                    <a:pt x="935" y="972"/>
                    <a:pt x="928" y="971"/>
                  </a:cubicBezTo>
                  <a:cubicBezTo>
                    <a:pt x="929" y="975"/>
                    <a:pt x="927" y="977"/>
                    <a:pt x="927" y="980"/>
                  </a:cubicBezTo>
                  <a:cubicBezTo>
                    <a:pt x="933" y="979"/>
                    <a:pt x="940" y="984"/>
                    <a:pt x="942" y="982"/>
                  </a:cubicBezTo>
                  <a:close/>
                  <a:moveTo>
                    <a:pt x="433" y="991"/>
                  </a:moveTo>
                  <a:cubicBezTo>
                    <a:pt x="432" y="987"/>
                    <a:pt x="437" y="989"/>
                    <a:pt x="440" y="989"/>
                  </a:cubicBezTo>
                  <a:cubicBezTo>
                    <a:pt x="441" y="984"/>
                    <a:pt x="433" y="984"/>
                    <a:pt x="432" y="986"/>
                  </a:cubicBezTo>
                  <a:cubicBezTo>
                    <a:pt x="435" y="987"/>
                    <a:pt x="428" y="990"/>
                    <a:pt x="433" y="991"/>
                  </a:cubicBezTo>
                  <a:close/>
                  <a:moveTo>
                    <a:pt x="1092" y="1045"/>
                  </a:moveTo>
                  <a:cubicBezTo>
                    <a:pt x="1089" y="1063"/>
                    <a:pt x="1094" y="1078"/>
                    <a:pt x="1074" y="1080"/>
                  </a:cubicBezTo>
                  <a:cubicBezTo>
                    <a:pt x="1056" y="1081"/>
                    <a:pt x="1050" y="1063"/>
                    <a:pt x="1044" y="1046"/>
                  </a:cubicBezTo>
                  <a:cubicBezTo>
                    <a:pt x="1032" y="1062"/>
                    <a:pt x="1035" y="1085"/>
                    <a:pt x="1007" y="1086"/>
                  </a:cubicBezTo>
                  <a:cubicBezTo>
                    <a:pt x="997" y="1078"/>
                    <a:pt x="985" y="1079"/>
                    <a:pt x="981" y="1066"/>
                  </a:cubicBezTo>
                  <a:cubicBezTo>
                    <a:pt x="976" y="1069"/>
                    <a:pt x="974" y="1066"/>
                    <a:pt x="969" y="1065"/>
                  </a:cubicBezTo>
                  <a:cubicBezTo>
                    <a:pt x="961" y="1048"/>
                    <a:pt x="953" y="1015"/>
                    <a:pt x="962" y="996"/>
                  </a:cubicBezTo>
                  <a:cubicBezTo>
                    <a:pt x="954" y="997"/>
                    <a:pt x="952" y="992"/>
                    <a:pt x="947" y="991"/>
                  </a:cubicBezTo>
                  <a:cubicBezTo>
                    <a:pt x="934" y="1002"/>
                    <a:pt x="944" y="1011"/>
                    <a:pt x="954" y="1017"/>
                  </a:cubicBezTo>
                  <a:cubicBezTo>
                    <a:pt x="945" y="1032"/>
                    <a:pt x="941" y="1039"/>
                    <a:pt x="942" y="1061"/>
                  </a:cubicBezTo>
                  <a:cubicBezTo>
                    <a:pt x="930" y="1072"/>
                    <a:pt x="917" y="1064"/>
                    <a:pt x="903" y="1063"/>
                  </a:cubicBezTo>
                  <a:cubicBezTo>
                    <a:pt x="888" y="1063"/>
                    <a:pt x="872" y="1069"/>
                    <a:pt x="856" y="1067"/>
                  </a:cubicBezTo>
                  <a:cubicBezTo>
                    <a:pt x="842" y="1066"/>
                    <a:pt x="824" y="1068"/>
                    <a:pt x="809" y="1067"/>
                  </a:cubicBezTo>
                  <a:cubicBezTo>
                    <a:pt x="800" y="1067"/>
                    <a:pt x="791" y="1064"/>
                    <a:pt x="782" y="1063"/>
                  </a:cubicBezTo>
                  <a:cubicBezTo>
                    <a:pt x="756" y="1062"/>
                    <a:pt x="729" y="1063"/>
                    <a:pt x="703" y="1062"/>
                  </a:cubicBezTo>
                  <a:cubicBezTo>
                    <a:pt x="637" y="1060"/>
                    <a:pt x="565" y="1062"/>
                    <a:pt x="497" y="1065"/>
                  </a:cubicBezTo>
                  <a:cubicBezTo>
                    <a:pt x="481" y="1065"/>
                    <a:pt x="468" y="1071"/>
                    <a:pt x="458" y="1072"/>
                  </a:cubicBezTo>
                  <a:cubicBezTo>
                    <a:pt x="454" y="1073"/>
                    <a:pt x="449" y="1070"/>
                    <a:pt x="445" y="1070"/>
                  </a:cubicBezTo>
                  <a:cubicBezTo>
                    <a:pt x="432" y="1070"/>
                    <a:pt x="419" y="1075"/>
                    <a:pt x="406" y="1073"/>
                  </a:cubicBezTo>
                  <a:cubicBezTo>
                    <a:pt x="395" y="1063"/>
                    <a:pt x="409" y="1042"/>
                    <a:pt x="423" y="1041"/>
                  </a:cubicBezTo>
                  <a:cubicBezTo>
                    <a:pt x="416" y="1033"/>
                    <a:pt x="423" y="1021"/>
                    <a:pt x="431" y="1017"/>
                  </a:cubicBezTo>
                  <a:cubicBezTo>
                    <a:pt x="428" y="1014"/>
                    <a:pt x="426" y="1009"/>
                    <a:pt x="420" y="1009"/>
                  </a:cubicBezTo>
                  <a:cubicBezTo>
                    <a:pt x="383" y="1047"/>
                    <a:pt x="295" y="1052"/>
                    <a:pt x="254" y="1014"/>
                  </a:cubicBezTo>
                  <a:cubicBezTo>
                    <a:pt x="249" y="1024"/>
                    <a:pt x="228" y="1011"/>
                    <a:pt x="223" y="1012"/>
                  </a:cubicBezTo>
                  <a:cubicBezTo>
                    <a:pt x="208" y="1016"/>
                    <a:pt x="182" y="1012"/>
                    <a:pt x="156" y="1014"/>
                  </a:cubicBezTo>
                  <a:cubicBezTo>
                    <a:pt x="147" y="1014"/>
                    <a:pt x="138" y="1013"/>
                    <a:pt x="129" y="1014"/>
                  </a:cubicBezTo>
                  <a:cubicBezTo>
                    <a:pt x="112" y="1015"/>
                    <a:pt x="95" y="1018"/>
                    <a:pt x="81" y="1017"/>
                  </a:cubicBezTo>
                  <a:cubicBezTo>
                    <a:pt x="64" y="1017"/>
                    <a:pt x="63" y="1016"/>
                    <a:pt x="47" y="1022"/>
                  </a:cubicBezTo>
                  <a:cubicBezTo>
                    <a:pt x="28" y="1030"/>
                    <a:pt x="17" y="1038"/>
                    <a:pt x="12" y="1058"/>
                  </a:cubicBezTo>
                  <a:cubicBezTo>
                    <a:pt x="11" y="1064"/>
                    <a:pt x="11" y="1072"/>
                    <a:pt x="12" y="1077"/>
                  </a:cubicBezTo>
                  <a:cubicBezTo>
                    <a:pt x="35" y="1089"/>
                    <a:pt x="60" y="1083"/>
                    <a:pt x="87" y="1085"/>
                  </a:cubicBezTo>
                  <a:cubicBezTo>
                    <a:pt x="106" y="1086"/>
                    <a:pt x="125" y="1089"/>
                    <a:pt x="146" y="1090"/>
                  </a:cubicBezTo>
                  <a:cubicBezTo>
                    <a:pt x="182" y="1091"/>
                    <a:pt x="220" y="1097"/>
                    <a:pt x="255" y="1095"/>
                  </a:cubicBezTo>
                  <a:cubicBezTo>
                    <a:pt x="304" y="1091"/>
                    <a:pt x="356" y="1091"/>
                    <a:pt x="405" y="1098"/>
                  </a:cubicBezTo>
                  <a:cubicBezTo>
                    <a:pt x="499" y="1112"/>
                    <a:pt x="608" y="1101"/>
                    <a:pt x="703" y="1100"/>
                  </a:cubicBezTo>
                  <a:cubicBezTo>
                    <a:pt x="730" y="1099"/>
                    <a:pt x="757" y="1105"/>
                    <a:pt x="781" y="1105"/>
                  </a:cubicBezTo>
                  <a:cubicBezTo>
                    <a:pt x="841" y="1105"/>
                    <a:pt x="901" y="1100"/>
                    <a:pt x="966" y="1100"/>
                  </a:cubicBezTo>
                  <a:cubicBezTo>
                    <a:pt x="1031" y="1099"/>
                    <a:pt x="1096" y="1089"/>
                    <a:pt x="1160" y="1088"/>
                  </a:cubicBezTo>
                  <a:cubicBezTo>
                    <a:pt x="1171" y="1088"/>
                    <a:pt x="1183" y="1091"/>
                    <a:pt x="1194" y="1091"/>
                  </a:cubicBezTo>
                  <a:cubicBezTo>
                    <a:pt x="1222" y="1091"/>
                    <a:pt x="1249" y="1086"/>
                    <a:pt x="1277" y="1083"/>
                  </a:cubicBezTo>
                  <a:cubicBezTo>
                    <a:pt x="1313" y="1080"/>
                    <a:pt x="1351" y="1082"/>
                    <a:pt x="1388" y="1082"/>
                  </a:cubicBezTo>
                  <a:cubicBezTo>
                    <a:pt x="1409" y="1082"/>
                    <a:pt x="1431" y="1077"/>
                    <a:pt x="1450" y="1078"/>
                  </a:cubicBezTo>
                  <a:cubicBezTo>
                    <a:pt x="1477" y="1080"/>
                    <a:pt x="1503" y="1086"/>
                    <a:pt x="1529" y="1077"/>
                  </a:cubicBezTo>
                  <a:cubicBezTo>
                    <a:pt x="1531" y="1073"/>
                    <a:pt x="1536" y="1071"/>
                    <a:pt x="1539" y="1067"/>
                  </a:cubicBezTo>
                  <a:cubicBezTo>
                    <a:pt x="1545" y="1050"/>
                    <a:pt x="1548" y="1025"/>
                    <a:pt x="1534" y="1007"/>
                  </a:cubicBezTo>
                  <a:cubicBezTo>
                    <a:pt x="1529" y="1008"/>
                    <a:pt x="1525" y="997"/>
                    <a:pt x="1523" y="1002"/>
                  </a:cubicBezTo>
                  <a:cubicBezTo>
                    <a:pt x="1525" y="1016"/>
                    <a:pt x="1521" y="1027"/>
                    <a:pt x="1525" y="1037"/>
                  </a:cubicBezTo>
                  <a:cubicBezTo>
                    <a:pt x="1515" y="1053"/>
                    <a:pt x="1493" y="1064"/>
                    <a:pt x="1474" y="1067"/>
                  </a:cubicBezTo>
                  <a:cubicBezTo>
                    <a:pt x="1462" y="1069"/>
                    <a:pt x="1451" y="1055"/>
                    <a:pt x="1437" y="1051"/>
                  </a:cubicBezTo>
                  <a:cubicBezTo>
                    <a:pt x="1434" y="1045"/>
                    <a:pt x="1427" y="1044"/>
                    <a:pt x="1426" y="1037"/>
                  </a:cubicBezTo>
                  <a:cubicBezTo>
                    <a:pt x="1423" y="1021"/>
                    <a:pt x="1423" y="1013"/>
                    <a:pt x="1422" y="997"/>
                  </a:cubicBezTo>
                  <a:cubicBezTo>
                    <a:pt x="1407" y="995"/>
                    <a:pt x="1400" y="1005"/>
                    <a:pt x="1389" y="1014"/>
                  </a:cubicBezTo>
                  <a:cubicBezTo>
                    <a:pt x="1378" y="1023"/>
                    <a:pt x="1370" y="1032"/>
                    <a:pt x="1366" y="1042"/>
                  </a:cubicBezTo>
                  <a:cubicBezTo>
                    <a:pt x="1357" y="1045"/>
                    <a:pt x="1348" y="1058"/>
                    <a:pt x="1337" y="1050"/>
                  </a:cubicBezTo>
                  <a:cubicBezTo>
                    <a:pt x="1312" y="1073"/>
                    <a:pt x="1271" y="1051"/>
                    <a:pt x="1270" y="1024"/>
                  </a:cubicBezTo>
                  <a:cubicBezTo>
                    <a:pt x="1255" y="1038"/>
                    <a:pt x="1239" y="1041"/>
                    <a:pt x="1212" y="1039"/>
                  </a:cubicBezTo>
                  <a:cubicBezTo>
                    <a:pt x="1204" y="1029"/>
                    <a:pt x="1191" y="1025"/>
                    <a:pt x="1188" y="1011"/>
                  </a:cubicBezTo>
                  <a:cubicBezTo>
                    <a:pt x="1194" y="1008"/>
                    <a:pt x="1193" y="1001"/>
                    <a:pt x="1197" y="995"/>
                  </a:cubicBezTo>
                  <a:cubicBezTo>
                    <a:pt x="1171" y="996"/>
                    <a:pt x="1148" y="994"/>
                    <a:pt x="1121" y="995"/>
                  </a:cubicBezTo>
                  <a:cubicBezTo>
                    <a:pt x="1125" y="1013"/>
                    <a:pt x="1094" y="1028"/>
                    <a:pt x="1092" y="1045"/>
                  </a:cubicBezTo>
                  <a:close/>
                  <a:moveTo>
                    <a:pt x="1212" y="996"/>
                  </a:moveTo>
                  <a:cubicBezTo>
                    <a:pt x="1215" y="996"/>
                    <a:pt x="1213" y="1001"/>
                    <a:pt x="1214" y="1004"/>
                  </a:cubicBezTo>
                  <a:cubicBezTo>
                    <a:pt x="1212" y="1003"/>
                    <a:pt x="1211" y="1001"/>
                    <a:pt x="1210" y="1004"/>
                  </a:cubicBezTo>
                  <a:cubicBezTo>
                    <a:pt x="1212" y="1005"/>
                    <a:pt x="1215" y="1011"/>
                    <a:pt x="1210" y="1007"/>
                  </a:cubicBezTo>
                  <a:cubicBezTo>
                    <a:pt x="1211" y="1015"/>
                    <a:pt x="1213" y="1022"/>
                    <a:pt x="1222" y="1025"/>
                  </a:cubicBezTo>
                  <a:cubicBezTo>
                    <a:pt x="1238" y="1029"/>
                    <a:pt x="1256" y="1015"/>
                    <a:pt x="1259" y="1005"/>
                  </a:cubicBezTo>
                  <a:cubicBezTo>
                    <a:pt x="1241" y="1009"/>
                    <a:pt x="1229" y="986"/>
                    <a:pt x="1212" y="996"/>
                  </a:cubicBezTo>
                  <a:close/>
                  <a:moveTo>
                    <a:pt x="1282" y="1026"/>
                  </a:moveTo>
                  <a:cubicBezTo>
                    <a:pt x="1288" y="1042"/>
                    <a:pt x="1307" y="1052"/>
                    <a:pt x="1328" y="1045"/>
                  </a:cubicBezTo>
                  <a:cubicBezTo>
                    <a:pt x="1338" y="1034"/>
                    <a:pt x="1344" y="1019"/>
                    <a:pt x="1348" y="1002"/>
                  </a:cubicBezTo>
                  <a:cubicBezTo>
                    <a:pt x="1329" y="1004"/>
                    <a:pt x="1319" y="1002"/>
                    <a:pt x="1301" y="996"/>
                  </a:cubicBezTo>
                  <a:cubicBezTo>
                    <a:pt x="1296" y="999"/>
                    <a:pt x="1291" y="997"/>
                    <a:pt x="1288" y="994"/>
                  </a:cubicBezTo>
                  <a:cubicBezTo>
                    <a:pt x="1284" y="1005"/>
                    <a:pt x="1284" y="1014"/>
                    <a:pt x="1282" y="1026"/>
                  </a:cubicBezTo>
                  <a:close/>
                  <a:moveTo>
                    <a:pt x="1359" y="996"/>
                  </a:moveTo>
                  <a:cubicBezTo>
                    <a:pt x="1364" y="1007"/>
                    <a:pt x="1350" y="1018"/>
                    <a:pt x="1357" y="1029"/>
                  </a:cubicBezTo>
                  <a:cubicBezTo>
                    <a:pt x="1369" y="1019"/>
                    <a:pt x="1382" y="1009"/>
                    <a:pt x="1393" y="999"/>
                  </a:cubicBezTo>
                  <a:cubicBezTo>
                    <a:pt x="1384" y="994"/>
                    <a:pt x="1370" y="996"/>
                    <a:pt x="1359" y="996"/>
                  </a:cubicBezTo>
                  <a:close/>
                  <a:moveTo>
                    <a:pt x="639" y="1022"/>
                  </a:moveTo>
                  <a:cubicBezTo>
                    <a:pt x="654" y="1023"/>
                    <a:pt x="667" y="1018"/>
                    <a:pt x="676" y="1017"/>
                  </a:cubicBezTo>
                  <a:cubicBezTo>
                    <a:pt x="679" y="1018"/>
                    <a:pt x="680" y="1016"/>
                    <a:pt x="676" y="1016"/>
                  </a:cubicBezTo>
                  <a:cubicBezTo>
                    <a:pt x="662" y="1007"/>
                    <a:pt x="634" y="1001"/>
                    <a:pt x="613" y="1000"/>
                  </a:cubicBezTo>
                  <a:cubicBezTo>
                    <a:pt x="576" y="997"/>
                    <a:pt x="546" y="998"/>
                    <a:pt x="517" y="999"/>
                  </a:cubicBezTo>
                  <a:cubicBezTo>
                    <a:pt x="491" y="999"/>
                    <a:pt x="458" y="995"/>
                    <a:pt x="435" y="1005"/>
                  </a:cubicBezTo>
                  <a:cubicBezTo>
                    <a:pt x="439" y="1010"/>
                    <a:pt x="440" y="1019"/>
                    <a:pt x="447" y="1021"/>
                  </a:cubicBezTo>
                  <a:cubicBezTo>
                    <a:pt x="456" y="1024"/>
                    <a:pt x="484" y="1011"/>
                    <a:pt x="483" y="1031"/>
                  </a:cubicBezTo>
                  <a:cubicBezTo>
                    <a:pt x="470" y="1033"/>
                    <a:pt x="432" y="1021"/>
                    <a:pt x="432" y="1041"/>
                  </a:cubicBezTo>
                  <a:cubicBezTo>
                    <a:pt x="477" y="1037"/>
                    <a:pt x="529" y="1031"/>
                    <a:pt x="577" y="1031"/>
                  </a:cubicBezTo>
                  <a:cubicBezTo>
                    <a:pt x="602" y="1031"/>
                    <a:pt x="632" y="1041"/>
                    <a:pt x="650" y="1031"/>
                  </a:cubicBezTo>
                  <a:cubicBezTo>
                    <a:pt x="642" y="1030"/>
                    <a:pt x="633" y="1031"/>
                    <a:pt x="625" y="1030"/>
                  </a:cubicBezTo>
                  <a:cubicBezTo>
                    <a:pt x="616" y="1028"/>
                    <a:pt x="604" y="1025"/>
                    <a:pt x="599" y="1019"/>
                  </a:cubicBezTo>
                  <a:cubicBezTo>
                    <a:pt x="612" y="1020"/>
                    <a:pt x="625" y="1022"/>
                    <a:pt x="639" y="1022"/>
                  </a:cubicBezTo>
                  <a:close/>
                  <a:moveTo>
                    <a:pt x="1434" y="1009"/>
                  </a:moveTo>
                  <a:cubicBezTo>
                    <a:pt x="1433" y="1016"/>
                    <a:pt x="1440" y="1025"/>
                    <a:pt x="1438" y="1030"/>
                  </a:cubicBezTo>
                  <a:cubicBezTo>
                    <a:pt x="1445" y="1056"/>
                    <a:pt x="1474" y="1059"/>
                    <a:pt x="1493" y="1048"/>
                  </a:cubicBezTo>
                  <a:cubicBezTo>
                    <a:pt x="1496" y="1047"/>
                    <a:pt x="1504" y="1045"/>
                    <a:pt x="1507" y="1041"/>
                  </a:cubicBezTo>
                  <a:cubicBezTo>
                    <a:pt x="1512" y="1030"/>
                    <a:pt x="1513" y="1017"/>
                    <a:pt x="1512" y="1007"/>
                  </a:cubicBezTo>
                  <a:cubicBezTo>
                    <a:pt x="1492" y="1017"/>
                    <a:pt x="1455" y="1021"/>
                    <a:pt x="1434" y="1009"/>
                  </a:cubicBezTo>
                  <a:close/>
                  <a:moveTo>
                    <a:pt x="676" y="1030"/>
                  </a:moveTo>
                  <a:cubicBezTo>
                    <a:pt x="669" y="1032"/>
                    <a:pt x="666" y="1041"/>
                    <a:pt x="659" y="1044"/>
                  </a:cubicBezTo>
                  <a:cubicBezTo>
                    <a:pt x="630" y="1050"/>
                    <a:pt x="590" y="1041"/>
                    <a:pt x="552" y="1041"/>
                  </a:cubicBezTo>
                  <a:cubicBezTo>
                    <a:pt x="534" y="1041"/>
                    <a:pt x="512" y="1045"/>
                    <a:pt x="492" y="1046"/>
                  </a:cubicBezTo>
                  <a:cubicBezTo>
                    <a:pt x="482" y="1047"/>
                    <a:pt x="472" y="1046"/>
                    <a:pt x="462" y="1046"/>
                  </a:cubicBezTo>
                  <a:cubicBezTo>
                    <a:pt x="455" y="1046"/>
                    <a:pt x="448" y="1049"/>
                    <a:pt x="441" y="1050"/>
                  </a:cubicBezTo>
                  <a:cubicBezTo>
                    <a:pt x="433" y="1050"/>
                    <a:pt x="419" y="1046"/>
                    <a:pt x="417" y="1057"/>
                  </a:cubicBezTo>
                  <a:cubicBezTo>
                    <a:pt x="498" y="1059"/>
                    <a:pt x="594" y="1045"/>
                    <a:pt x="680" y="1053"/>
                  </a:cubicBezTo>
                  <a:cubicBezTo>
                    <a:pt x="678" y="1048"/>
                    <a:pt x="668" y="1045"/>
                    <a:pt x="672" y="1037"/>
                  </a:cubicBezTo>
                  <a:cubicBezTo>
                    <a:pt x="684" y="1038"/>
                    <a:pt x="686" y="1049"/>
                    <a:pt x="701" y="1047"/>
                  </a:cubicBezTo>
                  <a:cubicBezTo>
                    <a:pt x="704" y="1043"/>
                    <a:pt x="710" y="1042"/>
                    <a:pt x="709" y="1035"/>
                  </a:cubicBezTo>
                  <a:cubicBezTo>
                    <a:pt x="699" y="1033"/>
                    <a:pt x="688" y="1026"/>
                    <a:pt x="676" y="1030"/>
                  </a:cubicBezTo>
                  <a:close/>
                  <a:moveTo>
                    <a:pt x="900" y="1051"/>
                  </a:moveTo>
                  <a:cubicBezTo>
                    <a:pt x="880" y="1050"/>
                    <a:pt x="860" y="1041"/>
                    <a:pt x="841" y="1039"/>
                  </a:cubicBezTo>
                  <a:cubicBezTo>
                    <a:pt x="796" y="1033"/>
                    <a:pt x="758" y="1035"/>
                    <a:pt x="725" y="1039"/>
                  </a:cubicBezTo>
                  <a:cubicBezTo>
                    <a:pt x="721" y="1042"/>
                    <a:pt x="714" y="1050"/>
                    <a:pt x="715" y="1055"/>
                  </a:cubicBezTo>
                  <a:cubicBezTo>
                    <a:pt x="781" y="1048"/>
                    <a:pt x="836" y="1062"/>
                    <a:pt x="906" y="1052"/>
                  </a:cubicBezTo>
                  <a:cubicBezTo>
                    <a:pt x="913" y="1056"/>
                    <a:pt x="923" y="1059"/>
                    <a:pt x="930" y="1053"/>
                  </a:cubicBezTo>
                  <a:cubicBezTo>
                    <a:pt x="921" y="1046"/>
                    <a:pt x="911" y="1052"/>
                    <a:pt x="900" y="10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" name="Freeform 178">
              <a:extLst>
                <a:ext uri="{FF2B5EF4-FFF2-40B4-BE49-F238E27FC236}">
                  <a16:creationId xmlns:a16="http://schemas.microsoft.com/office/drawing/2014/main" id="{00AB10D4-BC29-BA0D-DF27-11C257A87D24}"/>
                </a:ext>
              </a:extLst>
            </p:cNvPr>
            <p:cNvSpPr/>
            <p:nvPr/>
          </p:nvSpPr>
          <p:spPr bwMode="auto">
            <a:xfrm>
              <a:off x="6335713" y="1027113"/>
              <a:ext cx="46038" cy="100013"/>
            </a:xfrm>
            <a:custGeom>
              <a:avLst/>
              <a:gdLst>
                <a:gd name="T0" fmla="*/ 0 w 60"/>
                <a:gd name="T1" fmla="*/ 119 h 128"/>
                <a:gd name="T2" fmla="*/ 29 w 60"/>
                <a:gd name="T3" fmla="*/ 13 h 128"/>
                <a:gd name="T4" fmla="*/ 55 w 60"/>
                <a:gd name="T5" fmla="*/ 8 h 128"/>
                <a:gd name="T6" fmla="*/ 46 w 60"/>
                <a:gd name="T7" fmla="*/ 36 h 128"/>
                <a:gd name="T8" fmla="*/ 41 w 60"/>
                <a:gd name="T9" fmla="*/ 63 h 128"/>
                <a:gd name="T10" fmla="*/ 28 w 60"/>
                <a:gd name="T11" fmla="*/ 98 h 128"/>
                <a:gd name="T12" fmla="*/ 29 w 60"/>
                <a:gd name="T13" fmla="*/ 113 h 128"/>
                <a:gd name="T14" fmla="*/ 25 w 60"/>
                <a:gd name="T15" fmla="*/ 115 h 128"/>
                <a:gd name="T16" fmla="*/ 26 w 60"/>
                <a:gd name="T17" fmla="*/ 119 h 128"/>
                <a:gd name="T18" fmla="*/ 0 w 60"/>
                <a:gd name="T19" fmla="*/ 1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28">
                  <a:moveTo>
                    <a:pt x="0" y="119"/>
                  </a:moveTo>
                  <a:cubicBezTo>
                    <a:pt x="9" y="83"/>
                    <a:pt x="24" y="50"/>
                    <a:pt x="29" y="13"/>
                  </a:cubicBezTo>
                  <a:cubicBezTo>
                    <a:pt x="32" y="3"/>
                    <a:pt x="47" y="0"/>
                    <a:pt x="55" y="8"/>
                  </a:cubicBezTo>
                  <a:cubicBezTo>
                    <a:pt x="60" y="19"/>
                    <a:pt x="51" y="21"/>
                    <a:pt x="46" y="36"/>
                  </a:cubicBezTo>
                  <a:cubicBezTo>
                    <a:pt x="44" y="44"/>
                    <a:pt x="44" y="54"/>
                    <a:pt x="41" y="63"/>
                  </a:cubicBezTo>
                  <a:cubicBezTo>
                    <a:pt x="38" y="75"/>
                    <a:pt x="29" y="87"/>
                    <a:pt x="28" y="98"/>
                  </a:cubicBezTo>
                  <a:cubicBezTo>
                    <a:pt x="27" y="103"/>
                    <a:pt x="30" y="109"/>
                    <a:pt x="29" y="113"/>
                  </a:cubicBezTo>
                  <a:cubicBezTo>
                    <a:pt x="29" y="115"/>
                    <a:pt x="26" y="114"/>
                    <a:pt x="25" y="115"/>
                  </a:cubicBezTo>
                  <a:cubicBezTo>
                    <a:pt x="25" y="116"/>
                    <a:pt x="27" y="118"/>
                    <a:pt x="26" y="119"/>
                  </a:cubicBezTo>
                  <a:cubicBezTo>
                    <a:pt x="22" y="126"/>
                    <a:pt x="8" y="128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97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50164" y="5590557"/>
            <a:ext cx="8529098" cy="272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99" tIns="57600" rIns="115199" bIns="57600" rtlCol="0" anchor="ctr"/>
          <a:lstStyle/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5199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3777691"/>
            <a:ext cx="11522075" cy="172214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15199" tIns="57600" rIns="115199" bIns="57600" anchor="ctr"/>
          <a:lstStyle/>
          <a:p>
            <a:pPr defTabSz="1151997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99375" y="3902515"/>
            <a:ext cx="5170931" cy="150659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5199" tIns="57600" rIns="115199" bIns="57600"/>
          <a:lstStyle/>
          <a:p>
            <a:pPr defTabSz="1151997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5199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个人学习、研究。</a:t>
            </a:r>
          </a:p>
          <a:p>
            <a:pPr defTabSz="115199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761037" y="3902515"/>
            <a:ext cx="5170932" cy="150659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5199" tIns="57600" rIns="115199" bIns="57600"/>
          <a:lstStyle/>
          <a:p>
            <a:pPr defTabSz="1151997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30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5199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 defTabSz="115199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366" y="448855"/>
            <a:ext cx="7459343" cy="296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31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08">
            <a:extLst>
              <a:ext uri="{FF2B5EF4-FFF2-40B4-BE49-F238E27FC236}">
                <a16:creationId xmlns:a16="http://schemas.microsoft.com/office/drawing/2014/main" id="{9CDE5B39-7DDF-BE89-96CF-58AE6A2051A2}"/>
              </a:ext>
            </a:extLst>
          </p:cNvPr>
          <p:cNvSpPr>
            <a:spLocks noEditPoints="1"/>
          </p:cNvSpPr>
          <p:nvPr/>
        </p:nvSpPr>
        <p:spPr bwMode="auto">
          <a:xfrm>
            <a:off x="8544272" y="2852936"/>
            <a:ext cx="749520" cy="317654"/>
          </a:xfrm>
          <a:custGeom>
            <a:avLst/>
            <a:gdLst>
              <a:gd name="T0" fmla="*/ 257 w 266"/>
              <a:gd name="T1" fmla="*/ 89 h 113"/>
              <a:gd name="T2" fmla="*/ 70 w 266"/>
              <a:gd name="T3" fmla="*/ 96 h 113"/>
              <a:gd name="T4" fmla="*/ 1 w 266"/>
              <a:gd name="T5" fmla="*/ 87 h 113"/>
              <a:gd name="T6" fmla="*/ 52 w 266"/>
              <a:gd name="T7" fmla="*/ 4 h 113"/>
              <a:gd name="T8" fmla="*/ 216 w 266"/>
              <a:gd name="T9" fmla="*/ 4 h 113"/>
              <a:gd name="T10" fmla="*/ 19 w 266"/>
              <a:gd name="T11" fmla="*/ 25 h 113"/>
              <a:gd name="T12" fmla="*/ 13 w 266"/>
              <a:gd name="T13" fmla="*/ 35 h 113"/>
              <a:gd name="T14" fmla="*/ 11 w 266"/>
              <a:gd name="T15" fmla="*/ 74 h 113"/>
              <a:gd name="T16" fmla="*/ 11 w 266"/>
              <a:gd name="T17" fmla="*/ 80 h 113"/>
              <a:gd name="T18" fmla="*/ 30 w 266"/>
              <a:gd name="T19" fmla="*/ 92 h 113"/>
              <a:gd name="T20" fmla="*/ 52 w 266"/>
              <a:gd name="T21" fmla="*/ 72 h 113"/>
              <a:gd name="T22" fmla="*/ 84 w 266"/>
              <a:gd name="T23" fmla="*/ 82 h 113"/>
              <a:gd name="T24" fmla="*/ 97 w 266"/>
              <a:gd name="T25" fmla="*/ 92 h 113"/>
              <a:gd name="T26" fmla="*/ 107 w 266"/>
              <a:gd name="T27" fmla="*/ 90 h 113"/>
              <a:gd name="T28" fmla="*/ 121 w 266"/>
              <a:gd name="T29" fmla="*/ 89 h 113"/>
              <a:gd name="T30" fmla="*/ 130 w 266"/>
              <a:gd name="T31" fmla="*/ 89 h 113"/>
              <a:gd name="T32" fmla="*/ 164 w 266"/>
              <a:gd name="T33" fmla="*/ 92 h 113"/>
              <a:gd name="T34" fmla="*/ 189 w 266"/>
              <a:gd name="T35" fmla="*/ 92 h 113"/>
              <a:gd name="T36" fmla="*/ 219 w 266"/>
              <a:gd name="T37" fmla="*/ 37 h 113"/>
              <a:gd name="T38" fmla="*/ 253 w 266"/>
              <a:gd name="T39" fmla="*/ 91 h 113"/>
              <a:gd name="T40" fmla="*/ 250 w 266"/>
              <a:gd name="T41" fmla="*/ 78 h 113"/>
              <a:gd name="T42" fmla="*/ 250 w 266"/>
              <a:gd name="T43" fmla="*/ 66 h 113"/>
              <a:gd name="T44" fmla="*/ 232 w 266"/>
              <a:gd name="T45" fmla="*/ 68 h 113"/>
              <a:gd name="T46" fmla="*/ 248 w 266"/>
              <a:gd name="T47" fmla="*/ 37 h 113"/>
              <a:gd name="T48" fmla="*/ 255 w 266"/>
              <a:gd name="T49" fmla="*/ 38 h 113"/>
              <a:gd name="T50" fmla="*/ 251 w 266"/>
              <a:gd name="T51" fmla="*/ 30 h 113"/>
              <a:gd name="T52" fmla="*/ 250 w 266"/>
              <a:gd name="T53" fmla="*/ 23 h 113"/>
              <a:gd name="T54" fmla="*/ 249 w 266"/>
              <a:gd name="T55" fmla="*/ 16 h 113"/>
              <a:gd name="T56" fmla="*/ 233 w 266"/>
              <a:gd name="T57" fmla="*/ 9 h 113"/>
              <a:gd name="T58" fmla="*/ 143 w 266"/>
              <a:gd name="T59" fmla="*/ 4 h 113"/>
              <a:gd name="T60" fmla="*/ 46 w 266"/>
              <a:gd name="T61" fmla="*/ 9 h 113"/>
              <a:gd name="T62" fmla="*/ 25 w 266"/>
              <a:gd name="T63" fmla="*/ 15 h 113"/>
              <a:gd name="T64" fmla="*/ 23 w 266"/>
              <a:gd name="T65" fmla="*/ 23 h 113"/>
              <a:gd name="T66" fmla="*/ 11 w 266"/>
              <a:gd name="T67" fmla="*/ 58 h 113"/>
              <a:gd name="T68" fmla="*/ 11 w 266"/>
              <a:gd name="T69" fmla="*/ 58 h 113"/>
              <a:gd name="T70" fmla="*/ 255 w 266"/>
              <a:gd name="T71" fmla="*/ 41 h 113"/>
              <a:gd name="T72" fmla="*/ 81 w 266"/>
              <a:gd name="T73" fmla="*/ 93 h 113"/>
              <a:gd name="T74" fmla="*/ 207 w 266"/>
              <a:gd name="T75" fmla="*/ 80 h 113"/>
              <a:gd name="T76" fmla="*/ 53 w 266"/>
              <a:gd name="T77" fmla="*/ 43 h 113"/>
              <a:gd name="T78" fmla="*/ 53 w 266"/>
              <a:gd name="T79" fmla="*/ 43 h 113"/>
              <a:gd name="T80" fmla="*/ 203 w 266"/>
              <a:gd name="T81" fmla="*/ 43 h 113"/>
              <a:gd name="T82" fmla="*/ 5 w 266"/>
              <a:gd name="T83" fmla="*/ 78 h 113"/>
              <a:gd name="T84" fmla="*/ 219 w 266"/>
              <a:gd name="T85" fmla="*/ 78 h 113"/>
              <a:gd name="T86" fmla="*/ 262 w 266"/>
              <a:gd name="T87" fmla="*/ 79 h 113"/>
              <a:gd name="T88" fmla="*/ 213 w 266"/>
              <a:gd name="T89" fmla="*/ 86 h 113"/>
              <a:gd name="T90" fmla="*/ 64 w 266"/>
              <a:gd name="T91" fmla="*/ 84 h 113"/>
              <a:gd name="T92" fmla="*/ 55 w 266"/>
              <a:gd name="T93" fmla="*/ 86 h 113"/>
              <a:gd name="T94" fmla="*/ 46 w 266"/>
              <a:gd name="T95" fmla="*/ 90 h 113"/>
              <a:gd name="T96" fmla="*/ 218 w 266"/>
              <a:gd name="T97" fmla="*/ 87 h 113"/>
              <a:gd name="T98" fmla="*/ 64 w 266"/>
              <a:gd name="T99" fmla="*/ 93 h 113"/>
              <a:gd name="T100" fmla="*/ 212 w 266"/>
              <a:gd name="T101" fmla="*/ 102 h 113"/>
              <a:gd name="T102" fmla="*/ 55 w 266"/>
              <a:gd name="T103" fmla="*/ 101 h 113"/>
              <a:gd name="T104" fmla="*/ 218 w 266"/>
              <a:gd name="T105" fmla="*/ 99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" h="113">
                <a:moveTo>
                  <a:pt x="259" y="74"/>
                </a:moveTo>
                <a:cubicBezTo>
                  <a:pt x="261" y="76"/>
                  <a:pt x="263" y="73"/>
                  <a:pt x="265" y="75"/>
                </a:cubicBezTo>
                <a:cubicBezTo>
                  <a:pt x="266" y="80"/>
                  <a:pt x="265" y="84"/>
                  <a:pt x="265" y="88"/>
                </a:cubicBezTo>
                <a:cubicBezTo>
                  <a:pt x="263" y="89"/>
                  <a:pt x="260" y="88"/>
                  <a:pt x="257" y="89"/>
                </a:cubicBezTo>
                <a:cubicBezTo>
                  <a:pt x="256" y="91"/>
                  <a:pt x="259" y="94"/>
                  <a:pt x="257" y="96"/>
                </a:cubicBezTo>
                <a:cubicBezTo>
                  <a:pt x="251" y="96"/>
                  <a:pt x="246" y="95"/>
                  <a:pt x="238" y="95"/>
                </a:cubicBezTo>
                <a:cubicBezTo>
                  <a:pt x="233" y="111"/>
                  <a:pt x="207" y="113"/>
                  <a:pt x="203" y="96"/>
                </a:cubicBezTo>
                <a:cubicBezTo>
                  <a:pt x="161" y="93"/>
                  <a:pt x="109" y="97"/>
                  <a:pt x="70" y="96"/>
                </a:cubicBezTo>
                <a:cubicBezTo>
                  <a:pt x="66" y="109"/>
                  <a:pt x="41" y="113"/>
                  <a:pt x="37" y="96"/>
                </a:cubicBezTo>
                <a:cubicBezTo>
                  <a:pt x="29" y="95"/>
                  <a:pt x="16" y="96"/>
                  <a:pt x="8" y="94"/>
                </a:cubicBezTo>
                <a:cubicBezTo>
                  <a:pt x="7" y="91"/>
                  <a:pt x="8" y="90"/>
                  <a:pt x="8" y="87"/>
                </a:cubicBezTo>
                <a:cubicBezTo>
                  <a:pt x="6" y="86"/>
                  <a:pt x="3" y="88"/>
                  <a:pt x="1" y="87"/>
                </a:cubicBezTo>
                <a:cubicBezTo>
                  <a:pt x="0" y="83"/>
                  <a:pt x="0" y="78"/>
                  <a:pt x="1" y="74"/>
                </a:cubicBezTo>
                <a:cubicBezTo>
                  <a:pt x="4" y="72"/>
                  <a:pt x="4" y="74"/>
                  <a:pt x="8" y="74"/>
                </a:cubicBezTo>
                <a:cubicBezTo>
                  <a:pt x="8" y="62"/>
                  <a:pt x="8" y="46"/>
                  <a:pt x="9" y="34"/>
                </a:cubicBezTo>
                <a:cubicBezTo>
                  <a:pt x="12" y="13"/>
                  <a:pt x="32" y="5"/>
                  <a:pt x="52" y="4"/>
                </a:cubicBezTo>
                <a:cubicBezTo>
                  <a:pt x="69" y="4"/>
                  <a:pt x="88" y="2"/>
                  <a:pt x="104" y="2"/>
                </a:cubicBezTo>
                <a:cubicBezTo>
                  <a:pt x="112" y="1"/>
                  <a:pt x="120" y="2"/>
                  <a:pt x="128" y="2"/>
                </a:cubicBezTo>
                <a:cubicBezTo>
                  <a:pt x="146" y="1"/>
                  <a:pt x="166" y="0"/>
                  <a:pt x="184" y="0"/>
                </a:cubicBezTo>
                <a:cubicBezTo>
                  <a:pt x="195" y="1"/>
                  <a:pt x="206" y="4"/>
                  <a:pt x="216" y="4"/>
                </a:cubicBezTo>
                <a:cubicBezTo>
                  <a:pt x="227" y="5"/>
                  <a:pt x="237" y="4"/>
                  <a:pt x="246" y="9"/>
                </a:cubicBezTo>
                <a:cubicBezTo>
                  <a:pt x="264" y="19"/>
                  <a:pt x="258" y="54"/>
                  <a:pt x="259" y="74"/>
                </a:cubicBezTo>
                <a:close/>
                <a:moveTo>
                  <a:pt x="17" y="23"/>
                </a:moveTo>
                <a:cubicBezTo>
                  <a:pt x="18" y="23"/>
                  <a:pt x="19" y="23"/>
                  <a:pt x="19" y="25"/>
                </a:cubicBezTo>
                <a:cubicBezTo>
                  <a:pt x="17" y="26"/>
                  <a:pt x="16" y="26"/>
                  <a:pt x="15" y="26"/>
                </a:cubicBezTo>
                <a:cubicBezTo>
                  <a:pt x="15" y="28"/>
                  <a:pt x="14" y="28"/>
                  <a:pt x="14" y="30"/>
                </a:cubicBezTo>
                <a:cubicBezTo>
                  <a:pt x="15" y="31"/>
                  <a:pt x="16" y="31"/>
                  <a:pt x="16" y="33"/>
                </a:cubicBezTo>
                <a:cubicBezTo>
                  <a:pt x="16" y="35"/>
                  <a:pt x="12" y="33"/>
                  <a:pt x="13" y="35"/>
                </a:cubicBezTo>
                <a:cubicBezTo>
                  <a:pt x="21" y="37"/>
                  <a:pt x="30" y="36"/>
                  <a:pt x="39" y="35"/>
                </a:cubicBezTo>
                <a:cubicBezTo>
                  <a:pt x="43" y="43"/>
                  <a:pt x="39" y="52"/>
                  <a:pt x="40" y="62"/>
                </a:cubicBezTo>
                <a:cubicBezTo>
                  <a:pt x="32" y="67"/>
                  <a:pt x="16" y="58"/>
                  <a:pt x="11" y="65"/>
                </a:cubicBezTo>
                <a:cubicBezTo>
                  <a:pt x="11" y="68"/>
                  <a:pt x="12" y="70"/>
                  <a:pt x="11" y="74"/>
                </a:cubicBezTo>
                <a:cubicBezTo>
                  <a:pt x="13" y="74"/>
                  <a:pt x="11" y="71"/>
                  <a:pt x="14" y="72"/>
                </a:cubicBezTo>
                <a:cubicBezTo>
                  <a:pt x="14" y="72"/>
                  <a:pt x="15" y="72"/>
                  <a:pt x="15" y="73"/>
                </a:cubicBezTo>
                <a:cubicBezTo>
                  <a:pt x="16" y="77"/>
                  <a:pt x="12" y="74"/>
                  <a:pt x="11" y="75"/>
                </a:cubicBezTo>
                <a:cubicBezTo>
                  <a:pt x="12" y="77"/>
                  <a:pt x="11" y="78"/>
                  <a:pt x="11" y="80"/>
                </a:cubicBezTo>
                <a:cubicBezTo>
                  <a:pt x="11" y="81"/>
                  <a:pt x="13" y="79"/>
                  <a:pt x="14" y="81"/>
                </a:cubicBezTo>
                <a:cubicBezTo>
                  <a:pt x="15" y="85"/>
                  <a:pt x="11" y="83"/>
                  <a:pt x="11" y="85"/>
                </a:cubicBezTo>
                <a:cubicBezTo>
                  <a:pt x="11" y="87"/>
                  <a:pt x="13" y="88"/>
                  <a:pt x="11" y="91"/>
                </a:cubicBezTo>
                <a:cubicBezTo>
                  <a:pt x="18" y="92"/>
                  <a:pt x="21" y="92"/>
                  <a:pt x="30" y="92"/>
                </a:cubicBezTo>
                <a:cubicBezTo>
                  <a:pt x="29" y="89"/>
                  <a:pt x="31" y="89"/>
                  <a:pt x="32" y="89"/>
                </a:cubicBezTo>
                <a:cubicBezTo>
                  <a:pt x="35" y="89"/>
                  <a:pt x="32" y="92"/>
                  <a:pt x="34" y="92"/>
                </a:cubicBezTo>
                <a:cubicBezTo>
                  <a:pt x="35" y="91"/>
                  <a:pt x="36" y="93"/>
                  <a:pt x="37" y="92"/>
                </a:cubicBezTo>
                <a:cubicBezTo>
                  <a:pt x="37" y="80"/>
                  <a:pt x="42" y="73"/>
                  <a:pt x="52" y="72"/>
                </a:cubicBezTo>
                <a:cubicBezTo>
                  <a:pt x="54" y="59"/>
                  <a:pt x="46" y="45"/>
                  <a:pt x="51" y="38"/>
                </a:cubicBezTo>
                <a:cubicBezTo>
                  <a:pt x="61" y="39"/>
                  <a:pt x="71" y="38"/>
                  <a:pt x="81" y="35"/>
                </a:cubicBezTo>
                <a:cubicBezTo>
                  <a:pt x="83" y="40"/>
                  <a:pt x="82" y="45"/>
                  <a:pt x="82" y="50"/>
                </a:cubicBezTo>
                <a:cubicBezTo>
                  <a:pt x="83" y="61"/>
                  <a:pt x="83" y="72"/>
                  <a:pt x="84" y="82"/>
                </a:cubicBezTo>
                <a:cubicBezTo>
                  <a:pt x="84" y="86"/>
                  <a:pt x="84" y="93"/>
                  <a:pt x="88" y="93"/>
                </a:cubicBezTo>
                <a:cubicBezTo>
                  <a:pt x="88" y="93"/>
                  <a:pt x="87" y="90"/>
                  <a:pt x="90" y="90"/>
                </a:cubicBezTo>
                <a:cubicBezTo>
                  <a:pt x="92" y="91"/>
                  <a:pt x="91" y="93"/>
                  <a:pt x="92" y="93"/>
                </a:cubicBezTo>
                <a:cubicBezTo>
                  <a:pt x="94" y="93"/>
                  <a:pt x="96" y="94"/>
                  <a:pt x="97" y="92"/>
                </a:cubicBezTo>
                <a:cubicBezTo>
                  <a:pt x="94" y="92"/>
                  <a:pt x="96" y="89"/>
                  <a:pt x="98" y="90"/>
                </a:cubicBezTo>
                <a:cubicBezTo>
                  <a:pt x="100" y="91"/>
                  <a:pt x="96" y="93"/>
                  <a:pt x="99" y="93"/>
                </a:cubicBezTo>
                <a:cubicBezTo>
                  <a:pt x="101" y="94"/>
                  <a:pt x="104" y="93"/>
                  <a:pt x="106" y="92"/>
                </a:cubicBezTo>
                <a:cubicBezTo>
                  <a:pt x="105" y="92"/>
                  <a:pt x="107" y="90"/>
                  <a:pt x="107" y="90"/>
                </a:cubicBezTo>
                <a:cubicBezTo>
                  <a:pt x="108" y="90"/>
                  <a:pt x="109" y="90"/>
                  <a:pt x="109" y="90"/>
                </a:cubicBezTo>
                <a:cubicBezTo>
                  <a:pt x="110" y="91"/>
                  <a:pt x="109" y="92"/>
                  <a:pt x="109" y="93"/>
                </a:cubicBezTo>
                <a:cubicBezTo>
                  <a:pt x="113" y="93"/>
                  <a:pt x="118" y="92"/>
                  <a:pt x="120" y="93"/>
                </a:cubicBezTo>
                <a:cubicBezTo>
                  <a:pt x="120" y="91"/>
                  <a:pt x="119" y="90"/>
                  <a:pt x="121" y="89"/>
                </a:cubicBezTo>
                <a:cubicBezTo>
                  <a:pt x="123" y="89"/>
                  <a:pt x="124" y="91"/>
                  <a:pt x="123" y="92"/>
                </a:cubicBezTo>
                <a:cubicBezTo>
                  <a:pt x="124" y="92"/>
                  <a:pt x="127" y="93"/>
                  <a:pt x="128" y="92"/>
                </a:cubicBezTo>
                <a:cubicBezTo>
                  <a:pt x="127" y="92"/>
                  <a:pt x="127" y="89"/>
                  <a:pt x="128" y="90"/>
                </a:cubicBezTo>
                <a:cubicBezTo>
                  <a:pt x="129" y="90"/>
                  <a:pt x="129" y="89"/>
                  <a:pt x="130" y="89"/>
                </a:cubicBezTo>
                <a:cubicBezTo>
                  <a:pt x="131" y="92"/>
                  <a:pt x="135" y="93"/>
                  <a:pt x="139" y="91"/>
                </a:cubicBezTo>
                <a:cubicBezTo>
                  <a:pt x="137" y="92"/>
                  <a:pt x="139" y="89"/>
                  <a:pt x="139" y="89"/>
                </a:cubicBezTo>
                <a:cubicBezTo>
                  <a:pt x="144" y="87"/>
                  <a:pt x="140" y="92"/>
                  <a:pt x="142" y="92"/>
                </a:cubicBezTo>
                <a:cubicBezTo>
                  <a:pt x="152" y="92"/>
                  <a:pt x="157" y="92"/>
                  <a:pt x="164" y="92"/>
                </a:cubicBezTo>
                <a:cubicBezTo>
                  <a:pt x="164" y="90"/>
                  <a:pt x="164" y="89"/>
                  <a:pt x="166" y="89"/>
                </a:cubicBezTo>
                <a:cubicBezTo>
                  <a:pt x="167" y="89"/>
                  <a:pt x="167" y="90"/>
                  <a:pt x="167" y="92"/>
                </a:cubicBezTo>
                <a:cubicBezTo>
                  <a:pt x="171" y="92"/>
                  <a:pt x="174" y="92"/>
                  <a:pt x="176" y="90"/>
                </a:cubicBezTo>
                <a:cubicBezTo>
                  <a:pt x="178" y="93"/>
                  <a:pt x="186" y="92"/>
                  <a:pt x="189" y="92"/>
                </a:cubicBezTo>
                <a:cubicBezTo>
                  <a:pt x="189" y="88"/>
                  <a:pt x="190" y="81"/>
                  <a:pt x="190" y="76"/>
                </a:cubicBezTo>
                <a:cubicBezTo>
                  <a:pt x="189" y="67"/>
                  <a:pt x="185" y="43"/>
                  <a:pt x="191" y="39"/>
                </a:cubicBezTo>
                <a:cubicBezTo>
                  <a:pt x="194" y="37"/>
                  <a:pt x="203" y="40"/>
                  <a:pt x="209" y="39"/>
                </a:cubicBezTo>
                <a:cubicBezTo>
                  <a:pt x="213" y="38"/>
                  <a:pt x="215" y="37"/>
                  <a:pt x="219" y="37"/>
                </a:cubicBezTo>
                <a:cubicBezTo>
                  <a:pt x="219" y="38"/>
                  <a:pt x="220" y="37"/>
                  <a:pt x="220" y="38"/>
                </a:cubicBezTo>
                <a:cubicBezTo>
                  <a:pt x="220" y="49"/>
                  <a:pt x="223" y="62"/>
                  <a:pt x="223" y="72"/>
                </a:cubicBezTo>
                <a:cubicBezTo>
                  <a:pt x="234" y="73"/>
                  <a:pt x="238" y="82"/>
                  <a:pt x="238" y="92"/>
                </a:cubicBezTo>
                <a:cubicBezTo>
                  <a:pt x="243" y="91"/>
                  <a:pt x="249" y="93"/>
                  <a:pt x="253" y="91"/>
                </a:cubicBezTo>
                <a:cubicBezTo>
                  <a:pt x="251" y="90"/>
                  <a:pt x="254" y="90"/>
                  <a:pt x="253" y="88"/>
                </a:cubicBezTo>
                <a:cubicBezTo>
                  <a:pt x="253" y="87"/>
                  <a:pt x="250" y="88"/>
                  <a:pt x="250" y="86"/>
                </a:cubicBezTo>
                <a:cubicBezTo>
                  <a:pt x="251" y="85"/>
                  <a:pt x="252" y="83"/>
                  <a:pt x="254" y="85"/>
                </a:cubicBezTo>
                <a:cubicBezTo>
                  <a:pt x="255" y="80"/>
                  <a:pt x="251" y="80"/>
                  <a:pt x="250" y="78"/>
                </a:cubicBezTo>
                <a:cubicBezTo>
                  <a:pt x="251" y="77"/>
                  <a:pt x="251" y="76"/>
                  <a:pt x="253" y="76"/>
                </a:cubicBezTo>
                <a:cubicBezTo>
                  <a:pt x="255" y="76"/>
                  <a:pt x="253" y="80"/>
                  <a:pt x="255" y="80"/>
                </a:cubicBezTo>
                <a:cubicBezTo>
                  <a:pt x="256" y="74"/>
                  <a:pt x="253" y="66"/>
                  <a:pt x="255" y="63"/>
                </a:cubicBezTo>
                <a:cubicBezTo>
                  <a:pt x="251" y="62"/>
                  <a:pt x="253" y="66"/>
                  <a:pt x="250" y="66"/>
                </a:cubicBezTo>
                <a:cubicBezTo>
                  <a:pt x="248" y="66"/>
                  <a:pt x="249" y="63"/>
                  <a:pt x="247" y="63"/>
                </a:cubicBezTo>
                <a:cubicBezTo>
                  <a:pt x="243" y="64"/>
                  <a:pt x="239" y="64"/>
                  <a:pt x="235" y="65"/>
                </a:cubicBezTo>
                <a:cubicBezTo>
                  <a:pt x="234" y="65"/>
                  <a:pt x="236" y="68"/>
                  <a:pt x="235" y="68"/>
                </a:cubicBezTo>
                <a:cubicBezTo>
                  <a:pt x="234" y="68"/>
                  <a:pt x="233" y="68"/>
                  <a:pt x="232" y="68"/>
                </a:cubicBezTo>
                <a:cubicBezTo>
                  <a:pt x="231" y="67"/>
                  <a:pt x="232" y="66"/>
                  <a:pt x="232" y="64"/>
                </a:cubicBezTo>
                <a:cubicBezTo>
                  <a:pt x="230" y="65"/>
                  <a:pt x="229" y="64"/>
                  <a:pt x="229" y="63"/>
                </a:cubicBezTo>
                <a:cubicBezTo>
                  <a:pt x="228" y="53"/>
                  <a:pt x="228" y="47"/>
                  <a:pt x="227" y="38"/>
                </a:cubicBezTo>
                <a:cubicBezTo>
                  <a:pt x="233" y="36"/>
                  <a:pt x="242" y="38"/>
                  <a:pt x="248" y="37"/>
                </a:cubicBezTo>
                <a:cubicBezTo>
                  <a:pt x="247" y="37"/>
                  <a:pt x="247" y="34"/>
                  <a:pt x="248" y="34"/>
                </a:cubicBezTo>
                <a:cubicBezTo>
                  <a:pt x="248" y="34"/>
                  <a:pt x="248" y="33"/>
                  <a:pt x="249" y="33"/>
                </a:cubicBezTo>
                <a:cubicBezTo>
                  <a:pt x="251" y="34"/>
                  <a:pt x="251" y="35"/>
                  <a:pt x="250" y="37"/>
                </a:cubicBezTo>
                <a:cubicBezTo>
                  <a:pt x="252" y="37"/>
                  <a:pt x="254" y="37"/>
                  <a:pt x="255" y="38"/>
                </a:cubicBezTo>
                <a:cubicBezTo>
                  <a:pt x="255" y="35"/>
                  <a:pt x="251" y="38"/>
                  <a:pt x="251" y="35"/>
                </a:cubicBezTo>
                <a:cubicBezTo>
                  <a:pt x="252" y="35"/>
                  <a:pt x="252" y="34"/>
                  <a:pt x="252" y="34"/>
                </a:cubicBezTo>
                <a:cubicBezTo>
                  <a:pt x="254" y="33"/>
                  <a:pt x="253" y="35"/>
                  <a:pt x="255" y="34"/>
                </a:cubicBezTo>
                <a:cubicBezTo>
                  <a:pt x="256" y="30"/>
                  <a:pt x="251" y="34"/>
                  <a:pt x="251" y="30"/>
                </a:cubicBezTo>
                <a:cubicBezTo>
                  <a:pt x="251" y="28"/>
                  <a:pt x="254" y="30"/>
                  <a:pt x="254" y="28"/>
                </a:cubicBezTo>
                <a:cubicBezTo>
                  <a:pt x="253" y="28"/>
                  <a:pt x="254" y="27"/>
                  <a:pt x="254" y="26"/>
                </a:cubicBezTo>
                <a:cubicBezTo>
                  <a:pt x="252" y="27"/>
                  <a:pt x="248" y="27"/>
                  <a:pt x="249" y="23"/>
                </a:cubicBezTo>
                <a:cubicBezTo>
                  <a:pt x="249" y="23"/>
                  <a:pt x="250" y="23"/>
                  <a:pt x="250" y="23"/>
                </a:cubicBezTo>
                <a:cubicBezTo>
                  <a:pt x="252" y="23"/>
                  <a:pt x="252" y="25"/>
                  <a:pt x="253" y="26"/>
                </a:cubicBezTo>
                <a:cubicBezTo>
                  <a:pt x="253" y="23"/>
                  <a:pt x="252" y="21"/>
                  <a:pt x="251" y="20"/>
                </a:cubicBezTo>
                <a:cubicBezTo>
                  <a:pt x="251" y="22"/>
                  <a:pt x="248" y="20"/>
                  <a:pt x="248" y="19"/>
                </a:cubicBezTo>
                <a:cubicBezTo>
                  <a:pt x="247" y="17"/>
                  <a:pt x="249" y="17"/>
                  <a:pt x="249" y="16"/>
                </a:cubicBezTo>
                <a:cubicBezTo>
                  <a:pt x="247" y="15"/>
                  <a:pt x="245" y="12"/>
                  <a:pt x="242" y="11"/>
                </a:cubicBezTo>
                <a:cubicBezTo>
                  <a:pt x="240" y="12"/>
                  <a:pt x="241" y="14"/>
                  <a:pt x="238" y="13"/>
                </a:cubicBezTo>
                <a:cubicBezTo>
                  <a:pt x="237" y="12"/>
                  <a:pt x="238" y="12"/>
                  <a:pt x="238" y="10"/>
                </a:cubicBezTo>
                <a:cubicBezTo>
                  <a:pt x="236" y="10"/>
                  <a:pt x="234" y="10"/>
                  <a:pt x="233" y="9"/>
                </a:cubicBezTo>
                <a:cubicBezTo>
                  <a:pt x="232" y="10"/>
                  <a:pt x="231" y="11"/>
                  <a:pt x="230" y="11"/>
                </a:cubicBezTo>
                <a:cubicBezTo>
                  <a:pt x="229" y="11"/>
                  <a:pt x="229" y="9"/>
                  <a:pt x="229" y="8"/>
                </a:cubicBezTo>
                <a:cubicBezTo>
                  <a:pt x="225" y="9"/>
                  <a:pt x="223" y="7"/>
                  <a:pt x="220" y="9"/>
                </a:cubicBezTo>
                <a:cubicBezTo>
                  <a:pt x="196" y="3"/>
                  <a:pt x="168" y="4"/>
                  <a:pt x="143" y="4"/>
                </a:cubicBezTo>
                <a:cubicBezTo>
                  <a:pt x="136" y="4"/>
                  <a:pt x="130" y="6"/>
                  <a:pt x="123" y="6"/>
                </a:cubicBezTo>
                <a:cubicBezTo>
                  <a:pt x="102" y="5"/>
                  <a:pt x="85" y="5"/>
                  <a:pt x="62" y="8"/>
                </a:cubicBezTo>
                <a:cubicBezTo>
                  <a:pt x="62" y="10"/>
                  <a:pt x="62" y="10"/>
                  <a:pt x="61" y="10"/>
                </a:cubicBezTo>
                <a:cubicBezTo>
                  <a:pt x="59" y="7"/>
                  <a:pt x="50" y="8"/>
                  <a:pt x="46" y="9"/>
                </a:cubicBezTo>
                <a:cubicBezTo>
                  <a:pt x="44" y="9"/>
                  <a:pt x="48" y="10"/>
                  <a:pt x="47" y="12"/>
                </a:cubicBezTo>
                <a:cubicBezTo>
                  <a:pt x="46" y="12"/>
                  <a:pt x="45" y="12"/>
                  <a:pt x="44" y="12"/>
                </a:cubicBezTo>
                <a:cubicBezTo>
                  <a:pt x="43" y="12"/>
                  <a:pt x="43" y="9"/>
                  <a:pt x="42" y="9"/>
                </a:cubicBezTo>
                <a:cubicBezTo>
                  <a:pt x="35" y="11"/>
                  <a:pt x="31" y="12"/>
                  <a:pt x="25" y="15"/>
                </a:cubicBezTo>
                <a:cubicBezTo>
                  <a:pt x="26" y="17"/>
                  <a:pt x="26" y="18"/>
                  <a:pt x="24" y="19"/>
                </a:cubicBezTo>
                <a:cubicBezTo>
                  <a:pt x="23" y="18"/>
                  <a:pt x="21" y="18"/>
                  <a:pt x="21" y="20"/>
                </a:cubicBezTo>
                <a:cubicBezTo>
                  <a:pt x="22" y="19"/>
                  <a:pt x="23" y="20"/>
                  <a:pt x="23" y="22"/>
                </a:cubicBezTo>
                <a:cubicBezTo>
                  <a:pt x="23" y="22"/>
                  <a:pt x="23" y="22"/>
                  <a:pt x="23" y="23"/>
                </a:cubicBezTo>
                <a:cubicBezTo>
                  <a:pt x="21" y="23"/>
                  <a:pt x="19" y="23"/>
                  <a:pt x="20" y="21"/>
                </a:cubicBezTo>
                <a:cubicBezTo>
                  <a:pt x="20" y="21"/>
                  <a:pt x="20" y="20"/>
                  <a:pt x="20" y="20"/>
                </a:cubicBezTo>
                <a:cubicBezTo>
                  <a:pt x="19" y="21"/>
                  <a:pt x="17" y="22"/>
                  <a:pt x="17" y="23"/>
                </a:cubicBezTo>
                <a:close/>
                <a:moveTo>
                  <a:pt x="11" y="58"/>
                </a:moveTo>
                <a:cubicBezTo>
                  <a:pt x="21" y="58"/>
                  <a:pt x="28" y="59"/>
                  <a:pt x="35" y="60"/>
                </a:cubicBezTo>
                <a:cubicBezTo>
                  <a:pt x="36" y="51"/>
                  <a:pt x="35" y="47"/>
                  <a:pt x="36" y="39"/>
                </a:cubicBezTo>
                <a:cubicBezTo>
                  <a:pt x="29" y="40"/>
                  <a:pt x="21" y="39"/>
                  <a:pt x="12" y="39"/>
                </a:cubicBezTo>
                <a:cubicBezTo>
                  <a:pt x="12" y="46"/>
                  <a:pt x="12" y="52"/>
                  <a:pt x="11" y="58"/>
                </a:cubicBezTo>
                <a:close/>
                <a:moveTo>
                  <a:pt x="232" y="41"/>
                </a:moveTo>
                <a:cubicBezTo>
                  <a:pt x="232" y="49"/>
                  <a:pt x="232" y="56"/>
                  <a:pt x="233" y="61"/>
                </a:cubicBezTo>
                <a:cubicBezTo>
                  <a:pt x="241" y="61"/>
                  <a:pt x="250" y="60"/>
                  <a:pt x="256" y="59"/>
                </a:cubicBezTo>
                <a:cubicBezTo>
                  <a:pt x="256" y="54"/>
                  <a:pt x="255" y="48"/>
                  <a:pt x="255" y="41"/>
                </a:cubicBezTo>
                <a:cubicBezTo>
                  <a:pt x="248" y="39"/>
                  <a:pt x="238" y="42"/>
                  <a:pt x="232" y="41"/>
                </a:cubicBezTo>
                <a:close/>
                <a:moveTo>
                  <a:pt x="69" y="42"/>
                </a:moveTo>
                <a:cubicBezTo>
                  <a:pt x="69" y="63"/>
                  <a:pt x="70" y="75"/>
                  <a:pt x="71" y="93"/>
                </a:cubicBezTo>
                <a:cubicBezTo>
                  <a:pt x="75" y="93"/>
                  <a:pt x="78" y="92"/>
                  <a:pt x="81" y="93"/>
                </a:cubicBezTo>
                <a:cubicBezTo>
                  <a:pt x="81" y="75"/>
                  <a:pt x="78" y="60"/>
                  <a:pt x="79" y="41"/>
                </a:cubicBezTo>
                <a:cubicBezTo>
                  <a:pt x="75" y="42"/>
                  <a:pt x="73" y="43"/>
                  <a:pt x="69" y="42"/>
                </a:cubicBezTo>
                <a:close/>
                <a:moveTo>
                  <a:pt x="207" y="43"/>
                </a:moveTo>
                <a:cubicBezTo>
                  <a:pt x="206" y="55"/>
                  <a:pt x="206" y="67"/>
                  <a:pt x="207" y="80"/>
                </a:cubicBezTo>
                <a:cubicBezTo>
                  <a:pt x="210" y="76"/>
                  <a:pt x="214" y="73"/>
                  <a:pt x="220" y="73"/>
                </a:cubicBezTo>
                <a:cubicBezTo>
                  <a:pt x="220" y="61"/>
                  <a:pt x="216" y="51"/>
                  <a:pt x="217" y="41"/>
                </a:cubicBezTo>
                <a:cubicBezTo>
                  <a:pt x="212" y="41"/>
                  <a:pt x="212" y="42"/>
                  <a:pt x="207" y="43"/>
                </a:cubicBezTo>
                <a:close/>
                <a:moveTo>
                  <a:pt x="53" y="43"/>
                </a:moveTo>
                <a:cubicBezTo>
                  <a:pt x="54" y="52"/>
                  <a:pt x="55" y="61"/>
                  <a:pt x="55" y="72"/>
                </a:cubicBezTo>
                <a:cubicBezTo>
                  <a:pt x="60" y="73"/>
                  <a:pt x="64" y="75"/>
                  <a:pt x="67" y="79"/>
                </a:cubicBezTo>
                <a:cubicBezTo>
                  <a:pt x="67" y="67"/>
                  <a:pt x="65" y="53"/>
                  <a:pt x="65" y="42"/>
                </a:cubicBezTo>
                <a:cubicBezTo>
                  <a:pt x="61" y="42"/>
                  <a:pt x="58" y="43"/>
                  <a:pt x="53" y="43"/>
                </a:cubicBezTo>
                <a:close/>
                <a:moveTo>
                  <a:pt x="192" y="44"/>
                </a:moveTo>
                <a:cubicBezTo>
                  <a:pt x="190" y="61"/>
                  <a:pt x="194" y="76"/>
                  <a:pt x="193" y="92"/>
                </a:cubicBezTo>
                <a:cubicBezTo>
                  <a:pt x="196" y="92"/>
                  <a:pt x="199" y="92"/>
                  <a:pt x="202" y="92"/>
                </a:cubicBezTo>
                <a:cubicBezTo>
                  <a:pt x="205" y="78"/>
                  <a:pt x="203" y="58"/>
                  <a:pt x="203" y="43"/>
                </a:cubicBezTo>
                <a:cubicBezTo>
                  <a:pt x="199" y="43"/>
                  <a:pt x="194" y="43"/>
                  <a:pt x="192" y="44"/>
                </a:cubicBezTo>
                <a:close/>
                <a:moveTo>
                  <a:pt x="5" y="83"/>
                </a:moveTo>
                <a:cubicBezTo>
                  <a:pt x="8" y="84"/>
                  <a:pt x="8" y="81"/>
                  <a:pt x="7" y="78"/>
                </a:cubicBezTo>
                <a:cubicBezTo>
                  <a:pt x="6" y="78"/>
                  <a:pt x="6" y="77"/>
                  <a:pt x="5" y="78"/>
                </a:cubicBezTo>
                <a:cubicBezTo>
                  <a:pt x="5" y="79"/>
                  <a:pt x="5" y="81"/>
                  <a:pt x="5" y="83"/>
                </a:cubicBezTo>
                <a:close/>
                <a:moveTo>
                  <a:pt x="220" y="81"/>
                </a:moveTo>
                <a:cubicBezTo>
                  <a:pt x="219" y="80"/>
                  <a:pt x="220" y="79"/>
                  <a:pt x="220" y="78"/>
                </a:cubicBezTo>
                <a:cubicBezTo>
                  <a:pt x="220" y="78"/>
                  <a:pt x="219" y="78"/>
                  <a:pt x="219" y="78"/>
                </a:cubicBezTo>
                <a:cubicBezTo>
                  <a:pt x="219" y="79"/>
                  <a:pt x="219" y="81"/>
                  <a:pt x="220" y="81"/>
                </a:cubicBezTo>
                <a:close/>
                <a:moveTo>
                  <a:pt x="257" y="85"/>
                </a:moveTo>
                <a:cubicBezTo>
                  <a:pt x="259" y="85"/>
                  <a:pt x="260" y="85"/>
                  <a:pt x="261" y="84"/>
                </a:cubicBezTo>
                <a:cubicBezTo>
                  <a:pt x="261" y="82"/>
                  <a:pt x="262" y="81"/>
                  <a:pt x="262" y="79"/>
                </a:cubicBezTo>
                <a:cubicBezTo>
                  <a:pt x="261" y="79"/>
                  <a:pt x="259" y="79"/>
                  <a:pt x="258" y="79"/>
                </a:cubicBezTo>
                <a:cubicBezTo>
                  <a:pt x="258" y="81"/>
                  <a:pt x="257" y="83"/>
                  <a:pt x="257" y="85"/>
                </a:cubicBezTo>
                <a:close/>
                <a:moveTo>
                  <a:pt x="210" y="85"/>
                </a:moveTo>
                <a:cubicBezTo>
                  <a:pt x="210" y="84"/>
                  <a:pt x="212" y="86"/>
                  <a:pt x="213" y="86"/>
                </a:cubicBezTo>
                <a:cubicBezTo>
                  <a:pt x="212" y="85"/>
                  <a:pt x="211" y="83"/>
                  <a:pt x="210" y="82"/>
                </a:cubicBezTo>
                <a:cubicBezTo>
                  <a:pt x="211" y="83"/>
                  <a:pt x="209" y="85"/>
                  <a:pt x="210" y="85"/>
                </a:cubicBezTo>
                <a:close/>
                <a:moveTo>
                  <a:pt x="65" y="87"/>
                </a:moveTo>
                <a:cubicBezTo>
                  <a:pt x="65" y="86"/>
                  <a:pt x="65" y="85"/>
                  <a:pt x="64" y="84"/>
                </a:cubicBezTo>
                <a:cubicBezTo>
                  <a:pt x="64" y="85"/>
                  <a:pt x="63" y="88"/>
                  <a:pt x="65" y="87"/>
                </a:cubicBezTo>
                <a:close/>
                <a:moveTo>
                  <a:pt x="51" y="91"/>
                </a:moveTo>
                <a:cubicBezTo>
                  <a:pt x="53" y="91"/>
                  <a:pt x="53" y="91"/>
                  <a:pt x="56" y="90"/>
                </a:cubicBezTo>
                <a:cubicBezTo>
                  <a:pt x="55" y="89"/>
                  <a:pt x="55" y="88"/>
                  <a:pt x="55" y="86"/>
                </a:cubicBezTo>
                <a:cubicBezTo>
                  <a:pt x="52" y="84"/>
                  <a:pt x="49" y="88"/>
                  <a:pt x="51" y="91"/>
                </a:cubicBezTo>
                <a:close/>
                <a:moveTo>
                  <a:pt x="42" y="88"/>
                </a:moveTo>
                <a:cubicBezTo>
                  <a:pt x="42" y="88"/>
                  <a:pt x="41" y="91"/>
                  <a:pt x="42" y="91"/>
                </a:cubicBezTo>
                <a:cubicBezTo>
                  <a:pt x="43" y="90"/>
                  <a:pt x="44" y="88"/>
                  <a:pt x="46" y="90"/>
                </a:cubicBezTo>
                <a:cubicBezTo>
                  <a:pt x="46" y="89"/>
                  <a:pt x="47" y="88"/>
                  <a:pt x="46" y="87"/>
                </a:cubicBezTo>
                <a:cubicBezTo>
                  <a:pt x="46" y="88"/>
                  <a:pt x="43" y="88"/>
                  <a:pt x="42" y="88"/>
                </a:cubicBezTo>
                <a:close/>
                <a:moveTo>
                  <a:pt x="224" y="91"/>
                </a:moveTo>
                <a:cubicBezTo>
                  <a:pt x="224" y="88"/>
                  <a:pt x="221" y="88"/>
                  <a:pt x="218" y="87"/>
                </a:cubicBezTo>
                <a:cubicBezTo>
                  <a:pt x="215" y="92"/>
                  <a:pt x="221" y="94"/>
                  <a:pt x="224" y="91"/>
                </a:cubicBezTo>
                <a:close/>
                <a:moveTo>
                  <a:pt x="64" y="93"/>
                </a:moveTo>
                <a:cubicBezTo>
                  <a:pt x="65" y="92"/>
                  <a:pt x="64" y="90"/>
                  <a:pt x="63" y="90"/>
                </a:cubicBezTo>
                <a:cubicBezTo>
                  <a:pt x="62" y="91"/>
                  <a:pt x="63" y="93"/>
                  <a:pt x="64" y="93"/>
                </a:cubicBezTo>
                <a:close/>
                <a:moveTo>
                  <a:pt x="46" y="99"/>
                </a:moveTo>
                <a:cubicBezTo>
                  <a:pt x="47" y="99"/>
                  <a:pt x="49" y="96"/>
                  <a:pt x="48" y="96"/>
                </a:cubicBezTo>
                <a:cubicBezTo>
                  <a:pt x="48" y="97"/>
                  <a:pt x="46" y="97"/>
                  <a:pt x="46" y="99"/>
                </a:cubicBezTo>
                <a:close/>
                <a:moveTo>
                  <a:pt x="212" y="102"/>
                </a:moveTo>
                <a:cubicBezTo>
                  <a:pt x="212" y="102"/>
                  <a:pt x="212" y="101"/>
                  <a:pt x="213" y="101"/>
                </a:cubicBezTo>
                <a:cubicBezTo>
                  <a:pt x="210" y="100"/>
                  <a:pt x="210" y="97"/>
                  <a:pt x="207" y="96"/>
                </a:cubicBezTo>
                <a:cubicBezTo>
                  <a:pt x="208" y="99"/>
                  <a:pt x="210" y="101"/>
                  <a:pt x="212" y="102"/>
                </a:cubicBezTo>
                <a:close/>
                <a:moveTo>
                  <a:pt x="55" y="101"/>
                </a:moveTo>
                <a:cubicBezTo>
                  <a:pt x="54" y="99"/>
                  <a:pt x="54" y="98"/>
                  <a:pt x="53" y="97"/>
                </a:cubicBezTo>
                <a:cubicBezTo>
                  <a:pt x="54" y="98"/>
                  <a:pt x="53" y="101"/>
                  <a:pt x="55" y="101"/>
                </a:cubicBezTo>
                <a:close/>
                <a:moveTo>
                  <a:pt x="216" y="104"/>
                </a:moveTo>
                <a:cubicBezTo>
                  <a:pt x="217" y="103"/>
                  <a:pt x="219" y="100"/>
                  <a:pt x="218" y="99"/>
                </a:cubicBezTo>
                <a:cubicBezTo>
                  <a:pt x="216" y="100"/>
                  <a:pt x="213" y="103"/>
                  <a:pt x="216" y="104"/>
                </a:cubicBezTo>
                <a:close/>
              </a:path>
            </a:pathLst>
          </a:custGeom>
          <a:solidFill>
            <a:srgbClr val="5B9BD5">
              <a:lumMod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BFF3AA9-02D8-8DD5-25B2-A3767930931B}"/>
              </a:ext>
            </a:extLst>
          </p:cNvPr>
          <p:cNvSpPr/>
          <p:nvPr/>
        </p:nvSpPr>
        <p:spPr>
          <a:xfrm>
            <a:off x="6343349" y="3485430"/>
            <a:ext cx="420568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请在此处填入你需要的内容。请在此处填入你需要的内容。请在此处填入你需要的内容。请在此处填入你需要的内容。请在此处填入你需要的内容。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21CDFA6-D539-2E3D-F835-1DBB075E7EB2}"/>
              </a:ext>
            </a:extLst>
          </p:cNvPr>
          <p:cNvSpPr txBox="1"/>
          <p:nvPr/>
        </p:nvSpPr>
        <p:spPr>
          <a:xfrm>
            <a:off x="6318569" y="2796223"/>
            <a:ext cx="265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单击输入标题文字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333F3DE-DC25-AD9F-563E-E696F6949C6D}"/>
              </a:ext>
            </a:extLst>
          </p:cNvPr>
          <p:cNvCxnSpPr/>
          <p:nvPr/>
        </p:nvCxnSpPr>
        <p:spPr>
          <a:xfrm>
            <a:off x="6379346" y="3380804"/>
            <a:ext cx="3164582" cy="0"/>
          </a:xfrm>
          <a:prstGeom prst="line">
            <a:avLst/>
          </a:prstGeom>
          <a:solidFill>
            <a:srgbClr val="070606"/>
          </a:solidFill>
          <a:ln w="15875">
            <a:solidFill>
              <a:srgbClr val="5B9BD5">
                <a:lumMod val="50000"/>
              </a:srgbClr>
            </a:solidFill>
            <a:round/>
          </a:ln>
        </p:spPr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B5E65000-3C97-E870-6E68-72FCDB20921C}"/>
              </a:ext>
            </a:extLst>
          </p:cNvPr>
          <p:cNvSpPr/>
          <p:nvPr/>
        </p:nvSpPr>
        <p:spPr>
          <a:xfrm>
            <a:off x="6312850" y="4646339"/>
            <a:ext cx="423618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You can click here to enter your text. You can click here to enter your text. You can click here to enter your text. 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875E3CD-B31B-F090-42F8-4964565D4B48}"/>
              </a:ext>
            </a:extLst>
          </p:cNvPr>
          <p:cNvGrpSpPr/>
          <p:nvPr/>
        </p:nvGrpSpPr>
        <p:grpSpPr>
          <a:xfrm>
            <a:off x="1792628" y="3165555"/>
            <a:ext cx="3929342" cy="2053412"/>
            <a:chOff x="4957764" y="1879601"/>
            <a:chExt cx="3022600" cy="1579563"/>
          </a:xfrm>
          <a:solidFill>
            <a:srgbClr val="5B9BD5">
              <a:lumMod val="50000"/>
            </a:srgbClr>
          </a:solidFill>
        </p:grpSpPr>
        <p:sp>
          <p:nvSpPr>
            <p:cNvPr id="36" name="Freeform 85">
              <a:extLst>
                <a:ext uri="{FF2B5EF4-FFF2-40B4-BE49-F238E27FC236}">
                  <a16:creationId xmlns:a16="http://schemas.microsoft.com/office/drawing/2014/main" id="{2E72EC9D-08D1-7BF4-61A1-AC4187E2495A}"/>
                </a:ext>
              </a:extLst>
            </p:cNvPr>
            <p:cNvSpPr/>
            <p:nvPr/>
          </p:nvSpPr>
          <p:spPr bwMode="auto">
            <a:xfrm>
              <a:off x="4957764" y="1879601"/>
              <a:ext cx="3022600" cy="1579563"/>
            </a:xfrm>
            <a:custGeom>
              <a:avLst/>
              <a:gdLst>
                <a:gd name="T0" fmla="*/ 465 w 643"/>
                <a:gd name="T1" fmla="*/ 289 h 336"/>
                <a:gd name="T2" fmla="*/ 463 w 643"/>
                <a:gd name="T3" fmla="*/ 286 h 336"/>
                <a:gd name="T4" fmla="*/ 465 w 643"/>
                <a:gd name="T5" fmla="*/ 273 h 336"/>
                <a:gd name="T6" fmla="*/ 429 w 643"/>
                <a:gd name="T7" fmla="*/ 213 h 336"/>
                <a:gd name="T8" fmla="*/ 412 w 643"/>
                <a:gd name="T9" fmla="*/ 207 h 336"/>
                <a:gd name="T10" fmla="*/ 361 w 643"/>
                <a:gd name="T11" fmla="*/ 255 h 336"/>
                <a:gd name="T12" fmla="*/ 359 w 643"/>
                <a:gd name="T13" fmla="*/ 256 h 336"/>
                <a:gd name="T14" fmla="*/ 238 w 643"/>
                <a:gd name="T15" fmla="*/ 219 h 336"/>
                <a:gd name="T16" fmla="*/ 236 w 643"/>
                <a:gd name="T17" fmla="*/ 218 h 336"/>
                <a:gd name="T18" fmla="*/ 236 w 643"/>
                <a:gd name="T19" fmla="*/ 217 h 336"/>
                <a:gd name="T20" fmla="*/ 241 w 643"/>
                <a:gd name="T21" fmla="*/ 186 h 336"/>
                <a:gd name="T22" fmla="*/ 211 w 643"/>
                <a:gd name="T23" fmla="*/ 123 h 336"/>
                <a:gd name="T24" fmla="*/ 198 w 643"/>
                <a:gd name="T25" fmla="*/ 119 h 336"/>
                <a:gd name="T26" fmla="*/ 147 w 643"/>
                <a:gd name="T27" fmla="*/ 184 h 336"/>
                <a:gd name="T28" fmla="*/ 146 w 643"/>
                <a:gd name="T29" fmla="*/ 185 h 336"/>
                <a:gd name="T30" fmla="*/ 145 w 643"/>
                <a:gd name="T31" fmla="*/ 185 h 336"/>
                <a:gd name="T32" fmla="*/ 1 w 643"/>
                <a:gd name="T33" fmla="*/ 140 h 336"/>
                <a:gd name="T34" fmla="*/ 0 w 643"/>
                <a:gd name="T35" fmla="*/ 139 h 336"/>
                <a:gd name="T36" fmla="*/ 0 w 643"/>
                <a:gd name="T37" fmla="*/ 138 h 336"/>
                <a:gd name="T38" fmla="*/ 20 w 643"/>
                <a:gd name="T39" fmla="*/ 67 h 336"/>
                <a:gd name="T40" fmla="*/ 50 w 643"/>
                <a:gd name="T41" fmla="*/ 36 h 336"/>
                <a:gd name="T42" fmla="*/ 76 w 643"/>
                <a:gd name="T43" fmla="*/ 40 h 336"/>
                <a:gd name="T44" fmla="*/ 149 w 643"/>
                <a:gd name="T45" fmla="*/ 63 h 336"/>
                <a:gd name="T46" fmla="*/ 182 w 643"/>
                <a:gd name="T47" fmla="*/ 52 h 336"/>
                <a:gd name="T48" fmla="*/ 248 w 643"/>
                <a:gd name="T49" fmla="*/ 0 h 336"/>
                <a:gd name="T50" fmla="*/ 249 w 643"/>
                <a:gd name="T51" fmla="*/ 0 h 336"/>
                <a:gd name="T52" fmla="*/ 353 w 643"/>
                <a:gd name="T53" fmla="*/ 24 h 336"/>
                <a:gd name="T54" fmla="*/ 471 w 643"/>
                <a:gd name="T55" fmla="*/ 96 h 336"/>
                <a:gd name="T56" fmla="*/ 468 w 643"/>
                <a:gd name="T57" fmla="*/ 97 h 336"/>
                <a:gd name="T58" fmla="*/ 352 w 643"/>
                <a:gd name="T59" fmla="*/ 28 h 336"/>
                <a:gd name="T60" fmla="*/ 248 w 643"/>
                <a:gd name="T61" fmla="*/ 4 h 336"/>
                <a:gd name="T62" fmla="*/ 184 w 643"/>
                <a:gd name="T63" fmla="*/ 55 h 336"/>
                <a:gd name="T64" fmla="*/ 149 w 643"/>
                <a:gd name="T65" fmla="*/ 67 h 336"/>
                <a:gd name="T66" fmla="*/ 75 w 643"/>
                <a:gd name="T67" fmla="*/ 44 h 336"/>
                <a:gd name="T68" fmla="*/ 50 w 643"/>
                <a:gd name="T69" fmla="*/ 40 h 336"/>
                <a:gd name="T70" fmla="*/ 24 w 643"/>
                <a:gd name="T71" fmla="*/ 68 h 336"/>
                <a:gd name="T72" fmla="*/ 4 w 643"/>
                <a:gd name="T73" fmla="*/ 137 h 336"/>
                <a:gd name="T74" fmla="*/ 144 w 643"/>
                <a:gd name="T75" fmla="*/ 181 h 336"/>
                <a:gd name="T76" fmla="*/ 198 w 643"/>
                <a:gd name="T77" fmla="*/ 115 h 336"/>
                <a:gd name="T78" fmla="*/ 213 w 643"/>
                <a:gd name="T79" fmla="*/ 119 h 336"/>
                <a:gd name="T80" fmla="*/ 245 w 643"/>
                <a:gd name="T81" fmla="*/ 186 h 336"/>
                <a:gd name="T82" fmla="*/ 241 w 643"/>
                <a:gd name="T83" fmla="*/ 216 h 336"/>
                <a:gd name="T84" fmla="*/ 358 w 643"/>
                <a:gd name="T85" fmla="*/ 252 h 336"/>
                <a:gd name="T86" fmla="*/ 412 w 643"/>
                <a:gd name="T87" fmla="*/ 203 h 336"/>
                <a:gd name="T88" fmla="*/ 432 w 643"/>
                <a:gd name="T89" fmla="*/ 210 h 336"/>
                <a:gd name="T90" fmla="*/ 469 w 643"/>
                <a:gd name="T91" fmla="*/ 273 h 336"/>
                <a:gd name="T92" fmla="*/ 468 w 643"/>
                <a:gd name="T93" fmla="*/ 286 h 336"/>
                <a:gd name="T94" fmla="*/ 612 w 643"/>
                <a:gd name="T95" fmla="*/ 332 h 336"/>
                <a:gd name="T96" fmla="*/ 639 w 643"/>
                <a:gd name="T97" fmla="*/ 252 h 336"/>
                <a:gd name="T98" fmla="*/ 548 w 643"/>
                <a:gd name="T99" fmla="*/ 210 h 336"/>
                <a:gd name="T100" fmla="*/ 468 w 643"/>
                <a:gd name="T101" fmla="*/ 97 h 336"/>
                <a:gd name="T102" fmla="*/ 471 w 643"/>
                <a:gd name="T103" fmla="*/ 96 h 336"/>
                <a:gd name="T104" fmla="*/ 550 w 643"/>
                <a:gd name="T105" fmla="*/ 207 h 336"/>
                <a:gd name="T106" fmla="*/ 642 w 643"/>
                <a:gd name="T107" fmla="*/ 249 h 336"/>
                <a:gd name="T108" fmla="*/ 643 w 643"/>
                <a:gd name="T109" fmla="*/ 251 h 336"/>
                <a:gd name="T110" fmla="*/ 615 w 643"/>
                <a:gd name="T111" fmla="*/ 336 h 336"/>
                <a:gd name="T112" fmla="*/ 613 w 643"/>
                <a:gd name="T11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3" h="336">
                  <a:moveTo>
                    <a:pt x="613" y="336"/>
                  </a:moveTo>
                  <a:cubicBezTo>
                    <a:pt x="591" y="336"/>
                    <a:pt x="488" y="297"/>
                    <a:pt x="465" y="289"/>
                  </a:cubicBezTo>
                  <a:cubicBezTo>
                    <a:pt x="465" y="289"/>
                    <a:pt x="465" y="289"/>
                    <a:pt x="465" y="289"/>
                  </a:cubicBezTo>
                  <a:cubicBezTo>
                    <a:pt x="464" y="288"/>
                    <a:pt x="463" y="287"/>
                    <a:pt x="463" y="286"/>
                  </a:cubicBezTo>
                  <a:cubicBezTo>
                    <a:pt x="463" y="286"/>
                    <a:pt x="463" y="286"/>
                    <a:pt x="463" y="286"/>
                  </a:cubicBezTo>
                  <a:cubicBezTo>
                    <a:pt x="464" y="282"/>
                    <a:pt x="465" y="278"/>
                    <a:pt x="465" y="273"/>
                  </a:cubicBezTo>
                  <a:cubicBezTo>
                    <a:pt x="465" y="273"/>
                    <a:pt x="465" y="273"/>
                    <a:pt x="465" y="273"/>
                  </a:cubicBezTo>
                  <a:cubicBezTo>
                    <a:pt x="465" y="250"/>
                    <a:pt x="452" y="230"/>
                    <a:pt x="429" y="213"/>
                  </a:cubicBezTo>
                  <a:cubicBezTo>
                    <a:pt x="429" y="213"/>
                    <a:pt x="429" y="213"/>
                    <a:pt x="429" y="213"/>
                  </a:cubicBezTo>
                  <a:cubicBezTo>
                    <a:pt x="423" y="209"/>
                    <a:pt x="417" y="207"/>
                    <a:pt x="412" y="207"/>
                  </a:cubicBezTo>
                  <a:cubicBezTo>
                    <a:pt x="412" y="207"/>
                    <a:pt x="412" y="207"/>
                    <a:pt x="412" y="207"/>
                  </a:cubicBezTo>
                  <a:cubicBezTo>
                    <a:pt x="391" y="206"/>
                    <a:pt x="373" y="236"/>
                    <a:pt x="361" y="255"/>
                  </a:cubicBezTo>
                  <a:cubicBezTo>
                    <a:pt x="361" y="255"/>
                    <a:pt x="361" y="255"/>
                    <a:pt x="361" y="255"/>
                  </a:cubicBezTo>
                  <a:cubicBezTo>
                    <a:pt x="360" y="256"/>
                    <a:pt x="359" y="257"/>
                    <a:pt x="359" y="256"/>
                  </a:cubicBezTo>
                  <a:cubicBezTo>
                    <a:pt x="359" y="256"/>
                    <a:pt x="359" y="256"/>
                    <a:pt x="359" y="256"/>
                  </a:cubicBezTo>
                  <a:cubicBezTo>
                    <a:pt x="347" y="252"/>
                    <a:pt x="261" y="227"/>
                    <a:pt x="238" y="219"/>
                  </a:cubicBezTo>
                  <a:cubicBezTo>
                    <a:pt x="238" y="219"/>
                    <a:pt x="238" y="219"/>
                    <a:pt x="238" y="219"/>
                  </a:cubicBezTo>
                  <a:cubicBezTo>
                    <a:pt x="237" y="219"/>
                    <a:pt x="237" y="219"/>
                    <a:pt x="236" y="218"/>
                  </a:cubicBezTo>
                  <a:cubicBezTo>
                    <a:pt x="236" y="218"/>
                    <a:pt x="236" y="218"/>
                    <a:pt x="236" y="218"/>
                  </a:cubicBezTo>
                  <a:cubicBezTo>
                    <a:pt x="236" y="218"/>
                    <a:pt x="236" y="217"/>
                    <a:pt x="236" y="217"/>
                  </a:cubicBezTo>
                  <a:cubicBezTo>
                    <a:pt x="236" y="217"/>
                    <a:pt x="236" y="217"/>
                    <a:pt x="236" y="217"/>
                  </a:cubicBezTo>
                  <a:cubicBezTo>
                    <a:pt x="239" y="209"/>
                    <a:pt x="241" y="198"/>
                    <a:pt x="241" y="186"/>
                  </a:cubicBezTo>
                  <a:cubicBezTo>
                    <a:pt x="241" y="186"/>
                    <a:pt x="241" y="186"/>
                    <a:pt x="241" y="186"/>
                  </a:cubicBezTo>
                  <a:cubicBezTo>
                    <a:pt x="241" y="161"/>
                    <a:pt x="233" y="132"/>
                    <a:pt x="211" y="123"/>
                  </a:cubicBezTo>
                  <a:cubicBezTo>
                    <a:pt x="211" y="123"/>
                    <a:pt x="211" y="123"/>
                    <a:pt x="211" y="123"/>
                  </a:cubicBezTo>
                  <a:cubicBezTo>
                    <a:pt x="207" y="120"/>
                    <a:pt x="202" y="119"/>
                    <a:pt x="198" y="119"/>
                  </a:cubicBezTo>
                  <a:cubicBezTo>
                    <a:pt x="198" y="119"/>
                    <a:pt x="198" y="119"/>
                    <a:pt x="198" y="119"/>
                  </a:cubicBezTo>
                  <a:cubicBezTo>
                    <a:pt x="171" y="119"/>
                    <a:pt x="151" y="160"/>
                    <a:pt x="147" y="184"/>
                  </a:cubicBezTo>
                  <a:cubicBezTo>
                    <a:pt x="147" y="184"/>
                    <a:pt x="147" y="184"/>
                    <a:pt x="147" y="184"/>
                  </a:cubicBezTo>
                  <a:cubicBezTo>
                    <a:pt x="147" y="184"/>
                    <a:pt x="147" y="185"/>
                    <a:pt x="146" y="185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5"/>
                    <a:pt x="145" y="185"/>
                    <a:pt x="145" y="185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119" y="178"/>
                    <a:pt x="25" y="144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0"/>
                    <a:pt x="0" y="140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7" y="114"/>
                    <a:pt x="15" y="91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5" y="44"/>
                    <a:pt x="35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6"/>
                    <a:pt x="66" y="38"/>
                    <a:pt x="76" y="40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111" y="46"/>
                    <a:pt x="127" y="63"/>
                    <a:pt x="149" y="63"/>
                  </a:cubicBezTo>
                  <a:cubicBezTo>
                    <a:pt x="149" y="63"/>
                    <a:pt x="149" y="63"/>
                    <a:pt x="149" y="63"/>
                  </a:cubicBezTo>
                  <a:cubicBezTo>
                    <a:pt x="158" y="63"/>
                    <a:pt x="168" y="60"/>
                    <a:pt x="182" y="52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206" y="39"/>
                    <a:pt x="216" y="3"/>
                    <a:pt x="248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9" y="0"/>
                    <a:pt x="299" y="8"/>
                    <a:pt x="353" y="24"/>
                  </a:cubicBezTo>
                  <a:cubicBezTo>
                    <a:pt x="353" y="24"/>
                    <a:pt x="353" y="24"/>
                    <a:pt x="353" y="24"/>
                  </a:cubicBezTo>
                  <a:cubicBezTo>
                    <a:pt x="406" y="40"/>
                    <a:pt x="461" y="63"/>
                    <a:pt x="471" y="96"/>
                  </a:cubicBezTo>
                  <a:cubicBezTo>
                    <a:pt x="471" y="96"/>
                    <a:pt x="471" y="96"/>
                    <a:pt x="471" y="96"/>
                  </a:cubicBezTo>
                  <a:cubicBezTo>
                    <a:pt x="469" y="97"/>
                    <a:pt x="469" y="97"/>
                    <a:pt x="469" y="97"/>
                  </a:cubicBezTo>
                  <a:cubicBezTo>
                    <a:pt x="468" y="97"/>
                    <a:pt x="468" y="97"/>
                    <a:pt x="468" y="97"/>
                  </a:cubicBezTo>
                  <a:cubicBezTo>
                    <a:pt x="459" y="67"/>
                    <a:pt x="404" y="43"/>
                    <a:pt x="352" y="28"/>
                  </a:cubicBezTo>
                  <a:cubicBezTo>
                    <a:pt x="352" y="28"/>
                    <a:pt x="352" y="28"/>
                    <a:pt x="352" y="28"/>
                  </a:cubicBezTo>
                  <a:cubicBezTo>
                    <a:pt x="301" y="12"/>
                    <a:pt x="252" y="5"/>
                    <a:pt x="248" y="4"/>
                  </a:cubicBezTo>
                  <a:cubicBezTo>
                    <a:pt x="248" y="4"/>
                    <a:pt x="248" y="4"/>
                    <a:pt x="248" y="4"/>
                  </a:cubicBezTo>
                  <a:cubicBezTo>
                    <a:pt x="220" y="6"/>
                    <a:pt x="210" y="40"/>
                    <a:pt x="184" y="55"/>
                  </a:cubicBezTo>
                  <a:cubicBezTo>
                    <a:pt x="184" y="55"/>
                    <a:pt x="184" y="55"/>
                    <a:pt x="184" y="55"/>
                  </a:cubicBezTo>
                  <a:cubicBezTo>
                    <a:pt x="170" y="63"/>
                    <a:pt x="159" y="67"/>
                    <a:pt x="149" y="67"/>
                  </a:cubicBezTo>
                  <a:cubicBezTo>
                    <a:pt x="149" y="67"/>
                    <a:pt x="149" y="67"/>
                    <a:pt x="149" y="67"/>
                  </a:cubicBezTo>
                  <a:cubicBezTo>
                    <a:pt x="125" y="66"/>
                    <a:pt x="109" y="50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65" y="42"/>
                    <a:pt x="57" y="40"/>
                    <a:pt x="50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36" y="40"/>
                    <a:pt x="30" y="46"/>
                    <a:pt x="24" y="68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19" y="91"/>
                    <a:pt x="12" y="114"/>
                    <a:pt x="4" y="137"/>
                  </a:cubicBezTo>
                  <a:cubicBezTo>
                    <a:pt x="4" y="137"/>
                    <a:pt x="4" y="137"/>
                    <a:pt x="4" y="137"/>
                  </a:cubicBezTo>
                  <a:cubicBezTo>
                    <a:pt x="31" y="142"/>
                    <a:pt x="116" y="172"/>
                    <a:pt x="144" y="181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56"/>
                    <a:pt x="168" y="116"/>
                    <a:pt x="198" y="115"/>
                  </a:cubicBezTo>
                  <a:cubicBezTo>
                    <a:pt x="198" y="115"/>
                    <a:pt x="198" y="115"/>
                    <a:pt x="198" y="115"/>
                  </a:cubicBezTo>
                  <a:cubicBezTo>
                    <a:pt x="203" y="115"/>
                    <a:pt x="208" y="117"/>
                    <a:pt x="213" y="119"/>
                  </a:cubicBezTo>
                  <a:cubicBezTo>
                    <a:pt x="213" y="119"/>
                    <a:pt x="213" y="119"/>
                    <a:pt x="213" y="119"/>
                  </a:cubicBezTo>
                  <a:cubicBezTo>
                    <a:pt x="237" y="130"/>
                    <a:pt x="245" y="160"/>
                    <a:pt x="245" y="186"/>
                  </a:cubicBezTo>
                  <a:cubicBezTo>
                    <a:pt x="245" y="186"/>
                    <a:pt x="245" y="186"/>
                    <a:pt x="245" y="186"/>
                  </a:cubicBezTo>
                  <a:cubicBezTo>
                    <a:pt x="245" y="198"/>
                    <a:pt x="244" y="208"/>
                    <a:pt x="241" y="216"/>
                  </a:cubicBezTo>
                  <a:cubicBezTo>
                    <a:pt x="241" y="216"/>
                    <a:pt x="241" y="216"/>
                    <a:pt x="241" y="216"/>
                  </a:cubicBezTo>
                  <a:cubicBezTo>
                    <a:pt x="265" y="224"/>
                    <a:pt x="343" y="246"/>
                    <a:pt x="358" y="252"/>
                  </a:cubicBezTo>
                  <a:cubicBezTo>
                    <a:pt x="358" y="252"/>
                    <a:pt x="358" y="252"/>
                    <a:pt x="358" y="252"/>
                  </a:cubicBezTo>
                  <a:cubicBezTo>
                    <a:pt x="371" y="233"/>
                    <a:pt x="388" y="203"/>
                    <a:pt x="412" y="203"/>
                  </a:cubicBezTo>
                  <a:cubicBezTo>
                    <a:pt x="412" y="203"/>
                    <a:pt x="412" y="203"/>
                    <a:pt x="412" y="203"/>
                  </a:cubicBezTo>
                  <a:cubicBezTo>
                    <a:pt x="418" y="203"/>
                    <a:pt x="425" y="205"/>
                    <a:pt x="432" y="210"/>
                  </a:cubicBezTo>
                  <a:cubicBezTo>
                    <a:pt x="432" y="210"/>
                    <a:pt x="432" y="210"/>
                    <a:pt x="432" y="210"/>
                  </a:cubicBezTo>
                  <a:cubicBezTo>
                    <a:pt x="455" y="227"/>
                    <a:pt x="469" y="248"/>
                    <a:pt x="469" y="273"/>
                  </a:cubicBezTo>
                  <a:cubicBezTo>
                    <a:pt x="469" y="273"/>
                    <a:pt x="469" y="273"/>
                    <a:pt x="469" y="273"/>
                  </a:cubicBezTo>
                  <a:cubicBezTo>
                    <a:pt x="469" y="277"/>
                    <a:pt x="468" y="281"/>
                    <a:pt x="468" y="286"/>
                  </a:cubicBezTo>
                  <a:cubicBezTo>
                    <a:pt x="468" y="286"/>
                    <a:pt x="468" y="286"/>
                    <a:pt x="468" y="286"/>
                  </a:cubicBezTo>
                  <a:cubicBezTo>
                    <a:pt x="493" y="295"/>
                    <a:pt x="590" y="331"/>
                    <a:pt x="612" y="332"/>
                  </a:cubicBezTo>
                  <a:cubicBezTo>
                    <a:pt x="612" y="332"/>
                    <a:pt x="612" y="332"/>
                    <a:pt x="612" y="332"/>
                  </a:cubicBezTo>
                  <a:cubicBezTo>
                    <a:pt x="626" y="314"/>
                    <a:pt x="634" y="287"/>
                    <a:pt x="639" y="252"/>
                  </a:cubicBezTo>
                  <a:cubicBezTo>
                    <a:pt x="639" y="252"/>
                    <a:pt x="639" y="252"/>
                    <a:pt x="639" y="252"/>
                  </a:cubicBezTo>
                  <a:cubicBezTo>
                    <a:pt x="607" y="236"/>
                    <a:pt x="575" y="226"/>
                    <a:pt x="548" y="210"/>
                  </a:cubicBezTo>
                  <a:cubicBezTo>
                    <a:pt x="548" y="210"/>
                    <a:pt x="548" y="210"/>
                    <a:pt x="548" y="210"/>
                  </a:cubicBezTo>
                  <a:cubicBezTo>
                    <a:pt x="495" y="181"/>
                    <a:pt x="488" y="169"/>
                    <a:pt x="468" y="97"/>
                  </a:cubicBezTo>
                  <a:cubicBezTo>
                    <a:pt x="468" y="97"/>
                    <a:pt x="468" y="97"/>
                    <a:pt x="468" y="97"/>
                  </a:cubicBezTo>
                  <a:cubicBezTo>
                    <a:pt x="469" y="97"/>
                    <a:pt x="469" y="97"/>
                    <a:pt x="469" y="97"/>
                  </a:cubicBezTo>
                  <a:cubicBezTo>
                    <a:pt x="471" y="96"/>
                    <a:pt x="471" y="96"/>
                    <a:pt x="471" y="96"/>
                  </a:cubicBezTo>
                  <a:cubicBezTo>
                    <a:pt x="492" y="168"/>
                    <a:pt x="497" y="177"/>
                    <a:pt x="550" y="207"/>
                  </a:cubicBezTo>
                  <a:cubicBezTo>
                    <a:pt x="550" y="207"/>
                    <a:pt x="550" y="207"/>
                    <a:pt x="550" y="207"/>
                  </a:cubicBezTo>
                  <a:cubicBezTo>
                    <a:pt x="577" y="222"/>
                    <a:pt x="609" y="233"/>
                    <a:pt x="642" y="249"/>
                  </a:cubicBezTo>
                  <a:cubicBezTo>
                    <a:pt x="642" y="249"/>
                    <a:pt x="642" y="249"/>
                    <a:pt x="642" y="249"/>
                  </a:cubicBezTo>
                  <a:cubicBezTo>
                    <a:pt x="643" y="250"/>
                    <a:pt x="643" y="251"/>
                    <a:pt x="643" y="251"/>
                  </a:cubicBezTo>
                  <a:cubicBezTo>
                    <a:pt x="643" y="251"/>
                    <a:pt x="643" y="251"/>
                    <a:pt x="643" y="251"/>
                  </a:cubicBezTo>
                  <a:cubicBezTo>
                    <a:pt x="638" y="288"/>
                    <a:pt x="630" y="316"/>
                    <a:pt x="615" y="336"/>
                  </a:cubicBezTo>
                  <a:cubicBezTo>
                    <a:pt x="615" y="336"/>
                    <a:pt x="615" y="336"/>
                    <a:pt x="615" y="336"/>
                  </a:cubicBezTo>
                  <a:cubicBezTo>
                    <a:pt x="614" y="336"/>
                    <a:pt x="614" y="336"/>
                    <a:pt x="613" y="336"/>
                  </a:cubicBezTo>
                  <a:cubicBezTo>
                    <a:pt x="613" y="336"/>
                    <a:pt x="613" y="336"/>
                    <a:pt x="613" y="336"/>
                  </a:cubicBezTo>
                  <a:cubicBezTo>
                    <a:pt x="613" y="336"/>
                    <a:pt x="613" y="336"/>
                    <a:pt x="613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7" name="Freeform 86">
              <a:extLst>
                <a:ext uri="{FF2B5EF4-FFF2-40B4-BE49-F238E27FC236}">
                  <a16:creationId xmlns:a16="http://schemas.microsoft.com/office/drawing/2014/main" id="{3B01C057-C1CF-020C-43D4-7FB1F02BCE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9126" y="2486026"/>
              <a:ext cx="325438" cy="517525"/>
            </a:xfrm>
            <a:custGeom>
              <a:avLst/>
              <a:gdLst>
                <a:gd name="T0" fmla="*/ 13 w 69"/>
                <a:gd name="T1" fmla="*/ 92 h 110"/>
                <a:gd name="T2" fmla="*/ 0 w 69"/>
                <a:gd name="T3" fmla="*/ 49 h 110"/>
                <a:gd name="T4" fmla="*/ 0 w 69"/>
                <a:gd name="T5" fmla="*/ 49 h 110"/>
                <a:gd name="T6" fmla="*/ 8 w 69"/>
                <a:gd name="T7" fmla="*/ 16 h 110"/>
                <a:gd name="T8" fmla="*/ 8 w 69"/>
                <a:gd name="T9" fmla="*/ 16 h 110"/>
                <a:gd name="T10" fmla="*/ 30 w 69"/>
                <a:gd name="T11" fmla="*/ 1 h 110"/>
                <a:gd name="T12" fmla="*/ 30 w 69"/>
                <a:gd name="T13" fmla="*/ 1 h 110"/>
                <a:gd name="T14" fmla="*/ 32 w 69"/>
                <a:gd name="T15" fmla="*/ 0 h 110"/>
                <a:gd name="T16" fmla="*/ 32 w 69"/>
                <a:gd name="T17" fmla="*/ 0 h 110"/>
                <a:gd name="T18" fmla="*/ 33 w 69"/>
                <a:gd name="T19" fmla="*/ 1 h 110"/>
                <a:gd name="T20" fmla="*/ 33 w 69"/>
                <a:gd name="T21" fmla="*/ 1 h 110"/>
                <a:gd name="T22" fmla="*/ 36 w 69"/>
                <a:gd name="T23" fmla="*/ 0 h 110"/>
                <a:gd name="T24" fmla="*/ 36 w 69"/>
                <a:gd name="T25" fmla="*/ 0 h 110"/>
                <a:gd name="T26" fmla="*/ 37 w 69"/>
                <a:gd name="T27" fmla="*/ 0 h 110"/>
                <a:gd name="T28" fmla="*/ 37 w 69"/>
                <a:gd name="T29" fmla="*/ 0 h 110"/>
                <a:gd name="T30" fmla="*/ 39 w 69"/>
                <a:gd name="T31" fmla="*/ 2 h 110"/>
                <a:gd name="T32" fmla="*/ 39 w 69"/>
                <a:gd name="T33" fmla="*/ 2 h 110"/>
                <a:gd name="T34" fmla="*/ 68 w 69"/>
                <a:gd name="T35" fmla="*/ 43 h 110"/>
                <a:gd name="T36" fmla="*/ 68 w 69"/>
                <a:gd name="T37" fmla="*/ 43 h 110"/>
                <a:gd name="T38" fmla="*/ 69 w 69"/>
                <a:gd name="T39" fmla="*/ 58 h 110"/>
                <a:gd name="T40" fmla="*/ 69 w 69"/>
                <a:gd name="T41" fmla="*/ 58 h 110"/>
                <a:gd name="T42" fmla="*/ 41 w 69"/>
                <a:gd name="T43" fmla="*/ 110 h 110"/>
                <a:gd name="T44" fmla="*/ 41 w 69"/>
                <a:gd name="T45" fmla="*/ 110 h 110"/>
                <a:gd name="T46" fmla="*/ 13 w 69"/>
                <a:gd name="T47" fmla="*/ 92 h 110"/>
                <a:gd name="T48" fmla="*/ 12 w 69"/>
                <a:gd name="T49" fmla="*/ 18 h 110"/>
                <a:gd name="T50" fmla="*/ 4 w 69"/>
                <a:gd name="T51" fmla="*/ 49 h 110"/>
                <a:gd name="T52" fmla="*/ 4 w 69"/>
                <a:gd name="T53" fmla="*/ 49 h 110"/>
                <a:gd name="T54" fmla="*/ 16 w 69"/>
                <a:gd name="T55" fmla="*/ 90 h 110"/>
                <a:gd name="T56" fmla="*/ 16 w 69"/>
                <a:gd name="T57" fmla="*/ 90 h 110"/>
                <a:gd name="T58" fmla="*/ 41 w 69"/>
                <a:gd name="T59" fmla="*/ 106 h 110"/>
                <a:gd name="T60" fmla="*/ 41 w 69"/>
                <a:gd name="T61" fmla="*/ 106 h 110"/>
                <a:gd name="T62" fmla="*/ 59 w 69"/>
                <a:gd name="T63" fmla="*/ 92 h 110"/>
                <a:gd name="T64" fmla="*/ 59 w 69"/>
                <a:gd name="T65" fmla="*/ 92 h 110"/>
                <a:gd name="T66" fmla="*/ 65 w 69"/>
                <a:gd name="T67" fmla="*/ 58 h 110"/>
                <a:gd name="T68" fmla="*/ 65 w 69"/>
                <a:gd name="T69" fmla="*/ 58 h 110"/>
                <a:gd name="T70" fmla="*/ 64 w 69"/>
                <a:gd name="T71" fmla="*/ 44 h 110"/>
                <a:gd name="T72" fmla="*/ 64 w 69"/>
                <a:gd name="T73" fmla="*/ 44 h 110"/>
                <a:gd name="T74" fmla="*/ 33 w 69"/>
                <a:gd name="T75" fmla="*/ 5 h 110"/>
                <a:gd name="T76" fmla="*/ 33 w 69"/>
                <a:gd name="T77" fmla="*/ 5 h 110"/>
                <a:gd name="T78" fmla="*/ 12 w 69"/>
                <a:gd name="T79" fmla="*/ 1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110">
                  <a:moveTo>
                    <a:pt x="13" y="92"/>
                  </a:moveTo>
                  <a:cubicBezTo>
                    <a:pt x="5" y="82"/>
                    <a:pt x="0" y="65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7"/>
                    <a:pt x="3" y="2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3" y="8"/>
                    <a:pt x="20" y="2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1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5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9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58" y="8"/>
                    <a:pt x="65" y="24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9" y="48"/>
                    <a:pt x="69" y="53"/>
                    <a:pt x="69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83"/>
                    <a:pt x="60" y="110"/>
                    <a:pt x="41" y="110"/>
                  </a:cubicBezTo>
                  <a:cubicBezTo>
                    <a:pt x="41" y="110"/>
                    <a:pt x="41" y="110"/>
                    <a:pt x="41" y="110"/>
                  </a:cubicBezTo>
                  <a:cubicBezTo>
                    <a:pt x="33" y="110"/>
                    <a:pt x="23" y="105"/>
                    <a:pt x="13" y="92"/>
                  </a:cubicBezTo>
                  <a:close/>
                  <a:moveTo>
                    <a:pt x="12" y="18"/>
                  </a:moveTo>
                  <a:cubicBezTo>
                    <a:pt x="7" y="26"/>
                    <a:pt x="4" y="37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65"/>
                    <a:pt x="9" y="81"/>
                    <a:pt x="16" y="90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26" y="102"/>
                    <a:pt x="34" y="107"/>
                    <a:pt x="41" y="106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48" y="107"/>
                    <a:pt x="54" y="101"/>
                    <a:pt x="59" y="92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3" y="82"/>
                    <a:pt x="65" y="70"/>
                    <a:pt x="65" y="58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3"/>
                    <a:pt x="65" y="49"/>
                    <a:pt x="64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0" y="23"/>
                    <a:pt x="54" y="8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23" y="5"/>
                    <a:pt x="16" y="10"/>
                    <a:pt x="1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8" name="Freeform 87">
              <a:extLst>
                <a:ext uri="{FF2B5EF4-FFF2-40B4-BE49-F238E27FC236}">
                  <a16:creationId xmlns:a16="http://schemas.microsoft.com/office/drawing/2014/main" id="{D97C3230-54F9-E7BA-09CD-E4D0011EE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226" y="2886076"/>
              <a:ext cx="357188" cy="498475"/>
            </a:xfrm>
            <a:custGeom>
              <a:avLst/>
              <a:gdLst>
                <a:gd name="T0" fmla="*/ 11 w 76"/>
                <a:gd name="T1" fmla="*/ 81 h 106"/>
                <a:gd name="T2" fmla="*/ 0 w 76"/>
                <a:gd name="T3" fmla="*/ 43 h 106"/>
                <a:gd name="T4" fmla="*/ 0 w 76"/>
                <a:gd name="T5" fmla="*/ 43 h 106"/>
                <a:gd name="T6" fmla="*/ 7 w 76"/>
                <a:gd name="T7" fmla="*/ 14 h 106"/>
                <a:gd name="T8" fmla="*/ 7 w 76"/>
                <a:gd name="T9" fmla="*/ 14 h 106"/>
                <a:gd name="T10" fmla="*/ 32 w 76"/>
                <a:gd name="T11" fmla="*/ 0 h 106"/>
                <a:gd name="T12" fmla="*/ 32 w 76"/>
                <a:gd name="T13" fmla="*/ 0 h 106"/>
                <a:gd name="T14" fmla="*/ 37 w 76"/>
                <a:gd name="T15" fmla="*/ 1 h 106"/>
                <a:gd name="T16" fmla="*/ 37 w 76"/>
                <a:gd name="T17" fmla="*/ 1 h 106"/>
                <a:gd name="T18" fmla="*/ 39 w 76"/>
                <a:gd name="T19" fmla="*/ 1 h 106"/>
                <a:gd name="T20" fmla="*/ 39 w 76"/>
                <a:gd name="T21" fmla="*/ 1 h 106"/>
                <a:gd name="T22" fmla="*/ 41 w 76"/>
                <a:gd name="T23" fmla="*/ 1 h 106"/>
                <a:gd name="T24" fmla="*/ 41 w 76"/>
                <a:gd name="T25" fmla="*/ 1 h 106"/>
                <a:gd name="T26" fmla="*/ 45 w 76"/>
                <a:gd name="T27" fmla="*/ 3 h 106"/>
                <a:gd name="T28" fmla="*/ 45 w 76"/>
                <a:gd name="T29" fmla="*/ 3 h 106"/>
                <a:gd name="T30" fmla="*/ 47 w 76"/>
                <a:gd name="T31" fmla="*/ 4 h 106"/>
                <a:gd name="T32" fmla="*/ 47 w 76"/>
                <a:gd name="T33" fmla="*/ 4 h 106"/>
                <a:gd name="T34" fmla="*/ 75 w 76"/>
                <a:gd name="T35" fmla="*/ 51 h 106"/>
                <a:gd name="T36" fmla="*/ 75 w 76"/>
                <a:gd name="T37" fmla="*/ 51 h 106"/>
                <a:gd name="T38" fmla="*/ 76 w 76"/>
                <a:gd name="T39" fmla="*/ 59 h 106"/>
                <a:gd name="T40" fmla="*/ 76 w 76"/>
                <a:gd name="T41" fmla="*/ 59 h 106"/>
                <a:gd name="T42" fmla="*/ 45 w 76"/>
                <a:gd name="T43" fmla="*/ 106 h 106"/>
                <a:gd name="T44" fmla="*/ 45 w 76"/>
                <a:gd name="T45" fmla="*/ 106 h 106"/>
                <a:gd name="T46" fmla="*/ 11 w 76"/>
                <a:gd name="T47" fmla="*/ 81 h 106"/>
                <a:gd name="T48" fmla="*/ 4 w 76"/>
                <a:gd name="T49" fmla="*/ 43 h 106"/>
                <a:gd name="T50" fmla="*/ 14 w 76"/>
                <a:gd name="T51" fmla="*/ 78 h 106"/>
                <a:gd name="T52" fmla="*/ 14 w 76"/>
                <a:gd name="T53" fmla="*/ 78 h 106"/>
                <a:gd name="T54" fmla="*/ 45 w 76"/>
                <a:gd name="T55" fmla="*/ 102 h 106"/>
                <a:gd name="T56" fmla="*/ 45 w 76"/>
                <a:gd name="T57" fmla="*/ 102 h 106"/>
                <a:gd name="T58" fmla="*/ 64 w 76"/>
                <a:gd name="T59" fmla="*/ 89 h 106"/>
                <a:gd name="T60" fmla="*/ 64 w 76"/>
                <a:gd name="T61" fmla="*/ 89 h 106"/>
                <a:gd name="T62" fmla="*/ 72 w 76"/>
                <a:gd name="T63" fmla="*/ 59 h 106"/>
                <a:gd name="T64" fmla="*/ 72 w 76"/>
                <a:gd name="T65" fmla="*/ 59 h 106"/>
                <a:gd name="T66" fmla="*/ 71 w 76"/>
                <a:gd name="T67" fmla="*/ 52 h 106"/>
                <a:gd name="T68" fmla="*/ 71 w 76"/>
                <a:gd name="T69" fmla="*/ 52 h 106"/>
                <a:gd name="T70" fmla="*/ 39 w 76"/>
                <a:gd name="T71" fmla="*/ 5 h 106"/>
                <a:gd name="T72" fmla="*/ 39 w 76"/>
                <a:gd name="T73" fmla="*/ 5 h 106"/>
                <a:gd name="T74" fmla="*/ 32 w 76"/>
                <a:gd name="T75" fmla="*/ 4 h 106"/>
                <a:gd name="T76" fmla="*/ 32 w 76"/>
                <a:gd name="T77" fmla="*/ 4 h 106"/>
                <a:gd name="T78" fmla="*/ 4 w 76"/>
                <a:gd name="T79" fmla="*/ 4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106">
                  <a:moveTo>
                    <a:pt x="11" y="81"/>
                  </a:moveTo>
                  <a:cubicBezTo>
                    <a:pt x="4" y="71"/>
                    <a:pt x="0" y="57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32"/>
                    <a:pt x="2" y="22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3" y="6"/>
                    <a:pt x="21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8" y="1"/>
                    <a:pt x="39" y="0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1"/>
                    <a:pt x="40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2"/>
                    <a:pt x="44" y="2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6" y="3"/>
                    <a:pt x="47" y="3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67" y="15"/>
                    <a:pt x="73" y="32"/>
                    <a:pt x="75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4"/>
                    <a:pt x="76" y="56"/>
                    <a:pt x="76" y="59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81"/>
                    <a:pt x="65" y="106"/>
                    <a:pt x="45" y="106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35" y="106"/>
                    <a:pt x="23" y="99"/>
                    <a:pt x="11" y="81"/>
                  </a:cubicBezTo>
                  <a:close/>
                  <a:moveTo>
                    <a:pt x="4" y="43"/>
                  </a:moveTo>
                  <a:cubicBezTo>
                    <a:pt x="4" y="56"/>
                    <a:pt x="8" y="69"/>
                    <a:pt x="14" y="78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26" y="96"/>
                    <a:pt x="37" y="102"/>
                    <a:pt x="45" y="102"/>
                  </a:cubicBezTo>
                  <a:cubicBezTo>
                    <a:pt x="45" y="102"/>
                    <a:pt x="45" y="102"/>
                    <a:pt x="45" y="102"/>
                  </a:cubicBezTo>
                  <a:cubicBezTo>
                    <a:pt x="53" y="102"/>
                    <a:pt x="60" y="97"/>
                    <a:pt x="64" y="89"/>
                  </a:cubicBezTo>
                  <a:cubicBezTo>
                    <a:pt x="64" y="89"/>
                    <a:pt x="64" y="89"/>
                    <a:pt x="64" y="89"/>
                  </a:cubicBezTo>
                  <a:cubicBezTo>
                    <a:pt x="69" y="81"/>
                    <a:pt x="72" y="70"/>
                    <a:pt x="72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57"/>
                    <a:pt x="72" y="54"/>
                    <a:pt x="71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31"/>
                    <a:pt x="63" y="1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7" y="5"/>
                    <a:pt x="34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13" y="4"/>
                    <a:pt x="4" y="22"/>
                    <a:pt x="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9" name="Freeform 88">
              <a:extLst>
                <a:ext uri="{FF2B5EF4-FFF2-40B4-BE49-F238E27FC236}">
                  <a16:creationId xmlns:a16="http://schemas.microsoft.com/office/drawing/2014/main" id="{7DF1015A-35D4-D5D4-4FD6-63AB5C2A8D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564" y="2128838"/>
              <a:ext cx="647700" cy="568325"/>
            </a:xfrm>
            <a:custGeom>
              <a:avLst/>
              <a:gdLst>
                <a:gd name="T0" fmla="*/ 1 w 138"/>
                <a:gd name="T1" fmla="*/ 80 h 121"/>
                <a:gd name="T2" fmla="*/ 0 w 138"/>
                <a:gd name="T3" fmla="*/ 78 h 121"/>
                <a:gd name="T4" fmla="*/ 0 w 138"/>
                <a:gd name="T5" fmla="*/ 78 h 121"/>
                <a:gd name="T6" fmla="*/ 18 w 138"/>
                <a:gd name="T7" fmla="*/ 5 h 121"/>
                <a:gd name="T8" fmla="*/ 18 w 138"/>
                <a:gd name="T9" fmla="*/ 5 h 121"/>
                <a:gd name="T10" fmla="*/ 18 w 138"/>
                <a:gd name="T11" fmla="*/ 5 h 121"/>
                <a:gd name="T12" fmla="*/ 18 w 138"/>
                <a:gd name="T13" fmla="*/ 5 h 121"/>
                <a:gd name="T14" fmla="*/ 16 w 138"/>
                <a:gd name="T15" fmla="*/ 3 h 121"/>
                <a:gd name="T16" fmla="*/ 16 w 138"/>
                <a:gd name="T17" fmla="*/ 3 h 121"/>
                <a:gd name="T18" fmla="*/ 19 w 138"/>
                <a:gd name="T19" fmla="*/ 1 h 121"/>
                <a:gd name="T20" fmla="*/ 19 w 138"/>
                <a:gd name="T21" fmla="*/ 1 h 121"/>
                <a:gd name="T22" fmla="*/ 19 w 138"/>
                <a:gd name="T23" fmla="*/ 1 h 121"/>
                <a:gd name="T24" fmla="*/ 19 w 138"/>
                <a:gd name="T25" fmla="*/ 1 h 121"/>
                <a:gd name="T26" fmla="*/ 21 w 138"/>
                <a:gd name="T27" fmla="*/ 0 h 121"/>
                <a:gd name="T28" fmla="*/ 21 w 138"/>
                <a:gd name="T29" fmla="*/ 0 h 121"/>
                <a:gd name="T30" fmla="*/ 23 w 138"/>
                <a:gd name="T31" fmla="*/ 2 h 121"/>
                <a:gd name="T32" fmla="*/ 23 w 138"/>
                <a:gd name="T33" fmla="*/ 2 h 121"/>
                <a:gd name="T34" fmla="*/ 99 w 138"/>
                <a:gd name="T35" fmla="*/ 28 h 121"/>
                <a:gd name="T36" fmla="*/ 99 w 138"/>
                <a:gd name="T37" fmla="*/ 28 h 121"/>
                <a:gd name="T38" fmla="*/ 100 w 138"/>
                <a:gd name="T39" fmla="*/ 29 h 121"/>
                <a:gd name="T40" fmla="*/ 138 w 138"/>
                <a:gd name="T41" fmla="*/ 115 h 121"/>
                <a:gd name="T42" fmla="*/ 138 w 138"/>
                <a:gd name="T43" fmla="*/ 115 h 121"/>
                <a:gd name="T44" fmla="*/ 137 w 138"/>
                <a:gd name="T45" fmla="*/ 116 h 121"/>
                <a:gd name="T46" fmla="*/ 137 w 138"/>
                <a:gd name="T47" fmla="*/ 116 h 121"/>
                <a:gd name="T48" fmla="*/ 123 w 138"/>
                <a:gd name="T49" fmla="*/ 121 h 121"/>
                <a:gd name="T50" fmla="*/ 123 w 138"/>
                <a:gd name="T51" fmla="*/ 121 h 121"/>
                <a:gd name="T52" fmla="*/ 1 w 138"/>
                <a:gd name="T53" fmla="*/ 80 h 121"/>
                <a:gd name="T54" fmla="*/ 134 w 138"/>
                <a:gd name="T55" fmla="*/ 114 h 121"/>
                <a:gd name="T56" fmla="*/ 97 w 138"/>
                <a:gd name="T57" fmla="*/ 32 h 121"/>
                <a:gd name="T58" fmla="*/ 97 w 138"/>
                <a:gd name="T59" fmla="*/ 32 h 121"/>
                <a:gd name="T60" fmla="*/ 22 w 138"/>
                <a:gd name="T61" fmla="*/ 6 h 121"/>
                <a:gd name="T62" fmla="*/ 22 w 138"/>
                <a:gd name="T63" fmla="*/ 6 h 121"/>
                <a:gd name="T64" fmla="*/ 4 w 138"/>
                <a:gd name="T65" fmla="*/ 77 h 121"/>
                <a:gd name="T66" fmla="*/ 4 w 138"/>
                <a:gd name="T67" fmla="*/ 77 h 121"/>
                <a:gd name="T68" fmla="*/ 123 w 138"/>
                <a:gd name="T69" fmla="*/ 117 h 121"/>
                <a:gd name="T70" fmla="*/ 123 w 138"/>
                <a:gd name="T71" fmla="*/ 117 h 121"/>
                <a:gd name="T72" fmla="*/ 134 w 138"/>
                <a:gd name="T73" fmla="*/ 11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8" h="121">
                  <a:moveTo>
                    <a:pt x="1" y="80"/>
                  </a:moveTo>
                  <a:cubicBezTo>
                    <a:pt x="1" y="80"/>
                    <a:pt x="0" y="7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63"/>
                    <a:pt x="15" y="20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6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2"/>
                    <a:pt x="18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3" y="1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48" y="7"/>
                    <a:pt x="65" y="16"/>
                    <a:pt x="99" y="28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24" y="61"/>
                    <a:pt x="137" y="88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7" y="116"/>
                    <a:pt x="137" y="116"/>
                  </a:cubicBezTo>
                  <a:cubicBezTo>
                    <a:pt x="137" y="116"/>
                    <a:pt x="137" y="116"/>
                    <a:pt x="137" y="116"/>
                  </a:cubicBezTo>
                  <a:cubicBezTo>
                    <a:pt x="134" y="120"/>
                    <a:pt x="129" y="121"/>
                    <a:pt x="123" y="121"/>
                  </a:cubicBezTo>
                  <a:cubicBezTo>
                    <a:pt x="123" y="121"/>
                    <a:pt x="123" y="121"/>
                    <a:pt x="123" y="121"/>
                  </a:cubicBezTo>
                  <a:cubicBezTo>
                    <a:pt x="92" y="121"/>
                    <a:pt x="21" y="90"/>
                    <a:pt x="1" y="80"/>
                  </a:cubicBezTo>
                  <a:close/>
                  <a:moveTo>
                    <a:pt x="134" y="114"/>
                  </a:moveTo>
                  <a:cubicBezTo>
                    <a:pt x="133" y="89"/>
                    <a:pt x="121" y="63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63" y="19"/>
                    <a:pt x="47" y="11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9" y="21"/>
                    <a:pt x="7" y="62"/>
                    <a:pt x="4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6" y="87"/>
                    <a:pt x="94" y="117"/>
                    <a:pt x="123" y="117"/>
                  </a:cubicBezTo>
                  <a:cubicBezTo>
                    <a:pt x="123" y="117"/>
                    <a:pt x="123" y="117"/>
                    <a:pt x="123" y="117"/>
                  </a:cubicBezTo>
                  <a:cubicBezTo>
                    <a:pt x="128" y="117"/>
                    <a:pt x="132" y="116"/>
                    <a:pt x="134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0" name="Freeform 89">
              <a:extLst>
                <a:ext uri="{FF2B5EF4-FFF2-40B4-BE49-F238E27FC236}">
                  <a16:creationId xmlns:a16="http://schemas.microsoft.com/office/drawing/2014/main" id="{704078BD-D610-AB5C-8392-69F08008B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5176" y="1954213"/>
              <a:ext cx="701675" cy="508000"/>
            </a:xfrm>
            <a:custGeom>
              <a:avLst/>
              <a:gdLst>
                <a:gd name="T0" fmla="*/ 1 w 149"/>
                <a:gd name="T1" fmla="*/ 64 h 108"/>
                <a:gd name="T2" fmla="*/ 0 w 149"/>
                <a:gd name="T3" fmla="*/ 62 h 108"/>
                <a:gd name="T4" fmla="*/ 0 w 149"/>
                <a:gd name="T5" fmla="*/ 62 h 108"/>
                <a:gd name="T6" fmla="*/ 0 w 149"/>
                <a:gd name="T7" fmla="*/ 60 h 108"/>
                <a:gd name="T8" fmla="*/ 0 w 149"/>
                <a:gd name="T9" fmla="*/ 60 h 108"/>
                <a:gd name="T10" fmla="*/ 49 w 149"/>
                <a:gd name="T11" fmla="*/ 3 h 108"/>
                <a:gd name="T12" fmla="*/ 49 w 149"/>
                <a:gd name="T13" fmla="*/ 3 h 108"/>
                <a:gd name="T14" fmla="*/ 49 w 149"/>
                <a:gd name="T15" fmla="*/ 3 h 108"/>
                <a:gd name="T16" fmla="*/ 49 w 149"/>
                <a:gd name="T17" fmla="*/ 3 h 108"/>
                <a:gd name="T18" fmla="*/ 49 w 149"/>
                <a:gd name="T19" fmla="*/ 2 h 108"/>
                <a:gd name="T20" fmla="*/ 49 w 149"/>
                <a:gd name="T21" fmla="*/ 2 h 108"/>
                <a:gd name="T22" fmla="*/ 51 w 149"/>
                <a:gd name="T23" fmla="*/ 0 h 108"/>
                <a:gd name="T24" fmla="*/ 51 w 149"/>
                <a:gd name="T25" fmla="*/ 0 h 108"/>
                <a:gd name="T26" fmla="*/ 148 w 149"/>
                <a:gd name="T27" fmla="*/ 33 h 108"/>
                <a:gd name="T28" fmla="*/ 148 w 149"/>
                <a:gd name="T29" fmla="*/ 33 h 108"/>
                <a:gd name="T30" fmla="*/ 149 w 149"/>
                <a:gd name="T31" fmla="*/ 34 h 108"/>
                <a:gd name="T32" fmla="*/ 149 w 149"/>
                <a:gd name="T33" fmla="*/ 34 h 108"/>
                <a:gd name="T34" fmla="*/ 149 w 149"/>
                <a:gd name="T35" fmla="*/ 40 h 108"/>
                <a:gd name="T36" fmla="*/ 149 w 149"/>
                <a:gd name="T37" fmla="*/ 40 h 108"/>
                <a:gd name="T38" fmla="*/ 137 w 149"/>
                <a:gd name="T39" fmla="*/ 106 h 108"/>
                <a:gd name="T40" fmla="*/ 137 w 149"/>
                <a:gd name="T41" fmla="*/ 106 h 108"/>
                <a:gd name="T42" fmla="*/ 135 w 149"/>
                <a:gd name="T43" fmla="*/ 108 h 108"/>
                <a:gd name="T44" fmla="*/ 135 w 149"/>
                <a:gd name="T45" fmla="*/ 108 h 108"/>
                <a:gd name="T46" fmla="*/ 132 w 149"/>
                <a:gd name="T47" fmla="*/ 108 h 108"/>
                <a:gd name="T48" fmla="*/ 132 w 149"/>
                <a:gd name="T49" fmla="*/ 108 h 108"/>
                <a:gd name="T50" fmla="*/ 1 w 149"/>
                <a:gd name="T51" fmla="*/ 64 h 108"/>
                <a:gd name="T52" fmla="*/ 132 w 149"/>
                <a:gd name="T53" fmla="*/ 104 h 108"/>
                <a:gd name="T54" fmla="*/ 133 w 149"/>
                <a:gd name="T55" fmla="*/ 104 h 108"/>
                <a:gd name="T56" fmla="*/ 133 w 149"/>
                <a:gd name="T57" fmla="*/ 104 h 108"/>
                <a:gd name="T58" fmla="*/ 145 w 149"/>
                <a:gd name="T59" fmla="*/ 40 h 108"/>
                <a:gd name="T60" fmla="*/ 145 w 149"/>
                <a:gd name="T61" fmla="*/ 40 h 108"/>
                <a:gd name="T62" fmla="*/ 145 w 149"/>
                <a:gd name="T63" fmla="*/ 36 h 108"/>
                <a:gd name="T64" fmla="*/ 145 w 149"/>
                <a:gd name="T65" fmla="*/ 36 h 108"/>
                <a:gd name="T66" fmla="*/ 52 w 149"/>
                <a:gd name="T67" fmla="*/ 5 h 108"/>
                <a:gd name="T68" fmla="*/ 52 w 149"/>
                <a:gd name="T69" fmla="*/ 5 h 108"/>
                <a:gd name="T70" fmla="*/ 52 w 149"/>
                <a:gd name="T71" fmla="*/ 6 h 108"/>
                <a:gd name="T72" fmla="*/ 52 w 149"/>
                <a:gd name="T73" fmla="*/ 6 h 108"/>
                <a:gd name="T74" fmla="*/ 4 w 149"/>
                <a:gd name="T75" fmla="*/ 60 h 108"/>
                <a:gd name="T76" fmla="*/ 4 w 149"/>
                <a:gd name="T77" fmla="*/ 60 h 108"/>
                <a:gd name="T78" fmla="*/ 4 w 149"/>
                <a:gd name="T79" fmla="*/ 61 h 108"/>
                <a:gd name="T80" fmla="*/ 4 w 149"/>
                <a:gd name="T81" fmla="*/ 61 h 108"/>
                <a:gd name="T82" fmla="*/ 132 w 149"/>
                <a:gd name="T83" fmla="*/ 10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108">
                  <a:moveTo>
                    <a:pt x="1" y="64"/>
                  </a:moveTo>
                  <a:cubicBezTo>
                    <a:pt x="1" y="63"/>
                    <a:pt x="0" y="63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1"/>
                    <a:pt x="0" y="61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" y="38"/>
                    <a:pt x="37" y="15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"/>
                    <a:pt x="50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7" y="7"/>
                    <a:pt x="125" y="21"/>
                    <a:pt x="148" y="33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8" y="33"/>
                    <a:pt x="149" y="33"/>
                    <a:pt x="149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6"/>
                    <a:pt x="149" y="38"/>
                    <a:pt x="149" y="40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9" y="62"/>
                    <a:pt x="141" y="83"/>
                    <a:pt x="137" y="106"/>
                  </a:cubicBezTo>
                  <a:cubicBezTo>
                    <a:pt x="137" y="106"/>
                    <a:pt x="137" y="106"/>
                    <a:pt x="137" y="106"/>
                  </a:cubicBezTo>
                  <a:cubicBezTo>
                    <a:pt x="136" y="107"/>
                    <a:pt x="136" y="108"/>
                    <a:pt x="135" y="108"/>
                  </a:cubicBezTo>
                  <a:cubicBezTo>
                    <a:pt x="135" y="108"/>
                    <a:pt x="135" y="108"/>
                    <a:pt x="135" y="108"/>
                  </a:cubicBezTo>
                  <a:cubicBezTo>
                    <a:pt x="134" y="108"/>
                    <a:pt x="133" y="108"/>
                    <a:pt x="132" y="108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04" y="108"/>
                    <a:pt x="20" y="75"/>
                    <a:pt x="1" y="64"/>
                  </a:cubicBezTo>
                  <a:close/>
                  <a:moveTo>
                    <a:pt x="132" y="104"/>
                  </a:moveTo>
                  <a:cubicBezTo>
                    <a:pt x="132" y="104"/>
                    <a:pt x="133" y="104"/>
                    <a:pt x="133" y="104"/>
                  </a:cubicBezTo>
                  <a:cubicBezTo>
                    <a:pt x="133" y="104"/>
                    <a:pt x="133" y="104"/>
                    <a:pt x="133" y="104"/>
                  </a:cubicBezTo>
                  <a:cubicBezTo>
                    <a:pt x="137" y="81"/>
                    <a:pt x="145" y="61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39"/>
                    <a:pt x="145" y="37"/>
                    <a:pt x="145" y="36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23" y="25"/>
                    <a:pt x="77" y="11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39" y="18"/>
                    <a:pt x="4" y="42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1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23" y="72"/>
                    <a:pt x="107" y="104"/>
                    <a:pt x="13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1" name="Freeform 90">
              <a:extLst>
                <a:ext uri="{FF2B5EF4-FFF2-40B4-BE49-F238E27FC236}">
                  <a16:creationId xmlns:a16="http://schemas.microsoft.com/office/drawing/2014/main" id="{39ECC65B-D394-D112-9DAC-2200B56E3219}"/>
                </a:ext>
              </a:extLst>
            </p:cNvPr>
            <p:cNvSpPr/>
            <p:nvPr/>
          </p:nvSpPr>
          <p:spPr bwMode="auto">
            <a:xfrm>
              <a:off x="6681789" y="2320926"/>
              <a:ext cx="296863" cy="292100"/>
            </a:xfrm>
            <a:custGeom>
              <a:avLst/>
              <a:gdLst>
                <a:gd name="T0" fmla="*/ 22 w 63"/>
                <a:gd name="T1" fmla="*/ 61 h 62"/>
                <a:gd name="T2" fmla="*/ 0 w 63"/>
                <a:gd name="T3" fmla="*/ 32 h 62"/>
                <a:gd name="T4" fmla="*/ 0 w 63"/>
                <a:gd name="T5" fmla="*/ 32 h 62"/>
                <a:gd name="T6" fmla="*/ 30 w 63"/>
                <a:gd name="T7" fmla="*/ 1 h 62"/>
                <a:gd name="T8" fmla="*/ 30 w 63"/>
                <a:gd name="T9" fmla="*/ 1 h 62"/>
                <a:gd name="T10" fmla="*/ 36 w 63"/>
                <a:gd name="T11" fmla="*/ 1 h 62"/>
                <a:gd name="T12" fmla="*/ 36 w 63"/>
                <a:gd name="T13" fmla="*/ 1 h 62"/>
                <a:gd name="T14" fmla="*/ 37 w 63"/>
                <a:gd name="T15" fmla="*/ 3 h 62"/>
                <a:gd name="T16" fmla="*/ 37 w 63"/>
                <a:gd name="T17" fmla="*/ 3 h 62"/>
                <a:gd name="T18" fmla="*/ 35 w 63"/>
                <a:gd name="T19" fmla="*/ 5 h 62"/>
                <a:gd name="T20" fmla="*/ 35 w 63"/>
                <a:gd name="T21" fmla="*/ 5 h 62"/>
                <a:gd name="T22" fmla="*/ 30 w 63"/>
                <a:gd name="T23" fmla="*/ 5 h 62"/>
                <a:gd name="T24" fmla="*/ 30 w 63"/>
                <a:gd name="T25" fmla="*/ 5 h 62"/>
                <a:gd name="T26" fmla="*/ 4 w 63"/>
                <a:gd name="T27" fmla="*/ 32 h 62"/>
                <a:gd name="T28" fmla="*/ 4 w 63"/>
                <a:gd name="T29" fmla="*/ 32 h 62"/>
                <a:gd name="T30" fmla="*/ 23 w 63"/>
                <a:gd name="T31" fmla="*/ 57 h 62"/>
                <a:gd name="T32" fmla="*/ 23 w 63"/>
                <a:gd name="T33" fmla="*/ 57 h 62"/>
                <a:gd name="T34" fmla="*/ 30 w 63"/>
                <a:gd name="T35" fmla="*/ 58 h 62"/>
                <a:gd name="T36" fmla="*/ 30 w 63"/>
                <a:gd name="T37" fmla="*/ 58 h 62"/>
                <a:gd name="T38" fmla="*/ 58 w 63"/>
                <a:gd name="T39" fmla="*/ 29 h 62"/>
                <a:gd name="T40" fmla="*/ 58 w 63"/>
                <a:gd name="T41" fmla="*/ 29 h 62"/>
                <a:gd name="T42" fmla="*/ 39 w 63"/>
                <a:gd name="T43" fmla="*/ 8 h 62"/>
                <a:gd name="T44" fmla="*/ 39 w 63"/>
                <a:gd name="T45" fmla="*/ 8 h 62"/>
                <a:gd name="T46" fmla="*/ 37 w 63"/>
                <a:gd name="T47" fmla="*/ 6 h 62"/>
                <a:gd name="T48" fmla="*/ 37 w 63"/>
                <a:gd name="T49" fmla="*/ 6 h 62"/>
                <a:gd name="T50" fmla="*/ 40 w 63"/>
                <a:gd name="T51" fmla="*/ 4 h 62"/>
                <a:gd name="T52" fmla="*/ 40 w 63"/>
                <a:gd name="T53" fmla="*/ 4 h 62"/>
                <a:gd name="T54" fmla="*/ 62 w 63"/>
                <a:gd name="T55" fmla="*/ 29 h 62"/>
                <a:gd name="T56" fmla="*/ 62 w 63"/>
                <a:gd name="T57" fmla="*/ 29 h 62"/>
                <a:gd name="T58" fmla="*/ 30 w 63"/>
                <a:gd name="T59" fmla="*/ 62 h 62"/>
                <a:gd name="T60" fmla="*/ 30 w 63"/>
                <a:gd name="T61" fmla="*/ 62 h 62"/>
                <a:gd name="T62" fmla="*/ 30 w 63"/>
                <a:gd name="T63" fmla="*/ 62 h 62"/>
                <a:gd name="T64" fmla="*/ 30 w 63"/>
                <a:gd name="T65" fmla="*/ 62 h 62"/>
                <a:gd name="T66" fmla="*/ 22 w 63"/>
                <a:gd name="T67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62">
                  <a:moveTo>
                    <a:pt x="22" y="61"/>
                  </a:moveTo>
                  <a:cubicBezTo>
                    <a:pt x="7" y="57"/>
                    <a:pt x="0" y="44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6"/>
                    <a:pt x="1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0"/>
                    <a:pt x="34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8" y="2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4"/>
                    <a:pt x="36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3" y="5"/>
                    <a:pt x="32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3" y="5"/>
                    <a:pt x="4" y="18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43"/>
                    <a:pt x="10" y="53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6" y="57"/>
                    <a:pt x="28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47" y="58"/>
                    <a:pt x="58" y="43"/>
                    <a:pt x="58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20"/>
                    <a:pt x="53" y="11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8" y="8"/>
                    <a:pt x="37" y="7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8" y="5"/>
                    <a:pt x="39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55" y="7"/>
                    <a:pt x="63" y="18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45"/>
                    <a:pt x="49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8" y="62"/>
                    <a:pt x="25" y="61"/>
                    <a:pt x="2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2" name="Freeform 91">
              <a:extLst>
                <a:ext uri="{FF2B5EF4-FFF2-40B4-BE49-F238E27FC236}">
                  <a16:creationId xmlns:a16="http://schemas.microsoft.com/office/drawing/2014/main" id="{DEBE89BC-0D06-C42D-325C-186C38DDF861}"/>
                </a:ext>
              </a:extLst>
            </p:cNvPr>
            <p:cNvSpPr/>
            <p:nvPr/>
          </p:nvSpPr>
          <p:spPr bwMode="auto">
            <a:xfrm>
              <a:off x="6753226" y="2486026"/>
              <a:ext cx="163513" cy="50800"/>
            </a:xfrm>
            <a:custGeom>
              <a:avLst/>
              <a:gdLst>
                <a:gd name="T0" fmla="*/ 1 w 35"/>
                <a:gd name="T1" fmla="*/ 3 h 11"/>
                <a:gd name="T2" fmla="*/ 1 w 35"/>
                <a:gd name="T3" fmla="*/ 0 h 11"/>
                <a:gd name="T4" fmla="*/ 1 w 35"/>
                <a:gd name="T5" fmla="*/ 0 h 11"/>
                <a:gd name="T6" fmla="*/ 4 w 35"/>
                <a:gd name="T7" fmla="*/ 1 h 11"/>
                <a:gd name="T8" fmla="*/ 4 w 35"/>
                <a:gd name="T9" fmla="*/ 1 h 11"/>
                <a:gd name="T10" fmla="*/ 20 w 35"/>
                <a:gd name="T11" fmla="*/ 7 h 11"/>
                <a:gd name="T12" fmla="*/ 20 w 35"/>
                <a:gd name="T13" fmla="*/ 7 h 11"/>
                <a:gd name="T14" fmla="*/ 32 w 35"/>
                <a:gd name="T15" fmla="*/ 4 h 11"/>
                <a:gd name="T16" fmla="*/ 32 w 35"/>
                <a:gd name="T17" fmla="*/ 4 h 11"/>
                <a:gd name="T18" fmla="*/ 35 w 35"/>
                <a:gd name="T19" fmla="*/ 5 h 11"/>
                <a:gd name="T20" fmla="*/ 35 w 35"/>
                <a:gd name="T21" fmla="*/ 5 h 11"/>
                <a:gd name="T22" fmla="*/ 34 w 35"/>
                <a:gd name="T23" fmla="*/ 8 h 11"/>
                <a:gd name="T24" fmla="*/ 34 w 35"/>
                <a:gd name="T25" fmla="*/ 8 h 11"/>
                <a:gd name="T26" fmla="*/ 20 w 35"/>
                <a:gd name="T27" fmla="*/ 11 h 11"/>
                <a:gd name="T28" fmla="*/ 20 w 35"/>
                <a:gd name="T29" fmla="*/ 11 h 11"/>
                <a:gd name="T30" fmla="*/ 1 w 35"/>
                <a:gd name="T3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1">
                  <a:moveTo>
                    <a:pt x="1" y="3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7" y="5"/>
                    <a:pt x="14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4" y="7"/>
                    <a:pt x="29" y="6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4" y="4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6"/>
                    <a:pt x="35" y="7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0" y="10"/>
                    <a:pt x="25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3" y="11"/>
                    <a:pt x="5" y="9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3" name="Freeform 92">
              <a:extLst>
                <a:ext uri="{FF2B5EF4-FFF2-40B4-BE49-F238E27FC236}">
                  <a16:creationId xmlns:a16="http://schemas.microsoft.com/office/drawing/2014/main" id="{A0BB2C93-26A9-B073-5BC1-229C12842A18}"/>
                </a:ext>
              </a:extLst>
            </p:cNvPr>
            <p:cNvSpPr/>
            <p:nvPr/>
          </p:nvSpPr>
          <p:spPr bwMode="auto">
            <a:xfrm>
              <a:off x="6786564" y="2405063"/>
              <a:ext cx="22225" cy="28575"/>
            </a:xfrm>
            <a:custGeom>
              <a:avLst/>
              <a:gdLst>
                <a:gd name="T0" fmla="*/ 2 w 5"/>
                <a:gd name="T1" fmla="*/ 6 h 6"/>
                <a:gd name="T2" fmla="*/ 1 w 5"/>
                <a:gd name="T3" fmla="*/ 3 h 6"/>
                <a:gd name="T4" fmla="*/ 1 w 5"/>
                <a:gd name="T5" fmla="*/ 3 h 6"/>
                <a:gd name="T6" fmla="*/ 1 w 5"/>
                <a:gd name="T7" fmla="*/ 3 h 6"/>
                <a:gd name="T8" fmla="*/ 1 w 5"/>
                <a:gd name="T9" fmla="*/ 3 h 6"/>
                <a:gd name="T10" fmla="*/ 1 w 5"/>
                <a:gd name="T11" fmla="*/ 0 h 6"/>
                <a:gd name="T12" fmla="*/ 1 w 5"/>
                <a:gd name="T13" fmla="*/ 0 h 6"/>
                <a:gd name="T14" fmla="*/ 4 w 5"/>
                <a:gd name="T15" fmla="*/ 1 h 6"/>
                <a:gd name="T16" fmla="*/ 4 w 5"/>
                <a:gd name="T17" fmla="*/ 1 h 6"/>
                <a:gd name="T18" fmla="*/ 5 w 5"/>
                <a:gd name="T19" fmla="*/ 4 h 6"/>
                <a:gd name="T20" fmla="*/ 5 w 5"/>
                <a:gd name="T21" fmla="*/ 4 h 6"/>
                <a:gd name="T22" fmla="*/ 4 w 5"/>
                <a:gd name="T23" fmla="*/ 5 h 6"/>
                <a:gd name="T24" fmla="*/ 4 w 5"/>
                <a:gd name="T25" fmla="*/ 5 h 6"/>
                <a:gd name="T26" fmla="*/ 3 w 5"/>
                <a:gd name="T27" fmla="*/ 6 h 6"/>
                <a:gd name="T28" fmla="*/ 3 w 5"/>
                <a:gd name="T29" fmla="*/ 6 h 6"/>
                <a:gd name="T30" fmla="*/ 2 w 5"/>
                <a:gd name="T3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6">
                  <a:moveTo>
                    <a:pt x="2" y="6"/>
                  </a:moveTo>
                  <a:cubicBezTo>
                    <a:pt x="1" y="5"/>
                    <a:pt x="0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4" name="Freeform 93">
              <a:extLst>
                <a:ext uri="{FF2B5EF4-FFF2-40B4-BE49-F238E27FC236}">
                  <a16:creationId xmlns:a16="http://schemas.microsoft.com/office/drawing/2014/main" id="{6C3612C0-FD96-32F1-8C2F-AB4B54820DE5}"/>
                </a:ext>
              </a:extLst>
            </p:cNvPr>
            <p:cNvSpPr/>
            <p:nvPr/>
          </p:nvSpPr>
          <p:spPr bwMode="auto">
            <a:xfrm>
              <a:off x="6884989" y="2424113"/>
              <a:ext cx="28575" cy="33338"/>
            </a:xfrm>
            <a:custGeom>
              <a:avLst/>
              <a:gdLst>
                <a:gd name="T0" fmla="*/ 1 w 6"/>
                <a:gd name="T1" fmla="*/ 7 h 7"/>
                <a:gd name="T2" fmla="*/ 0 w 6"/>
                <a:gd name="T3" fmla="*/ 4 h 7"/>
                <a:gd name="T4" fmla="*/ 0 w 6"/>
                <a:gd name="T5" fmla="*/ 4 h 7"/>
                <a:gd name="T6" fmla="*/ 2 w 6"/>
                <a:gd name="T7" fmla="*/ 1 h 7"/>
                <a:gd name="T8" fmla="*/ 2 w 6"/>
                <a:gd name="T9" fmla="*/ 1 h 7"/>
                <a:gd name="T10" fmla="*/ 4 w 6"/>
                <a:gd name="T11" fmla="*/ 0 h 7"/>
                <a:gd name="T12" fmla="*/ 4 w 6"/>
                <a:gd name="T13" fmla="*/ 0 h 7"/>
                <a:gd name="T14" fmla="*/ 6 w 6"/>
                <a:gd name="T15" fmla="*/ 1 h 7"/>
                <a:gd name="T16" fmla="*/ 6 w 6"/>
                <a:gd name="T17" fmla="*/ 1 h 7"/>
                <a:gd name="T18" fmla="*/ 6 w 6"/>
                <a:gd name="T19" fmla="*/ 2 h 7"/>
                <a:gd name="T20" fmla="*/ 6 w 6"/>
                <a:gd name="T21" fmla="*/ 2 h 7"/>
                <a:gd name="T22" fmla="*/ 5 w 6"/>
                <a:gd name="T23" fmla="*/ 6 h 7"/>
                <a:gd name="T24" fmla="*/ 5 w 6"/>
                <a:gd name="T25" fmla="*/ 6 h 7"/>
                <a:gd name="T26" fmla="*/ 3 w 6"/>
                <a:gd name="T27" fmla="*/ 7 h 7"/>
                <a:gd name="T28" fmla="*/ 3 w 6"/>
                <a:gd name="T29" fmla="*/ 7 h 7"/>
                <a:gd name="T30" fmla="*/ 3 w 6"/>
                <a:gd name="T31" fmla="*/ 7 h 7"/>
                <a:gd name="T32" fmla="*/ 3 w 6"/>
                <a:gd name="T33" fmla="*/ 7 h 7"/>
                <a:gd name="T34" fmla="*/ 2 w 6"/>
                <a:gd name="T35" fmla="*/ 7 h 7"/>
                <a:gd name="T36" fmla="*/ 2 w 6"/>
                <a:gd name="T37" fmla="*/ 7 h 7"/>
                <a:gd name="T38" fmla="*/ 1 w 6"/>
                <a:gd name="T3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7">
                  <a:moveTo>
                    <a:pt x="1" y="7"/>
                  </a:moveTo>
                  <a:cubicBezTo>
                    <a:pt x="0" y="6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4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5" name="Freeform 94">
              <a:extLst>
                <a:ext uri="{FF2B5EF4-FFF2-40B4-BE49-F238E27FC236}">
                  <a16:creationId xmlns:a16="http://schemas.microsoft.com/office/drawing/2014/main" id="{59C990C0-451C-AE15-1957-F2C184A218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2414" y="2255838"/>
              <a:ext cx="441325" cy="304800"/>
            </a:xfrm>
            <a:custGeom>
              <a:avLst/>
              <a:gdLst>
                <a:gd name="T0" fmla="*/ 79 w 94"/>
                <a:gd name="T1" fmla="*/ 64 h 65"/>
                <a:gd name="T2" fmla="*/ 77 w 94"/>
                <a:gd name="T3" fmla="*/ 57 h 65"/>
                <a:gd name="T4" fmla="*/ 83 w 94"/>
                <a:gd name="T5" fmla="*/ 42 h 65"/>
                <a:gd name="T6" fmla="*/ 79 w 94"/>
                <a:gd name="T7" fmla="*/ 27 h 65"/>
                <a:gd name="T8" fmla="*/ 72 w 94"/>
                <a:gd name="T9" fmla="*/ 29 h 65"/>
                <a:gd name="T10" fmla="*/ 58 w 94"/>
                <a:gd name="T11" fmla="*/ 22 h 65"/>
                <a:gd name="T12" fmla="*/ 46 w 94"/>
                <a:gd name="T13" fmla="*/ 17 h 65"/>
                <a:gd name="T14" fmla="*/ 32 w 94"/>
                <a:gd name="T15" fmla="*/ 17 h 65"/>
                <a:gd name="T16" fmla="*/ 26 w 94"/>
                <a:gd name="T17" fmla="*/ 17 h 65"/>
                <a:gd name="T18" fmla="*/ 14 w 94"/>
                <a:gd name="T19" fmla="*/ 27 h 65"/>
                <a:gd name="T20" fmla="*/ 6 w 94"/>
                <a:gd name="T21" fmla="*/ 38 h 65"/>
                <a:gd name="T22" fmla="*/ 3 w 94"/>
                <a:gd name="T23" fmla="*/ 35 h 65"/>
                <a:gd name="T24" fmla="*/ 6 w 94"/>
                <a:gd name="T25" fmla="*/ 32 h 65"/>
                <a:gd name="T26" fmla="*/ 7 w 94"/>
                <a:gd name="T27" fmla="*/ 32 h 65"/>
                <a:gd name="T28" fmla="*/ 9 w 94"/>
                <a:gd name="T29" fmla="*/ 29 h 65"/>
                <a:gd name="T30" fmla="*/ 2 w 94"/>
                <a:gd name="T31" fmla="*/ 27 h 65"/>
                <a:gd name="T32" fmla="*/ 0 w 94"/>
                <a:gd name="T33" fmla="*/ 21 h 65"/>
                <a:gd name="T34" fmla="*/ 2 w 94"/>
                <a:gd name="T35" fmla="*/ 15 h 65"/>
                <a:gd name="T36" fmla="*/ 7 w 94"/>
                <a:gd name="T37" fmla="*/ 14 h 65"/>
                <a:gd name="T38" fmla="*/ 15 w 94"/>
                <a:gd name="T39" fmla="*/ 22 h 65"/>
                <a:gd name="T40" fmla="*/ 18 w 94"/>
                <a:gd name="T41" fmla="*/ 19 h 65"/>
                <a:gd name="T42" fmla="*/ 21 w 94"/>
                <a:gd name="T43" fmla="*/ 14 h 65"/>
                <a:gd name="T44" fmla="*/ 15 w 94"/>
                <a:gd name="T45" fmla="*/ 4 h 65"/>
                <a:gd name="T46" fmla="*/ 17 w 94"/>
                <a:gd name="T47" fmla="*/ 1 h 65"/>
                <a:gd name="T48" fmla="*/ 18 w 94"/>
                <a:gd name="T49" fmla="*/ 0 h 65"/>
                <a:gd name="T50" fmla="*/ 29 w 94"/>
                <a:gd name="T51" fmla="*/ 8 h 65"/>
                <a:gd name="T52" fmla="*/ 28 w 94"/>
                <a:gd name="T53" fmla="*/ 13 h 65"/>
                <a:gd name="T54" fmla="*/ 41 w 94"/>
                <a:gd name="T55" fmla="*/ 11 h 65"/>
                <a:gd name="T56" fmla="*/ 40 w 94"/>
                <a:gd name="T57" fmla="*/ 7 h 65"/>
                <a:gd name="T58" fmla="*/ 47 w 94"/>
                <a:gd name="T59" fmla="*/ 2 h 65"/>
                <a:gd name="T60" fmla="*/ 51 w 94"/>
                <a:gd name="T61" fmla="*/ 3 h 65"/>
                <a:gd name="T62" fmla="*/ 53 w 94"/>
                <a:gd name="T63" fmla="*/ 5 h 65"/>
                <a:gd name="T64" fmla="*/ 48 w 94"/>
                <a:gd name="T65" fmla="*/ 13 h 65"/>
                <a:gd name="T66" fmla="*/ 57 w 94"/>
                <a:gd name="T67" fmla="*/ 18 h 65"/>
                <a:gd name="T68" fmla="*/ 57 w 94"/>
                <a:gd name="T69" fmla="*/ 16 h 65"/>
                <a:gd name="T70" fmla="*/ 67 w 94"/>
                <a:gd name="T71" fmla="*/ 7 h 65"/>
                <a:gd name="T72" fmla="*/ 68 w 94"/>
                <a:gd name="T73" fmla="*/ 9 h 65"/>
                <a:gd name="T74" fmla="*/ 64 w 94"/>
                <a:gd name="T75" fmla="*/ 22 h 65"/>
                <a:gd name="T76" fmla="*/ 72 w 94"/>
                <a:gd name="T77" fmla="*/ 25 h 65"/>
                <a:gd name="T78" fmla="*/ 84 w 94"/>
                <a:gd name="T79" fmla="*/ 17 h 65"/>
                <a:gd name="T80" fmla="*/ 86 w 94"/>
                <a:gd name="T81" fmla="*/ 17 h 65"/>
                <a:gd name="T82" fmla="*/ 83 w 94"/>
                <a:gd name="T83" fmla="*/ 24 h 65"/>
                <a:gd name="T84" fmla="*/ 82 w 94"/>
                <a:gd name="T85" fmla="*/ 30 h 65"/>
                <a:gd name="T86" fmla="*/ 86 w 94"/>
                <a:gd name="T87" fmla="*/ 40 h 65"/>
                <a:gd name="T88" fmla="*/ 91 w 94"/>
                <a:gd name="T89" fmla="*/ 38 h 65"/>
                <a:gd name="T90" fmla="*/ 93 w 94"/>
                <a:gd name="T91" fmla="*/ 42 h 65"/>
                <a:gd name="T92" fmla="*/ 87 w 94"/>
                <a:gd name="T93" fmla="*/ 44 h 65"/>
                <a:gd name="T94" fmla="*/ 82 w 94"/>
                <a:gd name="T95" fmla="*/ 61 h 65"/>
                <a:gd name="T96" fmla="*/ 85 w 94"/>
                <a:gd name="T97" fmla="*/ 61 h 65"/>
                <a:gd name="T98" fmla="*/ 92 w 94"/>
                <a:gd name="T99" fmla="*/ 61 h 65"/>
                <a:gd name="T100" fmla="*/ 91 w 94"/>
                <a:gd name="T101" fmla="*/ 63 h 65"/>
                <a:gd name="T102" fmla="*/ 85 w 94"/>
                <a:gd name="T103" fmla="*/ 65 h 65"/>
                <a:gd name="T104" fmla="*/ 7 w 94"/>
                <a:gd name="T105" fmla="*/ 26 h 65"/>
                <a:gd name="T106" fmla="*/ 11 w 94"/>
                <a:gd name="T107" fmla="*/ 23 h 65"/>
                <a:gd name="T108" fmla="*/ 7 w 94"/>
                <a:gd name="T109" fmla="*/ 18 h 65"/>
                <a:gd name="T110" fmla="*/ 4 w 94"/>
                <a:gd name="T111" fmla="*/ 21 h 65"/>
                <a:gd name="T112" fmla="*/ 61 w 94"/>
                <a:gd name="T113" fmla="*/ 16 h 65"/>
                <a:gd name="T114" fmla="*/ 61 w 94"/>
                <a:gd name="T115" fmla="*/ 16 h 65"/>
                <a:gd name="T116" fmla="*/ 25 w 94"/>
                <a:gd name="T117" fmla="*/ 8 h 65"/>
                <a:gd name="T118" fmla="*/ 24 w 94"/>
                <a:gd name="T119" fmla="*/ 12 h 65"/>
                <a:gd name="T120" fmla="*/ 45 w 94"/>
                <a:gd name="T121" fmla="*/ 9 h 65"/>
                <a:gd name="T122" fmla="*/ 47 w 94"/>
                <a:gd name="T123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4" h="65">
                  <a:moveTo>
                    <a:pt x="85" y="65"/>
                  </a:moveTo>
                  <a:cubicBezTo>
                    <a:pt x="83" y="65"/>
                    <a:pt x="81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79" y="64"/>
                    <a:pt x="78" y="64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1"/>
                    <a:pt x="77" y="59"/>
                    <a:pt x="77" y="57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2"/>
                    <a:pt x="79" y="46"/>
                    <a:pt x="83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0" y="40"/>
                    <a:pt x="78" y="35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9"/>
                    <a:pt x="78" y="28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6" y="28"/>
                    <a:pt x="74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67" y="29"/>
                    <a:pt x="62" y="26"/>
                    <a:pt x="59" y="2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9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4" y="22"/>
                    <a:pt x="50" y="19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5" y="16"/>
                    <a:pt x="45" y="15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0" y="16"/>
                    <a:pt x="36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0" y="17"/>
                    <a:pt x="28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9"/>
                    <a:pt x="23" y="20"/>
                    <a:pt x="21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9" y="24"/>
                    <a:pt x="17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3" y="31"/>
                    <a:pt x="10" y="36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8"/>
                    <a:pt x="4" y="38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3"/>
                    <a:pt x="6" y="33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8" y="31"/>
                    <a:pt x="9" y="30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8" y="29"/>
                    <a:pt x="8" y="29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5" y="30"/>
                    <a:pt x="3" y="29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0"/>
                    <a:pt x="0" y="18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1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4" y="14"/>
                    <a:pt x="5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4"/>
                    <a:pt x="12" y="15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8"/>
                    <a:pt x="15" y="20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1"/>
                    <a:pt x="17" y="20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0" y="18"/>
                    <a:pt x="21" y="17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1" y="15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7" y="12"/>
                    <a:pt x="15" y="9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3"/>
                    <a:pt x="15" y="3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1"/>
                    <a:pt x="16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1"/>
                    <a:pt x="24" y="1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8" y="4"/>
                    <a:pt x="29" y="6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10"/>
                    <a:pt x="29" y="11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30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5" y="13"/>
                    <a:pt x="38" y="13"/>
                    <a:pt x="41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0"/>
                    <a:pt x="40" y="9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6"/>
                    <a:pt x="41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3"/>
                    <a:pt x="45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2"/>
                    <a:pt x="50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3"/>
                    <a:pt x="52" y="3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8"/>
                    <a:pt x="50" y="11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6"/>
                    <a:pt x="55" y="18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7" y="17"/>
                    <a:pt x="57" y="16"/>
                    <a:pt x="57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2"/>
                    <a:pt x="60" y="8"/>
                    <a:pt x="65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6" y="7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8"/>
                    <a:pt x="68" y="8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14"/>
                    <a:pt x="66" y="18"/>
                    <a:pt x="63" y="2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1"/>
                    <a:pt x="64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7" y="24"/>
                    <a:pt x="69" y="25"/>
                    <a:pt x="72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5" y="25"/>
                    <a:pt x="77" y="24"/>
                    <a:pt x="80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1" y="20"/>
                    <a:pt x="82" y="18"/>
                    <a:pt x="84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5" y="16"/>
                    <a:pt x="86" y="16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7" y="18"/>
                    <a:pt x="87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6" y="21"/>
                    <a:pt x="85" y="22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5"/>
                    <a:pt x="82" y="28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3"/>
                    <a:pt x="83" y="35"/>
                    <a:pt x="84" y="37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5" y="39"/>
                    <a:pt x="85" y="39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8" y="39"/>
                    <a:pt x="89" y="38"/>
                    <a:pt x="91" y="38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2" y="38"/>
                    <a:pt x="93" y="38"/>
                    <a:pt x="93" y="39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4" y="40"/>
                    <a:pt x="93" y="41"/>
                    <a:pt x="93" y="42"/>
                  </a:cubicBezTo>
                  <a:cubicBezTo>
                    <a:pt x="93" y="42"/>
                    <a:pt x="93" y="42"/>
                    <a:pt x="93" y="42"/>
                  </a:cubicBezTo>
                  <a:cubicBezTo>
                    <a:pt x="91" y="43"/>
                    <a:pt x="89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4" y="47"/>
                    <a:pt x="81" y="52"/>
                    <a:pt x="81" y="5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81" y="58"/>
                    <a:pt x="81" y="60"/>
                    <a:pt x="82" y="61"/>
                  </a:cubicBezTo>
                  <a:cubicBezTo>
                    <a:pt x="82" y="61"/>
                    <a:pt x="82" y="61"/>
                    <a:pt x="82" y="61"/>
                  </a:cubicBezTo>
                  <a:cubicBezTo>
                    <a:pt x="83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6" y="61"/>
                    <a:pt x="88" y="61"/>
                    <a:pt x="90" y="60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0" y="59"/>
                    <a:pt x="92" y="60"/>
                    <a:pt x="92" y="61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3" y="62"/>
                    <a:pt x="92" y="63"/>
                    <a:pt x="91" y="63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89" y="65"/>
                    <a:pt x="87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85" y="65"/>
                    <a:pt x="85" y="65"/>
                    <a:pt x="85" y="65"/>
                  </a:cubicBezTo>
                  <a:close/>
                  <a:moveTo>
                    <a:pt x="4" y="21"/>
                  </a:moveTo>
                  <a:cubicBezTo>
                    <a:pt x="4" y="25"/>
                    <a:pt x="5" y="25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9" y="25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19"/>
                    <a:pt x="10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5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20"/>
                    <a:pt x="4" y="21"/>
                  </a:cubicBezTo>
                  <a:close/>
                  <a:moveTo>
                    <a:pt x="61" y="16"/>
                  </a:moveTo>
                  <a:cubicBezTo>
                    <a:pt x="61" y="16"/>
                    <a:pt x="61" y="16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2" y="16"/>
                    <a:pt x="63" y="14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2" y="13"/>
                    <a:pt x="61" y="14"/>
                    <a:pt x="61" y="16"/>
                  </a:cubicBezTo>
                  <a:close/>
                  <a:moveTo>
                    <a:pt x="24" y="12"/>
                  </a:moveTo>
                  <a:cubicBezTo>
                    <a:pt x="25" y="10"/>
                    <a:pt x="25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7"/>
                    <a:pt x="24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8"/>
                    <a:pt x="21" y="10"/>
                    <a:pt x="24" y="12"/>
                  </a:cubicBezTo>
                  <a:close/>
                  <a:moveTo>
                    <a:pt x="44" y="7"/>
                  </a:moveTo>
                  <a:cubicBezTo>
                    <a:pt x="44" y="8"/>
                    <a:pt x="44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9"/>
                    <a:pt x="48" y="8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4" y="7"/>
                    <a:pt x="44" y="7"/>
                    <a:pt x="4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6" name="Freeform 95">
              <a:extLst>
                <a:ext uri="{FF2B5EF4-FFF2-40B4-BE49-F238E27FC236}">
                  <a16:creationId xmlns:a16="http://schemas.microsoft.com/office/drawing/2014/main" id="{69E97E66-D995-1C8D-2207-1D024E6209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6176" y="2198688"/>
              <a:ext cx="193675" cy="188913"/>
            </a:xfrm>
            <a:custGeom>
              <a:avLst/>
              <a:gdLst>
                <a:gd name="T0" fmla="*/ 22 w 41"/>
                <a:gd name="T1" fmla="*/ 40 h 40"/>
                <a:gd name="T2" fmla="*/ 20 w 41"/>
                <a:gd name="T3" fmla="*/ 40 h 40"/>
                <a:gd name="T4" fmla="*/ 20 w 41"/>
                <a:gd name="T5" fmla="*/ 40 h 40"/>
                <a:gd name="T6" fmla="*/ 0 w 41"/>
                <a:gd name="T7" fmla="*/ 16 h 40"/>
                <a:gd name="T8" fmla="*/ 0 w 41"/>
                <a:gd name="T9" fmla="*/ 16 h 40"/>
                <a:gd name="T10" fmla="*/ 3 w 41"/>
                <a:gd name="T11" fmla="*/ 6 h 40"/>
                <a:gd name="T12" fmla="*/ 3 w 41"/>
                <a:gd name="T13" fmla="*/ 6 h 40"/>
                <a:gd name="T14" fmla="*/ 11 w 41"/>
                <a:gd name="T15" fmla="*/ 2 h 40"/>
                <a:gd name="T16" fmla="*/ 11 w 41"/>
                <a:gd name="T17" fmla="*/ 2 h 40"/>
                <a:gd name="T18" fmla="*/ 16 w 41"/>
                <a:gd name="T19" fmla="*/ 3 h 40"/>
                <a:gd name="T20" fmla="*/ 16 w 41"/>
                <a:gd name="T21" fmla="*/ 3 h 40"/>
                <a:gd name="T22" fmla="*/ 25 w 41"/>
                <a:gd name="T23" fmla="*/ 0 h 40"/>
                <a:gd name="T24" fmla="*/ 25 w 41"/>
                <a:gd name="T25" fmla="*/ 0 h 40"/>
                <a:gd name="T26" fmla="*/ 41 w 41"/>
                <a:gd name="T27" fmla="*/ 20 h 40"/>
                <a:gd name="T28" fmla="*/ 41 w 41"/>
                <a:gd name="T29" fmla="*/ 20 h 40"/>
                <a:gd name="T30" fmla="*/ 36 w 41"/>
                <a:gd name="T31" fmla="*/ 33 h 40"/>
                <a:gd name="T32" fmla="*/ 36 w 41"/>
                <a:gd name="T33" fmla="*/ 33 h 40"/>
                <a:gd name="T34" fmla="*/ 22 w 41"/>
                <a:gd name="T35" fmla="*/ 40 h 40"/>
                <a:gd name="T36" fmla="*/ 22 w 41"/>
                <a:gd name="T37" fmla="*/ 40 h 40"/>
                <a:gd name="T38" fmla="*/ 22 w 41"/>
                <a:gd name="T39" fmla="*/ 40 h 40"/>
                <a:gd name="T40" fmla="*/ 4 w 41"/>
                <a:gd name="T41" fmla="*/ 16 h 40"/>
                <a:gd name="T42" fmla="*/ 20 w 41"/>
                <a:gd name="T43" fmla="*/ 36 h 40"/>
                <a:gd name="T44" fmla="*/ 20 w 41"/>
                <a:gd name="T45" fmla="*/ 36 h 40"/>
                <a:gd name="T46" fmla="*/ 22 w 41"/>
                <a:gd name="T47" fmla="*/ 36 h 40"/>
                <a:gd name="T48" fmla="*/ 22 w 41"/>
                <a:gd name="T49" fmla="*/ 36 h 40"/>
                <a:gd name="T50" fmla="*/ 37 w 41"/>
                <a:gd name="T51" fmla="*/ 20 h 40"/>
                <a:gd name="T52" fmla="*/ 37 w 41"/>
                <a:gd name="T53" fmla="*/ 20 h 40"/>
                <a:gd name="T54" fmla="*/ 33 w 41"/>
                <a:gd name="T55" fmla="*/ 9 h 40"/>
                <a:gd name="T56" fmla="*/ 33 w 41"/>
                <a:gd name="T57" fmla="*/ 9 h 40"/>
                <a:gd name="T58" fmla="*/ 25 w 41"/>
                <a:gd name="T59" fmla="*/ 4 h 40"/>
                <a:gd name="T60" fmla="*/ 25 w 41"/>
                <a:gd name="T61" fmla="*/ 4 h 40"/>
                <a:gd name="T62" fmla="*/ 20 w 41"/>
                <a:gd name="T63" fmla="*/ 5 h 40"/>
                <a:gd name="T64" fmla="*/ 20 w 41"/>
                <a:gd name="T65" fmla="*/ 5 h 40"/>
                <a:gd name="T66" fmla="*/ 20 w 41"/>
                <a:gd name="T67" fmla="*/ 6 h 40"/>
                <a:gd name="T68" fmla="*/ 20 w 41"/>
                <a:gd name="T69" fmla="*/ 6 h 40"/>
                <a:gd name="T70" fmla="*/ 17 w 41"/>
                <a:gd name="T71" fmla="*/ 7 h 40"/>
                <a:gd name="T72" fmla="*/ 17 w 41"/>
                <a:gd name="T73" fmla="*/ 7 h 40"/>
                <a:gd name="T74" fmla="*/ 16 w 41"/>
                <a:gd name="T75" fmla="*/ 7 h 40"/>
                <a:gd name="T76" fmla="*/ 16 w 41"/>
                <a:gd name="T77" fmla="*/ 7 h 40"/>
                <a:gd name="T78" fmla="*/ 15 w 41"/>
                <a:gd name="T79" fmla="*/ 7 h 40"/>
                <a:gd name="T80" fmla="*/ 15 w 41"/>
                <a:gd name="T81" fmla="*/ 7 h 40"/>
                <a:gd name="T82" fmla="*/ 13 w 41"/>
                <a:gd name="T83" fmla="*/ 7 h 40"/>
                <a:gd name="T84" fmla="*/ 13 w 41"/>
                <a:gd name="T85" fmla="*/ 7 h 40"/>
                <a:gd name="T86" fmla="*/ 12 w 41"/>
                <a:gd name="T87" fmla="*/ 6 h 40"/>
                <a:gd name="T88" fmla="*/ 12 w 41"/>
                <a:gd name="T89" fmla="*/ 6 h 40"/>
                <a:gd name="T90" fmla="*/ 11 w 41"/>
                <a:gd name="T91" fmla="*/ 6 h 40"/>
                <a:gd name="T92" fmla="*/ 11 w 41"/>
                <a:gd name="T93" fmla="*/ 6 h 40"/>
                <a:gd name="T94" fmla="*/ 4 w 41"/>
                <a:gd name="T95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" h="40">
                  <a:moveTo>
                    <a:pt x="22" y="40"/>
                  </a:moveTo>
                  <a:cubicBezTo>
                    <a:pt x="21" y="40"/>
                    <a:pt x="21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7" y="38"/>
                    <a:pt x="0" y="2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2"/>
                    <a:pt x="1" y="9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5" y="4"/>
                    <a:pt x="8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2"/>
                    <a:pt x="14" y="2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5" y="0"/>
                    <a:pt x="41" y="10"/>
                    <a:pt x="41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5"/>
                    <a:pt x="39" y="30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3" y="37"/>
                    <a:pt x="28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lose/>
                  <a:moveTo>
                    <a:pt x="4" y="16"/>
                  </a:moveTo>
                  <a:cubicBezTo>
                    <a:pt x="4" y="24"/>
                    <a:pt x="10" y="35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1" y="36"/>
                    <a:pt x="21" y="36"/>
                    <a:pt x="2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32" y="36"/>
                    <a:pt x="36" y="28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6"/>
                    <a:pt x="35" y="12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1" y="6"/>
                    <a:pt x="28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4"/>
                    <a:pt x="22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7"/>
                    <a:pt x="18" y="8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3" y="8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7" y="6"/>
                    <a:pt x="5" y="10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7" name="Freeform 96">
              <a:extLst>
                <a:ext uri="{FF2B5EF4-FFF2-40B4-BE49-F238E27FC236}">
                  <a16:creationId xmlns:a16="http://schemas.microsoft.com/office/drawing/2014/main" id="{C672703D-DD94-DEE2-818C-177C63C9A8C4}"/>
                </a:ext>
              </a:extLst>
            </p:cNvPr>
            <p:cNvSpPr/>
            <p:nvPr/>
          </p:nvSpPr>
          <p:spPr bwMode="auto">
            <a:xfrm>
              <a:off x="6288089" y="2292351"/>
              <a:ext cx="84138" cy="42863"/>
            </a:xfrm>
            <a:custGeom>
              <a:avLst/>
              <a:gdLst>
                <a:gd name="T0" fmla="*/ 12 w 18"/>
                <a:gd name="T1" fmla="*/ 9 h 9"/>
                <a:gd name="T2" fmla="*/ 1 w 18"/>
                <a:gd name="T3" fmla="*/ 3 h 9"/>
                <a:gd name="T4" fmla="*/ 1 w 18"/>
                <a:gd name="T5" fmla="*/ 3 h 9"/>
                <a:gd name="T6" fmla="*/ 1 w 18"/>
                <a:gd name="T7" fmla="*/ 0 h 9"/>
                <a:gd name="T8" fmla="*/ 1 w 18"/>
                <a:gd name="T9" fmla="*/ 0 h 9"/>
                <a:gd name="T10" fmla="*/ 4 w 18"/>
                <a:gd name="T11" fmla="*/ 0 h 9"/>
                <a:gd name="T12" fmla="*/ 4 w 18"/>
                <a:gd name="T13" fmla="*/ 0 h 9"/>
                <a:gd name="T14" fmla="*/ 12 w 18"/>
                <a:gd name="T15" fmla="*/ 5 h 9"/>
                <a:gd name="T16" fmla="*/ 12 w 18"/>
                <a:gd name="T17" fmla="*/ 5 h 9"/>
                <a:gd name="T18" fmla="*/ 14 w 18"/>
                <a:gd name="T19" fmla="*/ 4 h 9"/>
                <a:gd name="T20" fmla="*/ 14 w 18"/>
                <a:gd name="T21" fmla="*/ 4 h 9"/>
                <a:gd name="T22" fmla="*/ 17 w 18"/>
                <a:gd name="T23" fmla="*/ 5 h 9"/>
                <a:gd name="T24" fmla="*/ 17 w 18"/>
                <a:gd name="T25" fmla="*/ 5 h 9"/>
                <a:gd name="T26" fmla="*/ 17 w 18"/>
                <a:gd name="T27" fmla="*/ 8 h 9"/>
                <a:gd name="T28" fmla="*/ 17 w 18"/>
                <a:gd name="T29" fmla="*/ 8 h 9"/>
                <a:gd name="T30" fmla="*/ 12 w 18"/>
                <a:gd name="T31" fmla="*/ 9 h 9"/>
                <a:gd name="T32" fmla="*/ 12 w 18"/>
                <a:gd name="T33" fmla="*/ 9 h 9"/>
                <a:gd name="T34" fmla="*/ 12 w 18"/>
                <a:gd name="T3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" h="9">
                  <a:moveTo>
                    <a:pt x="12" y="9"/>
                  </a:moveTo>
                  <a:cubicBezTo>
                    <a:pt x="8" y="9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3"/>
                    <a:pt x="10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4" y="5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7" y="4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6"/>
                    <a:pt x="18" y="7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5" y="9"/>
                    <a:pt x="14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8" name="Freeform 97">
              <a:extLst>
                <a:ext uri="{FF2B5EF4-FFF2-40B4-BE49-F238E27FC236}">
                  <a16:creationId xmlns:a16="http://schemas.microsoft.com/office/drawing/2014/main" id="{E6EA20D2-EB24-297E-4F55-6F85F1160C16}"/>
                </a:ext>
              </a:extLst>
            </p:cNvPr>
            <p:cNvSpPr/>
            <p:nvPr/>
          </p:nvSpPr>
          <p:spPr bwMode="auto">
            <a:xfrm>
              <a:off x="6302376" y="2251076"/>
              <a:ext cx="22225" cy="31750"/>
            </a:xfrm>
            <a:custGeom>
              <a:avLst/>
              <a:gdLst>
                <a:gd name="T0" fmla="*/ 1 w 5"/>
                <a:gd name="T1" fmla="*/ 5 h 7"/>
                <a:gd name="T2" fmla="*/ 0 w 5"/>
                <a:gd name="T3" fmla="*/ 2 h 7"/>
                <a:gd name="T4" fmla="*/ 0 w 5"/>
                <a:gd name="T5" fmla="*/ 2 h 7"/>
                <a:gd name="T6" fmla="*/ 2 w 5"/>
                <a:gd name="T7" fmla="*/ 0 h 7"/>
                <a:gd name="T8" fmla="*/ 2 w 5"/>
                <a:gd name="T9" fmla="*/ 0 h 7"/>
                <a:gd name="T10" fmla="*/ 4 w 5"/>
                <a:gd name="T11" fmla="*/ 1 h 7"/>
                <a:gd name="T12" fmla="*/ 4 w 5"/>
                <a:gd name="T13" fmla="*/ 1 h 7"/>
                <a:gd name="T14" fmla="*/ 5 w 5"/>
                <a:gd name="T15" fmla="*/ 5 h 7"/>
                <a:gd name="T16" fmla="*/ 5 w 5"/>
                <a:gd name="T17" fmla="*/ 5 h 7"/>
                <a:gd name="T18" fmla="*/ 5 w 5"/>
                <a:gd name="T19" fmla="*/ 5 h 7"/>
                <a:gd name="T20" fmla="*/ 3 w 5"/>
                <a:gd name="T21" fmla="*/ 7 h 7"/>
                <a:gd name="T22" fmla="*/ 3 w 5"/>
                <a:gd name="T23" fmla="*/ 7 h 7"/>
                <a:gd name="T24" fmla="*/ 3 w 5"/>
                <a:gd name="T25" fmla="*/ 7 h 7"/>
                <a:gd name="T26" fmla="*/ 3 w 5"/>
                <a:gd name="T27" fmla="*/ 7 h 7"/>
                <a:gd name="T28" fmla="*/ 1 w 5"/>
                <a:gd name="T2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7">
                  <a:moveTo>
                    <a:pt x="1" y="5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5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1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9" name="Freeform 98">
              <a:extLst>
                <a:ext uri="{FF2B5EF4-FFF2-40B4-BE49-F238E27FC236}">
                  <a16:creationId xmlns:a16="http://schemas.microsoft.com/office/drawing/2014/main" id="{50955AED-38C7-16C2-DF76-18E9CC3AE858}"/>
                </a:ext>
              </a:extLst>
            </p:cNvPr>
            <p:cNvSpPr/>
            <p:nvPr/>
          </p:nvSpPr>
          <p:spPr bwMode="auto">
            <a:xfrm>
              <a:off x="6353176" y="2251076"/>
              <a:ext cx="28575" cy="19050"/>
            </a:xfrm>
            <a:custGeom>
              <a:avLst/>
              <a:gdLst>
                <a:gd name="T0" fmla="*/ 0 w 6"/>
                <a:gd name="T1" fmla="*/ 3 h 4"/>
                <a:gd name="T2" fmla="*/ 2 w 6"/>
                <a:gd name="T3" fmla="*/ 0 h 4"/>
                <a:gd name="T4" fmla="*/ 2 w 6"/>
                <a:gd name="T5" fmla="*/ 0 h 4"/>
                <a:gd name="T6" fmla="*/ 4 w 6"/>
                <a:gd name="T7" fmla="*/ 0 h 4"/>
                <a:gd name="T8" fmla="*/ 4 w 6"/>
                <a:gd name="T9" fmla="*/ 0 h 4"/>
                <a:gd name="T10" fmla="*/ 6 w 6"/>
                <a:gd name="T11" fmla="*/ 2 h 4"/>
                <a:gd name="T12" fmla="*/ 6 w 6"/>
                <a:gd name="T13" fmla="*/ 2 h 4"/>
                <a:gd name="T14" fmla="*/ 4 w 6"/>
                <a:gd name="T15" fmla="*/ 4 h 4"/>
                <a:gd name="T16" fmla="*/ 4 w 6"/>
                <a:gd name="T17" fmla="*/ 4 h 4"/>
                <a:gd name="T18" fmla="*/ 2 w 6"/>
                <a:gd name="T19" fmla="*/ 4 h 4"/>
                <a:gd name="T20" fmla="*/ 2 w 6"/>
                <a:gd name="T21" fmla="*/ 4 h 4"/>
                <a:gd name="T22" fmla="*/ 2 w 6"/>
                <a:gd name="T23" fmla="*/ 4 h 4"/>
                <a:gd name="T24" fmla="*/ 2 w 6"/>
                <a:gd name="T25" fmla="*/ 4 h 4"/>
                <a:gd name="T26" fmla="*/ 2 w 6"/>
                <a:gd name="T27" fmla="*/ 4 h 4"/>
                <a:gd name="T28" fmla="*/ 0 w 6"/>
                <a:gd name="T2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0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0" name="Freeform 99">
              <a:extLst>
                <a:ext uri="{FF2B5EF4-FFF2-40B4-BE49-F238E27FC236}">
                  <a16:creationId xmlns:a16="http://schemas.microsoft.com/office/drawing/2014/main" id="{378E6686-64EA-F473-979E-5C6D963849AE}"/>
                </a:ext>
              </a:extLst>
            </p:cNvPr>
            <p:cNvSpPr/>
            <p:nvPr/>
          </p:nvSpPr>
          <p:spPr bwMode="auto">
            <a:xfrm>
              <a:off x="6207126" y="2133601"/>
              <a:ext cx="150813" cy="107950"/>
            </a:xfrm>
            <a:custGeom>
              <a:avLst/>
              <a:gdLst>
                <a:gd name="T0" fmla="*/ 0 w 32"/>
                <a:gd name="T1" fmla="*/ 13 h 23"/>
                <a:gd name="T2" fmla="*/ 1 w 32"/>
                <a:gd name="T3" fmla="*/ 11 h 23"/>
                <a:gd name="T4" fmla="*/ 3 w 32"/>
                <a:gd name="T5" fmla="*/ 11 h 23"/>
                <a:gd name="T6" fmla="*/ 7 w 32"/>
                <a:gd name="T7" fmla="*/ 13 h 23"/>
                <a:gd name="T8" fmla="*/ 7 w 32"/>
                <a:gd name="T9" fmla="*/ 11 h 23"/>
                <a:gd name="T10" fmla="*/ 7 w 32"/>
                <a:gd name="T11" fmla="*/ 9 h 23"/>
                <a:gd name="T12" fmla="*/ 10 w 32"/>
                <a:gd name="T13" fmla="*/ 8 h 23"/>
                <a:gd name="T14" fmla="*/ 16 w 32"/>
                <a:gd name="T15" fmla="*/ 11 h 23"/>
                <a:gd name="T16" fmla="*/ 15 w 32"/>
                <a:gd name="T17" fmla="*/ 3 h 23"/>
                <a:gd name="T18" fmla="*/ 16 w 32"/>
                <a:gd name="T19" fmla="*/ 1 h 23"/>
                <a:gd name="T20" fmla="*/ 18 w 32"/>
                <a:gd name="T21" fmla="*/ 0 h 23"/>
                <a:gd name="T22" fmla="*/ 26 w 32"/>
                <a:gd name="T23" fmla="*/ 8 h 23"/>
                <a:gd name="T24" fmla="*/ 28 w 32"/>
                <a:gd name="T25" fmla="*/ 7 h 23"/>
                <a:gd name="T26" fmla="*/ 29 w 32"/>
                <a:gd name="T27" fmla="*/ 8 h 23"/>
                <a:gd name="T28" fmla="*/ 30 w 32"/>
                <a:gd name="T29" fmla="*/ 9 h 23"/>
                <a:gd name="T30" fmla="*/ 30 w 32"/>
                <a:gd name="T31" fmla="*/ 9 h 23"/>
                <a:gd name="T32" fmla="*/ 30 w 32"/>
                <a:gd name="T33" fmla="*/ 9 h 23"/>
                <a:gd name="T34" fmla="*/ 30 w 32"/>
                <a:gd name="T35" fmla="*/ 9 h 23"/>
                <a:gd name="T36" fmla="*/ 30 w 32"/>
                <a:gd name="T37" fmla="*/ 10 h 23"/>
                <a:gd name="T38" fmla="*/ 30 w 32"/>
                <a:gd name="T39" fmla="*/ 12 h 23"/>
                <a:gd name="T40" fmla="*/ 31 w 32"/>
                <a:gd name="T41" fmla="*/ 16 h 23"/>
                <a:gd name="T42" fmla="*/ 31 w 32"/>
                <a:gd name="T43" fmla="*/ 18 h 23"/>
                <a:gd name="T44" fmla="*/ 28 w 32"/>
                <a:gd name="T45" fmla="*/ 18 h 23"/>
                <a:gd name="T46" fmla="*/ 19 w 32"/>
                <a:gd name="T47" fmla="*/ 6 h 23"/>
                <a:gd name="T48" fmla="*/ 21 w 32"/>
                <a:gd name="T49" fmla="*/ 13 h 23"/>
                <a:gd name="T50" fmla="*/ 21 w 32"/>
                <a:gd name="T51" fmla="*/ 16 h 23"/>
                <a:gd name="T52" fmla="*/ 18 w 32"/>
                <a:gd name="T53" fmla="*/ 16 h 23"/>
                <a:gd name="T54" fmla="*/ 12 w 32"/>
                <a:gd name="T55" fmla="*/ 13 h 23"/>
                <a:gd name="T56" fmla="*/ 13 w 32"/>
                <a:gd name="T57" fmla="*/ 17 h 23"/>
                <a:gd name="T58" fmla="*/ 12 w 32"/>
                <a:gd name="T59" fmla="*/ 20 h 23"/>
                <a:gd name="T60" fmla="*/ 10 w 32"/>
                <a:gd name="T61" fmla="*/ 20 h 23"/>
                <a:gd name="T62" fmla="*/ 5 w 32"/>
                <a:gd name="T63" fmla="*/ 16 h 23"/>
                <a:gd name="T64" fmla="*/ 6 w 32"/>
                <a:gd name="T65" fmla="*/ 20 h 23"/>
                <a:gd name="T66" fmla="*/ 5 w 32"/>
                <a:gd name="T67" fmla="*/ 23 h 23"/>
                <a:gd name="T68" fmla="*/ 4 w 32"/>
                <a:gd name="T69" fmla="*/ 23 h 23"/>
                <a:gd name="T70" fmla="*/ 2 w 32"/>
                <a:gd name="T71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" h="23">
                  <a:moveTo>
                    <a:pt x="2" y="22"/>
                  </a:moveTo>
                  <a:cubicBezTo>
                    <a:pt x="1" y="19"/>
                    <a:pt x="0" y="15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2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2"/>
                    <a:pt x="6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8"/>
                    <a:pt x="9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9"/>
                    <a:pt x="13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8"/>
                    <a:pt x="15" y="5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2"/>
                    <a:pt x="24" y="5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8"/>
                    <a:pt x="27" y="8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0" y="8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1"/>
                    <a:pt x="30" y="11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3"/>
                    <a:pt x="31" y="15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6"/>
                    <a:pt x="32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0" y="19"/>
                    <a:pt x="29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5" y="14"/>
                    <a:pt x="23" y="9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9"/>
                    <a:pt x="20" y="11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4"/>
                    <a:pt x="21" y="15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19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5"/>
                    <a:pt x="14" y="14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5"/>
                    <a:pt x="12" y="16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8"/>
                    <a:pt x="13" y="19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18"/>
                    <a:pt x="6" y="17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8"/>
                    <a:pt x="5" y="19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1"/>
                    <a:pt x="6" y="22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3" y="23"/>
                    <a:pt x="3" y="23"/>
                    <a:pt x="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1" name="Freeform 100">
              <a:extLst>
                <a:ext uri="{FF2B5EF4-FFF2-40B4-BE49-F238E27FC236}">
                  <a16:creationId xmlns:a16="http://schemas.microsoft.com/office/drawing/2014/main" id="{732FB489-2BAA-8571-A20B-DE6703EB5B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3126" y="2114551"/>
              <a:ext cx="198438" cy="201613"/>
            </a:xfrm>
            <a:custGeom>
              <a:avLst/>
              <a:gdLst>
                <a:gd name="T0" fmla="*/ 22 w 42"/>
                <a:gd name="T1" fmla="*/ 43 h 43"/>
                <a:gd name="T2" fmla="*/ 0 w 42"/>
                <a:gd name="T3" fmla="*/ 20 h 43"/>
                <a:gd name="T4" fmla="*/ 0 w 42"/>
                <a:gd name="T5" fmla="*/ 20 h 43"/>
                <a:gd name="T6" fmla="*/ 13 w 42"/>
                <a:gd name="T7" fmla="*/ 0 h 43"/>
                <a:gd name="T8" fmla="*/ 13 w 42"/>
                <a:gd name="T9" fmla="*/ 0 h 43"/>
                <a:gd name="T10" fmla="*/ 19 w 42"/>
                <a:gd name="T11" fmla="*/ 1 h 43"/>
                <a:gd name="T12" fmla="*/ 19 w 42"/>
                <a:gd name="T13" fmla="*/ 1 h 43"/>
                <a:gd name="T14" fmla="*/ 42 w 42"/>
                <a:gd name="T15" fmla="*/ 28 h 43"/>
                <a:gd name="T16" fmla="*/ 42 w 42"/>
                <a:gd name="T17" fmla="*/ 28 h 43"/>
                <a:gd name="T18" fmla="*/ 37 w 42"/>
                <a:gd name="T19" fmla="*/ 38 h 43"/>
                <a:gd name="T20" fmla="*/ 37 w 42"/>
                <a:gd name="T21" fmla="*/ 38 h 43"/>
                <a:gd name="T22" fmla="*/ 24 w 42"/>
                <a:gd name="T23" fmla="*/ 43 h 43"/>
                <a:gd name="T24" fmla="*/ 24 w 42"/>
                <a:gd name="T25" fmla="*/ 43 h 43"/>
                <a:gd name="T26" fmla="*/ 22 w 42"/>
                <a:gd name="T27" fmla="*/ 43 h 43"/>
                <a:gd name="T28" fmla="*/ 7 w 42"/>
                <a:gd name="T29" fmla="*/ 8 h 43"/>
                <a:gd name="T30" fmla="*/ 4 w 42"/>
                <a:gd name="T31" fmla="*/ 20 h 43"/>
                <a:gd name="T32" fmla="*/ 4 w 42"/>
                <a:gd name="T33" fmla="*/ 20 h 43"/>
                <a:gd name="T34" fmla="*/ 22 w 42"/>
                <a:gd name="T35" fmla="*/ 39 h 43"/>
                <a:gd name="T36" fmla="*/ 22 w 42"/>
                <a:gd name="T37" fmla="*/ 39 h 43"/>
                <a:gd name="T38" fmla="*/ 24 w 42"/>
                <a:gd name="T39" fmla="*/ 39 h 43"/>
                <a:gd name="T40" fmla="*/ 24 w 42"/>
                <a:gd name="T41" fmla="*/ 39 h 43"/>
                <a:gd name="T42" fmla="*/ 38 w 42"/>
                <a:gd name="T43" fmla="*/ 28 h 43"/>
                <a:gd name="T44" fmla="*/ 38 w 42"/>
                <a:gd name="T45" fmla="*/ 28 h 43"/>
                <a:gd name="T46" fmla="*/ 30 w 42"/>
                <a:gd name="T47" fmla="*/ 12 h 43"/>
                <a:gd name="T48" fmla="*/ 30 w 42"/>
                <a:gd name="T49" fmla="*/ 12 h 43"/>
                <a:gd name="T50" fmla="*/ 19 w 42"/>
                <a:gd name="T51" fmla="*/ 6 h 43"/>
                <a:gd name="T52" fmla="*/ 19 w 42"/>
                <a:gd name="T53" fmla="*/ 6 h 43"/>
                <a:gd name="T54" fmla="*/ 17 w 42"/>
                <a:gd name="T55" fmla="*/ 5 h 43"/>
                <a:gd name="T56" fmla="*/ 17 w 42"/>
                <a:gd name="T57" fmla="*/ 5 h 43"/>
                <a:gd name="T58" fmla="*/ 17 w 42"/>
                <a:gd name="T59" fmla="*/ 5 h 43"/>
                <a:gd name="T60" fmla="*/ 17 w 42"/>
                <a:gd name="T61" fmla="*/ 5 h 43"/>
                <a:gd name="T62" fmla="*/ 12 w 42"/>
                <a:gd name="T63" fmla="*/ 5 h 43"/>
                <a:gd name="T64" fmla="*/ 12 w 42"/>
                <a:gd name="T65" fmla="*/ 5 h 43"/>
                <a:gd name="T66" fmla="*/ 11 w 42"/>
                <a:gd name="T67" fmla="*/ 5 h 43"/>
                <a:gd name="T68" fmla="*/ 11 w 42"/>
                <a:gd name="T69" fmla="*/ 5 h 43"/>
                <a:gd name="T70" fmla="*/ 11 w 42"/>
                <a:gd name="T71" fmla="*/ 4 h 43"/>
                <a:gd name="T72" fmla="*/ 11 w 42"/>
                <a:gd name="T73" fmla="*/ 4 h 43"/>
                <a:gd name="T74" fmla="*/ 7 w 42"/>
                <a:gd name="T75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43">
                  <a:moveTo>
                    <a:pt x="22" y="43"/>
                  </a:moveTo>
                  <a:cubicBezTo>
                    <a:pt x="6" y="42"/>
                    <a:pt x="0" y="3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5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32" y="5"/>
                    <a:pt x="41" y="17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32"/>
                    <a:pt x="40" y="36"/>
                    <a:pt x="37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4" y="41"/>
                    <a:pt x="30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3" y="43"/>
                    <a:pt x="23" y="43"/>
                    <a:pt x="22" y="43"/>
                  </a:cubicBezTo>
                  <a:close/>
                  <a:moveTo>
                    <a:pt x="7" y="8"/>
                  </a:moveTo>
                  <a:cubicBezTo>
                    <a:pt x="5" y="11"/>
                    <a:pt x="4" y="16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9"/>
                    <a:pt x="9" y="38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34" y="39"/>
                    <a:pt x="37" y="34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3"/>
                    <a:pt x="35" y="17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7" y="9"/>
                    <a:pt x="24" y="7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8" y="6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5" y="5"/>
                    <a:pt x="14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9" y="5"/>
                    <a:pt x="8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2" name="Freeform 101">
              <a:extLst>
                <a:ext uri="{FF2B5EF4-FFF2-40B4-BE49-F238E27FC236}">
                  <a16:creationId xmlns:a16="http://schemas.microsoft.com/office/drawing/2014/main" id="{C1708450-1314-F244-8B7D-2567C19127E5}"/>
                </a:ext>
              </a:extLst>
            </p:cNvPr>
            <p:cNvSpPr/>
            <p:nvPr/>
          </p:nvSpPr>
          <p:spPr bwMode="auto">
            <a:xfrm>
              <a:off x="5995989" y="2227263"/>
              <a:ext cx="98425" cy="46038"/>
            </a:xfrm>
            <a:custGeom>
              <a:avLst/>
              <a:gdLst>
                <a:gd name="T0" fmla="*/ 13 w 21"/>
                <a:gd name="T1" fmla="*/ 10 h 10"/>
                <a:gd name="T2" fmla="*/ 1 w 21"/>
                <a:gd name="T3" fmla="*/ 3 h 10"/>
                <a:gd name="T4" fmla="*/ 1 w 21"/>
                <a:gd name="T5" fmla="*/ 3 h 10"/>
                <a:gd name="T6" fmla="*/ 1 w 21"/>
                <a:gd name="T7" fmla="*/ 0 h 10"/>
                <a:gd name="T8" fmla="*/ 1 w 21"/>
                <a:gd name="T9" fmla="*/ 0 h 10"/>
                <a:gd name="T10" fmla="*/ 4 w 21"/>
                <a:gd name="T11" fmla="*/ 0 h 10"/>
                <a:gd name="T12" fmla="*/ 4 w 21"/>
                <a:gd name="T13" fmla="*/ 0 h 10"/>
                <a:gd name="T14" fmla="*/ 13 w 21"/>
                <a:gd name="T15" fmla="*/ 6 h 10"/>
                <a:gd name="T16" fmla="*/ 13 w 21"/>
                <a:gd name="T17" fmla="*/ 6 h 10"/>
                <a:gd name="T18" fmla="*/ 17 w 21"/>
                <a:gd name="T19" fmla="*/ 3 h 10"/>
                <a:gd name="T20" fmla="*/ 17 w 21"/>
                <a:gd name="T21" fmla="*/ 3 h 10"/>
                <a:gd name="T22" fmla="*/ 20 w 21"/>
                <a:gd name="T23" fmla="*/ 2 h 10"/>
                <a:gd name="T24" fmla="*/ 20 w 21"/>
                <a:gd name="T25" fmla="*/ 2 h 10"/>
                <a:gd name="T26" fmla="*/ 21 w 21"/>
                <a:gd name="T27" fmla="*/ 5 h 10"/>
                <a:gd name="T28" fmla="*/ 21 w 21"/>
                <a:gd name="T29" fmla="*/ 5 h 10"/>
                <a:gd name="T30" fmla="*/ 13 w 21"/>
                <a:gd name="T31" fmla="*/ 10 h 10"/>
                <a:gd name="T32" fmla="*/ 13 w 21"/>
                <a:gd name="T33" fmla="*/ 10 h 10"/>
                <a:gd name="T34" fmla="*/ 13 w 21"/>
                <a:gd name="T3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" h="10">
                  <a:moveTo>
                    <a:pt x="13" y="10"/>
                  </a:moveTo>
                  <a:cubicBezTo>
                    <a:pt x="8" y="10"/>
                    <a:pt x="4" y="6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3"/>
                    <a:pt x="11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6"/>
                    <a:pt x="16" y="5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3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9" y="8"/>
                    <a:pt x="16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3" name="Freeform 102">
              <a:extLst>
                <a:ext uri="{FF2B5EF4-FFF2-40B4-BE49-F238E27FC236}">
                  <a16:creationId xmlns:a16="http://schemas.microsoft.com/office/drawing/2014/main" id="{1AC0D713-B562-A62E-0701-005F71CD9A98}"/>
                </a:ext>
              </a:extLst>
            </p:cNvPr>
            <p:cNvSpPr/>
            <p:nvPr/>
          </p:nvSpPr>
          <p:spPr bwMode="auto">
            <a:xfrm>
              <a:off x="6000751" y="2184401"/>
              <a:ext cx="28575" cy="23813"/>
            </a:xfrm>
            <a:custGeom>
              <a:avLst/>
              <a:gdLst>
                <a:gd name="T0" fmla="*/ 3 w 6"/>
                <a:gd name="T1" fmla="*/ 4 h 5"/>
                <a:gd name="T2" fmla="*/ 1 w 6"/>
                <a:gd name="T3" fmla="*/ 2 h 5"/>
                <a:gd name="T4" fmla="*/ 1 w 6"/>
                <a:gd name="T5" fmla="*/ 2 h 5"/>
                <a:gd name="T6" fmla="*/ 2 w 6"/>
                <a:gd name="T7" fmla="*/ 0 h 5"/>
                <a:gd name="T8" fmla="*/ 2 w 6"/>
                <a:gd name="T9" fmla="*/ 0 h 5"/>
                <a:gd name="T10" fmla="*/ 3 w 6"/>
                <a:gd name="T11" fmla="*/ 0 h 5"/>
                <a:gd name="T12" fmla="*/ 3 w 6"/>
                <a:gd name="T13" fmla="*/ 0 h 5"/>
                <a:gd name="T14" fmla="*/ 6 w 6"/>
                <a:gd name="T15" fmla="*/ 1 h 5"/>
                <a:gd name="T16" fmla="*/ 6 w 6"/>
                <a:gd name="T17" fmla="*/ 1 h 5"/>
                <a:gd name="T18" fmla="*/ 6 w 6"/>
                <a:gd name="T19" fmla="*/ 3 h 5"/>
                <a:gd name="T20" fmla="*/ 6 w 6"/>
                <a:gd name="T21" fmla="*/ 3 h 5"/>
                <a:gd name="T22" fmla="*/ 6 w 6"/>
                <a:gd name="T23" fmla="*/ 3 h 5"/>
                <a:gd name="T24" fmla="*/ 6 w 6"/>
                <a:gd name="T25" fmla="*/ 3 h 5"/>
                <a:gd name="T26" fmla="*/ 4 w 6"/>
                <a:gd name="T27" fmla="*/ 5 h 5"/>
                <a:gd name="T28" fmla="*/ 4 w 6"/>
                <a:gd name="T29" fmla="*/ 5 h 5"/>
                <a:gd name="T30" fmla="*/ 3 w 6"/>
                <a:gd name="T3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" h="5">
                  <a:moveTo>
                    <a:pt x="3" y="4"/>
                  </a:moveTo>
                  <a:cubicBezTo>
                    <a:pt x="2" y="4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5"/>
                    <a:pt x="6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4" name="Freeform 103">
              <a:extLst>
                <a:ext uri="{FF2B5EF4-FFF2-40B4-BE49-F238E27FC236}">
                  <a16:creationId xmlns:a16="http://schemas.microsoft.com/office/drawing/2014/main" id="{E7576DAD-2792-8323-2D3D-EF90249EE401}"/>
                </a:ext>
              </a:extLst>
            </p:cNvPr>
            <p:cNvSpPr/>
            <p:nvPr/>
          </p:nvSpPr>
          <p:spPr bwMode="auto">
            <a:xfrm>
              <a:off x="6053139" y="2184401"/>
              <a:ext cx="26988" cy="23813"/>
            </a:xfrm>
            <a:custGeom>
              <a:avLst/>
              <a:gdLst>
                <a:gd name="T0" fmla="*/ 0 w 6"/>
                <a:gd name="T1" fmla="*/ 3 h 5"/>
                <a:gd name="T2" fmla="*/ 2 w 6"/>
                <a:gd name="T3" fmla="*/ 1 h 5"/>
                <a:gd name="T4" fmla="*/ 2 w 6"/>
                <a:gd name="T5" fmla="*/ 1 h 5"/>
                <a:gd name="T6" fmla="*/ 4 w 6"/>
                <a:gd name="T7" fmla="*/ 0 h 5"/>
                <a:gd name="T8" fmla="*/ 4 w 6"/>
                <a:gd name="T9" fmla="*/ 0 h 5"/>
                <a:gd name="T10" fmla="*/ 4 w 6"/>
                <a:gd name="T11" fmla="*/ 0 h 5"/>
                <a:gd name="T12" fmla="*/ 6 w 6"/>
                <a:gd name="T13" fmla="*/ 2 h 5"/>
                <a:gd name="T14" fmla="*/ 6 w 6"/>
                <a:gd name="T15" fmla="*/ 2 h 5"/>
                <a:gd name="T16" fmla="*/ 4 w 6"/>
                <a:gd name="T17" fmla="*/ 4 h 5"/>
                <a:gd name="T18" fmla="*/ 4 w 6"/>
                <a:gd name="T19" fmla="*/ 4 h 5"/>
                <a:gd name="T20" fmla="*/ 3 w 6"/>
                <a:gd name="T21" fmla="*/ 5 h 5"/>
                <a:gd name="T22" fmla="*/ 3 w 6"/>
                <a:gd name="T23" fmla="*/ 5 h 5"/>
                <a:gd name="T24" fmla="*/ 2 w 6"/>
                <a:gd name="T25" fmla="*/ 5 h 5"/>
                <a:gd name="T26" fmla="*/ 2 w 6"/>
                <a:gd name="T27" fmla="*/ 5 h 5"/>
                <a:gd name="T28" fmla="*/ 0 w 6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5">
                  <a:moveTo>
                    <a:pt x="0" y="3"/>
                  </a:moveTo>
                  <a:cubicBezTo>
                    <a:pt x="0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5" name="Freeform 104">
              <a:extLst>
                <a:ext uri="{FF2B5EF4-FFF2-40B4-BE49-F238E27FC236}">
                  <a16:creationId xmlns:a16="http://schemas.microsoft.com/office/drawing/2014/main" id="{954DF978-93FC-2825-078E-81EE2C63772B}"/>
                </a:ext>
              </a:extLst>
            </p:cNvPr>
            <p:cNvSpPr/>
            <p:nvPr/>
          </p:nvSpPr>
          <p:spPr bwMode="auto">
            <a:xfrm>
              <a:off x="5995989" y="2024063"/>
              <a:ext cx="117475" cy="119063"/>
            </a:xfrm>
            <a:custGeom>
              <a:avLst/>
              <a:gdLst>
                <a:gd name="T0" fmla="*/ 5 w 25"/>
                <a:gd name="T1" fmla="*/ 25 h 25"/>
                <a:gd name="T2" fmla="*/ 0 w 25"/>
                <a:gd name="T3" fmla="*/ 17 h 25"/>
                <a:gd name="T4" fmla="*/ 0 w 25"/>
                <a:gd name="T5" fmla="*/ 17 h 25"/>
                <a:gd name="T6" fmla="*/ 5 w 25"/>
                <a:gd name="T7" fmla="*/ 9 h 25"/>
                <a:gd name="T8" fmla="*/ 5 w 25"/>
                <a:gd name="T9" fmla="*/ 9 h 25"/>
                <a:gd name="T10" fmla="*/ 8 w 25"/>
                <a:gd name="T11" fmla="*/ 9 h 25"/>
                <a:gd name="T12" fmla="*/ 8 w 25"/>
                <a:gd name="T13" fmla="*/ 9 h 25"/>
                <a:gd name="T14" fmla="*/ 10 w 25"/>
                <a:gd name="T15" fmla="*/ 11 h 25"/>
                <a:gd name="T16" fmla="*/ 10 w 25"/>
                <a:gd name="T17" fmla="*/ 11 h 25"/>
                <a:gd name="T18" fmla="*/ 18 w 25"/>
                <a:gd name="T19" fmla="*/ 1 h 25"/>
                <a:gd name="T20" fmla="*/ 18 w 25"/>
                <a:gd name="T21" fmla="*/ 1 h 25"/>
                <a:gd name="T22" fmla="*/ 20 w 25"/>
                <a:gd name="T23" fmla="*/ 1 h 25"/>
                <a:gd name="T24" fmla="*/ 20 w 25"/>
                <a:gd name="T25" fmla="*/ 1 h 25"/>
                <a:gd name="T26" fmla="*/ 25 w 25"/>
                <a:gd name="T27" fmla="*/ 11 h 25"/>
                <a:gd name="T28" fmla="*/ 25 w 25"/>
                <a:gd name="T29" fmla="*/ 11 h 25"/>
                <a:gd name="T30" fmla="*/ 23 w 25"/>
                <a:gd name="T31" fmla="*/ 13 h 25"/>
                <a:gd name="T32" fmla="*/ 23 w 25"/>
                <a:gd name="T33" fmla="*/ 13 h 25"/>
                <a:gd name="T34" fmla="*/ 21 w 25"/>
                <a:gd name="T35" fmla="*/ 11 h 25"/>
                <a:gd name="T36" fmla="*/ 21 w 25"/>
                <a:gd name="T37" fmla="*/ 11 h 25"/>
                <a:gd name="T38" fmla="*/ 18 w 25"/>
                <a:gd name="T39" fmla="*/ 5 h 25"/>
                <a:gd name="T40" fmla="*/ 18 w 25"/>
                <a:gd name="T41" fmla="*/ 5 h 25"/>
                <a:gd name="T42" fmla="*/ 14 w 25"/>
                <a:gd name="T43" fmla="*/ 12 h 25"/>
                <a:gd name="T44" fmla="*/ 14 w 25"/>
                <a:gd name="T45" fmla="*/ 12 h 25"/>
                <a:gd name="T46" fmla="*/ 14 w 25"/>
                <a:gd name="T47" fmla="*/ 15 h 25"/>
                <a:gd name="T48" fmla="*/ 14 w 25"/>
                <a:gd name="T49" fmla="*/ 15 h 25"/>
                <a:gd name="T50" fmla="*/ 13 w 25"/>
                <a:gd name="T51" fmla="*/ 17 h 25"/>
                <a:gd name="T52" fmla="*/ 13 w 25"/>
                <a:gd name="T53" fmla="*/ 17 h 25"/>
                <a:gd name="T54" fmla="*/ 10 w 25"/>
                <a:gd name="T55" fmla="*/ 16 h 25"/>
                <a:gd name="T56" fmla="*/ 10 w 25"/>
                <a:gd name="T57" fmla="*/ 16 h 25"/>
                <a:gd name="T58" fmla="*/ 6 w 25"/>
                <a:gd name="T59" fmla="*/ 13 h 25"/>
                <a:gd name="T60" fmla="*/ 6 w 25"/>
                <a:gd name="T61" fmla="*/ 13 h 25"/>
                <a:gd name="T62" fmla="*/ 4 w 25"/>
                <a:gd name="T63" fmla="*/ 17 h 25"/>
                <a:gd name="T64" fmla="*/ 4 w 25"/>
                <a:gd name="T65" fmla="*/ 17 h 25"/>
                <a:gd name="T66" fmla="*/ 7 w 25"/>
                <a:gd name="T67" fmla="*/ 21 h 25"/>
                <a:gd name="T68" fmla="*/ 7 w 25"/>
                <a:gd name="T69" fmla="*/ 21 h 25"/>
                <a:gd name="T70" fmla="*/ 8 w 25"/>
                <a:gd name="T71" fmla="*/ 24 h 25"/>
                <a:gd name="T72" fmla="*/ 8 w 25"/>
                <a:gd name="T73" fmla="*/ 24 h 25"/>
                <a:gd name="T74" fmla="*/ 6 w 25"/>
                <a:gd name="T75" fmla="*/ 25 h 25"/>
                <a:gd name="T76" fmla="*/ 6 w 25"/>
                <a:gd name="T77" fmla="*/ 25 h 25"/>
                <a:gd name="T78" fmla="*/ 5 w 25"/>
                <a:gd name="T7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" h="25">
                  <a:moveTo>
                    <a:pt x="5" y="25"/>
                  </a:moveTo>
                  <a:cubicBezTo>
                    <a:pt x="2" y="23"/>
                    <a:pt x="0" y="20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2" y="11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7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6"/>
                    <a:pt x="13" y="2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4"/>
                    <a:pt x="24" y="7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2"/>
                    <a:pt x="24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2" y="13"/>
                    <a:pt x="21" y="12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8"/>
                    <a:pt x="20" y="6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5" y="6"/>
                    <a:pt x="14" y="9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4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7"/>
                    <a:pt x="11" y="17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8" y="15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5"/>
                    <a:pt x="4" y="16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9"/>
                    <a:pt x="5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2"/>
                    <a:pt x="8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5"/>
                    <a:pt x="7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5" y="25"/>
                    <a:pt x="5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6" name="Freeform 105">
              <a:extLst>
                <a:ext uri="{FF2B5EF4-FFF2-40B4-BE49-F238E27FC236}">
                  <a16:creationId xmlns:a16="http://schemas.microsoft.com/office/drawing/2014/main" id="{8E9304A4-7410-A213-A4C3-9054F8C3672A}"/>
                </a:ext>
              </a:extLst>
            </p:cNvPr>
            <p:cNvSpPr/>
            <p:nvPr/>
          </p:nvSpPr>
          <p:spPr bwMode="auto">
            <a:xfrm>
              <a:off x="6057901" y="2062163"/>
              <a:ext cx="107950" cy="93663"/>
            </a:xfrm>
            <a:custGeom>
              <a:avLst/>
              <a:gdLst>
                <a:gd name="T0" fmla="*/ 2 w 23"/>
                <a:gd name="T1" fmla="*/ 20 h 20"/>
                <a:gd name="T2" fmla="*/ 0 w 23"/>
                <a:gd name="T3" fmla="*/ 18 h 20"/>
                <a:gd name="T4" fmla="*/ 0 w 23"/>
                <a:gd name="T5" fmla="*/ 18 h 20"/>
                <a:gd name="T6" fmla="*/ 13 w 23"/>
                <a:gd name="T7" fmla="*/ 6 h 20"/>
                <a:gd name="T8" fmla="*/ 13 w 23"/>
                <a:gd name="T9" fmla="*/ 6 h 20"/>
                <a:gd name="T10" fmla="*/ 14 w 23"/>
                <a:gd name="T11" fmla="*/ 6 h 20"/>
                <a:gd name="T12" fmla="*/ 14 w 23"/>
                <a:gd name="T13" fmla="*/ 6 h 20"/>
                <a:gd name="T14" fmla="*/ 15 w 23"/>
                <a:gd name="T15" fmla="*/ 2 h 20"/>
                <a:gd name="T16" fmla="*/ 15 w 23"/>
                <a:gd name="T17" fmla="*/ 2 h 20"/>
                <a:gd name="T18" fmla="*/ 16 w 23"/>
                <a:gd name="T19" fmla="*/ 0 h 20"/>
                <a:gd name="T20" fmla="*/ 16 w 23"/>
                <a:gd name="T21" fmla="*/ 0 h 20"/>
                <a:gd name="T22" fmla="*/ 18 w 23"/>
                <a:gd name="T23" fmla="*/ 0 h 20"/>
                <a:gd name="T24" fmla="*/ 18 w 23"/>
                <a:gd name="T25" fmla="*/ 0 h 20"/>
                <a:gd name="T26" fmla="*/ 23 w 23"/>
                <a:gd name="T27" fmla="*/ 10 h 20"/>
                <a:gd name="T28" fmla="*/ 23 w 23"/>
                <a:gd name="T29" fmla="*/ 10 h 20"/>
                <a:gd name="T30" fmla="*/ 21 w 23"/>
                <a:gd name="T31" fmla="*/ 13 h 20"/>
                <a:gd name="T32" fmla="*/ 21 w 23"/>
                <a:gd name="T33" fmla="*/ 13 h 20"/>
                <a:gd name="T34" fmla="*/ 19 w 23"/>
                <a:gd name="T35" fmla="*/ 11 h 20"/>
                <a:gd name="T36" fmla="*/ 19 w 23"/>
                <a:gd name="T37" fmla="*/ 11 h 20"/>
                <a:gd name="T38" fmla="*/ 18 w 23"/>
                <a:gd name="T39" fmla="*/ 7 h 20"/>
                <a:gd name="T40" fmla="*/ 18 w 23"/>
                <a:gd name="T41" fmla="*/ 7 h 20"/>
                <a:gd name="T42" fmla="*/ 17 w 23"/>
                <a:gd name="T43" fmla="*/ 11 h 20"/>
                <a:gd name="T44" fmla="*/ 17 w 23"/>
                <a:gd name="T45" fmla="*/ 11 h 20"/>
                <a:gd name="T46" fmla="*/ 17 w 23"/>
                <a:gd name="T47" fmla="*/ 11 h 20"/>
                <a:gd name="T48" fmla="*/ 17 w 23"/>
                <a:gd name="T49" fmla="*/ 11 h 20"/>
                <a:gd name="T50" fmla="*/ 16 w 23"/>
                <a:gd name="T51" fmla="*/ 13 h 20"/>
                <a:gd name="T52" fmla="*/ 16 w 23"/>
                <a:gd name="T53" fmla="*/ 13 h 20"/>
                <a:gd name="T54" fmla="*/ 14 w 23"/>
                <a:gd name="T55" fmla="*/ 12 h 20"/>
                <a:gd name="T56" fmla="*/ 14 w 23"/>
                <a:gd name="T57" fmla="*/ 12 h 20"/>
                <a:gd name="T58" fmla="*/ 12 w 23"/>
                <a:gd name="T59" fmla="*/ 10 h 20"/>
                <a:gd name="T60" fmla="*/ 12 w 23"/>
                <a:gd name="T61" fmla="*/ 10 h 20"/>
                <a:gd name="T62" fmla="*/ 4 w 23"/>
                <a:gd name="T63" fmla="*/ 18 h 20"/>
                <a:gd name="T64" fmla="*/ 4 w 23"/>
                <a:gd name="T65" fmla="*/ 18 h 20"/>
                <a:gd name="T66" fmla="*/ 4 w 23"/>
                <a:gd name="T67" fmla="*/ 18 h 20"/>
                <a:gd name="T68" fmla="*/ 2 w 23"/>
                <a:gd name="T69" fmla="*/ 20 h 20"/>
                <a:gd name="T70" fmla="*/ 2 w 23"/>
                <a:gd name="T71" fmla="*/ 20 h 20"/>
                <a:gd name="T72" fmla="*/ 2 w 23"/>
                <a:gd name="T7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" h="20">
                  <a:moveTo>
                    <a:pt x="2" y="20"/>
                  </a:moveTo>
                  <a:cubicBezTo>
                    <a:pt x="1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5" y="3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3"/>
                    <a:pt x="22" y="7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2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3"/>
                    <a:pt x="19" y="12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9"/>
                    <a:pt x="19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7" y="10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4" y="13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2"/>
                    <a:pt x="13" y="11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8" y="11"/>
                    <a:pt x="4" y="15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3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57" name="Freeform 106">
              <a:extLst>
                <a:ext uri="{FF2B5EF4-FFF2-40B4-BE49-F238E27FC236}">
                  <a16:creationId xmlns:a16="http://schemas.microsoft.com/office/drawing/2014/main" id="{BAAE603D-2FC9-8976-5B44-CF4E364CAC12}"/>
                </a:ext>
              </a:extLst>
            </p:cNvPr>
            <p:cNvSpPr/>
            <p:nvPr/>
          </p:nvSpPr>
          <p:spPr bwMode="auto">
            <a:xfrm>
              <a:off x="6099176" y="2128838"/>
              <a:ext cx="131763" cy="74613"/>
            </a:xfrm>
            <a:custGeom>
              <a:avLst/>
              <a:gdLst>
                <a:gd name="T0" fmla="*/ 1 w 28"/>
                <a:gd name="T1" fmla="*/ 14 h 16"/>
                <a:gd name="T2" fmla="*/ 1 w 28"/>
                <a:gd name="T3" fmla="*/ 11 h 16"/>
                <a:gd name="T4" fmla="*/ 1 w 28"/>
                <a:gd name="T5" fmla="*/ 11 h 16"/>
                <a:gd name="T6" fmla="*/ 7 w 28"/>
                <a:gd name="T7" fmla="*/ 4 h 16"/>
                <a:gd name="T8" fmla="*/ 7 w 28"/>
                <a:gd name="T9" fmla="*/ 4 h 16"/>
                <a:gd name="T10" fmla="*/ 9 w 28"/>
                <a:gd name="T11" fmla="*/ 5 h 16"/>
                <a:gd name="T12" fmla="*/ 9 w 28"/>
                <a:gd name="T13" fmla="*/ 5 h 16"/>
                <a:gd name="T14" fmla="*/ 10 w 28"/>
                <a:gd name="T15" fmla="*/ 6 h 16"/>
                <a:gd name="T16" fmla="*/ 10 w 28"/>
                <a:gd name="T17" fmla="*/ 6 h 16"/>
                <a:gd name="T18" fmla="*/ 17 w 28"/>
                <a:gd name="T19" fmla="*/ 0 h 16"/>
                <a:gd name="T20" fmla="*/ 17 w 28"/>
                <a:gd name="T21" fmla="*/ 0 h 16"/>
                <a:gd name="T22" fmla="*/ 28 w 28"/>
                <a:gd name="T23" fmla="*/ 9 h 16"/>
                <a:gd name="T24" fmla="*/ 28 w 28"/>
                <a:gd name="T25" fmla="*/ 9 h 16"/>
                <a:gd name="T26" fmla="*/ 27 w 28"/>
                <a:gd name="T27" fmla="*/ 12 h 16"/>
                <a:gd name="T28" fmla="*/ 27 w 28"/>
                <a:gd name="T29" fmla="*/ 12 h 16"/>
                <a:gd name="T30" fmla="*/ 24 w 28"/>
                <a:gd name="T31" fmla="*/ 10 h 16"/>
                <a:gd name="T32" fmla="*/ 24 w 28"/>
                <a:gd name="T33" fmla="*/ 10 h 16"/>
                <a:gd name="T34" fmla="*/ 17 w 28"/>
                <a:gd name="T35" fmla="*/ 4 h 16"/>
                <a:gd name="T36" fmla="*/ 17 w 28"/>
                <a:gd name="T37" fmla="*/ 4 h 16"/>
                <a:gd name="T38" fmla="*/ 13 w 28"/>
                <a:gd name="T39" fmla="*/ 10 h 16"/>
                <a:gd name="T40" fmla="*/ 13 w 28"/>
                <a:gd name="T41" fmla="*/ 10 h 16"/>
                <a:gd name="T42" fmla="*/ 12 w 28"/>
                <a:gd name="T43" fmla="*/ 11 h 16"/>
                <a:gd name="T44" fmla="*/ 12 w 28"/>
                <a:gd name="T45" fmla="*/ 11 h 16"/>
                <a:gd name="T46" fmla="*/ 10 w 28"/>
                <a:gd name="T47" fmla="*/ 11 h 16"/>
                <a:gd name="T48" fmla="*/ 10 w 28"/>
                <a:gd name="T49" fmla="*/ 11 h 16"/>
                <a:gd name="T50" fmla="*/ 7 w 28"/>
                <a:gd name="T51" fmla="*/ 9 h 16"/>
                <a:gd name="T52" fmla="*/ 7 w 28"/>
                <a:gd name="T53" fmla="*/ 9 h 16"/>
                <a:gd name="T54" fmla="*/ 5 w 28"/>
                <a:gd name="T55" fmla="*/ 11 h 16"/>
                <a:gd name="T56" fmla="*/ 5 w 28"/>
                <a:gd name="T57" fmla="*/ 11 h 16"/>
                <a:gd name="T58" fmla="*/ 5 w 28"/>
                <a:gd name="T59" fmla="*/ 13 h 16"/>
                <a:gd name="T60" fmla="*/ 5 w 28"/>
                <a:gd name="T61" fmla="*/ 13 h 16"/>
                <a:gd name="T62" fmla="*/ 3 w 28"/>
                <a:gd name="T63" fmla="*/ 16 h 16"/>
                <a:gd name="T64" fmla="*/ 3 w 28"/>
                <a:gd name="T65" fmla="*/ 16 h 16"/>
                <a:gd name="T66" fmla="*/ 3 w 28"/>
                <a:gd name="T67" fmla="*/ 16 h 16"/>
                <a:gd name="T68" fmla="*/ 3 w 28"/>
                <a:gd name="T69" fmla="*/ 16 h 16"/>
                <a:gd name="T70" fmla="*/ 1 w 28"/>
                <a:gd name="T7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" h="16">
                  <a:moveTo>
                    <a:pt x="1" y="14"/>
                  </a:moveTo>
                  <a:cubicBezTo>
                    <a:pt x="1" y="13"/>
                    <a:pt x="1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8"/>
                    <a:pt x="3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2"/>
                    <a:pt x="14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6" y="4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4" y="11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6"/>
                    <a:pt x="19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3"/>
                    <a:pt x="14" y="5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0"/>
                    <a:pt x="8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5" y="9"/>
                    <a:pt x="5" y="9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4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C589A73B-BC56-DD8C-7545-E5B9BCA5EFF6}"/>
              </a:ext>
            </a:extLst>
          </p:cNvPr>
          <p:cNvGrpSpPr/>
          <p:nvPr/>
        </p:nvGrpSpPr>
        <p:grpSpPr>
          <a:xfrm>
            <a:off x="1577221" y="2854272"/>
            <a:ext cx="4320480" cy="2947692"/>
            <a:chOff x="7319963" y="2306639"/>
            <a:chExt cx="3427413" cy="2338388"/>
          </a:xfrm>
          <a:solidFill>
            <a:srgbClr val="5B9BD5">
              <a:lumMod val="50000"/>
            </a:srgbClr>
          </a:solidFill>
        </p:grpSpPr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3C1A6BE1-1E00-9723-F9CA-1756FFF416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94813" y="2401889"/>
              <a:ext cx="119063" cy="119063"/>
            </a:xfrm>
            <a:custGeom>
              <a:avLst/>
              <a:gdLst>
                <a:gd name="T0" fmla="*/ 4 w 5"/>
                <a:gd name="T1" fmla="*/ 0 h 5"/>
                <a:gd name="T2" fmla="*/ 1 w 5"/>
                <a:gd name="T3" fmla="*/ 1 h 5"/>
                <a:gd name="T4" fmla="*/ 3 w 5"/>
                <a:gd name="T5" fmla="*/ 5 h 5"/>
                <a:gd name="T6" fmla="*/ 5 w 5"/>
                <a:gd name="T7" fmla="*/ 3 h 5"/>
                <a:gd name="T8" fmla="*/ 4 w 5"/>
                <a:gd name="T9" fmla="*/ 0 h 5"/>
                <a:gd name="T10" fmla="*/ 3 w 5"/>
                <a:gd name="T11" fmla="*/ 2 h 5"/>
                <a:gd name="T12" fmla="*/ 2 w 5"/>
                <a:gd name="T13" fmla="*/ 2 h 5"/>
                <a:gd name="T14" fmla="*/ 5 w 5"/>
                <a:gd name="T15" fmla="*/ 3 h 5"/>
                <a:gd name="T16" fmla="*/ 3 w 5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2" y="1"/>
                    <a:pt x="1" y="1"/>
                  </a:cubicBezTo>
                  <a:cubicBezTo>
                    <a:pt x="0" y="2"/>
                    <a:pt x="1" y="5"/>
                    <a:pt x="3" y="5"/>
                  </a:cubicBezTo>
                  <a:cubicBezTo>
                    <a:pt x="4" y="5"/>
                    <a:pt x="5" y="4"/>
                    <a:pt x="5" y="3"/>
                  </a:cubicBezTo>
                  <a:cubicBezTo>
                    <a:pt x="5" y="2"/>
                    <a:pt x="5" y="1"/>
                    <a:pt x="4" y="0"/>
                  </a:cubicBezTo>
                  <a:close/>
                  <a:moveTo>
                    <a:pt x="3" y="2"/>
                  </a:moveTo>
                  <a:cubicBezTo>
                    <a:pt x="3" y="2"/>
                    <a:pt x="2" y="2"/>
                    <a:pt x="2" y="2"/>
                  </a:cubicBezTo>
                  <a:cubicBezTo>
                    <a:pt x="3" y="0"/>
                    <a:pt x="5" y="2"/>
                    <a:pt x="5" y="3"/>
                  </a:cubicBezTo>
                  <a:cubicBezTo>
                    <a:pt x="4" y="5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0851196-353A-082D-CD3D-106AC9F2BF80}"/>
                </a:ext>
              </a:extLst>
            </p:cNvPr>
            <p:cNvSpPr/>
            <p:nvPr/>
          </p:nvSpPr>
          <p:spPr bwMode="auto">
            <a:xfrm>
              <a:off x="9509125" y="2497139"/>
              <a:ext cx="1166813" cy="47625"/>
            </a:xfrm>
            <a:custGeom>
              <a:avLst/>
              <a:gdLst>
                <a:gd name="T0" fmla="*/ 46 w 49"/>
                <a:gd name="T1" fmla="*/ 0 h 2"/>
                <a:gd name="T2" fmla="*/ 36 w 49"/>
                <a:gd name="T3" fmla="*/ 0 h 2"/>
                <a:gd name="T4" fmla="*/ 22 w 49"/>
                <a:gd name="T5" fmla="*/ 1 h 2"/>
                <a:gd name="T6" fmla="*/ 14 w 49"/>
                <a:gd name="T7" fmla="*/ 1 h 2"/>
                <a:gd name="T8" fmla="*/ 2 w 49"/>
                <a:gd name="T9" fmla="*/ 1 h 2"/>
                <a:gd name="T10" fmla="*/ 0 w 49"/>
                <a:gd name="T11" fmla="*/ 2 h 2"/>
                <a:gd name="T12" fmla="*/ 1 w 49"/>
                <a:gd name="T13" fmla="*/ 2 h 2"/>
                <a:gd name="T14" fmla="*/ 11 w 49"/>
                <a:gd name="T15" fmla="*/ 1 h 2"/>
                <a:gd name="T16" fmla="*/ 16 w 49"/>
                <a:gd name="T17" fmla="*/ 1 h 2"/>
                <a:gd name="T18" fmla="*/ 19 w 49"/>
                <a:gd name="T19" fmla="*/ 2 h 2"/>
                <a:gd name="T20" fmla="*/ 24 w 49"/>
                <a:gd name="T21" fmla="*/ 2 h 2"/>
                <a:gd name="T22" fmla="*/ 38 w 49"/>
                <a:gd name="T23" fmla="*/ 1 h 2"/>
                <a:gd name="T24" fmla="*/ 46 w 49"/>
                <a:gd name="T25" fmla="*/ 1 h 2"/>
                <a:gd name="T26" fmla="*/ 49 w 49"/>
                <a:gd name="T27" fmla="*/ 1 h 2"/>
                <a:gd name="T28" fmla="*/ 46 w 49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2">
                  <a:moveTo>
                    <a:pt x="46" y="0"/>
                  </a:moveTo>
                  <a:cubicBezTo>
                    <a:pt x="42" y="0"/>
                    <a:pt x="39" y="0"/>
                    <a:pt x="36" y="0"/>
                  </a:cubicBezTo>
                  <a:cubicBezTo>
                    <a:pt x="31" y="1"/>
                    <a:pt x="27" y="1"/>
                    <a:pt x="22" y="1"/>
                  </a:cubicBezTo>
                  <a:cubicBezTo>
                    <a:pt x="20" y="1"/>
                    <a:pt x="17" y="1"/>
                    <a:pt x="14" y="1"/>
                  </a:cubicBezTo>
                  <a:cubicBezTo>
                    <a:pt x="10" y="1"/>
                    <a:pt x="6" y="1"/>
                    <a:pt x="2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5" y="2"/>
                    <a:pt x="8" y="2"/>
                    <a:pt x="11" y="1"/>
                  </a:cubicBezTo>
                  <a:cubicBezTo>
                    <a:pt x="13" y="2"/>
                    <a:pt x="14" y="1"/>
                    <a:pt x="16" y="1"/>
                  </a:cubicBezTo>
                  <a:cubicBezTo>
                    <a:pt x="17" y="2"/>
                    <a:pt x="18" y="2"/>
                    <a:pt x="19" y="2"/>
                  </a:cubicBezTo>
                  <a:cubicBezTo>
                    <a:pt x="21" y="2"/>
                    <a:pt x="22" y="2"/>
                    <a:pt x="24" y="2"/>
                  </a:cubicBezTo>
                  <a:cubicBezTo>
                    <a:pt x="29" y="2"/>
                    <a:pt x="34" y="1"/>
                    <a:pt x="38" y="1"/>
                  </a:cubicBezTo>
                  <a:cubicBezTo>
                    <a:pt x="40" y="1"/>
                    <a:pt x="43" y="0"/>
                    <a:pt x="46" y="1"/>
                  </a:cubicBezTo>
                  <a:cubicBezTo>
                    <a:pt x="47" y="1"/>
                    <a:pt x="48" y="2"/>
                    <a:pt x="49" y="1"/>
                  </a:cubicBezTo>
                  <a:cubicBezTo>
                    <a:pt x="49" y="0"/>
                    <a:pt x="47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08F6F29C-AC7C-7806-BEE3-5D8F54A2503C}"/>
                </a:ext>
              </a:extLst>
            </p:cNvPr>
            <p:cNvSpPr/>
            <p:nvPr/>
          </p:nvSpPr>
          <p:spPr bwMode="auto">
            <a:xfrm>
              <a:off x="9509125" y="2951164"/>
              <a:ext cx="1166813" cy="71438"/>
            </a:xfrm>
            <a:custGeom>
              <a:avLst/>
              <a:gdLst>
                <a:gd name="T0" fmla="*/ 49 w 49"/>
                <a:gd name="T1" fmla="*/ 0 h 3"/>
                <a:gd name="T2" fmla="*/ 44 w 49"/>
                <a:gd name="T3" fmla="*/ 1 h 3"/>
                <a:gd name="T4" fmla="*/ 43 w 49"/>
                <a:gd name="T5" fmla="*/ 0 h 3"/>
                <a:gd name="T6" fmla="*/ 38 w 49"/>
                <a:gd name="T7" fmla="*/ 1 h 3"/>
                <a:gd name="T8" fmla="*/ 23 w 49"/>
                <a:gd name="T9" fmla="*/ 1 h 3"/>
                <a:gd name="T10" fmla="*/ 19 w 49"/>
                <a:gd name="T11" fmla="*/ 2 h 3"/>
                <a:gd name="T12" fmla="*/ 17 w 49"/>
                <a:gd name="T13" fmla="*/ 1 h 3"/>
                <a:gd name="T14" fmla="*/ 2 w 49"/>
                <a:gd name="T15" fmla="*/ 2 h 3"/>
                <a:gd name="T16" fmla="*/ 0 w 49"/>
                <a:gd name="T17" fmla="*/ 3 h 3"/>
                <a:gd name="T18" fmla="*/ 3 w 49"/>
                <a:gd name="T19" fmla="*/ 2 h 3"/>
                <a:gd name="T20" fmla="*/ 8 w 49"/>
                <a:gd name="T21" fmla="*/ 2 h 3"/>
                <a:gd name="T22" fmla="*/ 26 w 49"/>
                <a:gd name="T23" fmla="*/ 2 h 3"/>
                <a:gd name="T24" fmla="*/ 38 w 49"/>
                <a:gd name="T25" fmla="*/ 1 h 3"/>
                <a:gd name="T26" fmla="*/ 48 w 49"/>
                <a:gd name="T27" fmla="*/ 1 h 3"/>
                <a:gd name="T28" fmla="*/ 49 w 49"/>
                <a:gd name="T29" fmla="*/ 1 h 3"/>
                <a:gd name="T30" fmla="*/ 49 w 49"/>
                <a:gd name="T31" fmla="*/ 0 h 3"/>
                <a:gd name="T32" fmla="*/ 49 w 49"/>
                <a:gd name="T33" fmla="*/ 0 h 3"/>
                <a:gd name="T34" fmla="*/ 49 w 49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3">
                  <a:moveTo>
                    <a:pt x="49" y="0"/>
                  </a:moveTo>
                  <a:cubicBezTo>
                    <a:pt x="47" y="0"/>
                    <a:pt x="45" y="0"/>
                    <a:pt x="44" y="1"/>
                  </a:cubicBezTo>
                  <a:cubicBezTo>
                    <a:pt x="44" y="1"/>
                    <a:pt x="43" y="0"/>
                    <a:pt x="43" y="0"/>
                  </a:cubicBezTo>
                  <a:cubicBezTo>
                    <a:pt x="42" y="0"/>
                    <a:pt x="40" y="0"/>
                    <a:pt x="38" y="1"/>
                  </a:cubicBezTo>
                  <a:cubicBezTo>
                    <a:pt x="34" y="1"/>
                    <a:pt x="28" y="1"/>
                    <a:pt x="23" y="1"/>
                  </a:cubicBezTo>
                  <a:cubicBezTo>
                    <a:pt x="22" y="1"/>
                    <a:pt x="20" y="1"/>
                    <a:pt x="19" y="2"/>
                  </a:cubicBezTo>
                  <a:cubicBezTo>
                    <a:pt x="18" y="2"/>
                    <a:pt x="17" y="1"/>
                    <a:pt x="17" y="1"/>
                  </a:cubicBezTo>
                  <a:cubicBezTo>
                    <a:pt x="12" y="2"/>
                    <a:pt x="7" y="1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5" y="3"/>
                    <a:pt x="7" y="2"/>
                    <a:pt x="8" y="2"/>
                  </a:cubicBezTo>
                  <a:cubicBezTo>
                    <a:pt x="14" y="2"/>
                    <a:pt x="21" y="2"/>
                    <a:pt x="26" y="2"/>
                  </a:cubicBezTo>
                  <a:cubicBezTo>
                    <a:pt x="30" y="2"/>
                    <a:pt x="34" y="2"/>
                    <a:pt x="38" y="1"/>
                  </a:cubicBezTo>
                  <a:cubicBezTo>
                    <a:pt x="41" y="1"/>
                    <a:pt x="44" y="1"/>
                    <a:pt x="48" y="1"/>
                  </a:cubicBezTo>
                  <a:cubicBezTo>
                    <a:pt x="48" y="1"/>
                    <a:pt x="48" y="2"/>
                    <a:pt x="49" y="1"/>
                  </a:cubicBezTo>
                  <a:cubicBezTo>
                    <a:pt x="49" y="1"/>
                    <a:pt x="49" y="1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A886FABF-20B0-5ACC-AADA-9380FD7587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42438" y="3355977"/>
              <a:ext cx="119063" cy="142875"/>
            </a:xfrm>
            <a:custGeom>
              <a:avLst/>
              <a:gdLst>
                <a:gd name="T0" fmla="*/ 4 w 5"/>
                <a:gd name="T1" fmla="*/ 1 h 6"/>
                <a:gd name="T2" fmla="*/ 0 w 5"/>
                <a:gd name="T3" fmla="*/ 3 h 6"/>
                <a:gd name="T4" fmla="*/ 1 w 5"/>
                <a:gd name="T5" fmla="*/ 3 h 6"/>
                <a:gd name="T6" fmla="*/ 5 w 5"/>
                <a:gd name="T7" fmla="*/ 4 h 6"/>
                <a:gd name="T8" fmla="*/ 4 w 5"/>
                <a:gd name="T9" fmla="*/ 1 h 6"/>
                <a:gd name="T10" fmla="*/ 3 w 5"/>
                <a:gd name="T11" fmla="*/ 4 h 6"/>
                <a:gd name="T12" fmla="*/ 2 w 5"/>
                <a:gd name="T13" fmla="*/ 2 h 6"/>
                <a:gd name="T14" fmla="*/ 4 w 5"/>
                <a:gd name="T15" fmla="*/ 2 h 6"/>
                <a:gd name="T16" fmla="*/ 3 w 5"/>
                <a:gd name="T1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6">
                  <a:moveTo>
                    <a:pt x="4" y="1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5"/>
                    <a:pt x="3" y="6"/>
                    <a:pt x="5" y="4"/>
                  </a:cubicBezTo>
                  <a:cubicBezTo>
                    <a:pt x="5" y="3"/>
                    <a:pt x="5" y="1"/>
                    <a:pt x="4" y="1"/>
                  </a:cubicBezTo>
                  <a:close/>
                  <a:moveTo>
                    <a:pt x="3" y="4"/>
                  </a:move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3" y="1"/>
                    <a:pt x="4" y="2"/>
                  </a:cubicBezTo>
                  <a:cubicBezTo>
                    <a:pt x="5" y="3"/>
                    <a:pt x="4" y="5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F29CF6FD-A938-8309-4E62-904F8D02E864}"/>
                </a:ext>
              </a:extLst>
            </p:cNvPr>
            <p:cNvSpPr/>
            <p:nvPr/>
          </p:nvSpPr>
          <p:spPr bwMode="auto">
            <a:xfrm>
              <a:off x="9485313" y="3451227"/>
              <a:ext cx="1214438" cy="71438"/>
            </a:xfrm>
            <a:custGeom>
              <a:avLst/>
              <a:gdLst>
                <a:gd name="T0" fmla="*/ 47 w 51"/>
                <a:gd name="T1" fmla="*/ 0 h 3"/>
                <a:gd name="T2" fmla="*/ 36 w 51"/>
                <a:gd name="T3" fmla="*/ 0 h 3"/>
                <a:gd name="T4" fmla="*/ 22 w 51"/>
                <a:gd name="T5" fmla="*/ 1 h 3"/>
                <a:gd name="T6" fmla="*/ 15 w 51"/>
                <a:gd name="T7" fmla="*/ 1 h 3"/>
                <a:gd name="T8" fmla="*/ 3 w 51"/>
                <a:gd name="T9" fmla="*/ 2 h 3"/>
                <a:gd name="T10" fmla="*/ 0 w 51"/>
                <a:gd name="T11" fmla="*/ 3 h 3"/>
                <a:gd name="T12" fmla="*/ 5 w 51"/>
                <a:gd name="T13" fmla="*/ 3 h 3"/>
                <a:gd name="T14" fmla="*/ 18 w 51"/>
                <a:gd name="T15" fmla="*/ 2 h 3"/>
                <a:gd name="T16" fmla="*/ 32 w 51"/>
                <a:gd name="T17" fmla="*/ 1 h 3"/>
                <a:gd name="T18" fmla="*/ 47 w 51"/>
                <a:gd name="T19" fmla="*/ 0 h 3"/>
                <a:gd name="T20" fmla="*/ 50 w 51"/>
                <a:gd name="T21" fmla="*/ 1 h 3"/>
                <a:gd name="T22" fmla="*/ 51 w 51"/>
                <a:gd name="T23" fmla="*/ 0 h 3"/>
                <a:gd name="T24" fmla="*/ 47 w 51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3">
                  <a:moveTo>
                    <a:pt x="47" y="0"/>
                  </a:moveTo>
                  <a:cubicBezTo>
                    <a:pt x="43" y="0"/>
                    <a:pt x="40" y="0"/>
                    <a:pt x="36" y="0"/>
                  </a:cubicBezTo>
                  <a:cubicBezTo>
                    <a:pt x="31" y="1"/>
                    <a:pt x="27" y="1"/>
                    <a:pt x="22" y="1"/>
                  </a:cubicBezTo>
                  <a:cubicBezTo>
                    <a:pt x="20" y="2"/>
                    <a:pt x="17" y="1"/>
                    <a:pt x="15" y="1"/>
                  </a:cubicBezTo>
                  <a:cubicBezTo>
                    <a:pt x="11" y="2"/>
                    <a:pt x="7" y="2"/>
                    <a:pt x="3" y="2"/>
                  </a:cubicBezTo>
                  <a:cubicBezTo>
                    <a:pt x="2" y="2"/>
                    <a:pt x="1" y="1"/>
                    <a:pt x="0" y="3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9" y="2"/>
                    <a:pt x="14" y="2"/>
                    <a:pt x="18" y="2"/>
                  </a:cubicBezTo>
                  <a:cubicBezTo>
                    <a:pt x="23" y="2"/>
                    <a:pt x="28" y="2"/>
                    <a:pt x="32" y="1"/>
                  </a:cubicBezTo>
                  <a:cubicBezTo>
                    <a:pt x="36" y="1"/>
                    <a:pt x="42" y="1"/>
                    <a:pt x="47" y="0"/>
                  </a:cubicBezTo>
                  <a:cubicBezTo>
                    <a:pt x="48" y="0"/>
                    <a:pt x="50" y="0"/>
                    <a:pt x="50" y="1"/>
                  </a:cubicBezTo>
                  <a:cubicBezTo>
                    <a:pt x="50" y="1"/>
                    <a:pt x="51" y="1"/>
                    <a:pt x="51" y="0"/>
                  </a:cubicBezTo>
                  <a:cubicBezTo>
                    <a:pt x="50" y="0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BD201F93-62E9-BA47-D8E9-AF0BA058E8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0063" y="3833814"/>
              <a:ext cx="142875" cy="142875"/>
            </a:xfrm>
            <a:custGeom>
              <a:avLst/>
              <a:gdLst>
                <a:gd name="T0" fmla="*/ 3 w 6"/>
                <a:gd name="T1" fmla="*/ 1 h 6"/>
                <a:gd name="T2" fmla="*/ 2 w 6"/>
                <a:gd name="T3" fmla="*/ 0 h 6"/>
                <a:gd name="T4" fmla="*/ 3 w 6"/>
                <a:gd name="T5" fmla="*/ 6 h 6"/>
                <a:gd name="T6" fmla="*/ 5 w 6"/>
                <a:gd name="T7" fmla="*/ 4 h 6"/>
                <a:gd name="T8" fmla="*/ 4 w 6"/>
                <a:gd name="T9" fmla="*/ 1 h 6"/>
                <a:gd name="T10" fmla="*/ 3 w 6"/>
                <a:gd name="T11" fmla="*/ 1 h 6"/>
                <a:gd name="T12" fmla="*/ 1 w 6"/>
                <a:gd name="T13" fmla="*/ 3 h 6"/>
                <a:gd name="T14" fmla="*/ 3 w 6"/>
                <a:gd name="T15" fmla="*/ 2 h 6"/>
                <a:gd name="T16" fmla="*/ 4 w 6"/>
                <a:gd name="T17" fmla="*/ 3 h 6"/>
                <a:gd name="T18" fmla="*/ 1 w 6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1"/>
                    <a:pt x="0" y="5"/>
                    <a:pt x="3" y="6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3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5" y="5"/>
                    <a:pt x="1" y="5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7D5C9CE7-0A57-69AA-2B63-F13973B1BBB6}"/>
                </a:ext>
              </a:extLst>
            </p:cNvPr>
            <p:cNvSpPr/>
            <p:nvPr/>
          </p:nvSpPr>
          <p:spPr bwMode="auto">
            <a:xfrm>
              <a:off x="9532938" y="3952877"/>
              <a:ext cx="1214438" cy="47625"/>
            </a:xfrm>
            <a:custGeom>
              <a:avLst/>
              <a:gdLst>
                <a:gd name="T0" fmla="*/ 47 w 51"/>
                <a:gd name="T1" fmla="*/ 0 h 2"/>
                <a:gd name="T2" fmla="*/ 38 w 51"/>
                <a:gd name="T3" fmla="*/ 1 h 2"/>
                <a:gd name="T4" fmla="*/ 28 w 51"/>
                <a:gd name="T5" fmla="*/ 1 h 2"/>
                <a:gd name="T6" fmla="*/ 18 w 51"/>
                <a:gd name="T7" fmla="*/ 1 h 2"/>
                <a:gd name="T8" fmla="*/ 9 w 51"/>
                <a:gd name="T9" fmla="*/ 1 h 2"/>
                <a:gd name="T10" fmla="*/ 5 w 51"/>
                <a:gd name="T11" fmla="*/ 1 h 2"/>
                <a:gd name="T12" fmla="*/ 0 w 51"/>
                <a:gd name="T13" fmla="*/ 1 h 2"/>
                <a:gd name="T14" fmla="*/ 3 w 51"/>
                <a:gd name="T15" fmla="*/ 2 h 2"/>
                <a:gd name="T16" fmla="*/ 11 w 51"/>
                <a:gd name="T17" fmla="*/ 1 h 2"/>
                <a:gd name="T18" fmla="*/ 14 w 51"/>
                <a:gd name="T19" fmla="*/ 2 h 2"/>
                <a:gd name="T20" fmla="*/ 23 w 51"/>
                <a:gd name="T21" fmla="*/ 2 h 2"/>
                <a:gd name="T22" fmla="*/ 28 w 51"/>
                <a:gd name="T23" fmla="*/ 2 h 2"/>
                <a:gd name="T24" fmla="*/ 30 w 51"/>
                <a:gd name="T25" fmla="*/ 1 h 2"/>
                <a:gd name="T26" fmla="*/ 32 w 51"/>
                <a:gd name="T27" fmla="*/ 2 h 2"/>
                <a:gd name="T28" fmla="*/ 37 w 51"/>
                <a:gd name="T29" fmla="*/ 2 h 2"/>
                <a:gd name="T30" fmla="*/ 49 w 51"/>
                <a:gd name="T31" fmla="*/ 1 h 2"/>
                <a:gd name="T32" fmla="*/ 51 w 51"/>
                <a:gd name="T33" fmla="*/ 1 h 2"/>
                <a:gd name="T34" fmla="*/ 47 w 51"/>
                <a:gd name="T3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2">
                  <a:moveTo>
                    <a:pt x="47" y="0"/>
                  </a:moveTo>
                  <a:cubicBezTo>
                    <a:pt x="44" y="0"/>
                    <a:pt x="41" y="1"/>
                    <a:pt x="38" y="1"/>
                  </a:cubicBezTo>
                  <a:cubicBezTo>
                    <a:pt x="34" y="1"/>
                    <a:pt x="31" y="1"/>
                    <a:pt x="28" y="1"/>
                  </a:cubicBezTo>
                  <a:cubicBezTo>
                    <a:pt x="25" y="1"/>
                    <a:pt x="22" y="1"/>
                    <a:pt x="18" y="1"/>
                  </a:cubicBezTo>
                  <a:cubicBezTo>
                    <a:pt x="15" y="1"/>
                    <a:pt x="12" y="1"/>
                    <a:pt x="9" y="1"/>
                  </a:cubicBezTo>
                  <a:cubicBezTo>
                    <a:pt x="8" y="1"/>
                    <a:pt x="6" y="1"/>
                    <a:pt x="5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5" y="2"/>
                    <a:pt x="8" y="1"/>
                    <a:pt x="11" y="1"/>
                  </a:cubicBezTo>
                  <a:cubicBezTo>
                    <a:pt x="12" y="1"/>
                    <a:pt x="13" y="2"/>
                    <a:pt x="14" y="2"/>
                  </a:cubicBezTo>
                  <a:cubicBezTo>
                    <a:pt x="17" y="2"/>
                    <a:pt x="20" y="2"/>
                    <a:pt x="23" y="2"/>
                  </a:cubicBezTo>
                  <a:cubicBezTo>
                    <a:pt x="25" y="2"/>
                    <a:pt x="26" y="2"/>
                    <a:pt x="28" y="2"/>
                  </a:cubicBezTo>
                  <a:cubicBezTo>
                    <a:pt x="29" y="2"/>
                    <a:pt x="30" y="1"/>
                    <a:pt x="30" y="1"/>
                  </a:cubicBezTo>
                  <a:cubicBezTo>
                    <a:pt x="31" y="1"/>
                    <a:pt x="31" y="2"/>
                    <a:pt x="32" y="2"/>
                  </a:cubicBezTo>
                  <a:cubicBezTo>
                    <a:pt x="33" y="2"/>
                    <a:pt x="35" y="2"/>
                    <a:pt x="37" y="2"/>
                  </a:cubicBezTo>
                  <a:cubicBezTo>
                    <a:pt x="41" y="1"/>
                    <a:pt x="45" y="0"/>
                    <a:pt x="49" y="1"/>
                  </a:cubicBezTo>
                  <a:cubicBezTo>
                    <a:pt x="50" y="1"/>
                    <a:pt x="51" y="2"/>
                    <a:pt x="51" y="1"/>
                  </a:cubicBezTo>
                  <a:cubicBezTo>
                    <a:pt x="51" y="0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5B541E-2D15-DE51-4CEF-60503A03A1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0063" y="4333877"/>
              <a:ext cx="142875" cy="168275"/>
            </a:xfrm>
            <a:custGeom>
              <a:avLst/>
              <a:gdLst>
                <a:gd name="T0" fmla="*/ 1 w 6"/>
                <a:gd name="T1" fmla="*/ 5 h 7"/>
                <a:gd name="T2" fmla="*/ 6 w 6"/>
                <a:gd name="T3" fmla="*/ 4 h 7"/>
                <a:gd name="T4" fmla="*/ 1 w 6"/>
                <a:gd name="T5" fmla="*/ 5 h 7"/>
                <a:gd name="T6" fmla="*/ 2 w 6"/>
                <a:gd name="T7" fmla="*/ 4 h 7"/>
                <a:gd name="T8" fmla="*/ 5 w 6"/>
                <a:gd name="T9" fmla="*/ 4 h 7"/>
                <a:gd name="T10" fmla="*/ 2 w 6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1" y="5"/>
                  </a:moveTo>
                  <a:cubicBezTo>
                    <a:pt x="2" y="6"/>
                    <a:pt x="5" y="7"/>
                    <a:pt x="6" y="4"/>
                  </a:cubicBezTo>
                  <a:cubicBezTo>
                    <a:pt x="5" y="2"/>
                    <a:pt x="0" y="0"/>
                    <a:pt x="1" y="5"/>
                  </a:cubicBezTo>
                  <a:close/>
                  <a:moveTo>
                    <a:pt x="2" y="4"/>
                  </a:moveTo>
                  <a:cubicBezTo>
                    <a:pt x="2" y="2"/>
                    <a:pt x="5" y="3"/>
                    <a:pt x="5" y="4"/>
                  </a:cubicBezTo>
                  <a:cubicBezTo>
                    <a:pt x="5" y="6"/>
                    <a:pt x="2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58084392-6AE5-9859-ABF6-FAC4EF810343}"/>
                </a:ext>
              </a:extLst>
            </p:cNvPr>
            <p:cNvSpPr/>
            <p:nvPr/>
          </p:nvSpPr>
          <p:spPr bwMode="auto">
            <a:xfrm>
              <a:off x="7319963" y="2832102"/>
              <a:ext cx="1355725" cy="1454150"/>
            </a:xfrm>
            <a:custGeom>
              <a:avLst/>
              <a:gdLst>
                <a:gd name="T0" fmla="*/ 54 w 57"/>
                <a:gd name="T1" fmla="*/ 17 h 61"/>
                <a:gd name="T2" fmla="*/ 40 w 57"/>
                <a:gd name="T3" fmla="*/ 4 h 61"/>
                <a:gd name="T4" fmla="*/ 36 w 57"/>
                <a:gd name="T5" fmla="*/ 2 h 61"/>
                <a:gd name="T6" fmla="*/ 32 w 57"/>
                <a:gd name="T7" fmla="*/ 2 h 61"/>
                <a:gd name="T8" fmla="*/ 33 w 57"/>
                <a:gd name="T9" fmla="*/ 2 h 61"/>
                <a:gd name="T10" fmla="*/ 38 w 57"/>
                <a:gd name="T11" fmla="*/ 3 h 61"/>
                <a:gd name="T12" fmla="*/ 39 w 57"/>
                <a:gd name="T13" fmla="*/ 5 h 61"/>
                <a:gd name="T14" fmla="*/ 52 w 57"/>
                <a:gd name="T15" fmla="*/ 15 h 61"/>
                <a:gd name="T16" fmla="*/ 54 w 57"/>
                <a:gd name="T17" fmla="*/ 18 h 61"/>
                <a:gd name="T18" fmla="*/ 52 w 57"/>
                <a:gd name="T19" fmla="*/ 44 h 61"/>
                <a:gd name="T20" fmla="*/ 49 w 57"/>
                <a:gd name="T21" fmla="*/ 48 h 61"/>
                <a:gd name="T22" fmla="*/ 34 w 57"/>
                <a:gd name="T23" fmla="*/ 58 h 61"/>
                <a:gd name="T24" fmla="*/ 24 w 57"/>
                <a:gd name="T25" fmla="*/ 57 h 61"/>
                <a:gd name="T26" fmla="*/ 14 w 57"/>
                <a:gd name="T27" fmla="*/ 51 h 61"/>
                <a:gd name="T28" fmla="*/ 11 w 57"/>
                <a:gd name="T29" fmla="*/ 49 h 61"/>
                <a:gd name="T30" fmla="*/ 7 w 57"/>
                <a:gd name="T31" fmla="*/ 46 h 61"/>
                <a:gd name="T32" fmla="*/ 5 w 57"/>
                <a:gd name="T33" fmla="*/ 42 h 61"/>
                <a:gd name="T34" fmla="*/ 3 w 57"/>
                <a:gd name="T35" fmla="*/ 37 h 61"/>
                <a:gd name="T36" fmla="*/ 1 w 57"/>
                <a:gd name="T37" fmla="*/ 23 h 61"/>
                <a:gd name="T38" fmla="*/ 8 w 57"/>
                <a:gd name="T39" fmla="*/ 10 h 61"/>
                <a:gd name="T40" fmla="*/ 9 w 57"/>
                <a:gd name="T41" fmla="*/ 9 h 61"/>
                <a:gd name="T42" fmla="*/ 18 w 57"/>
                <a:gd name="T43" fmla="*/ 3 h 61"/>
                <a:gd name="T44" fmla="*/ 27 w 57"/>
                <a:gd name="T45" fmla="*/ 1 h 61"/>
                <a:gd name="T46" fmla="*/ 28 w 57"/>
                <a:gd name="T47" fmla="*/ 1 h 61"/>
                <a:gd name="T48" fmla="*/ 30 w 57"/>
                <a:gd name="T49" fmla="*/ 1 h 61"/>
                <a:gd name="T50" fmla="*/ 22 w 57"/>
                <a:gd name="T51" fmla="*/ 1 h 61"/>
                <a:gd name="T52" fmla="*/ 16 w 57"/>
                <a:gd name="T53" fmla="*/ 3 h 61"/>
                <a:gd name="T54" fmla="*/ 2 w 57"/>
                <a:gd name="T55" fmla="*/ 19 h 61"/>
                <a:gd name="T56" fmla="*/ 1 w 57"/>
                <a:gd name="T57" fmla="*/ 33 h 61"/>
                <a:gd name="T58" fmla="*/ 5 w 57"/>
                <a:gd name="T59" fmla="*/ 45 h 61"/>
                <a:gd name="T60" fmla="*/ 12 w 57"/>
                <a:gd name="T61" fmla="*/ 51 h 61"/>
                <a:gd name="T62" fmla="*/ 16 w 57"/>
                <a:gd name="T63" fmla="*/ 54 h 61"/>
                <a:gd name="T64" fmla="*/ 42 w 57"/>
                <a:gd name="T65" fmla="*/ 56 h 61"/>
                <a:gd name="T66" fmla="*/ 50 w 57"/>
                <a:gd name="T67" fmla="*/ 49 h 61"/>
                <a:gd name="T68" fmla="*/ 56 w 57"/>
                <a:gd name="T69" fmla="*/ 2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" h="61">
                  <a:moveTo>
                    <a:pt x="55" y="18"/>
                  </a:moveTo>
                  <a:cubicBezTo>
                    <a:pt x="54" y="18"/>
                    <a:pt x="54" y="17"/>
                    <a:pt x="54" y="17"/>
                  </a:cubicBezTo>
                  <a:cubicBezTo>
                    <a:pt x="52" y="14"/>
                    <a:pt x="50" y="11"/>
                    <a:pt x="47" y="9"/>
                  </a:cubicBezTo>
                  <a:cubicBezTo>
                    <a:pt x="45" y="7"/>
                    <a:pt x="43" y="5"/>
                    <a:pt x="40" y="4"/>
                  </a:cubicBezTo>
                  <a:cubicBezTo>
                    <a:pt x="39" y="4"/>
                    <a:pt x="38" y="3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5" y="2"/>
                    <a:pt x="35" y="2"/>
                    <a:pt x="34" y="1"/>
                  </a:cubicBezTo>
                  <a:cubicBezTo>
                    <a:pt x="33" y="1"/>
                    <a:pt x="32" y="1"/>
                    <a:pt x="32" y="2"/>
                  </a:cubicBezTo>
                  <a:cubicBezTo>
                    <a:pt x="32" y="2"/>
                    <a:pt x="33" y="2"/>
                    <a:pt x="32" y="2"/>
                  </a:cubicBezTo>
                  <a:cubicBezTo>
                    <a:pt x="33" y="2"/>
                    <a:pt x="32" y="2"/>
                    <a:pt x="33" y="2"/>
                  </a:cubicBezTo>
                  <a:cubicBezTo>
                    <a:pt x="32" y="2"/>
                    <a:pt x="35" y="3"/>
                    <a:pt x="34" y="2"/>
                  </a:cubicBezTo>
                  <a:cubicBezTo>
                    <a:pt x="35" y="3"/>
                    <a:pt x="36" y="4"/>
                    <a:pt x="38" y="3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5"/>
                  </a:cubicBezTo>
                  <a:cubicBezTo>
                    <a:pt x="44" y="7"/>
                    <a:pt x="48" y="9"/>
                    <a:pt x="50" y="13"/>
                  </a:cubicBezTo>
                  <a:cubicBezTo>
                    <a:pt x="51" y="14"/>
                    <a:pt x="51" y="14"/>
                    <a:pt x="52" y="15"/>
                  </a:cubicBezTo>
                  <a:cubicBezTo>
                    <a:pt x="52" y="16"/>
                    <a:pt x="53" y="17"/>
                    <a:pt x="53" y="18"/>
                  </a:cubicBezTo>
                  <a:cubicBezTo>
                    <a:pt x="53" y="18"/>
                    <a:pt x="54" y="18"/>
                    <a:pt x="54" y="18"/>
                  </a:cubicBezTo>
                  <a:cubicBezTo>
                    <a:pt x="55" y="22"/>
                    <a:pt x="56" y="26"/>
                    <a:pt x="56" y="30"/>
                  </a:cubicBezTo>
                  <a:cubicBezTo>
                    <a:pt x="55" y="35"/>
                    <a:pt x="54" y="40"/>
                    <a:pt x="52" y="44"/>
                  </a:cubicBezTo>
                  <a:cubicBezTo>
                    <a:pt x="52" y="44"/>
                    <a:pt x="52" y="44"/>
                    <a:pt x="52" y="45"/>
                  </a:cubicBezTo>
                  <a:cubicBezTo>
                    <a:pt x="51" y="46"/>
                    <a:pt x="50" y="47"/>
                    <a:pt x="49" y="48"/>
                  </a:cubicBezTo>
                  <a:cubicBezTo>
                    <a:pt x="47" y="51"/>
                    <a:pt x="45" y="53"/>
                    <a:pt x="42" y="55"/>
                  </a:cubicBezTo>
                  <a:cubicBezTo>
                    <a:pt x="39" y="55"/>
                    <a:pt x="37" y="57"/>
                    <a:pt x="34" y="58"/>
                  </a:cubicBezTo>
                  <a:cubicBezTo>
                    <a:pt x="32" y="58"/>
                    <a:pt x="30" y="57"/>
                    <a:pt x="28" y="57"/>
                  </a:cubicBezTo>
                  <a:cubicBezTo>
                    <a:pt x="27" y="57"/>
                    <a:pt x="25" y="57"/>
                    <a:pt x="24" y="57"/>
                  </a:cubicBezTo>
                  <a:cubicBezTo>
                    <a:pt x="22" y="56"/>
                    <a:pt x="20" y="55"/>
                    <a:pt x="18" y="54"/>
                  </a:cubicBezTo>
                  <a:cubicBezTo>
                    <a:pt x="17" y="53"/>
                    <a:pt x="15" y="53"/>
                    <a:pt x="14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0"/>
                    <a:pt x="12" y="49"/>
                    <a:pt x="11" y="49"/>
                  </a:cubicBezTo>
                  <a:cubicBezTo>
                    <a:pt x="10" y="48"/>
                    <a:pt x="9" y="48"/>
                    <a:pt x="8" y="46"/>
                  </a:cubicBezTo>
                  <a:cubicBezTo>
                    <a:pt x="8" y="46"/>
                    <a:pt x="8" y="46"/>
                    <a:pt x="7" y="46"/>
                  </a:cubicBezTo>
                  <a:cubicBezTo>
                    <a:pt x="7" y="45"/>
                    <a:pt x="6" y="45"/>
                    <a:pt x="6" y="45"/>
                  </a:cubicBezTo>
                  <a:cubicBezTo>
                    <a:pt x="5" y="44"/>
                    <a:pt x="5" y="43"/>
                    <a:pt x="5" y="42"/>
                  </a:cubicBezTo>
                  <a:cubicBezTo>
                    <a:pt x="4" y="41"/>
                    <a:pt x="4" y="40"/>
                    <a:pt x="3" y="39"/>
                  </a:cubicBezTo>
                  <a:cubicBezTo>
                    <a:pt x="3" y="39"/>
                    <a:pt x="3" y="38"/>
                    <a:pt x="3" y="37"/>
                  </a:cubicBezTo>
                  <a:cubicBezTo>
                    <a:pt x="1" y="34"/>
                    <a:pt x="1" y="30"/>
                    <a:pt x="1" y="27"/>
                  </a:cubicBezTo>
                  <a:cubicBezTo>
                    <a:pt x="1" y="26"/>
                    <a:pt x="1" y="24"/>
                    <a:pt x="1" y="23"/>
                  </a:cubicBezTo>
                  <a:cubicBezTo>
                    <a:pt x="1" y="22"/>
                    <a:pt x="2" y="21"/>
                    <a:pt x="2" y="20"/>
                  </a:cubicBezTo>
                  <a:cubicBezTo>
                    <a:pt x="3" y="16"/>
                    <a:pt x="5" y="13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6"/>
                    <a:pt x="15" y="4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20" y="3"/>
                    <a:pt x="21" y="2"/>
                    <a:pt x="22" y="2"/>
                  </a:cubicBezTo>
                  <a:cubicBezTo>
                    <a:pt x="24" y="1"/>
                    <a:pt x="26" y="1"/>
                    <a:pt x="27" y="1"/>
                  </a:cubicBezTo>
                  <a:cubicBezTo>
                    <a:pt x="27" y="1"/>
                    <a:pt x="27" y="1"/>
                    <a:pt x="28" y="1"/>
                  </a:cubicBezTo>
                  <a:cubicBezTo>
                    <a:pt x="28" y="1"/>
                    <a:pt x="29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1"/>
                    <a:pt x="30" y="2"/>
                    <a:pt x="30" y="1"/>
                  </a:cubicBezTo>
                  <a:cubicBezTo>
                    <a:pt x="30" y="1"/>
                    <a:pt x="30" y="1"/>
                    <a:pt x="30" y="0"/>
                  </a:cubicBezTo>
                  <a:cubicBezTo>
                    <a:pt x="27" y="0"/>
                    <a:pt x="24" y="0"/>
                    <a:pt x="22" y="1"/>
                  </a:cubicBezTo>
                  <a:cubicBezTo>
                    <a:pt x="21" y="1"/>
                    <a:pt x="20" y="2"/>
                    <a:pt x="20" y="2"/>
                  </a:cubicBezTo>
                  <a:cubicBezTo>
                    <a:pt x="18" y="2"/>
                    <a:pt x="17" y="2"/>
                    <a:pt x="16" y="3"/>
                  </a:cubicBezTo>
                  <a:cubicBezTo>
                    <a:pt x="11" y="5"/>
                    <a:pt x="7" y="10"/>
                    <a:pt x="4" y="14"/>
                  </a:cubicBezTo>
                  <a:cubicBezTo>
                    <a:pt x="3" y="16"/>
                    <a:pt x="2" y="17"/>
                    <a:pt x="2" y="19"/>
                  </a:cubicBezTo>
                  <a:cubicBezTo>
                    <a:pt x="1" y="22"/>
                    <a:pt x="0" y="24"/>
                    <a:pt x="0" y="27"/>
                  </a:cubicBezTo>
                  <a:cubicBezTo>
                    <a:pt x="0" y="29"/>
                    <a:pt x="1" y="31"/>
                    <a:pt x="1" y="33"/>
                  </a:cubicBezTo>
                  <a:cubicBezTo>
                    <a:pt x="1" y="36"/>
                    <a:pt x="1" y="37"/>
                    <a:pt x="2" y="39"/>
                  </a:cubicBezTo>
                  <a:cubicBezTo>
                    <a:pt x="3" y="41"/>
                    <a:pt x="4" y="43"/>
                    <a:pt x="5" y="45"/>
                  </a:cubicBezTo>
                  <a:cubicBezTo>
                    <a:pt x="5" y="45"/>
                    <a:pt x="6" y="47"/>
                    <a:pt x="7" y="47"/>
                  </a:cubicBezTo>
                  <a:cubicBezTo>
                    <a:pt x="8" y="49"/>
                    <a:pt x="10" y="50"/>
                    <a:pt x="12" y="51"/>
                  </a:cubicBezTo>
                  <a:cubicBezTo>
                    <a:pt x="13" y="52"/>
                    <a:pt x="13" y="52"/>
                    <a:pt x="14" y="53"/>
                  </a:cubicBezTo>
                  <a:cubicBezTo>
                    <a:pt x="14" y="53"/>
                    <a:pt x="15" y="54"/>
                    <a:pt x="16" y="54"/>
                  </a:cubicBezTo>
                  <a:cubicBezTo>
                    <a:pt x="22" y="59"/>
                    <a:pt x="34" y="61"/>
                    <a:pt x="41" y="56"/>
                  </a:cubicBezTo>
                  <a:cubicBezTo>
                    <a:pt x="41" y="56"/>
                    <a:pt x="42" y="56"/>
                    <a:pt x="42" y="56"/>
                  </a:cubicBezTo>
                  <a:cubicBezTo>
                    <a:pt x="44" y="55"/>
                    <a:pt x="45" y="54"/>
                    <a:pt x="47" y="53"/>
                  </a:cubicBezTo>
                  <a:cubicBezTo>
                    <a:pt x="48" y="52"/>
                    <a:pt x="49" y="50"/>
                    <a:pt x="50" y="49"/>
                  </a:cubicBezTo>
                  <a:cubicBezTo>
                    <a:pt x="50" y="47"/>
                    <a:pt x="52" y="46"/>
                    <a:pt x="53" y="44"/>
                  </a:cubicBezTo>
                  <a:cubicBezTo>
                    <a:pt x="55" y="40"/>
                    <a:pt x="57" y="33"/>
                    <a:pt x="56" y="27"/>
                  </a:cubicBezTo>
                  <a:cubicBezTo>
                    <a:pt x="56" y="23"/>
                    <a:pt x="55" y="20"/>
                    <a:pt x="5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D13ACA3-B715-EDA3-F96F-82DAC7B567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2875" y="2306639"/>
              <a:ext cx="452438" cy="2338388"/>
            </a:xfrm>
            <a:custGeom>
              <a:avLst/>
              <a:gdLst>
                <a:gd name="T0" fmla="*/ 12 w 19"/>
                <a:gd name="T1" fmla="*/ 84 h 98"/>
                <a:gd name="T2" fmla="*/ 11 w 19"/>
                <a:gd name="T3" fmla="*/ 61 h 98"/>
                <a:gd name="T4" fmla="*/ 10 w 19"/>
                <a:gd name="T5" fmla="*/ 54 h 98"/>
                <a:gd name="T6" fmla="*/ 9 w 19"/>
                <a:gd name="T7" fmla="*/ 45 h 98"/>
                <a:gd name="T8" fmla="*/ 8 w 19"/>
                <a:gd name="T9" fmla="*/ 29 h 98"/>
                <a:gd name="T10" fmla="*/ 8 w 19"/>
                <a:gd name="T11" fmla="*/ 6 h 98"/>
                <a:gd name="T12" fmla="*/ 13 w 19"/>
                <a:gd name="T13" fmla="*/ 1 h 98"/>
                <a:gd name="T14" fmla="*/ 3 w 19"/>
                <a:gd name="T15" fmla="*/ 28 h 98"/>
                <a:gd name="T16" fmla="*/ 5 w 19"/>
                <a:gd name="T17" fmla="*/ 42 h 98"/>
                <a:gd name="T18" fmla="*/ 0 w 19"/>
                <a:gd name="T19" fmla="*/ 50 h 98"/>
                <a:gd name="T20" fmla="*/ 8 w 19"/>
                <a:gd name="T21" fmla="*/ 62 h 98"/>
                <a:gd name="T22" fmla="*/ 8 w 19"/>
                <a:gd name="T23" fmla="*/ 86 h 98"/>
                <a:gd name="T24" fmla="*/ 12 w 19"/>
                <a:gd name="T25" fmla="*/ 97 h 98"/>
                <a:gd name="T26" fmla="*/ 19 w 19"/>
                <a:gd name="T27" fmla="*/ 96 h 98"/>
                <a:gd name="T28" fmla="*/ 11 w 19"/>
                <a:gd name="T29" fmla="*/ 77 h 98"/>
                <a:gd name="T30" fmla="*/ 11 w 19"/>
                <a:gd name="T31" fmla="*/ 80 h 98"/>
                <a:gd name="T32" fmla="*/ 11 w 19"/>
                <a:gd name="T33" fmla="*/ 76 h 98"/>
                <a:gd name="T34" fmla="*/ 11 w 19"/>
                <a:gd name="T35" fmla="*/ 76 h 98"/>
                <a:gd name="T36" fmla="*/ 11 w 19"/>
                <a:gd name="T37" fmla="*/ 71 h 98"/>
                <a:gd name="T38" fmla="*/ 11 w 19"/>
                <a:gd name="T39" fmla="*/ 68 h 98"/>
                <a:gd name="T40" fmla="*/ 9 w 19"/>
                <a:gd name="T41" fmla="*/ 68 h 98"/>
                <a:gd name="T42" fmla="*/ 6 w 19"/>
                <a:gd name="T43" fmla="*/ 38 h 98"/>
                <a:gd name="T44" fmla="*/ 5 w 19"/>
                <a:gd name="T45" fmla="*/ 33 h 98"/>
                <a:gd name="T46" fmla="*/ 5 w 19"/>
                <a:gd name="T47" fmla="*/ 33 h 98"/>
                <a:gd name="T48" fmla="*/ 5 w 19"/>
                <a:gd name="T49" fmla="*/ 8 h 98"/>
                <a:gd name="T50" fmla="*/ 5 w 19"/>
                <a:gd name="T51" fmla="*/ 8 h 98"/>
                <a:gd name="T52" fmla="*/ 4 w 19"/>
                <a:gd name="T53" fmla="*/ 13 h 98"/>
                <a:gd name="T54" fmla="*/ 3 w 19"/>
                <a:gd name="T55" fmla="*/ 18 h 98"/>
                <a:gd name="T56" fmla="*/ 4 w 19"/>
                <a:gd name="T57" fmla="*/ 21 h 98"/>
                <a:gd name="T58" fmla="*/ 4 w 19"/>
                <a:gd name="T59" fmla="*/ 22 h 98"/>
                <a:gd name="T60" fmla="*/ 4 w 19"/>
                <a:gd name="T61" fmla="*/ 22 h 98"/>
                <a:gd name="T62" fmla="*/ 7 w 19"/>
                <a:gd name="T63" fmla="*/ 23 h 98"/>
                <a:gd name="T64" fmla="*/ 4 w 19"/>
                <a:gd name="T65" fmla="*/ 27 h 98"/>
                <a:gd name="T66" fmla="*/ 4 w 19"/>
                <a:gd name="T67" fmla="*/ 27 h 98"/>
                <a:gd name="T68" fmla="*/ 7 w 19"/>
                <a:gd name="T69" fmla="*/ 28 h 98"/>
                <a:gd name="T70" fmla="*/ 7 w 19"/>
                <a:gd name="T71" fmla="*/ 37 h 98"/>
                <a:gd name="T72" fmla="*/ 8 w 19"/>
                <a:gd name="T73" fmla="*/ 42 h 98"/>
                <a:gd name="T74" fmla="*/ 2 w 19"/>
                <a:gd name="T75" fmla="*/ 49 h 98"/>
                <a:gd name="T76" fmla="*/ 8 w 19"/>
                <a:gd name="T77" fmla="*/ 44 h 98"/>
                <a:gd name="T78" fmla="*/ 6 w 19"/>
                <a:gd name="T79" fmla="*/ 50 h 98"/>
                <a:gd name="T80" fmla="*/ 2 w 19"/>
                <a:gd name="T81" fmla="*/ 49 h 98"/>
                <a:gd name="T82" fmla="*/ 9 w 19"/>
                <a:gd name="T83" fmla="*/ 50 h 98"/>
                <a:gd name="T84" fmla="*/ 7 w 19"/>
                <a:gd name="T85" fmla="*/ 55 h 98"/>
                <a:gd name="T86" fmla="*/ 7 w 19"/>
                <a:gd name="T87" fmla="*/ 56 h 98"/>
                <a:gd name="T88" fmla="*/ 9 w 19"/>
                <a:gd name="T89" fmla="*/ 56 h 98"/>
                <a:gd name="T90" fmla="*/ 9 w 19"/>
                <a:gd name="T91" fmla="*/ 61 h 98"/>
                <a:gd name="T92" fmla="*/ 10 w 19"/>
                <a:gd name="T93" fmla="*/ 61 h 98"/>
                <a:gd name="T94" fmla="*/ 10 w 19"/>
                <a:gd name="T95" fmla="*/ 64 h 98"/>
                <a:gd name="T96" fmla="*/ 9 w 19"/>
                <a:gd name="T97" fmla="*/ 61 h 98"/>
                <a:gd name="T98" fmla="*/ 11 w 19"/>
                <a:gd name="T99" fmla="*/ 81 h 98"/>
                <a:gd name="T100" fmla="*/ 11 w 19"/>
                <a:gd name="T101" fmla="*/ 83 h 98"/>
                <a:gd name="T102" fmla="*/ 11 w 19"/>
                <a:gd name="T103" fmla="*/ 83 h 98"/>
                <a:gd name="T104" fmla="*/ 12 w 19"/>
                <a:gd name="T105" fmla="*/ 87 h 98"/>
                <a:gd name="T106" fmla="*/ 10 w 19"/>
                <a:gd name="T107" fmla="*/ 92 h 98"/>
                <a:gd name="T108" fmla="*/ 12 w 19"/>
                <a:gd name="T109" fmla="*/ 96 h 98"/>
                <a:gd name="T110" fmla="*/ 11 w 19"/>
                <a:gd name="T111" fmla="*/ 94 h 98"/>
                <a:gd name="T112" fmla="*/ 12 w 19"/>
                <a:gd name="T113" fmla="*/ 91 h 98"/>
                <a:gd name="T114" fmla="*/ 13 w 19"/>
                <a:gd name="T115" fmla="*/ 9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98">
                  <a:moveTo>
                    <a:pt x="19" y="96"/>
                  </a:moveTo>
                  <a:cubicBezTo>
                    <a:pt x="17" y="97"/>
                    <a:pt x="15" y="95"/>
                    <a:pt x="13" y="93"/>
                  </a:cubicBezTo>
                  <a:cubicBezTo>
                    <a:pt x="13" y="90"/>
                    <a:pt x="12" y="87"/>
                    <a:pt x="12" y="84"/>
                  </a:cubicBezTo>
                  <a:cubicBezTo>
                    <a:pt x="12" y="79"/>
                    <a:pt x="12" y="75"/>
                    <a:pt x="12" y="71"/>
                  </a:cubicBezTo>
                  <a:cubicBezTo>
                    <a:pt x="12" y="67"/>
                    <a:pt x="12" y="65"/>
                    <a:pt x="11" y="62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59"/>
                    <a:pt x="11" y="58"/>
                    <a:pt x="11" y="57"/>
                  </a:cubicBezTo>
                  <a:cubicBezTo>
                    <a:pt x="11" y="56"/>
                    <a:pt x="10" y="55"/>
                    <a:pt x="10" y="54"/>
                  </a:cubicBezTo>
                  <a:cubicBezTo>
                    <a:pt x="10" y="52"/>
                    <a:pt x="10" y="49"/>
                    <a:pt x="9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5"/>
                    <a:pt x="9" y="45"/>
                    <a:pt x="9" y="45"/>
                  </a:cubicBezTo>
                  <a:cubicBezTo>
                    <a:pt x="9" y="44"/>
                    <a:pt x="9" y="43"/>
                    <a:pt x="9" y="42"/>
                  </a:cubicBezTo>
                  <a:cubicBezTo>
                    <a:pt x="8" y="41"/>
                    <a:pt x="9" y="40"/>
                    <a:pt x="9" y="39"/>
                  </a:cubicBezTo>
                  <a:cubicBezTo>
                    <a:pt x="9" y="35"/>
                    <a:pt x="8" y="32"/>
                    <a:pt x="8" y="29"/>
                  </a:cubicBezTo>
                  <a:cubicBezTo>
                    <a:pt x="7" y="23"/>
                    <a:pt x="8" y="19"/>
                    <a:pt x="7" y="13"/>
                  </a:cubicBezTo>
                  <a:cubicBezTo>
                    <a:pt x="8" y="12"/>
                    <a:pt x="8" y="12"/>
                    <a:pt x="8" y="11"/>
                  </a:cubicBezTo>
                  <a:cubicBezTo>
                    <a:pt x="8" y="9"/>
                    <a:pt x="8" y="7"/>
                    <a:pt x="8" y="6"/>
                  </a:cubicBezTo>
                  <a:cubicBezTo>
                    <a:pt x="9" y="4"/>
                    <a:pt x="9" y="3"/>
                    <a:pt x="10" y="2"/>
                  </a:cubicBezTo>
                  <a:cubicBezTo>
                    <a:pt x="11" y="1"/>
                    <a:pt x="12" y="2"/>
                    <a:pt x="12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9" y="0"/>
                    <a:pt x="7" y="3"/>
                    <a:pt x="5" y="5"/>
                  </a:cubicBezTo>
                  <a:cubicBezTo>
                    <a:pt x="3" y="9"/>
                    <a:pt x="2" y="14"/>
                    <a:pt x="3" y="19"/>
                  </a:cubicBezTo>
                  <a:cubicBezTo>
                    <a:pt x="3" y="22"/>
                    <a:pt x="3" y="25"/>
                    <a:pt x="3" y="28"/>
                  </a:cubicBezTo>
                  <a:cubicBezTo>
                    <a:pt x="4" y="29"/>
                    <a:pt x="4" y="31"/>
                    <a:pt x="4" y="32"/>
                  </a:cubicBezTo>
                  <a:cubicBezTo>
                    <a:pt x="4" y="33"/>
                    <a:pt x="5" y="36"/>
                    <a:pt x="5" y="37"/>
                  </a:cubicBezTo>
                  <a:cubicBezTo>
                    <a:pt x="5" y="38"/>
                    <a:pt x="5" y="41"/>
                    <a:pt x="5" y="42"/>
                  </a:cubicBezTo>
                  <a:cubicBezTo>
                    <a:pt x="5" y="44"/>
                    <a:pt x="4" y="45"/>
                    <a:pt x="3" y="46"/>
                  </a:cubicBezTo>
                  <a:cubicBezTo>
                    <a:pt x="3" y="46"/>
                    <a:pt x="3" y="47"/>
                    <a:pt x="3" y="47"/>
                  </a:cubicBezTo>
                  <a:cubicBezTo>
                    <a:pt x="2" y="48"/>
                    <a:pt x="0" y="48"/>
                    <a:pt x="0" y="50"/>
                  </a:cubicBezTo>
                  <a:cubicBezTo>
                    <a:pt x="1" y="50"/>
                    <a:pt x="2" y="50"/>
                    <a:pt x="2" y="50"/>
                  </a:cubicBezTo>
                  <a:cubicBezTo>
                    <a:pt x="5" y="52"/>
                    <a:pt x="6" y="55"/>
                    <a:pt x="7" y="57"/>
                  </a:cubicBezTo>
                  <a:cubicBezTo>
                    <a:pt x="7" y="59"/>
                    <a:pt x="8" y="60"/>
                    <a:pt x="8" y="62"/>
                  </a:cubicBezTo>
                  <a:cubicBezTo>
                    <a:pt x="9" y="65"/>
                    <a:pt x="8" y="69"/>
                    <a:pt x="9" y="72"/>
                  </a:cubicBezTo>
                  <a:cubicBezTo>
                    <a:pt x="9" y="75"/>
                    <a:pt x="8" y="77"/>
                    <a:pt x="8" y="80"/>
                  </a:cubicBezTo>
                  <a:cubicBezTo>
                    <a:pt x="8" y="82"/>
                    <a:pt x="8" y="84"/>
                    <a:pt x="8" y="86"/>
                  </a:cubicBezTo>
                  <a:cubicBezTo>
                    <a:pt x="8" y="86"/>
                    <a:pt x="9" y="87"/>
                    <a:pt x="9" y="87"/>
                  </a:cubicBezTo>
                  <a:cubicBezTo>
                    <a:pt x="9" y="90"/>
                    <a:pt x="9" y="93"/>
                    <a:pt x="10" y="95"/>
                  </a:cubicBezTo>
                  <a:cubicBezTo>
                    <a:pt x="11" y="96"/>
                    <a:pt x="12" y="96"/>
                    <a:pt x="12" y="97"/>
                  </a:cubicBezTo>
                  <a:cubicBezTo>
                    <a:pt x="14" y="98"/>
                    <a:pt x="16" y="98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6"/>
                  </a:cubicBezTo>
                  <a:close/>
                  <a:moveTo>
                    <a:pt x="11" y="78"/>
                  </a:moveTo>
                  <a:cubicBezTo>
                    <a:pt x="10" y="78"/>
                    <a:pt x="10" y="79"/>
                    <a:pt x="9" y="80"/>
                  </a:cubicBezTo>
                  <a:cubicBezTo>
                    <a:pt x="9" y="79"/>
                    <a:pt x="10" y="78"/>
                    <a:pt x="11" y="77"/>
                  </a:cubicBezTo>
                  <a:cubicBezTo>
                    <a:pt x="11" y="77"/>
                    <a:pt x="11" y="78"/>
                    <a:pt x="11" y="78"/>
                  </a:cubicBezTo>
                  <a:close/>
                  <a:moveTo>
                    <a:pt x="11" y="79"/>
                  </a:moveTo>
                  <a:cubicBezTo>
                    <a:pt x="11" y="80"/>
                    <a:pt x="11" y="80"/>
                    <a:pt x="11" y="80"/>
                  </a:cubicBezTo>
                  <a:cubicBezTo>
                    <a:pt x="10" y="80"/>
                    <a:pt x="10" y="82"/>
                    <a:pt x="9" y="82"/>
                  </a:cubicBezTo>
                  <a:cubicBezTo>
                    <a:pt x="10" y="81"/>
                    <a:pt x="10" y="80"/>
                    <a:pt x="11" y="79"/>
                  </a:cubicBezTo>
                  <a:close/>
                  <a:moveTo>
                    <a:pt x="11" y="76"/>
                  </a:moveTo>
                  <a:cubicBezTo>
                    <a:pt x="10" y="76"/>
                    <a:pt x="10" y="76"/>
                    <a:pt x="10" y="77"/>
                  </a:cubicBezTo>
                  <a:cubicBezTo>
                    <a:pt x="9" y="76"/>
                    <a:pt x="10" y="74"/>
                    <a:pt x="11" y="73"/>
                  </a:cubicBezTo>
                  <a:cubicBezTo>
                    <a:pt x="11" y="74"/>
                    <a:pt x="11" y="75"/>
                    <a:pt x="11" y="76"/>
                  </a:cubicBezTo>
                  <a:close/>
                  <a:moveTo>
                    <a:pt x="11" y="72"/>
                  </a:moveTo>
                  <a:cubicBezTo>
                    <a:pt x="10" y="73"/>
                    <a:pt x="10" y="73"/>
                    <a:pt x="10" y="74"/>
                  </a:cubicBezTo>
                  <a:cubicBezTo>
                    <a:pt x="9" y="73"/>
                    <a:pt x="10" y="72"/>
                    <a:pt x="11" y="71"/>
                  </a:cubicBezTo>
                  <a:cubicBezTo>
                    <a:pt x="11" y="71"/>
                    <a:pt x="11" y="72"/>
                    <a:pt x="11" y="72"/>
                  </a:cubicBezTo>
                  <a:close/>
                  <a:moveTo>
                    <a:pt x="9" y="71"/>
                  </a:moveTo>
                  <a:cubicBezTo>
                    <a:pt x="10" y="70"/>
                    <a:pt x="9" y="68"/>
                    <a:pt x="11" y="68"/>
                  </a:cubicBezTo>
                  <a:cubicBezTo>
                    <a:pt x="11" y="69"/>
                    <a:pt x="10" y="71"/>
                    <a:pt x="9" y="71"/>
                  </a:cubicBezTo>
                  <a:close/>
                  <a:moveTo>
                    <a:pt x="11" y="67"/>
                  </a:moveTo>
                  <a:cubicBezTo>
                    <a:pt x="10" y="67"/>
                    <a:pt x="10" y="68"/>
                    <a:pt x="9" y="68"/>
                  </a:cubicBezTo>
                  <a:cubicBezTo>
                    <a:pt x="9" y="67"/>
                    <a:pt x="10" y="67"/>
                    <a:pt x="10" y="66"/>
                  </a:cubicBezTo>
                  <a:cubicBezTo>
                    <a:pt x="11" y="66"/>
                    <a:pt x="11" y="66"/>
                    <a:pt x="11" y="67"/>
                  </a:cubicBezTo>
                  <a:close/>
                  <a:moveTo>
                    <a:pt x="6" y="38"/>
                  </a:moveTo>
                  <a:cubicBezTo>
                    <a:pt x="5" y="37"/>
                    <a:pt x="6" y="35"/>
                    <a:pt x="7" y="34"/>
                  </a:cubicBezTo>
                  <a:cubicBezTo>
                    <a:pt x="8" y="35"/>
                    <a:pt x="7" y="37"/>
                    <a:pt x="6" y="38"/>
                  </a:cubicBezTo>
                  <a:close/>
                  <a:moveTo>
                    <a:pt x="5" y="33"/>
                  </a:moveTo>
                  <a:cubicBezTo>
                    <a:pt x="6" y="33"/>
                    <a:pt x="6" y="32"/>
                    <a:pt x="7" y="31"/>
                  </a:cubicBezTo>
                  <a:cubicBezTo>
                    <a:pt x="7" y="33"/>
                    <a:pt x="6" y="34"/>
                    <a:pt x="5" y="35"/>
                  </a:cubicBezTo>
                  <a:cubicBezTo>
                    <a:pt x="5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lose/>
                  <a:moveTo>
                    <a:pt x="9" y="2"/>
                  </a:moveTo>
                  <a:cubicBezTo>
                    <a:pt x="8" y="4"/>
                    <a:pt x="6" y="6"/>
                    <a:pt x="5" y="8"/>
                  </a:cubicBezTo>
                  <a:cubicBezTo>
                    <a:pt x="5" y="6"/>
                    <a:pt x="7" y="3"/>
                    <a:pt x="9" y="2"/>
                  </a:cubicBezTo>
                  <a:close/>
                  <a:moveTo>
                    <a:pt x="5" y="10"/>
                  </a:moveTo>
                  <a:cubicBezTo>
                    <a:pt x="4" y="10"/>
                    <a:pt x="5" y="9"/>
                    <a:pt x="5" y="8"/>
                  </a:cubicBezTo>
                  <a:cubicBezTo>
                    <a:pt x="6" y="8"/>
                    <a:pt x="6" y="7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0"/>
                    <a:pt x="5" y="11"/>
                    <a:pt x="4" y="13"/>
                  </a:cubicBezTo>
                  <a:cubicBezTo>
                    <a:pt x="4" y="13"/>
                    <a:pt x="4" y="11"/>
                    <a:pt x="5" y="10"/>
                  </a:cubicBezTo>
                  <a:close/>
                  <a:moveTo>
                    <a:pt x="6" y="11"/>
                  </a:moveTo>
                  <a:cubicBezTo>
                    <a:pt x="7" y="13"/>
                    <a:pt x="5" y="16"/>
                    <a:pt x="3" y="18"/>
                  </a:cubicBezTo>
                  <a:cubicBezTo>
                    <a:pt x="3" y="15"/>
                    <a:pt x="5" y="13"/>
                    <a:pt x="6" y="11"/>
                  </a:cubicBezTo>
                  <a:close/>
                  <a:moveTo>
                    <a:pt x="6" y="15"/>
                  </a:moveTo>
                  <a:cubicBezTo>
                    <a:pt x="7" y="18"/>
                    <a:pt x="5" y="19"/>
                    <a:pt x="4" y="21"/>
                  </a:cubicBezTo>
                  <a:cubicBezTo>
                    <a:pt x="3" y="18"/>
                    <a:pt x="5" y="17"/>
                    <a:pt x="6" y="15"/>
                  </a:cubicBezTo>
                  <a:close/>
                  <a:moveTo>
                    <a:pt x="4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6" y="20"/>
                    <a:pt x="6" y="19"/>
                  </a:cubicBezTo>
                  <a:cubicBezTo>
                    <a:pt x="7" y="21"/>
                    <a:pt x="5" y="23"/>
                    <a:pt x="4" y="24"/>
                  </a:cubicBezTo>
                  <a:cubicBezTo>
                    <a:pt x="4" y="23"/>
                    <a:pt x="4" y="23"/>
                    <a:pt x="4" y="22"/>
                  </a:cubicBezTo>
                  <a:close/>
                  <a:moveTo>
                    <a:pt x="4" y="26"/>
                  </a:moveTo>
                  <a:cubicBezTo>
                    <a:pt x="5" y="25"/>
                    <a:pt x="6" y="23"/>
                    <a:pt x="6" y="22"/>
                  </a:cubicBezTo>
                  <a:cubicBezTo>
                    <a:pt x="7" y="23"/>
                    <a:pt x="6" y="23"/>
                    <a:pt x="7" y="23"/>
                  </a:cubicBezTo>
                  <a:cubicBezTo>
                    <a:pt x="5" y="24"/>
                    <a:pt x="6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lose/>
                  <a:moveTo>
                    <a:pt x="4" y="27"/>
                  </a:moveTo>
                  <a:cubicBezTo>
                    <a:pt x="5" y="27"/>
                    <a:pt x="6" y="26"/>
                    <a:pt x="6" y="25"/>
                  </a:cubicBezTo>
                  <a:cubicBezTo>
                    <a:pt x="7" y="26"/>
                    <a:pt x="5" y="28"/>
                    <a:pt x="5" y="29"/>
                  </a:cubicBezTo>
                  <a:cubicBezTo>
                    <a:pt x="5" y="28"/>
                    <a:pt x="4" y="28"/>
                    <a:pt x="4" y="27"/>
                  </a:cubicBezTo>
                  <a:close/>
                  <a:moveTo>
                    <a:pt x="7" y="28"/>
                  </a:moveTo>
                  <a:cubicBezTo>
                    <a:pt x="7" y="29"/>
                    <a:pt x="6" y="31"/>
                    <a:pt x="5" y="32"/>
                  </a:cubicBezTo>
                  <a:cubicBezTo>
                    <a:pt x="4" y="30"/>
                    <a:pt x="5" y="29"/>
                    <a:pt x="7" y="28"/>
                  </a:cubicBezTo>
                  <a:close/>
                  <a:moveTo>
                    <a:pt x="5" y="44"/>
                  </a:moveTo>
                  <a:cubicBezTo>
                    <a:pt x="6" y="43"/>
                    <a:pt x="5" y="41"/>
                    <a:pt x="6" y="40"/>
                  </a:cubicBezTo>
                  <a:cubicBezTo>
                    <a:pt x="6" y="39"/>
                    <a:pt x="7" y="38"/>
                    <a:pt x="7" y="37"/>
                  </a:cubicBezTo>
                  <a:cubicBezTo>
                    <a:pt x="9" y="39"/>
                    <a:pt x="6" y="41"/>
                    <a:pt x="6" y="43"/>
                  </a:cubicBezTo>
                  <a:cubicBezTo>
                    <a:pt x="7" y="42"/>
                    <a:pt x="7" y="41"/>
                    <a:pt x="8" y="41"/>
                  </a:cubicBezTo>
                  <a:cubicBezTo>
                    <a:pt x="8" y="41"/>
                    <a:pt x="8" y="42"/>
                    <a:pt x="8" y="42"/>
                  </a:cubicBezTo>
                  <a:cubicBezTo>
                    <a:pt x="7" y="44"/>
                    <a:pt x="5" y="45"/>
                    <a:pt x="4" y="46"/>
                  </a:cubicBezTo>
                  <a:cubicBezTo>
                    <a:pt x="4" y="46"/>
                    <a:pt x="5" y="45"/>
                    <a:pt x="5" y="44"/>
                  </a:cubicBezTo>
                  <a:close/>
                  <a:moveTo>
                    <a:pt x="2" y="49"/>
                  </a:moveTo>
                  <a:cubicBezTo>
                    <a:pt x="3" y="48"/>
                    <a:pt x="3" y="48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6" y="46"/>
                    <a:pt x="7" y="45"/>
                    <a:pt x="8" y="44"/>
                  </a:cubicBezTo>
                  <a:cubicBezTo>
                    <a:pt x="9" y="47"/>
                    <a:pt x="6" y="48"/>
                    <a:pt x="5" y="50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1"/>
                    <a:pt x="6" y="50"/>
                    <a:pt x="6" y="50"/>
                  </a:cubicBezTo>
                  <a:cubicBezTo>
                    <a:pt x="7" y="49"/>
                    <a:pt x="7" y="48"/>
                    <a:pt x="8" y="47"/>
                  </a:cubicBezTo>
                  <a:cubicBezTo>
                    <a:pt x="9" y="49"/>
                    <a:pt x="6" y="51"/>
                    <a:pt x="5" y="52"/>
                  </a:cubicBezTo>
                  <a:cubicBezTo>
                    <a:pt x="4" y="51"/>
                    <a:pt x="4" y="50"/>
                    <a:pt x="2" y="49"/>
                  </a:cubicBezTo>
                  <a:close/>
                  <a:moveTo>
                    <a:pt x="6" y="54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7" y="52"/>
                    <a:pt x="7" y="50"/>
                    <a:pt x="9" y="50"/>
                  </a:cubicBezTo>
                  <a:cubicBezTo>
                    <a:pt x="9" y="50"/>
                    <a:pt x="9" y="50"/>
                    <a:pt x="9" y="51"/>
                  </a:cubicBezTo>
                  <a:cubicBezTo>
                    <a:pt x="8" y="51"/>
                    <a:pt x="7" y="53"/>
                    <a:pt x="6" y="54"/>
                  </a:cubicBezTo>
                  <a:close/>
                  <a:moveTo>
                    <a:pt x="7" y="55"/>
                  </a:moveTo>
                  <a:cubicBezTo>
                    <a:pt x="7" y="54"/>
                    <a:pt x="8" y="54"/>
                    <a:pt x="8" y="53"/>
                  </a:cubicBezTo>
                  <a:cubicBezTo>
                    <a:pt x="8" y="53"/>
                    <a:pt x="8" y="52"/>
                    <a:pt x="9" y="52"/>
                  </a:cubicBezTo>
                  <a:cubicBezTo>
                    <a:pt x="10" y="53"/>
                    <a:pt x="8" y="54"/>
                    <a:pt x="7" y="56"/>
                  </a:cubicBezTo>
                  <a:cubicBezTo>
                    <a:pt x="7" y="56"/>
                    <a:pt x="7" y="55"/>
                    <a:pt x="7" y="55"/>
                  </a:cubicBezTo>
                  <a:close/>
                  <a:moveTo>
                    <a:pt x="9" y="55"/>
                  </a:moveTo>
                  <a:cubicBezTo>
                    <a:pt x="10" y="55"/>
                    <a:pt x="9" y="56"/>
                    <a:pt x="9" y="56"/>
                  </a:cubicBezTo>
                  <a:cubicBezTo>
                    <a:pt x="9" y="56"/>
                    <a:pt x="8" y="57"/>
                    <a:pt x="8" y="57"/>
                  </a:cubicBezTo>
                  <a:cubicBezTo>
                    <a:pt x="7" y="57"/>
                    <a:pt x="9" y="55"/>
                    <a:pt x="9" y="55"/>
                  </a:cubicBezTo>
                  <a:close/>
                  <a:moveTo>
                    <a:pt x="9" y="61"/>
                  </a:moveTo>
                  <a:cubicBezTo>
                    <a:pt x="8" y="59"/>
                    <a:pt x="8" y="57"/>
                    <a:pt x="9" y="57"/>
                  </a:cubicBezTo>
                  <a:cubicBezTo>
                    <a:pt x="11" y="58"/>
                    <a:pt x="9" y="60"/>
                    <a:pt x="9" y="61"/>
                  </a:cubicBezTo>
                  <a:close/>
                  <a:moveTo>
                    <a:pt x="10" y="61"/>
                  </a:moveTo>
                  <a:cubicBezTo>
                    <a:pt x="10" y="61"/>
                    <a:pt x="9" y="60"/>
                    <a:pt x="10" y="60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9" y="64"/>
                    <a:pt x="10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4"/>
                    <a:pt x="10" y="65"/>
                    <a:pt x="9" y="66"/>
                  </a:cubicBezTo>
                  <a:cubicBezTo>
                    <a:pt x="9" y="64"/>
                    <a:pt x="9" y="63"/>
                    <a:pt x="9" y="61"/>
                  </a:cubicBezTo>
                  <a:cubicBezTo>
                    <a:pt x="9" y="61"/>
                    <a:pt x="9" y="61"/>
                    <a:pt x="10" y="61"/>
                  </a:cubicBezTo>
                  <a:close/>
                  <a:moveTo>
                    <a:pt x="9" y="84"/>
                  </a:moveTo>
                  <a:cubicBezTo>
                    <a:pt x="10" y="83"/>
                    <a:pt x="10" y="82"/>
                    <a:pt x="11" y="81"/>
                  </a:cubicBezTo>
                  <a:cubicBezTo>
                    <a:pt x="12" y="82"/>
                    <a:pt x="10" y="83"/>
                    <a:pt x="9" y="84"/>
                  </a:cubicBezTo>
                  <a:cubicBezTo>
                    <a:pt x="9" y="84"/>
                    <a:pt x="9" y="84"/>
                    <a:pt x="9" y="84"/>
                  </a:cubicBezTo>
                  <a:close/>
                  <a:moveTo>
                    <a:pt x="11" y="83"/>
                  </a:moveTo>
                  <a:cubicBezTo>
                    <a:pt x="12" y="84"/>
                    <a:pt x="11" y="84"/>
                    <a:pt x="11" y="85"/>
                  </a:cubicBezTo>
                  <a:cubicBezTo>
                    <a:pt x="10" y="85"/>
                    <a:pt x="10" y="86"/>
                    <a:pt x="9" y="87"/>
                  </a:cubicBezTo>
                  <a:cubicBezTo>
                    <a:pt x="9" y="85"/>
                    <a:pt x="10" y="84"/>
                    <a:pt x="11" y="83"/>
                  </a:cubicBezTo>
                  <a:close/>
                  <a:moveTo>
                    <a:pt x="11" y="86"/>
                  </a:moveTo>
                  <a:cubicBezTo>
                    <a:pt x="11" y="86"/>
                    <a:pt x="11" y="86"/>
                    <a:pt x="11" y="86"/>
                  </a:cubicBezTo>
                  <a:cubicBezTo>
                    <a:pt x="11" y="86"/>
                    <a:pt x="11" y="87"/>
                    <a:pt x="12" y="87"/>
                  </a:cubicBezTo>
                  <a:cubicBezTo>
                    <a:pt x="11" y="88"/>
                    <a:pt x="11" y="89"/>
                    <a:pt x="10" y="90"/>
                  </a:cubicBezTo>
                  <a:cubicBezTo>
                    <a:pt x="9" y="88"/>
                    <a:pt x="10" y="87"/>
                    <a:pt x="11" y="86"/>
                  </a:cubicBezTo>
                  <a:close/>
                  <a:moveTo>
                    <a:pt x="10" y="92"/>
                  </a:moveTo>
                  <a:cubicBezTo>
                    <a:pt x="10" y="90"/>
                    <a:pt x="11" y="90"/>
                    <a:pt x="12" y="89"/>
                  </a:cubicBezTo>
                  <a:cubicBezTo>
                    <a:pt x="12" y="90"/>
                    <a:pt x="10" y="91"/>
                    <a:pt x="10" y="92"/>
                  </a:cubicBezTo>
                  <a:close/>
                  <a:moveTo>
                    <a:pt x="12" y="96"/>
                  </a:moveTo>
                  <a:cubicBezTo>
                    <a:pt x="12" y="95"/>
                    <a:pt x="13" y="95"/>
                    <a:pt x="13" y="95"/>
                  </a:cubicBezTo>
                  <a:cubicBezTo>
                    <a:pt x="12" y="94"/>
                    <a:pt x="12" y="95"/>
                    <a:pt x="12" y="95"/>
                  </a:cubicBezTo>
                  <a:cubicBezTo>
                    <a:pt x="11" y="95"/>
                    <a:pt x="11" y="94"/>
                    <a:pt x="11" y="94"/>
                  </a:cubicBezTo>
                  <a:cubicBezTo>
                    <a:pt x="11" y="94"/>
                    <a:pt x="12" y="93"/>
                    <a:pt x="12" y="93"/>
                  </a:cubicBezTo>
                  <a:cubicBezTo>
                    <a:pt x="11" y="92"/>
                    <a:pt x="11" y="93"/>
                    <a:pt x="10" y="93"/>
                  </a:cubicBezTo>
                  <a:cubicBezTo>
                    <a:pt x="10" y="92"/>
                    <a:pt x="11" y="92"/>
                    <a:pt x="12" y="91"/>
                  </a:cubicBezTo>
                  <a:cubicBezTo>
                    <a:pt x="13" y="92"/>
                    <a:pt x="12" y="94"/>
                    <a:pt x="13" y="95"/>
                  </a:cubicBezTo>
                  <a:cubicBezTo>
                    <a:pt x="13" y="95"/>
                    <a:pt x="13" y="96"/>
                    <a:pt x="12" y="96"/>
                  </a:cubicBezTo>
                  <a:close/>
                  <a:moveTo>
                    <a:pt x="13" y="96"/>
                  </a:moveTo>
                  <a:cubicBezTo>
                    <a:pt x="14" y="95"/>
                    <a:pt x="15" y="97"/>
                    <a:pt x="16" y="97"/>
                  </a:cubicBezTo>
                  <a:cubicBezTo>
                    <a:pt x="15" y="97"/>
                    <a:pt x="14" y="96"/>
                    <a:pt x="13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7995FD8C-EC83-266D-5A39-F3C9EE7B9C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625" y="2879727"/>
              <a:ext cx="166688" cy="119063"/>
            </a:xfrm>
            <a:custGeom>
              <a:avLst/>
              <a:gdLst>
                <a:gd name="T0" fmla="*/ 4 w 7"/>
                <a:gd name="T1" fmla="*/ 1 h 5"/>
                <a:gd name="T2" fmla="*/ 3 w 7"/>
                <a:gd name="T3" fmla="*/ 0 h 5"/>
                <a:gd name="T4" fmla="*/ 1 w 7"/>
                <a:gd name="T5" fmla="*/ 3 h 5"/>
                <a:gd name="T6" fmla="*/ 7 w 7"/>
                <a:gd name="T7" fmla="*/ 3 h 5"/>
                <a:gd name="T8" fmla="*/ 4 w 7"/>
                <a:gd name="T9" fmla="*/ 1 h 5"/>
                <a:gd name="T10" fmla="*/ 2 w 7"/>
                <a:gd name="T11" fmla="*/ 1 h 5"/>
                <a:gd name="T12" fmla="*/ 3 w 7"/>
                <a:gd name="T13" fmla="*/ 2 h 5"/>
                <a:gd name="T14" fmla="*/ 6 w 7"/>
                <a:gd name="T15" fmla="*/ 3 h 5"/>
                <a:gd name="T16" fmla="*/ 2 w 7"/>
                <a:gd name="T1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">
                  <a:moveTo>
                    <a:pt x="4" y="1"/>
                  </a:moveTo>
                  <a:cubicBezTo>
                    <a:pt x="3" y="1"/>
                    <a:pt x="4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2" y="5"/>
                    <a:pt x="5" y="5"/>
                    <a:pt x="7" y="3"/>
                  </a:cubicBezTo>
                  <a:cubicBezTo>
                    <a:pt x="7" y="1"/>
                    <a:pt x="5" y="0"/>
                    <a:pt x="4" y="1"/>
                  </a:cubicBezTo>
                  <a:close/>
                  <a:moveTo>
                    <a:pt x="2" y="1"/>
                  </a:moveTo>
                  <a:cubicBezTo>
                    <a:pt x="3" y="1"/>
                    <a:pt x="2" y="2"/>
                    <a:pt x="3" y="2"/>
                  </a:cubicBezTo>
                  <a:cubicBezTo>
                    <a:pt x="4" y="1"/>
                    <a:pt x="5" y="1"/>
                    <a:pt x="6" y="3"/>
                  </a:cubicBezTo>
                  <a:cubicBezTo>
                    <a:pt x="5" y="5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330D7D0D-4685-E828-046A-E68DC005416E}"/>
                </a:ext>
              </a:extLst>
            </p:cNvPr>
            <p:cNvSpPr/>
            <p:nvPr/>
          </p:nvSpPr>
          <p:spPr bwMode="auto">
            <a:xfrm>
              <a:off x="8699500" y="3498852"/>
              <a:ext cx="285750" cy="23813"/>
            </a:xfrm>
            <a:custGeom>
              <a:avLst/>
              <a:gdLst>
                <a:gd name="T0" fmla="*/ 0 w 12"/>
                <a:gd name="T1" fmla="*/ 1 h 1"/>
                <a:gd name="T2" fmla="*/ 1 w 12"/>
                <a:gd name="T3" fmla="*/ 1 h 1"/>
                <a:gd name="T4" fmla="*/ 5 w 12"/>
                <a:gd name="T5" fmla="*/ 1 h 1"/>
                <a:gd name="T6" fmla="*/ 6 w 12"/>
                <a:gd name="T7" fmla="*/ 1 h 1"/>
                <a:gd name="T8" fmla="*/ 12 w 12"/>
                <a:gd name="T9" fmla="*/ 1 h 1"/>
                <a:gd name="T10" fmla="*/ 12 w 12"/>
                <a:gd name="T11" fmla="*/ 0 h 1"/>
                <a:gd name="T12" fmla="*/ 12 w 12"/>
                <a:gd name="T13" fmla="*/ 0 h 1"/>
                <a:gd name="T14" fmla="*/ 0 w 12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2" y="1"/>
                    <a:pt x="12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4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79DF1F19-4269-9CA9-0A9B-838C912B9FFD}"/>
                </a:ext>
              </a:extLst>
            </p:cNvPr>
            <p:cNvSpPr/>
            <p:nvPr/>
          </p:nvSpPr>
          <p:spPr bwMode="auto">
            <a:xfrm>
              <a:off x="9556750" y="4430714"/>
              <a:ext cx="1166813" cy="95250"/>
            </a:xfrm>
            <a:custGeom>
              <a:avLst/>
              <a:gdLst>
                <a:gd name="T0" fmla="*/ 47 w 49"/>
                <a:gd name="T1" fmla="*/ 0 h 4"/>
                <a:gd name="T2" fmla="*/ 36 w 49"/>
                <a:gd name="T3" fmla="*/ 1 h 4"/>
                <a:gd name="T4" fmla="*/ 35 w 49"/>
                <a:gd name="T5" fmla="*/ 1 h 4"/>
                <a:gd name="T6" fmla="*/ 25 w 49"/>
                <a:gd name="T7" fmla="*/ 2 h 4"/>
                <a:gd name="T8" fmla="*/ 18 w 49"/>
                <a:gd name="T9" fmla="*/ 2 h 4"/>
                <a:gd name="T10" fmla="*/ 2 w 49"/>
                <a:gd name="T11" fmla="*/ 2 h 4"/>
                <a:gd name="T12" fmla="*/ 0 w 49"/>
                <a:gd name="T13" fmla="*/ 3 h 4"/>
                <a:gd name="T14" fmla="*/ 4 w 49"/>
                <a:gd name="T15" fmla="*/ 3 h 4"/>
                <a:gd name="T16" fmla="*/ 9 w 49"/>
                <a:gd name="T17" fmla="*/ 2 h 4"/>
                <a:gd name="T18" fmla="*/ 15 w 49"/>
                <a:gd name="T19" fmla="*/ 2 h 4"/>
                <a:gd name="T20" fmla="*/ 25 w 49"/>
                <a:gd name="T21" fmla="*/ 2 h 4"/>
                <a:gd name="T22" fmla="*/ 43 w 49"/>
                <a:gd name="T23" fmla="*/ 1 h 4"/>
                <a:gd name="T24" fmla="*/ 49 w 49"/>
                <a:gd name="T25" fmla="*/ 1 h 4"/>
                <a:gd name="T26" fmla="*/ 49 w 49"/>
                <a:gd name="T27" fmla="*/ 1 h 4"/>
                <a:gd name="T28" fmla="*/ 47 w 49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4">
                  <a:moveTo>
                    <a:pt x="47" y="0"/>
                  </a:moveTo>
                  <a:cubicBezTo>
                    <a:pt x="44" y="0"/>
                    <a:pt x="39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2" y="1"/>
                    <a:pt x="28" y="1"/>
                    <a:pt x="25" y="2"/>
                  </a:cubicBezTo>
                  <a:cubicBezTo>
                    <a:pt x="23" y="2"/>
                    <a:pt x="21" y="2"/>
                    <a:pt x="18" y="2"/>
                  </a:cubicBezTo>
                  <a:cubicBezTo>
                    <a:pt x="13" y="2"/>
                    <a:pt x="7" y="2"/>
                    <a:pt x="2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2" y="3"/>
                    <a:pt x="4" y="3"/>
                  </a:cubicBezTo>
                  <a:cubicBezTo>
                    <a:pt x="5" y="3"/>
                    <a:pt x="7" y="3"/>
                    <a:pt x="9" y="2"/>
                  </a:cubicBezTo>
                  <a:cubicBezTo>
                    <a:pt x="11" y="3"/>
                    <a:pt x="13" y="3"/>
                    <a:pt x="15" y="2"/>
                  </a:cubicBezTo>
                  <a:cubicBezTo>
                    <a:pt x="18" y="2"/>
                    <a:pt x="22" y="3"/>
                    <a:pt x="25" y="2"/>
                  </a:cubicBezTo>
                  <a:cubicBezTo>
                    <a:pt x="31" y="1"/>
                    <a:pt x="37" y="2"/>
                    <a:pt x="43" y="1"/>
                  </a:cubicBezTo>
                  <a:cubicBezTo>
                    <a:pt x="45" y="1"/>
                    <a:pt x="48" y="1"/>
                    <a:pt x="49" y="1"/>
                  </a:cubicBezTo>
                  <a:cubicBezTo>
                    <a:pt x="48" y="1"/>
                    <a:pt x="49" y="1"/>
                    <a:pt x="49" y="1"/>
                  </a:cubicBezTo>
                  <a:cubicBezTo>
                    <a:pt x="49" y="0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F5361B90-1912-7C5B-2D67-65476B087407}"/>
              </a:ext>
            </a:extLst>
          </p:cNvPr>
          <p:cNvSpPr txBox="1"/>
          <p:nvPr/>
        </p:nvSpPr>
        <p:spPr>
          <a:xfrm>
            <a:off x="4396299" y="2736205"/>
            <a:ext cx="174608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01 </a:t>
            </a:r>
            <a:r>
              <a:rPr lang="zh-CN" altLang="en-US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标题文字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F9935CB-7E46-7C44-293C-CB09959645BA}"/>
              </a:ext>
            </a:extLst>
          </p:cNvPr>
          <p:cNvSpPr txBox="1"/>
          <p:nvPr/>
        </p:nvSpPr>
        <p:spPr>
          <a:xfrm>
            <a:off x="4396299" y="3331987"/>
            <a:ext cx="174608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02 </a:t>
            </a:r>
            <a:r>
              <a:rPr lang="zh-CN" altLang="en-US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标题文字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2CDF629-C077-7B4A-93B7-0AD5D677CC52}"/>
              </a:ext>
            </a:extLst>
          </p:cNvPr>
          <p:cNvSpPr txBox="1"/>
          <p:nvPr/>
        </p:nvSpPr>
        <p:spPr>
          <a:xfrm>
            <a:off x="4399786" y="3934392"/>
            <a:ext cx="174608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03 </a:t>
            </a:r>
            <a:r>
              <a:rPr lang="zh-CN" altLang="en-US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标题文字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5A871BC-E767-184A-FA83-7D93D789ECF9}"/>
              </a:ext>
            </a:extLst>
          </p:cNvPr>
          <p:cNvSpPr txBox="1"/>
          <p:nvPr/>
        </p:nvSpPr>
        <p:spPr>
          <a:xfrm>
            <a:off x="4396299" y="4582464"/>
            <a:ext cx="174608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04 </a:t>
            </a:r>
            <a:r>
              <a:rPr lang="zh-CN" altLang="en-US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标题文字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5C834E1-D888-620E-6795-D64AD821975B}"/>
              </a:ext>
            </a:extLst>
          </p:cNvPr>
          <p:cNvSpPr txBox="1"/>
          <p:nvPr/>
        </p:nvSpPr>
        <p:spPr>
          <a:xfrm>
            <a:off x="4336804" y="5230536"/>
            <a:ext cx="174608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05 </a:t>
            </a:r>
            <a:r>
              <a:rPr lang="zh-CN" altLang="en-US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标题文字</a:t>
            </a:r>
          </a:p>
        </p:txBody>
      </p:sp>
      <p:sp>
        <p:nvSpPr>
          <p:cNvPr id="46" name="TextBox 35">
            <a:extLst>
              <a:ext uri="{FF2B5EF4-FFF2-40B4-BE49-F238E27FC236}">
                <a16:creationId xmlns:a16="http://schemas.microsoft.com/office/drawing/2014/main" id="{03ACBED3-3784-E520-3CC6-EB6B580893BA}"/>
              </a:ext>
            </a:extLst>
          </p:cNvPr>
          <p:cNvSpPr txBox="1"/>
          <p:nvPr/>
        </p:nvSpPr>
        <p:spPr>
          <a:xfrm>
            <a:off x="6089540" y="2782264"/>
            <a:ext cx="418292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</a:p>
        </p:txBody>
      </p:sp>
      <p:sp>
        <p:nvSpPr>
          <p:cNvPr id="47" name="TextBox 35">
            <a:extLst>
              <a:ext uri="{FF2B5EF4-FFF2-40B4-BE49-F238E27FC236}">
                <a16:creationId xmlns:a16="http://schemas.microsoft.com/office/drawing/2014/main" id="{5ACDBF1E-FE54-3B06-D11E-ABBAC0CE9FC9}"/>
              </a:ext>
            </a:extLst>
          </p:cNvPr>
          <p:cNvSpPr txBox="1"/>
          <p:nvPr/>
        </p:nvSpPr>
        <p:spPr>
          <a:xfrm>
            <a:off x="6089540" y="3358328"/>
            <a:ext cx="418292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</a:p>
        </p:txBody>
      </p:sp>
      <p:sp>
        <p:nvSpPr>
          <p:cNvPr id="48" name="TextBox 35">
            <a:extLst>
              <a:ext uri="{FF2B5EF4-FFF2-40B4-BE49-F238E27FC236}">
                <a16:creationId xmlns:a16="http://schemas.microsoft.com/office/drawing/2014/main" id="{A9A15F7D-72D7-A1A9-6E8F-2320952303E4}"/>
              </a:ext>
            </a:extLst>
          </p:cNvPr>
          <p:cNvSpPr txBox="1"/>
          <p:nvPr/>
        </p:nvSpPr>
        <p:spPr>
          <a:xfrm>
            <a:off x="6089540" y="3934392"/>
            <a:ext cx="418292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</a:p>
        </p:txBody>
      </p:sp>
      <p:sp>
        <p:nvSpPr>
          <p:cNvPr id="49" name="TextBox 35">
            <a:extLst>
              <a:ext uri="{FF2B5EF4-FFF2-40B4-BE49-F238E27FC236}">
                <a16:creationId xmlns:a16="http://schemas.microsoft.com/office/drawing/2014/main" id="{ED8A9024-1FD2-1F00-F141-AF36383CF8D5}"/>
              </a:ext>
            </a:extLst>
          </p:cNvPr>
          <p:cNvSpPr txBox="1"/>
          <p:nvPr/>
        </p:nvSpPr>
        <p:spPr>
          <a:xfrm>
            <a:off x="6089540" y="4510456"/>
            <a:ext cx="418292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</a:p>
        </p:txBody>
      </p:sp>
      <p:sp>
        <p:nvSpPr>
          <p:cNvPr id="50" name="TextBox 35">
            <a:extLst>
              <a:ext uri="{FF2B5EF4-FFF2-40B4-BE49-F238E27FC236}">
                <a16:creationId xmlns:a16="http://schemas.microsoft.com/office/drawing/2014/main" id="{B6383735-1D0B-EDA6-4CA5-A8E698FF773A}"/>
              </a:ext>
            </a:extLst>
          </p:cNvPr>
          <p:cNvSpPr txBox="1"/>
          <p:nvPr/>
        </p:nvSpPr>
        <p:spPr>
          <a:xfrm>
            <a:off x="6089540" y="5086520"/>
            <a:ext cx="418292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388C0FC-492D-A625-6BC1-2BB7C8C0C908}"/>
              </a:ext>
            </a:extLst>
          </p:cNvPr>
          <p:cNvSpPr txBox="1"/>
          <p:nvPr/>
        </p:nvSpPr>
        <p:spPr>
          <a:xfrm>
            <a:off x="2095140" y="4225114"/>
            <a:ext cx="8546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Title </a:t>
            </a:r>
          </a:p>
        </p:txBody>
      </p:sp>
    </p:spTree>
    <p:extLst>
      <p:ext uri="{BB962C8B-B14F-4D97-AF65-F5344CB8AC3E}">
        <p14:creationId xmlns:p14="http://schemas.microsoft.com/office/powerpoint/2010/main" val="155334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313BA889-9800-6547-562D-E39E6829CBE7}"/>
              </a:ext>
            </a:extLst>
          </p:cNvPr>
          <p:cNvGrpSpPr/>
          <p:nvPr/>
        </p:nvGrpSpPr>
        <p:grpSpPr>
          <a:xfrm>
            <a:off x="1872605" y="2252037"/>
            <a:ext cx="3780398" cy="2520280"/>
            <a:chOff x="2386419" y="1943564"/>
            <a:chExt cx="3040130" cy="2026765"/>
          </a:xfrm>
        </p:grpSpPr>
        <p:sp>
          <p:nvSpPr>
            <p:cNvPr id="13" name="Freeform 123">
              <a:extLst>
                <a:ext uri="{FF2B5EF4-FFF2-40B4-BE49-F238E27FC236}">
                  <a16:creationId xmlns:a16="http://schemas.microsoft.com/office/drawing/2014/main" id="{5DD09A1A-A161-614C-6E59-5B6E83FB7F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7361" y="2127173"/>
              <a:ext cx="2801295" cy="1689560"/>
            </a:xfrm>
            <a:custGeom>
              <a:avLst/>
              <a:gdLst>
                <a:gd name="T0" fmla="*/ 1572 w 1818"/>
                <a:gd name="T1" fmla="*/ 30 h 957"/>
                <a:gd name="T2" fmla="*/ 991 w 1818"/>
                <a:gd name="T3" fmla="*/ 26 h 957"/>
                <a:gd name="T4" fmla="*/ 360 w 1818"/>
                <a:gd name="T5" fmla="*/ 22 h 957"/>
                <a:gd name="T6" fmla="*/ 96 w 1818"/>
                <a:gd name="T7" fmla="*/ 1 h 957"/>
                <a:gd name="T8" fmla="*/ 442 w 1818"/>
                <a:gd name="T9" fmla="*/ 2 h 957"/>
                <a:gd name="T10" fmla="*/ 1087 w 1818"/>
                <a:gd name="T11" fmla="*/ 6 h 957"/>
                <a:gd name="T12" fmla="*/ 1640 w 1818"/>
                <a:gd name="T13" fmla="*/ 10 h 957"/>
                <a:gd name="T14" fmla="*/ 1772 w 1818"/>
                <a:gd name="T15" fmla="*/ 80 h 957"/>
                <a:gd name="T16" fmla="*/ 1774 w 1818"/>
                <a:gd name="T17" fmla="*/ 52 h 957"/>
                <a:gd name="T18" fmla="*/ 1773 w 1818"/>
                <a:gd name="T19" fmla="*/ 37 h 957"/>
                <a:gd name="T20" fmla="*/ 1762 w 1818"/>
                <a:gd name="T21" fmla="*/ 32 h 957"/>
                <a:gd name="T22" fmla="*/ 1771 w 1818"/>
                <a:gd name="T23" fmla="*/ 10 h 957"/>
                <a:gd name="T24" fmla="*/ 1802 w 1818"/>
                <a:gd name="T25" fmla="*/ 15 h 957"/>
                <a:gd name="T26" fmla="*/ 1811 w 1818"/>
                <a:gd name="T27" fmla="*/ 30 h 957"/>
                <a:gd name="T28" fmla="*/ 1809 w 1818"/>
                <a:gd name="T29" fmla="*/ 56 h 957"/>
                <a:gd name="T30" fmla="*/ 1782 w 1818"/>
                <a:gd name="T31" fmla="*/ 919 h 957"/>
                <a:gd name="T32" fmla="*/ 1780 w 1818"/>
                <a:gd name="T33" fmla="*/ 721 h 957"/>
                <a:gd name="T34" fmla="*/ 1776 w 1818"/>
                <a:gd name="T35" fmla="*/ 395 h 957"/>
                <a:gd name="T36" fmla="*/ 1772 w 1818"/>
                <a:gd name="T37" fmla="*/ 129 h 957"/>
                <a:gd name="T38" fmla="*/ 1808 w 1818"/>
                <a:gd name="T39" fmla="*/ 117 h 957"/>
                <a:gd name="T40" fmla="*/ 1811 w 1818"/>
                <a:gd name="T41" fmla="*/ 381 h 957"/>
                <a:gd name="T42" fmla="*/ 1816 w 1818"/>
                <a:gd name="T43" fmla="*/ 708 h 957"/>
                <a:gd name="T44" fmla="*/ 1818 w 1818"/>
                <a:gd name="T45" fmla="*/ 906 h 957"/>
                <a:gd name="T46" fmla="*/ 1756 w 1818"/>
                <a:gd name="T47" fmla="*/ 934 h 957"/>
                <a:gd name="T48" fmla="*/ 1787 w 1818"/>
                <a:gd name="T49" fmla="*/ 936 h 957"/>
                <a:gd name="T50" fmla="*/ 1779 w 1818"/>
                <a:gd name="T51" fmla="*/ 942 h 957"/>
                <a:gd name="T52" fmla="*/ 1781 w 1818"/>
                <a:gd name="T53" fmla="*/ 931 h 957"/>
                <a:gd name="T54" fmla="*/ 1814 w 1818"/>
                <a:gd name="T55" fmla="*/ 930 h 957"/>
                <a:gd name="T56" fmla="*/ 1781 w 1818"/>
                <a:gd name="T57" fmla="*/ 955 h 957"/>
                <a:gd name="T58" fmla="*/ 1752 w 1818"/>
                <a:gd name="T59" fmla="*/ 955 h 957"/>
                <a:gd name="T60" fmla="*/ 1718 w 1818"/>
                <a:gd name="T61" fmla="*/ 954 h 957"/>
                <a:gd name="T62" fmla="*/ 225 w 1818"/>
                <a:gd name="T63" fmla="*/ 934 h 957"/>
                <a:gd name="T64" fmla="*/ 779 w 1818"/>
                <a:gd name="T65" fmla="*/ 934 h 957"/>
                <a:gd name="T66" fmla="*/ 1413 w 1818"/>
                <a:gd name="T67" fmla="*/ 934 h 957"/>
                <a:gd name="T68" fmla="*/ 1741 w 1818"/>
                <a:gd name="T69" fmla="*/ 934 h 957"/>
                <a:gd name="T70" fmla="*/ 1450 w 1818"/>
                <a:gd name="T71" fmla="*/ 954 h 957"/>
                <a:gd name="T72" fmla="*/ 830 w 1818"/>
                <a:gd name="T73" fmla="*/ 954 h 957"/>
                <a:gd name="T74" fmla="*/ 248 w 1818"/>
                <a:gd name="T75" fmla="*/ 954 h 957"/>
                <a:gd name="T76" fmla="*/ 7 w 1818"/>
                <a:gd name="T77" fmla="*/ 897 h 957"/>
                <a:gd name="T78" fmla="*/ 45 w 1818"/>
                <a:gd name="T79" fmla="*/ 910 h 957"/>
                <a:gd name="T80" fmla="*/ 48 w 1818"/>
                <a:gd name="T81" fmla="*/ 927 h 957"/>
                <a:gd name="T82" fmla="*/ 63 w 1818"/>
                <a:gd name="T83" fmla="*/ 933 h 957"/>
                <a:gd name="T84" fmla="*/ 67 w 1818"/>
                <a:gd name="T85" fmla="*/ 954 h 957"/>
                <a:gd name="T86" fmla="*/ 26 w 1818"/>
                <a:gd name="T87" fmla="*/ 951 h 957"/>
                <a:gd name="T88" fmla="*/ 10 w 1818"/>
                <a:gd name="T89" fmla="*/ 937 h 957"/>
                <a:gd name="T90" fmla="*/ 8 w 1818"/>
                <a:gd name="T91" fmla="*/ 913 h 957"/>
                <a:gd name="T92" fmla="*/ 43 w 1818"/>
                <a:gd name="T93" fmla="*/ 48 h 957"/>
                <a:gd name="T94" fmla="*/ 38 w 1818"/>
                <a:gd name="T95" fmla="*/ 224 h 957"/>
                <a:gd name="T96" fmla="*/ 37 w 1818"/>
                <a:gd name="T97" fmla="*/ 541 h 957"/>
                <a:gd name="T98" fmla="*/ 40 w 1818"/>
                <a:gd name="T99" fmla="*/ 816 h 957"/>
                <a:gd name="T100" fmla="*/ 6 w 1818"/>
                <a:gd name="T101" fmla="*/ 866 h 957"/>
                <a:gd name="T102" fmla="*/ 1 w 1818"/>
                <a:gd name="T103" fmla="*/ 625 h 957"/>
                <a:gd name="T104" fmla="*/ 1 w 1818"/>
                <a:gd name="T105" fmla="*/ 301 h 957"/>
                <a:gd name="T106" fmla="*/ 6 w 1818"/>
                <a:gd name="T107" fmla="*/ 78 h 957"/>
                <a:gd name="T108" fmla="*/ 62 w 1818"/>
                <a:gd name="T109" fmla="*/ 22 h 957"/>
                <a:gd name="T110" fmla="*/ 30 w 1818"/>
                <a:gd name="T111" fmla="*/ 21 h 957"/>
                <a:gd name="T112" fmla="*/ 49 w 1818"/>
                <a:gd name="T113" fmla="*/ 12 h 957"/>
                <a:gd name="T114" fmla="*/ 46 w 1818"/>
                <a:gd name="T115" fmla="*/ 34 h 957"/>
                <a:gd name="T116" fmla="*/ 11 w 1818"/>
                <a:gd name="T117" fmla="*/ 39 h 957"/>
                <a:gd name="T118" fmla="*/ 15 w 1818"/>
                <a:gd name="T119" fmla="*/ 18 h 957"/>
                <a:gd name="T120" fmla="*/ 55 w 1818"/>
                <a:gd name="T121" fmla="*/ 0 h 957"/>
                <a:gd name="T122" fmla="*/ 96 w 1818"/>
                <a:gd name="T123" fmla="*/ 1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18" h="957">
                  <a:moveTo>
                    <a:pt x="1762" y="10"/>
                  </a:moveTo>
                  <a:lnTo>
                    <a:pt x="1739" y="31"/>
                  </a:lnTo>
                  <a:lnTo>
                    <a:pt x="1739" y="31"/>
                  </a:lnTo>
                  <a:lnTo>
                    <a:pt x="1730" y="31"/>
                  </a:lnTo>
                  <a:lnTo>
                    <a:pt x="1713" y="31"/>
                  </a:lnTo>
                  <a:lnTo>
                    <a:pt x="1688" y="31"/>
                  </a:lnTo>
                  <a:lnTo>
                    <a:pt x="1656" y="31"/>
                  </a:lnTo>
                  <a:lnTo>
                    <a:pt x="1617" y="30"/>
                  </a:lnTo>
                  <a:lnTo>
                    <a:pt x="1572" y="30"/>
                  </a:lnTo>
                  <a:lnTo>
                    <a:pt x="1522" y="30"/>
                  </a:lnTo>
                  <a:lnTo>
                    <a:pt x="1467" y="30"/>
                  </a:lnTo>
                  <a:lnTo>
                    <a:pt x="1407" y="29"/>
                  </a:lnTo>
                  <a:lnTo>
                    <a:pt x="1345" y="29"/>
                  </a:lnTo>
                  <a:lnTo>
                    <a:pt x="1278" y="28"/>
                  </a:lnTo>
                  <a:lnTo>
                    <a:pt x="1210" y="28"/>
                  </a:lnTo>
                  <a:lnTo>
                    <a:pt x="1138" y="28"/>
                  </a:lnTo>
                  <a:lnTo>
                    <a:pt x="1064" y="26"/>
                  </a:lnTo>
                  <a:lnTo>
                    <a:pt x="991" y="26"/>
                  </a:lnTo>
                  <a:lnTo>
                    <a:pt x="916" y="25"/>
                  </a:lnTo>
                  <a:lnTo>
                    <a:pt x="842" y="25"/>
                  </a:lnTo>
                  <a:lnTo>
                    <a:pt x="767" y="24"/>
                  </a:lnTo>
                  <a:lnTo>
                    <a:pt x="693" y="24"/>
                  </a:lnTo>
                  <a:lnTo>
                    <a:pt x="622" y="24"/>
                  </a:lnTo>
                  <a:lnTo>
                    <a:pt x="551" y="23"/>
                  </a:lnTo>
                  <a:lnTo>
                    <a:pt x="485" y="23"/>
                  </a:lnTo>
                  <a:lnTo>
                    <a:pt x="421" y="23"/>
                  </a:lnTo>
                  <a:lnTo>
                    <a:pt x="360" y="22"/>
                  </a:lnTo>
                  <a:lnTo>
                    <a:pt x="304" y="22"/>
                  </a:lnTo>
                  <a:lnTo>
                    <a:pt x="253" y="22"/>
                  </a:lnTo>
                  <a:lnTo>
                    <a:pt x="207" y="22"/>
                  </a:lnTo>
                  <a:lnTo>
                    <a:pt x="167" y="22"/>
                  </a:lnTo>
                  <a:lnTo>
                    <a:pt x="133" y="21"/>
                  </a:lnTo>
                  <a:lnTo>
                    <a:pt x="105" y="21"/>
                  </a:lnTo>
                  <a:lnTo>
                    <a:pt x="86" y="21"/>
                  </a:lnTo>
                  <a:lnTo>
                    <a:pt x="74" y="22"/>
                  </a:lnTo>
                  <a:lnTo>
                    <a:pt x="96" y="1"/>
                  </a:lnTo>
                  <a:lnTo>
                    <a:pt x="109" y="1"/>
                  </a:lnTo>
                  <a:lnTo>
                    <a:pt x="128" y="0"/>
                  </a:lnTo>
                  <a:lnTo>
                    <a:pt x="154" y="1"/>
                  </a:lnTo>
                  <a:lnTo>
                    <a:pt x="189" y="1"/>
                  </a:lnTo>
                  <a:lnTo>
                    <a:pt x="229" y="1"/>
                  </a:lnTo>
                  <a:lnTo>
                    <a:pt x="276" y="1"/>
                  </a:lnTo>
                  <a:lnTo>
                    <a:pt x="326" y="1"/>
                  </a:lnTo>
                  <a:lnTo>
                    <a:pt x="383" y="1"/>
                  </a:lnTo>
                  <a:lnTo>
                    <a:pt x="442" y="2"/>
                  </a:lnTo>
                  <a:lnTo>
                    <a:pt x="507" y="2"/>
                  </a:lnTo>
                  <a:lnTo>
                    <a:pt x="574" y="2"/>
                  </a:lnTo>
                  <a:lnTo>
                    <a:pt x="644" y="4"/>
                  </a:lnTo>
                  <a:lnTo>
                    <a:pt x="716" y="4"/>
                  </a:lnTo>
                  <a:lnTo>
                    <a:pt x="789" y="5"/>
                  </a:lnTo>
                  <a:lnTo>
                    <a:pt x="863" y="5"/>
                  </a:lnTo>
                  <a:lnTo>
                    <a:pt x="939" y="5"/>
                  </a:lnTo>
                  <a:lnTo>
                    <a:pt x="1013" y="6"/>
                  </a:lnTo>
                  <a:lnTo>
                    <a:pt x="1087" y="6"/>
                  </a:lnTo>
                  <a:lnTo>
                    <a:pt x="1160" y="7"/>
                  </a:lnTo>
                  <a:lnTo>
                    <a:pt x="1231" y="7"/>
                  </a:lnTo>
                  <a:lnTo>
                    <a:pt x="1301" y="8"/>
                  </a:lnTo>
                  <a:lnTo>
                    <a:pt x="1367" y="8"/>
                  </a:lnTo>
                  <a:lnTo>
                    <a:pt x="1430" y="8"/>
                  </a:lnTo>
                  <a:lnTo>
                    <a:pt x="1490" y="9"/>
                  </a:lnTo>
                  <a:lnTo>
                    <a:pt x="1545" y="9"/>
                  </a:lnTo>
                  <a:lnTo>
                    <a:pt x="1595" y="9"/>
                  </a:lnTo>
                  <a:lnTo>
                    <a:pt x="1640" y="10"/>
                  </a:lnTo>
                  <a:lnTo>
                    <a:pt x="1677" y="10"/>
                  </a:lnTo>
                  <a:lnTo>
                    <a:pt x="1709" y="10"/>
                  </a:lnTo>
                  <a:lnTo>
                    <a:pt x="1734" y="10"/>
                  </a:lnTo>
                  <a:lnTo>
                    <a:pt x="1753" y="10"/>
                  </a:lnTo>
                  <a:lnTo>
                    <a:pt x="1762" y="10"/>
                  </a:lnTo>
                  <a:lnTo>
                    <a:pt x="1762" y="10"/>
                  </a:lnTo>
                  <a:lnTo>
                    <a:pt x="1762" y="10"/>
                  </a:lnTo>
                  <a:close/>
                  <a:moveTo>
                    <a:pt x="1808" y="68"/>
                  </a:moveTo>
                  <a:lnTo>
                    <a:pt x="1772" y="80"/>
                  </a:lnTo>
                  <a:lnTo>
                    <a:pt x="1772" y="80"/>
                  </a:lnTo>
                  <a:lnTo>
                    <a:pt x="1772" y="76"/>
                  </a:lnTo>
                  <a:lnTo>
                    <a:pt x="1772" y="72"/>
                  </a:lnTo>
                  <a:lnTo>
                    <a:pt x="1773" y="68"/>
                  </a:lnTo>
                  <a:lnTo>
                    <a:pt x="1773" y="64"/>
                  </a:lnTo>
                  <a:lnTo>
                    <a:pt x="1773" y="61"/>
                  </a:lnTo>
                  <a:lnTo>
                    <a:pt x="1774" y="57"/>
                  </a:lnTo>
                  <a:lnTo>
                    <a:pt x="1774" y="55"/>
                  </a:lnTo>
                  <a:lnTo>
                    <a:pt x="1774" y="52"/>
                  </a:lnTo>
                  <a:lnTo>
                    <a:pt x="1776" y="49"/>
                  </a:lnTo>
                  <a:lnTo>
                    <a:pt x="1776" y="47"/>
                  </a:lnTo>
                  <a:lnTo>
                    <a:pt x="1776" y="45"/>
                  </a:lnTo>
                  <a:lnTo>
                    <a:pt x="1776" y="42"/>
                  </a:lnTo>
                  <a:lnTo>
                    <a:pt x="1776" y="41"/>
                  </a:lnTo>
                  <a:lnTo>
                    <a:pt x="1774" y="40"/>
                  </a:lnTo>
                  <a:lnTo>
                    <a:pt x="1774" y="38"/>
                  </a:lnTo>
                  <a:lnTo>
                    <a:pt x="1774" y="37"/>
                  </a:lnTo>
                  <a:lnTo>
                    <a:pt x="1773" y="37"/>
                  </a:lnTo>
                  <a:lnTo>
                    <a:pt x="1773" y="36"/>
                  </a:lnTo>
                  <a:lnTo>
                    <a:pt x="1772" y="34"/>
                  </a:lnTo>
                  <a:lnTo>
                    <a:pt x="1771" y="34"/>
                  </a:lnTo>
                  <a:lnTo>
                    <a:pt x="1771" y="33"/>
                  </a:lnTo>
                  <a:lnTo>
                    <a:pt x="1770" y="33"/>
                  </a:lnTo>
                  <a:lnTo>
                    <a:pt x="1768" y="33"/>
                  </a:lnTo>
                  <a:lnTo>
                    <a:pt x="1766" y="32"/>
                  </a:lnTo>
                  <a:lnTo>
                    <a:pt x="1764" y="32"/>
                  </a:lnTo>
                  <a:lnTo>
                    <a:pt x="1762" y="32"/>
                  </a:lnTo>
                  <a:lnTo>
                    <a:pt x="1760" y="32"/>
                  </a:lnTo>
                  <a:lnTo>
                    <a:pt x="1756" y="31"/>
                  </a:lnTo>
                  <a:lnTo>
                    <a:pt x="1753" y="31"/>
                  </a:lnTo>
                  <a:lnTo>
                    <a:pt x="1748" y="31"/>
                  </a:lnTo>
                  <a:lnTo>
                    <a:pt x="1745" y="31"/>
                  </a:lnTo>
                  <a:lnTo>
                    <a:pt x="1739" y="31"/>
                  </a:lnTo>
                  <a:lnTo>
                    <a:pt x="1762" y="10"/>
                  </a:lnTo>
                  <a:lnTo>
                    <a:pt x="1766" y="10"/>
                  </a:lnTo>
                  <a:lnTo>
                    <a:pt x="1771" y="10"/>
                  </a:lnTo>
                  <a:lnTo>
                    <a:pt x="1776" y="10"/>
                  </a:lnTo>
                  <a:lnTo>
                    <a:pt x="1780" y="10"/>
                  </a:lnTo>
                  <a:lnTo>
                    <a:pt x="1784" y="12"/>
                  </a:lnTo>
                  <a:lnTo>
                    <a:pt x="1787" y="12"/>
                  </a:lnTo>
                  <a:lnTo>
                    <a:pt x="1790" y="12"/>
                  </a:lnTo>
                  <a:lnTo>
                    <a:pt x="1794" y="13"/>
                  </a:lnTo>
                  <a:lnTo>
                    <a:pt x="1797" y="13"/>
                  </a:lnTo>
                  <a:lnTo>
                    <a:pt x="1800" y="14"/>
                  </a:lnTo>
                  <a:lnTo>
                    <a:pt x="1802" y="15"/>
                  </a:lnTo>
                  <a:lnTo>
                    <a:pt x="1804" y="16"/>
                  </a:lnTo>
                  <a:lnTo>
                    <a:pt x="1805" y="17"/>
                  </a:lnTo>
                  <a:lnTo>
                    <a:pt x="1808" y="18"/>
                  </a:lnTo>
                  <a:lnTo>
                    <a:pt x="1809" y="21"/>
                  </a:lnTo>
                  <a:lnTo>
                    <a:pt x="1810" y="22"/>
                  </a:lnTo>
                  <a:lnTo>
                    <a:pt x="1810" y="24"/>
                  </a:lnTo>
                  <a:lnTo>
                    <a:pt x="1811" y="25"/>
                  </a:lnTo>
                  <a:lnTo>
                    <a:pt x="1811" y="28"/>
                  </a:lnTo>
                  <a:lnTo>
                    <a:pt x="1811" y="30"/>
                  </a:lnTo>
                  <a:lnTo>
                    <a:pt x="1811" y="32"/>
                  </a:lnTo>
                  <a:lnTo>
                    <a:pt x="1811" y="34"/>
                  </a:lnTo>
                  <a:lnTo>
                    <a:pt x="1811" y="37"/>
                  </a:lnTo>
                  <a:lnTo>
                    <a:pt x="1811" y="40"/>
                  </a:lnTo>
                  <a:lnTo>
                    <a:pt x="1810" y="42"/>
                  </a:lnTo>
                  <a:lnTo>
                    <a:pt x="1810" y="46"/>
                  </a:lnTo>
                  <a:lnTo>
                    <a:pt x="1810" y="49"/>
                  </a:lnTo>
                  <a:lnTo>
                    <a:pt x="1809" y="53"/>
                  </a:lnTo>
                  <a:lnTo>
                    <a:pt x="1809" y="56"/>
                  </a:lnTo>
                  <a:lnTo>
                    <a:pt x="1809" y="60"/>
                  </a:lnTo>
                  <a:lnTo>
                    <a:pt x="1808" y="64"/>
                  </a:lnTo>
                  <a:lnTo>
                    <a:pt x="1808" y="68"/>
                  </a:lnTo>
                  <a:lnTo>
                    <a:pt x="1808" y="68"/>
                  </a:lnTo>
                  <a:lnTo>
                    <a:pt x="1808" y="68"/>
                  </a:lnTo>
                  <a:close/>
                  <a:moveTo>
                    <a:pt x="1818" y="912"/>
                  </a:moveTo>
                  <a:lnTo>
                    <a:pt x="1782" y="925"/>
                  </a:lnTo>
                  <a:lnTo>
                    <a:pt x="1782" y="925"/>
                  </a:lnTo>
                  <a:lnTo>
                    <a:pt x="1782" y="919"/>
                  </a:lnTo>
                  <a:lnTo>
                    <a:pt x="1782" y="910"/>
                  </a:lnTo>
                  <a:lnTo>
                    <a:pt x="1782" y="896"/>
                  </a:lnTo>
                  <a:lnTo>
                    <a:pt x="1782" y="879"/>
                  </a:lnTo>
                  <a:lnTo>
                    <a:pt x="1782" y="859"/>
                  </a:lnTo>
                  <a:lnTo>
                    <a:pt x="1781" y="836"/>
                  </a:lnTo>
                  <a:lnTo>
                    <a:pt x="1781" y="811"/>
                  </a:lnTo>
                  <a:lnTo>
                    <a:pt x="1781" y="783"/>
                  </a:lnTo>
                  <a:lnTo>
                    <a:pt x="1781" y="753"/>
                  </a:lnTo>
                  <a:lnTo>
                    <a:pt x="1780" y="721"/>
                  </a:lnTo>
                  <a:lnTo>
                    <a:pt x="1780" y="688"/>
                  </a:lnTo>
                  <a:lnTo>
                    <a:pt x="1779" y="653"/>
                  </a:lnTo>
                  <a:lnTo>
                    <a:pt x="1779" y="617"/>
                  </a:lnTo>
                  <a:lnTo>
                    <a:pt x="1778" y="580"/>
                  </a:lnTo>
                  <a:lnTo>
                    <a:pt x="1778" y="544"/>
                  </a:lnTo>
                  <a:lnTo>
                    <a:pt x="1777" y="506"/>
                  </a:lnTo>
                  <a:lnTo>
                    <a:pt x="1777" y="468"/>
                  </a:lnTo>
                  <a:lnTo>
                    <a:pt x="1776" y="431"/>
                  </a:lnTo>
                  <a:lnTo>
                    <a:pt x="1776" y="395"/>
                  </a:lnTo>
                  <a:lnTo>
                    <a:pt x="1774" y="358"/>
                  </a:lnTo>
                  <a:lnTo>
                    <a:pt x="1774" y="324"/>
                  </a:lnTo>
                  <a:lnTo>
                    <a:pt x="1773" y="290"/>
                  </a:lnTo>
                  <a:lnTo>
                    <a:pt x="1773" y="258"/>
                  </a:lnTo>
                  <a:lnTo>
                    <a:pt x="1772" y="227"/>
                  </a:lnTo>
                  <a:lnTo>
                    <a:pt x="1772" y="199"/>
                  </a:lnTo>
                  <a:lnTo>
                    <a:pt x="1772" y="173"/>
                  </a:lnTo>
                  <a:lnTo>
                    <a:pt x="1772" y="150"/>
                  </a:lnTo>
                  <a:lnTo>
                    <a:pt x="1772" y="129"/>
                  </a:lnTo>
                  <a:lnTo>
                    <a:pt x="1772" y="111"/>
                  </a:lnTo>
                  <a:lnTo>
                    <a:pt x="1772" y="97"/>
                  </a:lnTo>
                  <a:lnTo>
                    <a:pt x="1772" y="87"/>
                  </a:lnTo>
                  <a:lnTo>
                    <a:pt x="1772" y="80"/>
                  </a:lnTo>
                  <a:lnTo>
                    <a:pt x="1808" y="68"/>
                  </a:lnTo>
                  <a:lnTo>
                    <a:pt x="1808" y="74"/>
                  </a:lnTo>
                  <a:lnTo>
                    <a:pt x="1808" y="85"/>
                  </a:lnTo>
                  <a:lnTo>
                    <a:pt x="1808" y="98"/>
                  </a:lnTo>
                  <a:lnTo>
                    <a:pt x="1808" y="117"/>
                  </a:lnTo>
                  <a:lnTo>
                    <a:pt x="1808" y="136"/>
                  </a:lnTo>
                  <a:lnTo>
                    <a:pt x="1808" y="160"/>
                  </a:lnTo>
                  <a:lnTo>
                    <a:pt x="1808" y="187"/>
                  </a:lnTo>
                  <a:lnTo>
                    <a:pt x="1809" y="214"/>
                  </a:lnTo>
                  <a:lnTo>
                    <a:pt x="1809" y="245"/>
                  </a:lnTo>
                  <a:lnTo>
                    <a:pt x="1810" y="277"/>
                  </a:lnTo>
                  <a:lnTo>
                    <a:pt x="1810" y="310"/>
                  </a:lnTo>
                  <a:lnTo>
                    <a:pt x="1810" y="346"/>
                  </a:lnTo>
                  <a:lnTo>
                    <a:pt x="1811" y="381"/>
                  </a:lnTo>
                  <a:lnTo>
                    <a:pt x="1811" y="419"/>
                  </a:lnTo>
                  <a:lnTo>
                    <a:pt x="1812" y="455"/>
                  </a:lnTo>
                  <a:lnTo>
                    <a:pt x="1813" y="493"/>
                  </a:lnTo>
                  <a:lnTo>
                    <a:pt x="1813" y="531"/>
                  </a:lnTo>
                  <a:lnTo>
                    <a:pt x="1814" y="568"/>
                  </a:lnTo>
                  <a:lnTo>
                    <a:pt x="1814" y="604"/>
                  </a:lnTo>
                  <a:lnTo>
                    <a:pt x="1816" y="640"/>
                  </a:lnTo>
                  <a:lnTo>
                    <a:pt x="1816" y="675"/>
                  </a:lnTo>
                  <a:lnTo>
                    <a:pt x="1816" y="708"/>
                  </a:lnTo>
                  <a:lnTo>
                    <a:pt x="1817" y="740"/>
                  </a:lnTo>
                  <a:lnTo>
                    <a:pt x="1817" y="770"/>
                  </a:lnTo>
                  <a:lnTo>
                    <a:pt x="1818" y="798"/>
                  </a:lnTo>
                  <a:lnTo>
                    <a:pt x="1818" y="824"/>
                  </a:lnTo>
                  <a:lnTo>
                    <a:pt x="1818" y="847"/>
                  </a:lnTo>
                  <a:lnTo>
                    <a:pt x="1818" y="866"/>
                  </a:lnTo>
                  <a:lnTo>
                    <a:pt x="1818" y="883"/>
                  </a:lnTo>
                  <a:lnTo>
                    <a:pt x="1818" y="897"/>
                  </a:lnTo>
                  <a:lnTo>
                    <a:pt x="1818" y="906"/>
                  </a:lnTo>
                  <a:lnTo>
                    <a:pt x="1818" y="912"/>
                  </a:lnTo>
                  <a:lnTo>
                    <a:pt x="1818" y="912"/>
                  </a:lnTo>
                  <a:lnTo>
                    <a:pt x="1818" y="912"/>
                  </a:lnTo>
                  <a:close/>
                  <a:moveTo>
                    <a:pt x="1718" y="954"/>
                  </a:moveTo>
                  <a:lnTo>
                    <a:pt x="1741" y="934"/>
                  </a:lnTo>
                  <a:lnTo>
                    <a:pt x="1741" y="934"/>
                  </a:lnTo>
                  <a:lnTo>
                    <a:pt x="1746" y="934"/>
                  </a:lnTo>
                  <a:lnTo>
                    <a:pt x="1752" y="934"/>
                  </a:lnTo>
                  <a:lnTo>
                    <a:pt x="1756" y="934"/>
                  </a:lnTo>
                  <a:lnTo>
                    <a:pt x="1761" y="934"/>
                  </a:lnTo>
                  <a:lnTo>
                    <a:pt x="1765" y="934"/>
                  </a:lnTo>
                  <a:lnTo>
                    <a:pt x="1769" y="935"/>
                  </a:lnTo>
                  <a:lnTo>
                    <a:pt x="1772" y="935"/>
                  </a:lnTo>
                  <a:lnTo>
                    <a:pt x="1776" y="935"/>
                  </a:lnTo>
                  <a:lnTo>
                    <a:pt x="1779" y="935"/>
                  </a:lnTo>
                  <a:lnTo>
                    <a:pt x="1782" y="936"/>
                  </a:lnTo>
                  <a:lnTo>
                    <a:pt x="1785" y="936"/>
                  </a:lnTo>
                  <a:lnTo>
                    <a:pt x="1787" y="936"/>
                  </a:lnTo>
                  <a:lnTo>
                    <a:pt x="1789" y="936"/>
                  </a:lnTo>
                  <a:lnTo>
                    <a:pt x="1790" y="936"/>
                  </a:lnTo>
                  <a:lnTo>
                    <a:pt x="1792" y="936"/>
                  </a:lnTo>
                  <a:lnTo>
                    <a:pt x="1792" y="936"/>
                  </a:lnTo>
                  <a:lnTo>
                    <a:pt x="1792" y="936"/>
                  </a:lnTo>
                  <a:lnTo>
                    <a:pt x="1789" y="936"/>
                  </a:lnTo>
                  <a:lnTo>
                    <a:pt x="1786" y="938"/>
                  </a:lnTo>
                  <a:lnTo>
                    <a:pt x="1782" y="939"/>
                  </a:lnTo>
                  <a:lnTo>
                    <a:pt x="1779" y="942"/>
                  </a:lnTo>
                  <a:lnTo>
                    <a:pt x="1778" y="943"/>
                  </a:lnTo>
                  <a:lnTo>
                    <a:pt x="1778" y="943"/>
                  </a:lnTo>
                  <a:lnTo>
                    <a:pt x="1778" y="943"/>
                  </a:lnTo>
                  <a:lnTo>
                    <a:pt x="1779" y="942"/>
                  </a:lnTo>
                  <a:lnTo>
                    <a:pt x="1779" y="941"/>
                  </a:lnTo>
                  <a:lnTo>
                    <a:pt x="1780" y="938"/>
                  </a:lnTo>
                  <a:lnTo>
                    <a:pt x="1780" y="936"/>
                  </a:lnTo>
                  <a:lnTo>
                    <a:pt x="1781" y="934"/>
                  </a:lnTo>
                  <a:lnTo>
                    <a:pt x="1781" y="931"/>
                  </a:lnTo>
                  <a:lnTo>
                    <a:pt x="1781" y="928"/>
                  </a:lnTo>
                  <a:lnTo>
                    <a:pt x="1782" y="925"/>
                  </a:lnTo>
                  <a:lnTo>
                    <a:pt x="1818" y="912"/>
                  </a:lnTo>
                  <a:lnTo>
                    <a:pt x="1818" y="917"/>
                  </a:lnTo>
                  <a:lnTo>
                    <a:pt x="1817" y="919"/>
                  </a:lnTo>
                  <a:lnTo>
                    <a:pt x="1817" y="922"/>
                  </a:lnTo>
                  <a:lnTo>
                    <a:pt x="1816" y="926"/>
                  </a:lnTo>
                  <a:lnTo>
                    <a:pt x="1816" y="928"/>
                  </a:lnTo>
                  <a:lnTo>
                    <a:pt x="1814" y="930"/>
                  </a:lnTo>
                  <a:lnTo>
                    <a:pt x="1813" y="933"/>
                  </a:lnTo>
                  <a:lnTo>
                    <a:pt x="1812" y="935"/>
                  </a:lnTo>
                  <a:lnTo>
                    <a:pt x="1811" y="938"/>
                  </a:lnTo>
                  <a:lnTo>
                    <a:pt x="1809" y="941"/>
                  </a:lnTo>
                  <a:lnTo>
                    <a:pt x="1804" y="944"/>
                  </a:lnTo>
                  <a:lnTo>
                    <a:pt x="1800" y="947"/>
                  </a:lnTo>
                  <a:lnTo>
                    <a:pt x="1793" y="951"/>
                  </a:lnTo>
                  <a:lnTo>
                    <a:pt x="1786" y="953"/>
                  </a:lnTo>
                  <a:lnTo>
                    <a:pt x="1781" y="955"/>
                  </a:lnTo>
                  <a:lnTo>
                    <a:pt x="1777" y="955"/>
                  </a:lnTo>
                  <a:lnTo>
                    <a:pt x="1773" y="957"/>
                  </a:lnTo>
                  <a:lnTo>
                    <a:pt x="1770" y="957"/>
                  </a:lnTo>
                  <a:lnTo>
                    <a:pt x="1766" y="957"/>
                  </a:lnTo>
                  <a:lnTo>
                    <a:pt x="1763" y="957"/>
                  </a:lnTo>
                  <a:lnTo>
                    <a:pt x="1761" y="957"/>
                  </a:lnTo>
                  <a:lnTo>
                    <a:pt x="1757" y="955"/>
                  </a:lnTo>
                  <a:lnTo>
                    <a:pt x="1754" y="955"/>
                  </a:lnTo>
                  <a:lnTo>
                    <a:pt x="1752" y="955"/>
                  </a:lnTo>
                  <a:lnTo>
                    <a:pt x="1748" y="955"/>
                  </a:lnTo>
                  <a:lnTo>
                    <a:pt x="1744" y="955"/>
                  </a:lnTo>
                  <a:lnTo>
                    <a:pt x="1740" y="954"/>
                  </a:lnTo>
                  <a:lnTo>
                    <a:pt x="1737" y="954"/>
                  </a:lnTo>
                  <a:lnTo>
                    <a:pt x="1732" y="954"/>
                  </a:lnTo>
                  <a:lnTo>
                    <a:pt x="1728" y="954"/>
                  </a:lnTo>
                  <a:lnTo>
                    <a:pt x="1724" y="954"/>
                  </a:lnTo>
                  <a:lnTo>
                    <a:pt x="1718" y="954"/>
                  </a:lnTo>
                  <a:lnTo>
                    <a:pt x="1718" y="954"/>
                  </a:lnTo>
                  <a:lnTo>
                    <a:pt x="1718" y="954"/>
                  </a:lnTo>
                  <a:close/>
                  <a:moveTo>
                    <a:pt x="74" y="954"/>
                  </a:moveTo>
                  <a:lnTo>
                    <a:pt x="97" y="934"/>
                  </a:lnTo>
                  <a:lnTo>
                    <a:pt x="97" y="934"/>
                  </a:lnTo>
                  <a:lnTo>
                    <a:pt x="108" y="934"/>
                  </a:lnTo>
                  <a:lnTo>
                    <a:pt x="127" y="934"/>
                  </a:lnTo>
                  <a:lnTo>
                    <a:pt x="153" y="934"/>
                  </a:lnTo>
                  <a:lnTo>
                    <a:pt x="186" y="934"/>
                  </a:lnTo>
                  <a:lnTo>
                    <a:pt x="225" y="934"/>
                  </a:lnTo>
                  <a:lnTo>
                    <a:pt x="271" y="934"/>
                  </a:lnTo>
                  <a:lnTo>
                    <a:pt x="321" y="934"/>
                  </a:lnTo>
                  <a:lnTo>
                    <a:pt x="376" y="934"/>
                  </a:lnTo>
                  <a:lnTo>
                    <a:pt x="436" y="934"/>
                  </a:lnTo>
                  <a:lnTo>
                    <a:pt x="500" y="934"/>
                  </a:lnTo>
                  <a:lnTo>
                    <a:pt x="566" y="934"/>
                  </a:lnTo>
                  <a:lnTo>
                    <a:pt x="635" y="934"/>
                  </a:lnTo>
                  <a:lnTo>
                    <a:pt x="705" y="934"/>
                  </a:lnTo>
                  <a:lnTo>
                    <a:pt x="779" y="934"/>
                  </a:lnTo>
                  <a:lnTo>
                    <a:pt x="852" y="934"/>
                  </a:lnTo>
                  <a:lnTo>
                    <a:pt x="926" y="934"/>
                  </a:lnTo>
                  <a:lnTo>
                    <a:pt x="999" y="934"/>
                  </a:lnTo>
                  <a:lnTo>
                    <a:pt x="1074" y="934"/>
                  </a:lnTo>
                  <a:lnTo>
                    <a:pt x="1146" y="934"/>
                  </a:lnTo>
                  <a:lnTo>
                    <a:pt x="1216" y="934"/>
                  </a:lnTo>
                  <a:lnTo>
                    <a:pt x="1284" y="934"/>
                  </a:lnTo>
                  <a:lnTo>
                    <a:pt x="1350" y="934"/>
                  </a:lnTo>
                  <a:lnTo>
                    <a:pt x="1413" y="934"/>
                  </a:lnTo>
                  <a:lnTo>
                    <a:pt x="1471" y="934"/>
                  </a:lnTo>
                  <a:lnTo>
                    <a:pt x="1525" y="934"/>
                  </a:lnTo>
                  <a:lnTo>
                    <a:pt x="1575" y="934"/>
                  </a:lnTo>
                  <a:lnTo>
                    <a:pt x="1619" y="934"/>
                  </a:lnTo>
                  <a:lnTo>
                    <a:pt x="1658" y="934"/>
                  </a:lnTo>
                  <a:lnTo>
                    <a:pt x="1690" y="934"/>
                  </a:lnTo>
                  <a:lnTo>
                    <a:pt x="1714" y="934"/>
                  </a:lnTo>
                  <a:lnTo>
                    <a:pt x="1732" y="934"/>
                  </a:lnTo>
                  <a:lnTo>
                    <a:pt x="1741" y="934"/>
                  </a:lnTo>
                  <a:lnTo>
                    <a:pt x="1718" y="954"/>
                  </a:lnTo>
                  <a:lnTo>
                    <a:pt x="1709" y="954"/>
                  </a:lnTo>
                  <a:lnTo>
                    <a:pt x="1692" y="954"/>
                  </a:lnTo>
                  <a:lnTo>
                    <a:pt x="1667" y="954"/>
                  </a:lnTo>
                  <a:lnTo>
                    <a:pt x="1636" y="954"/>
                  </a:lnTo>
                  <a:lnTo>
                    <a:pt x="1597" y="954"/>
                  </a:lnTo>
                  <a:lnTo>
                    <a:pt x="1553" y="954"/>
                  </a:lnTo>
                  <a:lnTo>
                    <a:pt x="1503" y="954"/>
                  </a:lnTo>
                  <a:lnTo>
                    <a:pt x="1450" y="954"/>
                  </a:lnTo>
                  <a:lnTo>
                    <a:pt x="1390" y="954"/>
                  </a:lnTo>
                  <a:lnTo>
                    <a:pt x="1329" y="954"/>
                  </a:lnTo>
                  <a:lnTo>
                    <a:pt x="1262" y="954"/>
                  </a:lnTo>
                  <a:lnTo>
                    <a:pt x="1194" y="954"/>
                  </a:lnTo>
                  <a:lnTo>
                    <a:pt x="1123" y="954"/>
                  </a:lnTo>
                  <a:lnTo>
                    <a:pt x="1051" y="954"/>
                  </a:lnTo>
                  <a:lnTo>
                    <a:pt x="978" y="954"/>
                  </a:lnTo>
                  <a:lnTo>
                    <a:pt x="903" y="954"/>
                  </a:lnTo>
                  <a:lnTo>
                    <a:pt x="830" y="954"/>
                  </a:lnTo>
                  <a:lnTo>
                    <a:pt x="756" y="954"/>
                  </a:lnTo>
                  <a:lnTo>
                    <a:pt x="684" y="954"/>
                  </a:lnTo>
                  <a:lnTo>
                    <a:pt x="613" y="954"/>
                  </a:lnTo>
                  <a:lnTo>
                    <a:pt x="543" y="954"/>
                  </a:lnTo>
                  <a:lnTo>
                    <a:pt x="477" y="954"/>
                  </a:lnTo>
                  <a:lnTo>
                    <a:pt x="414" y="954"/>
                  </a:lnTo>
                  <a:lnTo>
                    <a:pt x="354" y="954"/>
                  </a:lnTo>
                  <a:lnTo>
                    <a:pt x="300" y="954"/>
                  </a:lnTo>
                  <a:lnTo>
                    <a:pt x="248" y="954"/>
                  </a:lnTo>
                  <a:lnTo>
                    <a:pt x="204" y="954"/>
                  </a:lnTo>
                  <a:lnTo>
                    <a:pt x="164" y="954"/>
                  </a:lnTo>
                  <a:lnTo>
                    <a:pt x="130" y="954"/>
                  </a:lnTo>
                  <a:lnTo>
                    <a:pt x="104" y="954"/>
                  </a:lnTo>
                  <a:lnTo>
                    <a:pt x="86" y="954"/>
                  </a:lnTo>
                  <a:lnTo>
                    <a:pt x="74" y="954"/>
                  </a:lnTo>
                  <a:lnTo>
                    <a:pt x="74" y="954"/>
                  </a:lnTo>
                  <a:lnTo>
                    <a:pt x="74" y="954"/>
                  </a:lnTo>
                  <a:close/>
                  <a:moveTo>
                    <a:pt x="7" y="897"/>
                  </a:moveTo>
                  <a:lnTo>
                    <a:pt x="42" y="883"/>
                  </a:lnTo>
                  <a:lnTo>
                    <a:pt x="42" y="883"/>
                  </a:lnTo>
                  <a:lnTo>
                    <a:pt x="43" y="888"/>
                  </a:lnTo>
                  <a:lnTo>
                    <a:pt x="43" y="893"/>
                  </a:lnTo>
                  <a:lnTo>
                    <a:pt x="43" y="896"/>
                  </a:lnTo>
                  <a:lnTo>
                    <a:pt x="45" y="899"/>
                  </a:lnTo>
                  <a:lnTo>
                    <a:pt x="45" y="903"/>
                  </a:lnTo>
                  <a:lnTo>
                    <a:pt x="45" y="906"/>
                  </a:lnTo>
                  <a:lnTo>
                    <a:pt x="45" y="910"/>
                  </a:lnTo>
                  <a:lnTo>
                    <a:pt x="45" y="912"/>
                  </a:lnTo>
                  <a:lnTo>
                    <a:pt x="45" y="915"/>
                  </a:lnTo>
                  <a:lnTo>
                    <a:pt x="45" y="918"/>
                  </a:lnTo>
                  <a:lnTo>
                    <a:pt x="45" y="919"/>
                  </a:lnTo>
                  <a:lnTo>
                    <a:pt x="46" y="921"/>
                  </a:lnTo>
                  <a:lnTo>
                    <a:pt x="46" y="923"/>
                  </a:lnTo>
                  <a:lnTo>
                    <a:pt x="46" y="925"/>
                  </a:lnTo>
                  <a:lnTo>
                    <a:pt x="47" y="926"/>
                  </a:lnTo>
                  <a:lnTo>
                    <a:pt x="48" y="927"/>
                  </a:lnTo>
                  <a:lnTo>
                    <a:pt x="48" y="928"/>
                  </a:lnTo>
                  <a:lnTo>
                    <a:pt x="49" y="928"/>
                  </a:lnTo>
                  <a:lnTo>
                    <a:pt x="50" y="929"/>
                  </a:lnTo>
                  <a:lnTo>
                    <a:pt x="51" y="930"/>
                  </a:lnTo>
                  <a:lnTo>
                    <a:pt x="53" y="930"/>
                  </a:lnTo>
                  <a:lnTo>
                    <a:pt x="55" y="931"/>
                  </a:lnTo>
                  <a:lnTo>
                    <a:pt x="57" y="931"/>
                  </a:lnTo>
                  <a:lnTo>
                    <a:pt x="59" y="931"/>
                  </a:lnTo>
                  <a:lnTo>
                    <a:pt x="63" y="933"/>
                  </a:lnTo>
                  <a:lnTo>
                    <a:pt x="66" y="933"/>
                  </a:lnTo>
                  <a:lnTo>
                    <a:pt x="70" y="933"/>
                  </a:lnTo>
                  <a:lnTo>
                    <a:pt x="74" y="933"/>
                  </a:lnTo>
                  <a:lnTo>
                    <a:pt x="79" y="934"/>
                  </a:lnTo>
                  <a:lnTo>
                    <a:pt x="85" y="934"/>
                  </a:lnTo>
                  <a:lnTo>
                    <a:pt x="90" y="934"/>
                  </a:lnTo>
                  <a:lnTo>
                    <a:pt x="97" y="934"/>
                  </a:lnTo>
                  <a:lnTo>
                    <a:pt x="74" y="954"/>
                  </a:lnTo>
                  <a:lnTo>
                    <a:pt x="67" y="954"/>
                  </a:lnTo>
                  <a:lnTo>
                    <a:pt x="62" y="954"/>
                  </a:lnTo>
                  <a:lnTo>
                    <a:pt x="56" y="954"/>
                  </a:lnTo>
                  <a:lnTo>
                    <a:pt x="50" y="953"/>
                  </a:lnTo>
                  <a:lnTo>
                    <a:pt x="46" y="953"/>
                  </a:lnTo>
                  <a:lnTo>
                    <a:pt x="41" y="953"/>
                  </a:lnTo>
                  <a:lnTo>
                    <a:pt x="37" y="953"/>
                  </a:lnTo>
                  <a:lnTo>
                    <a:pt x="33" y="952"/>
                  </a:lnTo>
                  <a:lnTo>
                    <a:pt x="30" y="952"/>
                  </a:lnTo>
                  <a:lnTo>
                    <a:pt x="26" y="951"/>
                  </a:lnTo>
                  <a:lnTo>
                    <a:pt x="23" y="950"/>
                  </a:lnTo>
                  <a:lnTo>
                    <a:pt x="21" y="949"/>
                  </a:lnTo>
                  <a:lnTo>
                    <a:pt x="18" y="947"/>
                  </a:lnTo>
                  <a:lnTo>
                    <a:pt x="16" y="946"/>
                  </a:lnTo>
                  <a:lnTo>
                    <a:pt x="14" y="945"/>
                  </a:lnTo>
                  <a:lnTo>
                    <a:pt x="13" y="943"/>
                  </a:lnTo>
                  <a:lnTo>
                    <a:pt x="11" y="942"/>
                  </a:lnTo>
                  <a:lnTo>
                    <a:pt x="11" y="939"/>
                  </a:lnTo>
                  <a:lnTo>
                    <a:pt x="10" y="937"/>
                  </a:lnTo>
                  <a:lnTo>
                    <a:pt x="10" y="935"/>
                  </a:lnTo>
                  <a:lnTo>
                    <a:pt x="9" y="933"/>
                  </a:lnTo>
                  <a:lnTo>
                    <a:pt x="9" y="930"/>
                  </a:lnTo>
                  <a:lnTo>
                    <a:pt x="9" y="928"/>
                  </a:lnTo>
                  <a:lnTo>
                    <a:pt x="9" y="926"/>
                  </a:lnTo>
                  <a:lnTo>
                    <a:pt x="9" y="922"/>
                  </a:lnTo>
                  <a:lnTo>
                    <a:pt x="9" y="920"/>
                  </a:lnTo>
                  <a:lnTo>
                    <a:pt x="8" y="917"/>
                  </a:lnTo>
                  <a:lnTo>
                    <a:pt x="8" y="913"/>
                  </a:lnTo>
                  <a:lnTo>
                    <a:pt x="8" y="910"/>
                  </a:lnTo>
                  <a:lnTo>
                    <a:pt x="8" y="905"/>
                  </a:lnTo>
                  <a:lnTo>
                    <a:pt x="8" y="902"/>
                  </a:lnTo>
                  <a:lnTo>
                    <a:pt x="7" y="897"/>
                  </a:lnTo>
                  <a:lnTo>
                    <a:pt x="7" y="897"/>
                  </a:lnTo>
                  <a:lnTo>
                    <a:pt x="7" y="897"/>
                  </a:lnTo>
                  <a:close/>
                  <a:moveTo>
                    <a:pt x="8" y="60"/>
                  </a:moveTo>
                  <a:lnTo>
                    <a:pt x="43" y="48"/>
                  </a:lnTo>
                  <a:lnTo>
                    <a:pt x="43" y="48"/>
                  </a:lnTo>
                  <a:lnTo>
                    <a:pt x="42" y="55"/>
                  </a:lnTo>
                  <a:lnTo>
                    <a:pt x="41" y="65"/>
                  </a:lnTo>
                  <a:lnTo>
                    <a:pt x="41" y="79"/>
                  </a:lnTo>
                  <a:lnTo>
                    <a:pt x="40" y="97"/>
                  </a:lnTo>
                  <a:lnTo>
                    <a:pt x="39" y="117"/>
                  </a:lnTo>
                  <a:lnTo>
                    <a:pt x="39" y="141"/>
                  </a:lnTo>
                  <a:lnTo>
                    <a:pt x="38" y="166"/>
                  </a:lnTo>
                  <a:lnTo>
                    <a:pt x="38" y="195"/>
                  </a:lnTo>
                  <a:lnTo>
                    <a:pt x="38" y="224"/>
                  </a:lnTo>
                  <a:lnTo>
                    <a:pt x="37" y="255"/>
                  </a:lnTo>
                  <a:lnTo>
                    <a:pt x="37" y="288"/>
                  </a:lnTo>
                  <a:lnTo>
                    <a:pt x="37" y="323"/>
                  </a:lnTo>
                  <a:lnTo>
                    <a:pt x="37" y="358"/>
                  </a:lnTo>
                  <a:lnTo>
                    <a:pt x="37" y="395"/>
                  </a:lnTo>
                  <a:lnTo>
                    <a:pt x="37" y="431"/>
                  </a:lnTo>
                  <a:lnTo>
                    <a:pt x="37" y="468"/>
                  </a:lnTo>
                  <a:lnTo>
                    <a:pt x="37" y="505"/>
                  </a:lnTo>
                  <a:lnTo>
                    <a:pt x="37" y="541"/>
                  </a:lnTo>
                  <a:lnTo>
                    <a:pt x="37" y="577"/>
                  </a:lnTo>
                  <a:lnTo>
                    <a:pt x="38" y="612"/>
                  </a:lnTo>
                  <a:lnTo>
                    <a:pt x="38" y="647"/>
                  </a:lnTo>
                  <a:lnTo>
                    <a:pt x="38" y="680"/>
                  </a:lnTo>
                  <a:lnTo>
                    <a:pt x="38" y="711"/>
                  </a:lnTo>
                  <a:lnTo>
                    <a:pt x="39" y="740"/>
                  </a:lnTo>
                  <a:lnTo>
                    <a:pt x="39" y="768"/>
                  </a:lnTo>
                  <a:lnTo>
                    <a:pt x="40" y="793"/>
                  </a:lnTo>
                  <a:lnTo>
                    <a:pt x="40" y="816"/>
                  </a:lnTo>
                  <a:lnTo>
                    <a:pt x="41" y="836"/>
                  </a:lnTo>
                  <a:lnTo>
                    <a:pt x="41" y="854"/>
                  </a:lnTo>
                  <a:lnTo>
                    <a:pt x="41" y="867"/>
                  </a:lnTo>
                  <a:lnTo>
                    <a:pt x="42" y="878"/>
                  </a:lnTo>
                  <a:lnTo>
                    <a:pt x="42" y="883"/>
                  </a:lnTo>
                  <a:lnTo>
                    <a:pt x="7" y="897"/>
                  </a:lnTo>
                  <a:lnTo>
                    <a:pt x="7" y="890"/>
                  </a:lnTo>
                  <a:lnTo>
                    <a:pt x="6" y="880"/>
                  </a:lnTo>
                  <a:lnTo>
                    <a:pt x="6" y="866"/>
                  </a:lnTo>
                  <a:lnTo>
                    <a:pt x="5" y="849"/>
                  </a:lnTo>
                  <a:lnTo>
                    <a:pt x="5" y="830"/>
                  </a:lnTo>
                  <a:lnTo>
                    <a:pt x="3" y="807"/>
                  </a:lnTo>
                  <a:lnTo>
                    <a:pt x="3" y="782"/>
                  </a:lnTo>
                  <a:lnTo>
                    <a:pt x="3" y="753"/>
                  </a:lnTo>
                  <a:lnTo>
                    <a:pt x="2" y="723"/>
                  </a:lnTo>
                  <a:lnTo>
                    <a:pt x="2" y="692"/>
                  </a:lnTo>
                  <a:lnTo>
                    <a:pt x="2" y="659"/>
                  </a:lnTo>
                  <a:lnTo>
                    <a:pt x="1" y="625"/>
                  </a:lnTo>
                  <a:lnTo>
                    <a:pt x="1" y="589"/>
                  </a:lnTo>
                  <a:lnTo>
                    <a:pt x="1" y="554"/>
                  </a:lnTo>
                  <a:lnTo>
                    <a:pt x="1" y="517"/>
                  </a:lnTo>
                  <a:lnTo>
                    <a:pt x="1" y="481"/>
                  </a:lnTo>
                  <a:lnTo>
                    <a:pt x="1" y="444"/>
                  </a:lnTo>
                  <a:lnTo>
                    <a:pt x="0" y="407"/>
                  </a:lnTo>
                  <a:lnTo>
                    <a:pt x="1" y="371"/>
                  </a:lnTo>
                  <a:lnTo>
                    <a:pt x="1" y="335"/>
                  </a:lnTo>
                  <a:lnTo>
                    <a:pt x="1" y="301"/>
                  </a:lnTo>
                  <a:lnTo>
                    <a:pt x="1" y="268"/>
                  </a:lnTo>
                  <a:lnTo>
                    <a:pt x="1" y="237"/>
                  </a:lnTo>
                  <a:lnTo>
                    <a:pt x="2" y="206"/>
                  </a:lnTo>
                  <a:lnTo>
                    <a:pt x="2" y="179"/>
                  </a:lnTo>
                  <a:lnTo>
                    <a:pt x="2" y="153"/>
                  </a:lnTo>
                  <a:lnTo>
                    <a:pt x="3" y="129"/>
                  </a:lnTo>
                  <a:lnTo>
                    <a:pt x="5" y="109"/>
                  </a:lnTo>
                  <a:lnTo>
                    <a:pt x="5" y="92"/>
                  </a:lnTo>
                  <a:lnTo>
                    <a:pt x="6" y="78"/>
                  </a:lnTo>
                  <a:lnTo>
                    <a:pt x="7" y="66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8" y="60"/>
                  </a:lnTo>
                  <a:close/>
                  <a:moveTo>
                    <a:pt x="96" y="1"/>
                  </a:moveTo>
                  <a:lnTo>
                    <a:pt x="74" y="22"/>
                  </a:lnTo>
                  <a:lnTo>
                    <a:pt x="74" y="22"/>
                  </a:lnTo>
                  <a:lnTo>
                    <a:pt x="69" y="22"/>
                  </a:lnTo>
                  <a:lnTo>
                    <a:pt x="62" y="22"/>
                  </a:lnTo>
                  <a:lnTo>
                    <a:pt x="56" y="22"/>
                  </a:lnTo>
                  <a:lnTo>
                    <a:pt x="51" y="22"/>
                  </a:lnTo>
                  <a:lnTo>
                    <a:pt x="47" y="21"/>
                  </a:lnTo>
                  <a:lnTo>
                    <a:pt x="42" y="21"/>
                  </a:lnTo>
                  <a:lnTo>
                    <a:pt x="39" y="21"/>
                  </a:lnTo>
                  <a:lnTo>
                    <a:pt x="35" y="21"/>
                  </a:lnTo>
                  <a:lnTo>
                    <a:pt x="33" y="21"/>
                  </a:lnTo>
                  <a:lnTo>
                    <a:pt x="31" y="21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2" y="21"/>
                  </a:lnTo>
                  <a:lnTo>
                    <a:pt x="35" y="20"/>
                  </a:lnTo>
                  <a:lnTo>
                    <a:pt x="42" y="16"/>
                  </a:lnTo>
                  <a:lnTo>
                    <a:pt x="47" y="13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8" y="13"/>
                  </a:lnTo>
                  <a:lnTo>
                    <a:pt x="48" y="15"/>
                  </a:lnTo>
                  <a:lnTo>
                    <a:pt x="48" y="16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4"/>
                  </a:lnTo>
                  <a:lnTo>
                    <a:pt x="47" y="28"/>
                  </a:lnTo>
                  <a:lnTo>
                    <a:pt x="47" y="31"/>
                  </a:lnTo>
                  <a:lnTo>
                    <a:pt x="46" y="34"/>
                  </a:lnTo>
                  <a:lnTo>
                    <a:pt x="46" y="39"/>
                  </a:lnTo>
                  <a:lnTo>
                    <a:pt x="45" y="44"/>
                  </a:lnTo>
                  <a:lnTo>
                    <a:pt x="43" y="48"/>
                  </a:lnTo>
                  <a:lnTo>
                    <a:pt x="8" y="60"/>
                  </a:lnTo>
                  <a:lnTo>
                    <a:pt x="9" y="55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1" y="37"/>
                  </a:lnTo>
                  <a:lnTo>
                    <a:pt x="11" y="33"/>
                  </a:lnTo>
                  <a:lnTo>
                    <a:pt x="13" y="31"/>
                  </a:lnTo>
                  <a:lnTo>
                    <a:pt x="13" y="29"/>
                  </a:lnTo>
                  <a:lnTo>
                    <a:pt x="13" y="26"/>
                  </a:lnTo>
                  <a:lnTo>
                    <a:pt x="13" y="24"/>
                  </a:lnTo>
                  <a:lnTo>
                    <a:pt x="13" y="23"/>
                  </a:lnTo>
                  <a:lnTo>
                    <a:pt x="14" y="21"/>
                  </a:lnTo>
                  <a:lnTo>
                    <a:pt x="15" y="18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6" y="8"/>
                  </a:lnTo>
                  <a:lnTo>
                    <a:pt x="34" y="4"/>
                  </a:lnTo>
                  <a:lnTo>
                    <a:pt x="41" y="2"/>
                  </a:lnTo>
                  <a:lnTo>
                    <a:pt x="46" y="1"/>
                  </a:lnTo>
                  <a:lnTo>
                    <a:pt x="49" y="1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5" y="1"/>
                  </a:lnTo>
                  <a:lnTo>
                    <a:pt x="70" y="1"/>
                  </a:lnTo>
                  <a:lnTo>
                    <a:pt x="74" y="1"/>
                  </a:lnTo>
                  <a:lnTo>
                    <a:pt x="79" y="1"/>
                  </a:lnTo>
                  <a:lnTo>
                    <a:pt x="85" y="1"/>
                  </a:lnTo>
                  <a:lnTo>
                    <a:pt x="90" y="1"/>
                  </a:lnTo>
                  <a:lnTo>
                    <a:pt x="96" y="1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5B9BD5">
                <a:lumMod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" name="Freeform 143">
              <a:extLst>
                <a:ext uri="{FF2B5EF4-FFF2-40B4-BE49-F238E27FC236}">
                  <a16:creationId xmlns:a16="http://schemas.microsoft.com/office/drawing/2014/main" id="{2EE69087-19CE-BA94-803F-A1ADB89ED0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6419" y="1943564"/>
              <a:ext cx="3040130" cy="2026765"/>
            </a:xfrm>
            <a:custGeom>
              <a:avLst/>
              <a:gdLst>
                <a:gd name="T0" fmla="*/ 35 w 1973"/>
                <a:gd name="T1" fmla="*/ 1085 h 1148"/>
                <a:gd name="T2" fmla="*/ 38 w 1973"/>
                <a:gd name="T3" fmla="*/ 1110 h 1148"/>
                <a:gd name="T4" fmla="*/ 49 w 1973"/>
                <a:gd name="T5" fmla="*/ 1120 h 1148"/>
                <a:gd name="T6" fmla="*/ 48 w 1973"/>
                <a:gd name="T7" fmla="*/ 1142 h 1148"/>
                <a:gd name="T8" fmla="*/ 16 w 1973"/>
                <a:gd name="T9" fmla="*/ 1138 h 1148"/>
                <a:gd name="T10" fmla="*/ 2 w 1973"/>
                <a:gd name="T11" fmla="*/ 1122 h 1148"/>
                <a:gd name="T12" fmla="*/ 0 w 1973"/>
                <a:gd name="T13" fmla="*/ 1093 h 1148"/>
                <a:gd name="T14" fmla="*/ 45 w 1973"/>
                <a:gd name="T15" fmla="*/ 159 h 1148"/>
                <a:gd name="T16" fmla="*/ 49 w 1973"/>
                <a:gd name="T17" fmla="*/ 327 h 1148"/>
                <a:gd name="T18" fmla="*/ 49 w 1973"/>
                <a:gd name="T19" fmla="*/ 659 h 1148"/>
                <a:gd name="T20" fmla="*/ 43 w 1973"/>
                <a:gd name="T21" fmla="*/ 962 h 1148"/>
                <a:gd name="T22" fmla="*/ 5 w 1973"/>
                <a:gd name="T23" fmla="*/ 1053 h 1148"/>
                <a:gd name="T24" fmla="*/ 11 w 1973"/>
                <a:gd name="T25" fmla="*/ 821 h 1148"/>
                <a:gd name="T26" fmla="*/ 14 w 1973"/>
                <a:gd name="T27" fmla="*/ 479 h 1148"/>
                <a:gd name="T28" fmla="*/ 11 w 1973"/>
                <a:gd name="T29" fmla="*/ 213 h 1148"/>
                <a:gd name="T30" fmla="*/ 110 w 1973"/>
                <a:gd name="T31" fmla="*/ 21 h 1148"/>
                <a:gd name="T32" fmla="*/ 59 w 1973"/>
                <a:gd name="T33" fmla="*/ 30 h 1148"/>
                <a:gd name="T34" fmla="*/ 41 w 1973"/>
                <a:gd name="T35" fmla="*/ 66 h 1148"/>
                <a:gd name="T36" fmla="*/ 41 w 1973"/>
                <a:gd name="T37" fmla="*/ 128 h 1148"/>
                <a:gd name="T38" fmla="*/ 6 w 1973"/>
                <a:gd name="T39" fmla="*/ 142 h 1148"/>
                <a:gd name="T40" fmla="*/ 5 w 1973"/>
                <a:gd name="T41" fmla="*/ 78 h 1148"/>
                <a:gd name="T42" fmla="*/ 38 w 1973"/>
                <a:gd name="T43" fmla="*/ 25 h 1148"/>
                <a:gd name="T44" fmla="*/ 133 w 1973"/>
                <a:gd name="T45" fmla="*/ 0 h 1148"/>
                <a:gd name="T46" fmla="*/ 1749 w 1973"/>
                <a:gd name="T47" fmla="*/ 43 h 1148"/>
                <a:gd name="T48" fmla="*/ 1274 w 1973"/>
                <a:gd name="T49" fmla="*/ 42 h 1148"/>
                <a:gd name="T50" fmla="*/ 628 w 1973"/>
                <a:gd name="T51" fmla="*/ 33 h 1148"/>
                <a:gd name="T52" fmla="*/ 165 w 1973"/>
                <a:gd name="T53" fmla="*/ 23 h 1148"/>
                <a:gd name="T54" fmla="*/ 349 w 1973"/>
                <a:gd name="T55" fmla="*/ 7 h 1148"/>
                <a:gd name="T56" fmla="*/ 936 w 1973"/>
                <a:gd name="T57" fmla="*/ 17 h 1148"/>
                <a:gd name="T58" fmla="*/ 1549 w 1973"/>
                <a:gd name="T59" fmla="*/ 23 h 1148"/>
                <a:gd name="T60" fmla="*/ 1828 w 1973"/>
                <a:gd name="T61" fmla="*/ 21 h 1148"/>
                <a:gd name="T62" fmla="*/ 1928 w 1973"/>
                <a:gd name="T63" fmla="*/ 103 h 1148"/>
                <a:gd name="T64" fmla="*/ 1905 w 1973"/>
                <a:gd name="T65" fmla="*/ 61 h 1148"/>
                <a:gd name="T66" fmla="*/ 1866 w 1973"/>
                <a:gd name="T67" fmla="*/ 40 h 1148"/>
                <a:gd name="T68" fmla="*/ 1812 w 1973"/>
                <a:gd name="T69" fmla="*/ 40 h 1148"/>
                <a:gd name="T70" fmla="*/ 1886 w 1973"/>
                <a:gd name="T71" fmla="*/ 19 h 1148"/>
                <a:gd name="T72" fmla="*/ 1934 w 1973"/>
                <a:gd name="T73" fmla="*/ 39 h 1148"/>
                <a:gd name="T74" fmla="*/ 1961 w 1973"/>
                <a:gd name="T75" fmla="*/ 82 h 1148"/>
                <a:gd name="T76" fmla="*/ 1965 w 1973"/>
                <a:gd name="T77" fmla="*/ 1024 h 1148"/>
                <a:gd name="T78" fmla="*/ 1926 w 1973"/>
                <a:gd name="T79" fmla="*/ 929 h 1148"/>
                <a:gd name="T80" fmla="*/ 1926 w 1973"/>
                <a:gd name="T81" fmla="*/ 619 h 1148"/>
                <a:gd name="T82" fmla="*/ 1928 w 1973"/>
                <a:gd name="T83" fmla="*/ 289 h 1148"/>
                <a:gd name="T84" fmla="*/ 1965 w 1973"/>
                <a:gd name="T85" fmla="*/ 137 h 1148"/>
                <a:gd name="T86" fmla="*/ 1963 w 1973"/>
                <a:gd name="T87" fmla="*/ 378 h 1148"/>
                <a:gd name="T88" fmla="*/ 1962 w 1973"/>
                <a:gd name="T89" fmla="*/ 722 h 1148"/>
                <a:gd name="T90" fmla="*/ 1964 w 1973"/>
                <a:gd name="T91" fmla="*/ 983 h 1148"/>
                <a:gd name="T92" fmla="*/ 1898 w 1973"/>
                <a:gd name="T93" fmla="*/ 1127 h 1148"/>
                <a:gd name="T94" fmla="*/ 1924 w 1973"/>
                <a:gd name="T95" fmla="*/ 1124 h 1148"/>
                <a:gd name="T96" fmla="*/ 1936 w 1973"/>
                <a:gd name="T97" fmla="*/ 1104 h 1148"/>
                <a:gd name="T98" fmla="*/ 1936 w 1973"/>
                <a:gd name="T99" fmla="*/ 1064 h 1148"/>
                <a:gd name="T100" fmla="*/ 1969 w 1973"/>
                <a:gd name="T101" fmla="*/ 1040 h 1148"/>
                <a:gd name="T102" fmla="*/ 1972 w 1973"/>
                <a:gd name="T103" fmla="*/ 1085 h 1148"/>
                <a:gd name="T104" fmla="*/ 1955 w 1973"/>
                <a:gd name="T105" fmla="*/ 1121 h 1148"/>
                <a:gd name="T106" fmla="*/ 1891 w 1973"/>
                <a:gd name="T107" fmla="*/ 1148 h 1148"/>
                <a:gd name="T108" fmla="*/ 117 w 1973"/>
                <a:gd name="T109" fmla="*/ 1120 h 1148"/>
                <a:gd name="T110" fmla="*/ 628 w 1973"/>
                <a:gd name="T111" fmla="*/ 1118 h 1148"/>
                <a:gd name="T112" fmla="*/ 1332 w 1973"/>
                <a:gd name="T113" fmla="*/ 1122 h 1148"/>
                <a:gd name="T114" fmla="*/ 1840 w 1973"/>
                <a:gd name="T115" fmla="*/ 1127 h 1148"/>
                <a:gd name="T116" fmla="*/ 1741 w 1973"/>
                <a:gd name="T117" fmla="*/ 1146 h 1148"/>
                <a:gd name="T118" fmla="*/ 1156 w 1973"/>
                <a:gd name="T119" fmla="*/ 1142 h 1148"/>
                <a:gd name="T120" fmla="*/ 462 w 1973"/>
                <a:gd name="T121" fmla="*/ 1138 h 1148"/>
                <a:gd name="T122" fmla="*/ 48 w 1973"/>
                <a:gd name="T123" fmla="*/ 114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73" h="1148">
                  <a:moveTo>
                    <a:pt x="3" y="1070"/>
                  </a:moveTo>
                  <a:lnTo>
                    <a:pt x="39" y="1058"/>
                  </a:lnTo>
                  <a:lnTo>
                    <a:pt x="39" y="1058"/>
                  </a:lnTo>
                  <a:lnTo>
                    <a:pt x="38" y="1064"/>
                  </a:lnTo>
                  <a:lnTo>
                    <a:pt x="38" y="1069"/>
                  </a:lnTo>
                  <a:lnTo>
                    <a:pt x="37" y="1073"/>
                  </a:lnTo>
                  <a:lnTo>
                    <a:pt x="37" y="1077"/>
                  </a:lnTo>
                  <a:lnTo>
                    <a:pt x="35" y="1081"/>
                  </a:lnTo>
                  <a:lnTo>
                    <a:pt x="35" y="1085"/>
                  </a:lnTo>
                  <a:lnTo>
                    <a:pt x="35" y="1088"/>
                  </a:lnTo>
                  <a:lnTo>
                    <a:pt x="35" y="1091"/>
                  </a:lnTo>
                  <a:lnTo>
                    <a:pt x="35" y="1095"/>
                  </a:lnTo>
                  <a:lnTo>
                    <a:pt x="35" y="1097"/>
                  </a:lnTo>
                  <a:lnTo>
                    <a:pt x="35" y="1101"/>
                  </a:lnTo>
                  <a:lnTo>
                    <a:pt x="37" y="1103"/>
                  </a:lnTo>
                  <a:lnTo>
                    <a:pt x="37" y="1105"/>
                  </a:lnTo>
                  <a:lnTo>
                    <a:pt x="38" y="1107"/>
                  </a:lnTo>
                  <a:lnTo>
                    <a:pt x="38" y="1110"/>
                  </a:lnTo>
                  <a:lnTo>
                    <a:pt x="39" y="1111"/>
                  </a:lnTo>
                  <a:lnTo>
                    <a:pt x="40" y="1113"/>
                  </a:lnTo>
                  <a:lnTo>
                    <a:pt x="41" y="1114"/>
                  </a:lnTo>
                  <a:lnTo>
                    <a:pt x="42" y="1116"/>
                  </a:lnTo>
                  <a:lnTo>
                    <a:pt x="43" y="1117"/>
                  </a:lnTo>
                  <a:lnTo>
                    <a:pt x="45" y="1118"/>
                  </a:lnTo>
                  <a:lnTo>
                    <a:pt x="46" y="1119"/>
                  </a:lnTo>
                  <a:lnTo>
                    <a:pt x="47" y="1120"/>
                  </a:lnTo>
                  <a:lnTo>
                    <a:pt x="49" y="1120"/>
                  </a:lnTo>
                  <a:lnTo>
                    <a:pt x="50" y="1121"/>
                  </a:lnTo>
                  <a:lnTo>
                    <a:pt x="53" y="1121"/>
                  </a:lnTo>
                  <a:lnTo>
                    <a:pt x="55" y="1121"/>
                  </a:lnTo>
                  <a:lnTo>
                    <a:pt x="57" y="1121"/>
                  </a:lnTo>
                  <a:lnTo>
                    <a:pt x="59" y="1122"/>
                  </a:lnTo>
                  <a:lnTo>
                    <a:pt x="62" y="1122"/>
                  </a:lnTo>
                  <a:lnTo>
                    <a:pt x="64" y="1122"/>
                  </a:lnTo>
                  <a:lnTo>
                    <a:pt x="67" y="1121"/>
                  </a:lnTo>
                  <a:lnTo>
                    <a:pt x="48" y="1142"/>
                  </a:lnTo>
                  <a:lnTo>
                    <a:pt x="43" y="1142"/>
                  </a:lnTo>
                  <a:lnTo>
                    <a:pt x="40" y="1143"/>
                  </a:lnTo>
                  <a:lnTo>
                    <a:pt x="35" y="1142"/>
                  </a:lnTo>
                  <a:lnTo>
                    <a:pt x="32" y="1142"/>
                  </a:lnTo>
                  <a:lnTo>
                    <a:pt x="29" y="1142"/>
                  </a:lnTo>
                  <a:lnTo>
                    <a:pt x="25" y="1141"/>
                  </a:lnTo>
                  <a:lnTo>
                    <a:pt x="22" y="1141"/>
                  </a:lnTo>
                  <a:lnTo>
                    <a:pt x="19" y="1140"/>
                  </a:lnTo>
                  <a:lnTo>
                    <a:pt x="16" y="1138"/>
                  </a:lnTo>
                  <a:lnTo>
                    <a:pt x="14" y="1137"/>
                  </a:lnTo>
                  <a:lnTo>
                    <a:pt x="11" y="1136"/>
                  </a:lnTo>
                  <a:lnTo>
                    <a:pt x="9" y="1135"/>
                  </a:lnTo>
                  <a:lnTo>
                    <a:pt x="8" y="1133"/>
                  </a:lnTo>
                  <a:lnTo>
                    <a:pt x="6" y="1130"/>
                  </a:lnTo>
                  <a:lnTo>
                    <a:pt x="5" y="1129"/>
                  </a:lnTo>
                  <a:lnTo>
                    <a:pt x="3" y="1127"/>
                  </a:lnTo>
                  <a:lnTo>
                    <a:pt x="2" y="1125"/>
                  </a:lnTo>
                  <a:lnTo>
                    <a:pt x="2" y="1122"/>
                  </a:lnTo>
                  <a:lnTo>
                    <a:pt x="1" y="1119"/>
                  </a:lnTo>
                  <a:lnTo>
                    <a:pt x="0" y="1117"/>
                  </a:lnTo>
                  <a:lnTo>
                    <a:pt x="0" y="1113"/>
                  </a:lnTo>
                  <a:lnTo>
                    <a:pt x="0" y="1111"/>
                  </a:lnTo>
                  <a:lnTo>
                    <a:pt x="0" y="1107"/>
                  </a:lnTo>
                  <a:lnTo>
                    <a:pt x="0" y="1104"/>
                  </a:lnTo>
                  <a:lnTo>
                    <a:pt x="0" y="1101"/>
                  </a:lnTo>
                  <a:lnTo>
                    <a:pt x="0" y="1097"/>
                  </a:lnTo>
                  <a:lnTo>
                    <a:pt x="0" y="1093"/>
                  </a:lnTo>
                  <a:lnTo>
                    <a:pt x="1" y="1088"/>
                  </a:lnTo>
                  <a:lnTo>
                    <a:pt x="1" y="1085"/>
                  </a:lnTo>
                  <a:lnTo>
                    <a:pt x="2" y="1080"/>
                  </a:lnTo>
                  <a:lnTo>
                    <a:pt x="2" y="1075"/>
                  </a:lnTo>
                  <a:lnTo>
                    <a:pt x="3" y="1070"/>
                  </a:lnTo>
                  <a:lnTo>
                    <a:pt x="3" y="1070"/>
                  </a:lnTo>
                  <a:lnTo>
                    <a:pt x="3" y="1070"/>
                  </a:lnTo>
                  <a:close/>
                  <a:moveTo>
                    <a:pt x="9" y="173"/>
                  </a:moveTo>
                  <a:lnTo>
                    <a:pt x="45" y="159"/>
                  </a:lnTo>
                  <a:lnTo>
                    <a:pt x="45" y="159"/>
                  </a:lnTo>
                  <a:lnTo>
                    <a:pt x="46" y="169"/>
                  </a:lnTo>
                  <a:lnTo>
                    <a:pt x="47" y="183"/>
                  </a:lnTo>
                  <a:lnTo>
                    <a:pt x="48" y="199"/>
                  </a:lnTo>
                  <a:lnTo>
                    <a:pt x="48" y="220"/>
                  </a:lnTo>
                  <a:lnTo>
                    <a:pt x="48" y="243"/>
                  </a:lnTo>
                  <a:lnTo>
                    <a:pt x="49" y="269"/>
                  </a:lnTo>
                  <a:lnTo>
                    <a:pt x="49" y="297"/>
                  </a:lnTo>
                  <a:lnTo>
                    <a:pt x="49" y="327"/>
                  </a:lnTo>
                  <a:lnTo>
                    <a:pt x="50" y="360"/>
                  </a:lnTo>
                  <a:lnTo>
                    <a:pt x="50" y="395"/>
                  </a:lnTo>
                  <a:lnTo>
                    <a:pt x="50" y="430"/>
                  </a:lnTo>
                  <a:lnTo>
                    <a:pt x="50" y="467"/>
                  </a:lnTo>
                  <a:lnTo>
                    <a:pt x="50" y="505"/>
                  </a:lnTo>
                  <a:lnTo>
                    <a:pt x="49" y="542"/>
                  </a:lnTo>
                  <a:lnTo>
                    <a:pt x="49" y="581"/>
                  </a:lnTo>
                  <a:lnTo>
                    <a:pt x="49" y="620"/>
                  </a:lnTo>
                  <a:lnTo>
                    <a:pt x="49" y="659"/>
                  </a:lnTo>
                  <a:lnTo>
                    <a:pt x="48" y="698"/>
                  </a:lnTo>
                  <a:lnTo>
                    <a:pt x="48" y="736"/>
                  </a:lnTo>
                  <a:lnTo>
                    <a:pt x="48" y="772"/>
                  </a:lnTo>
                  <a:lnTo>
                    <a:pt x="47" y="809"/>
                  </a:lnTo>
                  <a:lnTo>
                    <a:pt x="47" y="843"/>
                  </a:lnTo>
                  <a:lnTo>
                    <a:pt x="46" y="876"/>
                  </a:lnTo>
                  <a:lnTo>
                    <a:pt x="45" y="907"/>
                  </a:lnTo>
                  <a:lnTo>
                    <a:pt x="45" y="936"/>
                  </a:lnTo>
                  <a:lnTo>
                    <a:pt x="43" y="962"/>
                  </a:lnTo>
                  <a:lnTo>
                    <a:pt x="43" y="986"/>
                  </a:lnTo>
                  <a:lnTo>
                    <a:pt x="42" y="1008"/>
                  </a:lnTo>
                  <a:lnTo>
                    <a:pt x="41" y="1026"/>
                  </a:lnTo>
                  <a:lnTo>
                    <a:pt x="41" y="1040"/>
                  </a:lnTo>
                  <a:lnTo>
                    <a:pt x="40" y="1051"/>
                  </a:lnTo>
                  <a:lnTo>
                    <a:pt x="39" y="1058"/>
                  </a:lnTo>
                  <a:lnTo>
                    <a:pt x="3" y="1070"/>
                  </a:lnTo>
                  <a:lnTo>
                    <a:pt x="5" y="1064"/>
                  </a:lnTo>
                  <a:lnTo>
                    <a:pt x="5" y="1053"/>
                  </a:lnTo>
                  <a:lnTo>
                    <a:pt x="6" y="1038"/>
                  </a:lnTo>
                  <a:lnTo>
                    <a:pt x="7" y="1021"/>
                  </a:lnTo>
                  <a:lnTo>
                    <a:pt x="7" y="999"/>
                  </a:lnTo>
                  <a:lnTo>
                    <a:pt x="8" y="975"/>
                  </a:lnTo>
                  <a:lnTo>
                    <a:pt x="9" y="948"/>
                  </a:lnTo>
                  <a:lnTo>
                    <a:pt x="9" y="920"/>
                  </a:lnTo>
                  <a:lnTo>
                    <a:pt x="10" y="889"/>
                  </a:lnTo>
                  <a:lnTo>
                    <a:pt x="10" y="856"/>
                  </a:lnTo>
                  <a:lnTo>
                    <a:pt x="11" y="821"/>
                  </a:lnTo>
                  <a:lnTo>
                    <a:pt x="11" y="785"/>
                  </a:lnTo>
                  <a:lnTo>
                    <a:pt x="13" y="748"/>
                  </a:lnTo>
                  <a:lnTo>
                    <a:pt x="13" y="710"/>
                  </a:lnTo>
                  <a:lnTo>
                    <a:pt x="13" y="672"/>
                  </a:lnTo>
                  <a:lnTo>
                    <a:pt x="14" y="633"/>
                  </a:lnTo>
                  <a:lnTo>
                    <a:pt x="14" y="594"/>
                  </a:lnTo>
                  <a:lnTo>
                    <a:pt x="14" y="555"/>
                  </a:lnTo>
                  <a:lnTo>
                    <a:pt x="14" y="517"/>
                  </a:lnTo>
                  <a:lnTo>
                    <a:pt x="14" y="479"/>
                  </a:lnTo>
                  <a:lnTo>
                    <a:pt x="14" y="443"/>
                  </a:lnTo>
                  <a:lnTo>
                    <a:pt x="14" y="407"/>
                  </a:lnTo>
                  <a:lnTo>
                    <a:pt x="14" y="373"/>
                  </a:lnTo>
                  <a:lnTo>
                    <a:pt x="14" y="341"/>
                  </a:lnTo>
                  <a:lnTo>
                    <a:pt x="14" y="310"/>
                  </a:lnTo>
                  <a:lnTo>
                    <a:pt x="14" y="281"/>
                  </a:lnTo>
                  <a:lnTo>
                    <a:pt x="13" y="256"/>
                  </a:lnTo>
                  <a:lnTo>
                    <a:pt x="13" y="232"/>
                  </a:lnTo>
                  <a:lnTo>
                    <a:pt x="11" y="213"/>
                  </a:lnTo>
                  <a:lnTo>
                    <a:pt x="11" y="196"/>
                  </a:lnTo>
                  <a:lnTo>
                    <a:pt x="10" y="182"/>
                  </a:lnTo>
                  <a:lnTo>
                    <a:pt x="9" y="173"/>
                  </a:lnTo>
                  <a:lnTo>
                    <a:pt x="9" y="173"/>
                  </a:lnTo>
                  <a:lnTo>
                    <a:pt x="9" y="173"/>
                  </a:lnTo>
                  <a:close/>
                  <a:moveTo>
                    <a:pt x="145" y="1"/>
                  </a:moveTo>
                  <a:lnTo>
                    <a:pt x="121" y="22"/>
                  </a:lnTo>
                  <a:lnTo>
                    <a:pt x="121" y="22"/>
                  </a:lnTo>
                  <a:lnTo>
                    <a:pt x="110" y="21"/>
                  </a:lnTo>
                  <a:lnTo>
                    <a:pt x="101" y="21"/>
                  </a:lnTo>
                  <a:lnTo>
                    <a:pt x="91" y="22"/>
                  </a:lnTo>
                  <a:lnTo>
                    <a:pt x="83" y="23"/>
                  </a:lnTo>
                  <a:lnTo>
                    <a:pt x="77" y="24"/>
                  </a:lnTo>
                  <a:lnTo>
                    <a:pt x="71" y="25"/>
                  </a:lnTo>
                  <a:lnTo>
                    <a:pt x="67" y="26"/>
                  </a:lnTo>
                  <a:lnTo>
                    <a:pt x="64" y="27"/>
                  </a:lnTo>
                  <a:lnTo>
                    <a:pt x="62" y="29"/>
                  </a:lnTo>
                  <a:lnTo>
                    <a:pt x="59" y="30"/>
                  </a:lnTo>
                  <a:lnTo>
                    <a:pt x="57" y="32"/>
                  </a:lnTo>
                  <a:lnTo>
                    <a:pt x="55" y="34"/>
                  </a:lnTo>
                  <a:lnTo>
                    <a:pt x="53" y="38"/>
                  </a:lnTo>
                  <a:lnTo>
                    <a:pt x="49" y="41"/>
                  </a:lnTo>
                  <a:lnTo>
                    <a:pt x="47" y="46"/>
                  </a:lnTo>
                  <a:lnTo>
                    <a:pt x="45" y="50"/>
                  </a:lnTo>
                  <a:lnTo>
                    <a:pt x="43" y="55"/>
                  </a:lnTo>
                  <a:lnTo>
                    <a:pt x="42" y="61"/>
                  </a:lnTo>
                  <a:lnTo>
                    <a:pt x="41" y="66"/>
                  </a:lnTo>
                  <a:lnTo>
                    <a:pt x="40" y="72"/>
                  </a:lnTo>
                  <a:lnTo>
                    <a:pt x="39" y="79"/>
                  </a:lnTo>
                  <a:lnTo>
                    <a:pt x="39" y="85"/>
                  </a:lnTo>
                  <a:lnTo>
                    <a:pt x="39" y="91"/>
                  </a:lnTo>
                  <a:lnTo>
                    <a:pt x="39" y="98"/>
                  </a:lnTo>
                  <a:lnTo>
                    <a:pt x="39" y="106"/>
                  </a:lnTo>
                  <a:lnTo>
                    <a:pt x="40" y="113"/>
                  </a:lnTo>
                  <a:lnTo>
                    <a:pt x="40" y="120"/>
                  </a:lnTo>
                  <a:lnTo>
                    <a:pt x="41" y="128"/>
                  </a:lnTo>
                  <a:lnTo>
                    <a:pt x="42" y="135"/>
                  </a:lnTo>
                  <a:lnTo>
                    <a:pt x="43" y="143"/>
                  </a:lnTo>
                  <a:lnTo>
                    <a:pt x="45" y="151"/>
                  </a:lnTo>
                  <a:lnTo>
                    <a:pt x="45" y="159"/>
                  </a:lnTo>
                  <a:lnTo>
                    <a:pt x="9" y="173"/>
                  </a:lnTo>
                  <a:lnTo>
                    <a:pt x="8" y="165"/>
                  </a:lnTo>
                  <a:lnTo>
                    <a:pt x="7" y="157"/>
                  </a:lnTo>
                  <a:lnTo>
                    <a:pt x="7" y="149"/>
                  </a:lnTo>
                  <a:lnTo>
                    <a:pt x="6" y="142"/>
                  </a:lnTo>
                  <a:lnTo>
                    <a:pt x="5" y="134"/>
                  </a:lnTo>
                  <a:lnTo>
                    <a:pt x="5" y="126"/>
                  </a:lnTo>
                  <a:lnTo>
                    <a:pt x="3" y="119"/>
                  </a:lnTo>
                  <a:lnTo>
                    <a:pt x="3" y="112"/>
                  </a:lnTo>
                  <a:lnTo>
                    <a:pt x="3" y="104"/>
                  </a:lnTo>
                  <a:lnTo>
                    <a:pt x="3" y="97"/>
                  </a:lnTo>
                  <a:lnTo>
                    <a:pt x="3" y="90"/>
                  </a:lnTo>
                  <a:lnTo>
                    <a:pt x="5" y="85"/>
                  </a:lnTo>
                  <a:lnTo>
                    <a:pt x="5" y="78"/>
                  </a:lnTo>
                  <a:lnTo>
                    <a:pt x="6" y="71"/>
                  </a:lnTo>
                  <a:lnTo>
                    <a:pt x="8" y="65"/>
                  </a:lnTo>
                  <a:lnTo>
                    <a:pt x="10" y="59"/>
                  </a:lnTo>
                  <a:lnTo>
                    <a:pt x="13" y="54"/>
                  </a:lnTo>
                  <a:lnTo>
                    <a:pt x="16" y="47"/>
                  </a:lnTo>
                  <a:lnTo>
                    <a:pt x="19" y="42"/>
                  </a:lnTo>
                  <a:lnTo>
                    <a:pt x="25" y="37"/>
                  </a:lnTo>
                  <a:lnTo>
                    <a:pt x="31" y="31"/>
                  </a:lnTo>
                  <a:lnTo>
                    <a:pt x="38" y="25"/>
                  </a:lnTo>
                  <a:lnTo>
                    <a:pt x="47" y="19"/>
                  </a:lnTo>
                  <a:lnTo>
                    <a:pt x="56" y="14"/>
                  </a:lnTo>
                  <a:lnTo>
                    <a:pt x="67" y="10"/>
                  </a:lnTo>
                  <a:lnTo>
                    <a:pt x="78" y="7"/>
                  </a:lnTo>
                  <a:lnTo>
                    <a:pt x="88" y="5"/>
                  </a:lnTo>
                  <a:lnTo>
                    <a:pt x="98" y="2"/>
                  </a:lnTo>
                  <a:lnTo>
                    <a:pt x="110" y="1"/>
                  </a:lnTo>
                  <a:lnTo>
                    <a:pt x="121" y="1"/>
                  </a:lnTo>
                  <a:lnTo>
                    <a:pt x="133" y="0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1"/>
                  </a:lnTo>
                  <a:close/>
                  <a:moveTo>
                    <a:pt x="1828" y="21"/>
                  </a:moveTo>
                  <a:lnTo>
                    <a:pt x="1812" y="40"/>
                  </a:lnTo>
                  <a:lnTo>
                    <a:pt x="1812" y="40"/>
                  </a:lnTo>
                  <a:lnTo>
                    <a:pt x="1797" y="41"/>
                  </a:lnTo>
                  <a:lnTo>
                    <a:pt x="1777" y="42"/>
                  </a:lnTo>
                  <a:lnTo>
                    <a:pt x="1749" y="43"/>
                  </a:lnTo>
                  <a:lnTo>
                    <a:pt x="1716" y="43"/>
                  </a:lnTo>
                  <a:lnTo>
                    <a:pt x="1676" y="43"/>
                  </a:lnTo>
                  <a:lnTo>
                    <a:pt x="1631" y="43"/>
                  </a:lnTo>
                  <a:lnTo>
                    <a:pt x="1581" y="43"/>
                  </a:lnTo>
                  <a:lnTo>
                    <a:pt x="1527" y="43"/>
                  </a:lnTo>
                  <a:lnTo>
                    <a:pt x="1469" y="43"/>
                  </a:lnTo>
                  <a:lnTo>
                    <a:pt x="1406" y="43"/>
                  </a:lnTo>
                  <a:lnTo>
                    <a:pt x="1341" y="42"/>
                  </a:lnTo>
                  <a:lnTo>
                    <a:pt x="1274" y="42"/>
                  </a:lnTo>
                  <a:lnTo>
                    <a:pt x="1204" y="41"/>
                  </a:lnTo>
                  <a:lnTo>
                    <a:pt x="1132" y="40"/>
                  </a:lnTo>
                  <a:lnTo>
                    <a:pt x="1060" y="39"/>
                  </a:lnTo>
                  <a:lnTo>
                    <a:pt x="987" y="39"/>
                  </a:lnTo>
                  <a:lnTo>
                    <a:pt x="914" y="38"/>
                  </a:lnTo>
                  <a:lnTo>
                    <a:pt x="840" y="37"/>
                  </a:lnTo>
                  <a:lnTo>
                    <a:pt x="768" y="35"/>
                  </a:lnTo>
                  <a:lnTo>
                    <a:pt x="697" y="34"/>
                  </a:lnTo>
                  <a:lnTo>
                    <a:pt x="628" y="33"/>
                  </a:lnTo>
                  <a:lnTo>
                    <a:pt x="560" y="32"/>
                  </a:lnTo>
                  <a:lnTo>
                    <a:pt x="496" y="31"/>
                  </a:lnTo>
                  <a:lnTo>
                    <a:pt x="436" y="30"/>
                  </a:lnTo>
                  <a:lnTo>
                    <a:pt x="378" y="29"/>
                  </a:lnTo>
                  <a:lnTo>
                    <a:pt x="325" y="27"/>
                  </a:lnTo>
                  <a:lnTo>
                    <a:pt x="277" y="26"/>
                  </a:lnTo>
                  <a:lnTo>
                    <a:pt x="233" y="25"/>
                  </a:lnTo>
                  <a:lnTo>
                    <a:pt x="196" y="24"/>
                  </a:lnTo>
                  <a:lnTo>
                    <a:pt x="165" y="23"/>
                  </a:lnTo>
                  <a:lnTo>
                    <a:pt x="139" y="22"/>
                  </a:lnTo>
                  <a:lnTo>
                    <a:pt x="121" y="22"/>
                  </a:lnTo>
                  <a:lnTo>
                    <a:pt x="145" y="1"/>
                  </a:lnTo>
                  <a:lnTo>
                    <a:pt x="162" y="1"/>
                  </a:lnTo>
                  <a:lnTo>
                    <a:pt x="188" y="2"/>
                  </a:lnTo>
                  <a:lnTo>
                    <a:pt x="220" y="3"/>
                  </a:lnTo>
                  <a:lnTo>
                    <a:pt x="256" y="5"/>
                  </a:lnTo>
                  <a:lnTo>
                    <a:pt x="300" y="6"/>
                  </a:lnTo>
                  <a:lnTo>
                    <a:pt x="349" y="7"/>
                  </a:lnTo>
                  <a:lnTo>
                    <a:pt x="401" y="8"/>
                  </a:lnTo>
                  <a:lnTo>
                    <a:pt x="458" y="9"/>
                  </a:lnTo>
                  <a:lnTo>
                    <a:pt x="519" y="10"/>
                  </a:lnTo>
                  <a:lnTo>
                    <a:pt x="583" y="11"/>
                  </a:lnTo>
                  <a:lnTo>
                    <a:pt x="651" y="13"/>
                  </a:lnTo>
                  <a:lnTo>
                    <a:pt x="719" y="14"/>
                  </a:lnTo>
                  <a:lnTo>
                    <a:pt x="791" y="15"/>
                  </a:lnTo>
                  <a:lnTo>
                    <a:pt x="863" y="16"/>
                  </a:lnTo>
                  <a:lnTo>
                    <a:pt x="936" y="17"/>
                  </a:lnTo>
                  <a:lnTo>
                    <a:pt x="1010" y="18"/>
                  </a:lnTo>
                  <a:lnTo>
                    <a:pt x="1083" y="19"/>
                  </a:lnTo>
                  <a:lnTo>
                    <a:pt x="1155" y="19"/>
                  </a:lnTo>
                  <a:lnTo>
                    <a:pt x="1227" y="21"/>
                  </a:lnTo>
                  <a:lnTo>
                    <a:pt x="1296" y="22"/>
                  </a:lnTo>
                  <a:lnTo>
                    <a:pt x="1364" y="22"/>
                  </a:lnTo>
                  <a:lnTo>
                    <a:pt x="1429" y="23"/>
                  </a:lnTo>
                  <a:lnTo>
                    <a:pt x="1491" y="23"/>
                  </a:lnTo>
                  <a:lnTo>
                    <a:pt x="1549" y="23"/>
                  </a:lnTo>
                  <a:lnTo>
                    <a:pt x="1604" y="24"/>
                  </a:lnTo>
                  <a:lnTo>
                    <a:pt x="1653" y="24"/>
                  </a:lnTo>
                  <a:lnTo>
                    <a:pt x="1699" y="23"/>
                  </a:lnTo>
                  <a:lnTo>
                    <a:pt x="1738" y="23"/>
                  </a:lnTo>
                  <a:lnTo>
                    <a:pt x="1771" y="23"/>
                  </a:lnTo>
                  <a:lnTo>
                    <a:pt x="1798" y="22"/>
                  </a:lnTo>
                  <a:lnTo>
                    <a:pt x="1818" y="21"/>
                  </a:lnTo>
                  <a:lnTo>
                    <a:pt x="1828" y="21"/>
                  </a:lnTo>
                  <a:lnTo>
                    <a:pt x="1828" y="21"/>
                  </a:lnTo>
                  <a:lnTo>
                    <a:pt x="1828" y="21"/>
                  </a:lnTo>
                  <a:close/>
                  <a:moveTo>
                    <a:pt x="1965" y="125"/>
                  </a:moveTo>
                  <a:lnTo>
                    <a:pt x="1930" y="137"/>
                  </a:lnTo>
                  <a:lnTo>
                    <a:pt x="1930" y="137"/>
                  </a:lnTo>
                  <a:lnTo>
                    <a:pt x="1930" y="129"/>
                  </a:lnTo>
                  <a:lnTo>
                    <a:pt x="1930" y="122"/>
                  </a:lnTo>
                  <a:lnTo>
                    <a:pt x="1929" y="116"/>
                  </a:lnTo>
                  <a:lnTo>
                    <a:pt x="1928" y="109"/>
                  </a:lnTo>
                  <a:lnTo>
                    <a:pt x="1928" y="103"/>
                  </a:lnTo>
                  <a:lnTo>
                    <a:pt x="1925" y="97"/>
                  </a:lnTo>
                  <a:lnTo>
                    <a:pt x="1924" y="91"/>
                  </a:lnTo>
                  <a:lnTo>
                    <a:pt x="1922" y="86"/>
                  </a:lnTo>
                  <a:lnTo>
                    <a:pt x="1920" y="81"/>
                  </a:lnTo>
                  <a:lnTo>
                    <a:pt x="1917" y="75"/>
                  </a:lnTo>
                  <a:lnTo>
                    <a:pt x="1915" y="72"/>
                  </a:lnTo>
                  <a:lnTo>
                    <a:pt x="1912" y="67"/>
                  </a:lnTo>
                  <a:lnTo>
                    <a:pt x="1908" y="64"/>
                  </a:lnTo>
                  <a:lnTo>
                    <a:pt x="1905" y="61"/>
                  </a:lnTo>
                  <a:lnTo>
                    <a:pt x="1901" y="57"/>
                  </a:lnTo>
                  <a:lnTo>
                    <a:pt x="1898" y="54"/>
                  </a:lnTo>
                  <a:lnTo>
                    <a:pt x="1893" y="51"/>
                  </a:lnTo>
                  <a:lnTo>
                    <a:pt x="1890" y="49"/>
                  </a:lnTo>
                  <a:lnTo>
                    <a:pt x="1885" y="47"/>
                  </a:lnTo>
                  <a:lnTo>
                    <a:pt x="1881" y="45"/>
                  </a:lnTo>
                  <a:lnTo>
                    <a:pt x="1875" y="43"/>
                  </a:lnTo>
                  <a:lnTo>
                    <a:pt x="1870" y="41"/>
                  </a:lnTo>
                  <a:lnTo>
                    <a:pt x="1866" y="40"/>
                  </a:lnTo>
                  <a:lnTo>
                    <a:pt x="1860" y="40"/>
                  </a:lnTo>
                  <a:lnTo>
                    <a:pt x="1854" y="39"/>
                  </a:lnTo>
                  <a:lnTo>
                    <a:pt x="1849" y="38"/>
                  </a:lnTo>
                  <a:lnTo>
                    <a:pt x="1843" y="38"/>
                  </a:lnTo>
                  <a:lnTo>
                    <a:pt x="1837" y="38"/>
                  </a:lnTo>
                  <a:lnTo>
                    <a:pt x="1832" y="38"/>
                  </a:lnTo>
                  <a:lnTo>
                    <a:pt x="1825" y="39"/>
                  </a:lnTo>
                  <a:lnTo>
                    <a:pt x="1819" y="39"/>
                  </a:lnTo>
                  <a:lnTo>
                    <a:pt x="1812" y="40"/>
                  </a:lnTo>
                  <a:lnTo>
                    <a:pt x="1828" y="21"/>
                  </a:lnTo>
                  <a:lnTo>
                    <a:pt x="1836" y="19"/>
                  </a:lnTo>
                  <a:lnTo>
                    <a:pt x="1844" y="18"/>
                  </a:lnTo>
                  <a:lnTo>
                    <a:pt x="1852" y="18"/>
                  </a:lnTo>
                  <a:lnTo>
                    <a:pt x="1859" y="17"/>
                  </a:lnTo>
                  <a:lnTo>
                    <a:pt x="1866" y="17"/>
                  </a:lnTo>
                  <a:lnTo>
                    <a:pt x="1874" y="18"/>
                  </a:lnTo>
                  <a:lnTo>
                    <a:pt x="1881" y="18"/>
                  </a:lnTo>
                  <a:lnTo>
                    <a:pt x="1886" y="19"/>
                  </a:lnTo>
                  <a:lnTo>
                    <a:pt x="1893" y="21"/>
                  </a:lnTo>
                  <a:lnTo>
                    <a:pt x="1899" y="22"/>
                  </a:lnTo>
                  <a:lnTo>
                    <a:pt x="1905" y="24"/>
                  </a:lnTo>
                  <a:lnTo>
                    <a:pt x="1910" y="25"/>
                  </a:lnTo>
                  <a:lnTo>
                    <a:pt x="1916" y="27"/>
                  </a:lnTo>
                  <a:lnTo>
                    <a:pt x="1922" y="30"/>
                  </a:lnTo>
                  <a:lnTo>
                    <a:pt x="1926" y="33"/>
                  </a:lnTo>
                  <a:lnTo>
                    <a:pt x="1931" y="35"/>
                  </a:lnTo>
                  <a:lnTo>
                    <a:pt x="1934" y="39"/>
                  </a:lnTo>
                  <a:lnTo>
                    <a:pt x="1939" y="43"/>
                  </a:lnTo>
                  <a:lnTo>
                    <a:pt x="1942" y="47"/>
                  </a:lnTo>
                  <a:lnTo>
                    <a:pt x="1946" y="51"/>
                  </a:lnTo>
                  <a:lnTo>
                    <a:pt x="1949" y="56"/>
                  </a:lnTo>
                  <a:lnTo>
                    <a:pt x="1953" y="61"/>
                  </a:lnTo>
                  <a:lnTo>
                    <a:pt x="1955" y="65"/>
                  </a:lnTo>
                  <a:lnTo>
                    <a:pt x="1957" y="71"/>
                  </a:lnTo>
                  <a:lnTo>
                    <a:pt x="1960" y="77"/>
                  </a:lnTo>
                  <a:lnTo>
                    <a:pt x="1961" y="82"/>
                  </a:lnTo>
                  <a:lnTo>
                    <a:pt x="1963" y="89"/>
                  </a:lnTo>
                  <a:lnTo>
                    <a:pt x="1964" y="95"/>
                  </a:lnTo>
                  <a:lnTo>
                    <a:pt x="1964" y="102"/>
                  </a:lnTo>
                  <a:lnTo>
                    <a:pt x="1965" y="110"/>
                  </a:lnTo>
                  <a:lnTo>
                    <a:pt x="1965" y="117"/>
                  </a:lnTo>
                  <a:lnTo>
                    <a:pt x="1965" y="125"/>
                  </a:lnTo>
                  <a:lnTo>
                    <a:pt x="1965" y="125"/>
                  </a:lnTo>
                  <a:lnTo>
                    <a:pt x="1965" y="125"/>
                  </a:lnTo>
                  <a:close/>
                  <a:moveTo>
                    <a:pt x="1965" y="1024"/>
                  </a:moveTo>
                  <a:lnTo>
                    <a:pt x="1930" y="1038"/>
                  </a:lnTo>
                  <a:lnTo>
                    <a:pt x="1930" y="1038"/>
                  </a:lnTo>
                  <a:lnTo>
                    <a:pt x="1929" y="1033"/>
                  </a:lnTo>
                  <a:lnTo>
                    <a:pt x="1929" y="1024"/>
                  </a:lnTo>
                  <a:lnTo>
                    <a:pt x="1929" y="1011"/>
                  </a:lnTo>
                  <a:lnTo>
                    <a:pt x="1928" y="997"/>
                  </a:lnTo>
                  <a:lnTo>
                    <a:pt x="1928" y="977"/>
                  </a:lnTo>
                  <a:lnTo>
                    <a:pt x="1928" y="954"/>
                  </a:lnTo>
                  <a:lnTo>
                    <a:pt x="1926" y="929"/>
                  </a:lnTo>
                  <a:lnTo>
                    <a:pt x="1926" y="902"/>
                  </a:lnTo>
                  <a:lnTo>
                    <a:pt x="1926" y="872"/>
                  </a:lnTo>
                  <a:lnTo>
                    <a:pt x="1926" y="840"/>
                  </a:lnTo>
                  <a:lnTo>
                    <a:pt x="1926" y="805"/>
                  </a:lnTo>
                  <a:lnTo>
                    <a:pt x="1926" y="771"/>
                  </a:lnTo>
                  <a:lnTo>
                    <a:pt x="1926" y="735"/>
                  </a:lnTo>
                  <a:lnTo>
                    <a:pt x="1926" y="697"/>
                  </a:lnTo>
                  <a:lnTo>
                    <a:pt x="1926" y="658"/>
                  </a:lnTo>
                  <a:lnTo>
                    <a:pt x="1926" y="619"/>
                  </a:lnTo>
                  <a:lnTo>
                    <a:pt x="1926" y="580"/>
                  </a:lnTo>
                  <a:lnTo>
                    <a:pt x="1926" y="541"/>
                  </a:lnTo>
                  <a:lnTo>
                    <a:pt x="1926" y="502"/>
                  </a:lnTo>
                  <a:lnTo>
                    <a:pt x="1926" y="464"/>
                  </a:lnTo>
                  <a:lnTo>
                    <a:pt x="1926" y="427"/>
                  </a:lnTo>
                  <a:lnTo>
                    <a:pt x="1928" y="390"/>
                  </a:lnTo>
                  <a:lnTo>
                    <a:pt x="1928" y="355"/>
                  </a:lnTo>
                  <a:lnTo>
                    <a:pt x="1928" y="321"/>
                  </a:lnTo>
                  <a:lnTo>
                    <a:pt x="1928" y="289"/>
                  </a:lnTo>
                  <a:lnTo>
                    <a:pt x="1928" y="260"/>
                  </a:lnTo>
                  <a:lnTo>
                    <a:pt x="1929" y="232"/>
                  </a:lnTo>
                  <a:lnTo>
                    <a:pt x="1929" y="207"/>
                  </a:lnTo>
                  <a:lnTo>
                    <a:pt x="1929" y="184"/>
                  </a:lnTo>
                  <a:lnTo>
                    <a:pt x="1929" y="166"/>
                  </a:lnTo>
                  <a:lnTo>
                    <a:pt x="1930" y="150"/>
                  </a:lnTo>
                  <a:lnTo>
                    <a:pt x="1930" y="137"/>
                  </a:lnTo>
                  <a:lnTo>
                    <a:pt x="1965" y="125"/>
                  </a:lnTo>
                  <a:lnTo>
                    <a:pt x="1965" y="137"/>
                  </a:lnTo>
                  <a:lnTo>
                    <a:pt x="1965" y="153"/>
                  </a:lnTo>
                  <a:lnTo>
                    <a:pt x="1964" y="172"/>
                  </a:lnTo>
                  <a:lnTo>
                    <a:pt x="1964" y="194"/>
                  </a:lnTo>
                  <a:lnTo>
                    <a:pt x="1964" y="220"/>
                  </a:lnTo>
                  <a:lnTo>
                    <a:pt x="1964" y="247"/>
                  </a:lnTo>
                  <a:lnTo>
                    <a:pt x="1963" y="277"/>
                  </a:lnTo>
                  <a:lnTo>
                    <a:pt x="1963" y="309"/>
                  </a:lnTo>
                  <a:lnTo>
                    <a:pt x="1963" y="342"/>
                  </a:lnTo>
                  <a:lnTo>
                    <a:pt x="1963" y="378"/>
                  </a:lnTo>
                  <a:lnTo>
                    <a:pt x="1963" y="414"/>
                  </a:lnTo>
                  <a:lnTo>
                    <a:pt x="1963" y="452"/>
                  </a:lnTo>
                  <a:lnTo>
                    <a:pt x="1962" y="490"/>
                  </a:lnTo>
                  <a:lnTo>
                    <a:pt x="1962" y="529"/>
                  </a:lnTo>
                  <a:lnTo>
                    <a:pt x="1962" y="567"/>
                  </a:lnTo>
                  <a:lnTo>
                    <a:pt x="1962" y="606"/>
                  </a:lnTo>
                  <a:lnTo>
                    <a:pt x="1962" y="645"/>
                  </a:lnTo>
                  <a:lnTo>
                    <a:pt x="1962" y="684"/>
                  </a:lnTo>
                  <a:lnTo>
                    <a:pt x="1962" y="722"/>
                  </a:lnTo>
                  <a:lnTo>
                    <a:pt x="1962" y="759"/>
                  </a:lnTo>
                  <a:lnTo>
                    <a:pt x="1962" y="793"/>
                  </a:lnTo>
                  <a:lnTo>
                    <a:pt x="1962" y="827"/>
                  </a:lnTo>
                  <a:lnTo>
                    <a:pt x="1962" y="859"/>
                  </a:lnTo>
                  <a:lnTo>
                    <a:pt x="1963" y="889"/>
                  </a:lnTo>
                  <a:lnTo>
                    <a:pt x="1963" y="916"/>
                  </a:lnTo>
                  <a:lnTo>
                    <a:pt x="1963" y="942"/>
                  </a:lnTo>
                  <a:lnTo>
                    <a:pt x="1963" y="964"/>
                  </a:lnTo>
                  <a:lnTo>
                    <a:pt x="1964" y="983"/>
                  </a:lnTo>
                  <a:lnTo>
                    <a:pt x="1964" y="999"/>
                  </a:lnTo>
                  <a:lnTo>
                    <a:pt x="1964" y="1011"/>
                  </a:lnTo>
                  <a:lnTo>
                    <a:pt x="1965" y="1019"/>
                  </a:lnTo>
                  <a:lnTo>
                    <a:pt x="1965" y="1024"/>
                  </a:lnTo>
                  <a:lnTo>
                    <a:pt x="1965" y="1024"/>
                  </a:lnTo>
                  <a:lnTo>
                    <a:pt x="1965" y="1024"/>
                  </a:lnTo>
                  <a:close/>
                  <a:moveTo>
                    <a:pt x="1876" y="1148"/>
                  </a:moveTo>
                  <a:lnTo>
                    <a:pt x="1898" y="1127"/>
                  </a:lnTo>
                  <a:lnTo>
                    <a:pt x="1898" y="1127"/>
                  </a:lnTo>
                  <a:lnTo>
                    <a:pt x="1904" y="1127"/>
                  </a:lnTo>
                  <a:lnTo>
                    <a:pt x="1909" y="1127"/>
                  </a:lnTo>
                  <a:lnTo>
                    <a:pt x="1914" y="1126"/>
                  </a:lnTo>
                  <a:lnTo>
                    <a:pt x="1917" y="1126"/>
                  </a:lnTo>
                  <a:lnTo>
                    <a:pt x="1921" y="1125"/>
                  </a:lnTo>
                  <a:lnTo>
                    <a:pt x="1922" y="1125"/>
                  </a:lnTo>
                  <a:lnTo>
                    <a:pt x="1923" y="1125"/>
                  </a:lnTo>
                  <a:lnTo>
                    <a:pt x="1924" y="1124"/>
                  </a:lnTo>
                  <a:lnTo>
                    <a:pt x="1924" y="1124"/>
                  </a:lnTo>
                  <a:lnTo>
                    <a:pt x="1925" y="1124"/>
                  </a:lnTo>
                  <a:lnTo>
                    <a:pt x="1926" y="1122"/>
                  </a:lnTo>
                  <a:lnTo>
                    <a:pt x="1928" y="1120"/>
                  </a:lnTo>
                  <a:lnTo>
                    <a:pt x="1929" y="1119"/>
                  </a:lnTo>
                  <a:lnTo>
                    <a:pt x="1931" y="1117"/>
                  </a:lnTo>
                  <a:lnTo>
                    <a:pt x="1932" y="1113"/>
                  </a:lnTo>
                  <a:lnTo>
                    <a:pt x="1933" y="1111"/>
                  </a:lnTo>
                  <a:lnTo>
                    <a:pt x="1934" y="1107"/>
                  </a:lnTo>
                  <a:lnTo>
                    <a:pt x="1936" y="1104"/>
                  </a:lnTo>
                  <a:lnTo>
                    <a:pt x="1937" y="1099"/>
                  </a:lnTo>
                  <a:lnTo>
                    <a:pt x="1937" y="1096"/>
                  </a:lnTo>
                  <a:lnTo>
                    <a:pt x="1937" y="1091"/>
                  </a:lnTo>
                  <a:lnTo>
                    <a:pt x="1937" y="1088"/>
                  </a:lnTo>
                  <a:lnTo>
                    <a:pt x="1937" y="1083"/>
                  </a:lnTo>
                  <a:lnTo>
                    <a:pt x="1937" y="1079"/>
                  </a:lnTo>
                  <a:lnTo>
                    <a:pt x="1937" y="1073"/>
                  </a:lnTo>
                  <a:lnTo>
                    <a:pt x="1936" y="1069"/>
                  </a:lnTo>
                  <a:lnTo>
                    <a:pt x="1936" y="1064"/>
                  </a:lnTo>
                  <a:lnTo>
                    <a:pt x="1934" y="1059"/>
                  </a:lnTo>
                  <a:lnTo>
                    <a:pt x="1933" y="1054"/>
                  </a:lnTo>
                  <a:lnTo>
                    <a:pt x="1932" y="1049"/>
                  </a:lnTo>
                  <a:lnTo>
                    <a:pt x="1931" y="1043"/>
                  </a:lnTo>
                  <a:lnTo>
                    <a:pt x="1930" y="1038"/>
                  </a:lnTo>
                  <a:lnTo>
                    <a:pt x="1965" y="1024"/>
                  </a:lnTo>
                  <a:lnTo>
                    <a:pt x="1966" y="1030"/>
                  </a:lnTo>
                  <a:lnTo>
                    <a:pt x="1968" y="1034"/>
                  </a:lnTo>
                  <a:lnTo>
                    <a:pt x="1969" y="1040"/>
                  </a:lnTo>
                  <a:lnTo>
                    <a:pt x="1970" y="1045"/>
                  </a:lnTo>
                  <a:lnTo>
                    <a:pt x="1971" y="1050"/>
                  </a:lnTo>
                  <a:lnTo>
                    <a:pt x="1972" y="1055"/>
                  </a:lnTo>
                  <a:lnTo>
                    <a:pt x="1972" y="1061"/>
                  </a:lnTo>
                  <a:lnTo>
                    <a:pt x="1972" y="1065"/>
                  </a:lnTo>
                  <a:lnTo>
                    <a:pt x="1973" y="1070"/>
                  </a:lnTo>
                  <a:lnTo>
                    <a:pt x="1973" y="1074"/>
                  </a:lnTo>
                  <a:lnTo>
                    <a:pt x="1973" y="1080"/>
                  </a:lnTo>
                  <a:lnTo>
                    <a:pt x="1972" y="1085"/>
                  </a:lnTo>
                  <a:lnTo>
                    <a:pt x="1972" y="1088"/>
                  </a:lnTo>
                  <a:lnTo>
                    <a:pt x="1971" y="1093"/>
                  </a:lnTo>
                  <a:lnTo>
                    <a:pt x="1970" y="1097"/>
                  </a:lnTo>
                  <a:lnTo>
                    <a:pt x="1969" y="1102"/>
                  </a:lnTo>
                  <a:lnTo>
                    <a:pt x="1966" y="1105"/>
                  </a:lnTo>
                  <a:lnTo>
                    <a:pt x="1964" y="1110"/>
                  </a:lnTo>
                  <a:lnTo>
                    <a:pt x="1962" y="1113"/>
                  </a:lnTo>
                  <a:lnTo>
                    <a:pt x="1958" y="1118"/>
                  </a:lnTo>
                  <a:lnTo>
                    <a:pt x="1955" y="1121"/>
                  </a:lnTo>
                  <a:lnTo>
                    <a:pt x="1949" y="1126"/>
                  </a:lnTo>
                  <a:lnTo>
                    <a:pt x="1944" y="1130"/>
                  </a:lnTo>
                  <a:lnTo>
                    <a:pt x="1937" y="1134"/>
                  </a:lnTo>
                  <a:lnTo>
                    <a:pt x="1930" y="1138"/>
                  </a:lnTo>
                  <a:lnTo>
                    <a:pt x="1922" y="1141"/>
                  </a:lnTo>
                  <a:lnTo>
                    <a:pt x="1914" y="1143"/>
                  </a:lnTo>
                  <a:lnTo>
                    <a:pt x="1906" y="1145"/>
                  </a:lnTo>
                  <a:lnTo>
                    <a:pt x="1899" y="1146"/>
                  </a:lnTo>
                  <a:lnTo>
                    <a:pt x="1891" y="1148"/>
                  </a:lnTo>
                  <a:lnTo>
                    <a:pt x="1884" y="1148"/>
                  </a:lnTo>
                  <a:lnTo>
                    <a:pt x="1876" y="1148"/>
                  </a:lnTo>
                  <a:lnTo>
                    <a:pt x="1876" y="1148"/>
                  </a:lnTo>
                  <a:lnTo>
                    <a:pt x="1876" y="1148"/>
                  </a:lnTo>
                  <a:close/>
                  <a:moveTo>
                    <a:pt x="48" y="1142"/>
                  </a:moveTo>
                  <a:lnTo>
                    <a:pt x="67" y="1121"/>
                  </a:lnTo>
                  <a:lnTo>
                    <a:pt x="67" y="1121"/>
                  </a:lnTo>
                  <a:lnTo>
                    <a:pt x="88" y="1121"/>
                  </a:lnTo>
                  <a:lnTo>
                    <a:pt x="117" y="1120"/>
                  </a:lnTo>
                  <a:lnTo>
                    <a:pt x="152" y="1119"/>
                  </a:lnTo>
                  <a:lnTo>
                    <a:pt x="193" y="1119"/>
                  </a:lnTo>
                  <a:lnTo>
                    <a:pt x="241" y="1118"/>
                  </a:lnTo>
                  <a:lnTo>
                    <a:pt x="295" y="1118"/>
                  </a:lnTo>
                  <a:lnTo>
                    <a:pt x="353" y="1118"/>
                  </a:lnTo>
                  <a:lnTo>
                    <a:pt x="417" y="1118"/>
                  </a:lnTo>
                  <a:lnTo>
                    <a:pt x="484" y="1118"/>
                  </a:lnTo>
                  <a:lnTo>
                    <a:pt x="555" y="1118"/>
                  </a:lnTo>
                  <a:lnTo>
                    <a:pt x="628" y="1118"/>
                  </a:lnTo>
                  <a:lnTo>
                    <a:pt x="703" y="1119"/>
                  </a:lnTo>
                  <a:lnTo>
                    <a:pt x="781" y="1119"/>
                  </a:lnTo>
                  <a:lnTo>
                    <a:pt x="860" y="1119"/>
                  </a:lnTo>
                  <a:lnTo>
                    <a:pt x="940" y="1120"/>
                  </a:lnTo>
                  <a:lnTo>
                    <a:pt x="1020" y="1120"/>
                  </a:lnTo>
                  <a:lnTo>
                    <a:pt x="1100" y="1121"/>
                  </a:lnTo>
                  <a:lnTo>
                    <a:pt x="1179" y="1121"/>
                  </a:lnTo>
                  <a:lnTo>
                    <a:pt x="1256" y="1122"/>
                  </a:lnTo>
                  <a:lnTo>
                    <a:pt x="1332" y="1122"/>
                  </a:lnTo>
                  <a:lnTo>
                    <a:pt x="1405" y="1124"/>
                  </a:lnTo>
                  <a:lnTo>
                    <a:pt x="1475" y="1124"/>
                  </a:lnTo>
                  <a:lnTo>
                    <a:pt x="1542" y="1125"/>
                  </a:lnTo>
                  <a:lnTo>
                    <a:pt x="1605" y="1125"/>
                  </a:lnTo>
                  <a:lnTo>
                    <a:pt x="1662" y="1126"/>
                  </a:lnTo>
                  <a:lnTo>
                    <a:pt x="1716" y="1126"/>
                  </a:lnTo>
                  <a:lnTo>
                    <a:pt x="1763" y="1126"/>
                  </a:lnTo>
                  <a:lnTo>
                    <a:pt x="1805" y="1127"/>
                  </a:lnTo>
                  <a:lnTo>
                    <a:pt x="1840" y="1127"/>
                  </a:lnTo>
                  <a:lnTo>
                    <a:pt x="1867" y="1127"/>
                  </a:lnTo>
                  <a:lnTo>
                    <a:pt x="1886" y="1127"/>
                  </a:lnTo>
                  <a:lnTo>
                    <a:pt x="1898" y="1127"/>
                  </a:lnTo>
                  <a:lnTo>
                    <a:pt x="1876" y="1148"/>
                  </a:lnTo>
                  <a:lnTo>
                    <a:pt x="1865" y="1148"/>
                  </a:lnTo>
                  <a:lnTo>
                    <a:pt x="1844" y="1148"/>
                  </a:lnTo>
                  <a:lnTo>
                    <a:pt x="1817" y="1148"/>
                  </a:lnTo>
                  <a:lnTo>
                    <a:pt x="1782" y="1148"/>
                  </a:lnTo>
                  <a:lnTo>
                    <a:pt x="1741" y="1146"/>
                  </a:lnTo>
                  <a:lnTo>
                    <a:pt x="1693" y="1146"/>
                  </a:lnTo>
                  <a:lnTo>
                    <a:pt x="1641" y="1146"/>
                  </a:lnTo>
                  <a:lnTo>
                    <a:pt x="1582" y="1145"/>
                  </a:lnTo>
                  <a:lnTo>
                    <a:pt x="1519" y="1145"/>
                  </a:lnTo>
                  <a:lnTo>
                    <a:pt x="1453" y="1144"/>
                  </a:lnTo>
                  <a:lnTo>
                    <a:pt x="1382" y="1144"/>
                  </a:lnTo>
                  <a:lnTo>
                    <a:pt x="1309" y="1143"/>
                  </a:lnTo>
                  <a:lnTo>
                    <a:pt x="1234" y="1143"/>
                  </a:lnTo>
                  <a:lnTo>
                    <a:pt x="1156" y="1142"/>
                  </a:lnTo>
                  <a:lnTo>
                    <a:pt x="1077" y="1142"/>
                  </a:lnTo>
                  <a:lnTo>
                    <a:pt x="997" y="1141"/>
                  </a:lnTo>
                  <a:lnTo>
                    <a:pt x="918" y="1141"/>
                  </a:lnTo>
                  <a:lnTo>
                    <a:pt x="838" y="1140"/>
                  </a:lnTo>
                  <a:lnTo>
                    <a:pt x="759" y="1140"/>
                  </a:lnTo>
                  <a:lnTo>
                    <a:pt x="681" y="1138"/>
                  </a:lnTo>
                  <a:lnTo>
                    <a:pt x="606" y="1138"/>
                  </a:lnTo>
                  <a:lnTo>
                    <a:pt x="532" y="1138"/>
                  </a:lnTo>
                  <a:lnTo>
                    <a:pt x="462" y="1138"/>
                  </a:lnTo>
                  <a:lnTo>
                    <a:pt x="394" y="1138"/>
                  </a:lnTo>
                  <a:lnTo>
                    <a:pt x="332" y="1138"/>
                  </a:lnTo>
                  <a:lnTo>
                    <a:pt x="273" y="1138"/>
                  </a:lnTo>
                  <a:lnTo>
                    <a:pt x="220" y="1138"/>
                  </a:lnTo>
                  <a:lnTo>
                    <a:pt x="172" y="1140"/>
                  </a:lnTo>
                  <a:lnTo>
                    <a:pt x="130" y="1140"/>
                  </a:lnTo>
                  <a:lnTo>
                    <a:pt x="95" y="1141"/>
                  </a:lnTo>
                  <a:lnTo>
                    <a:pt x="67" y="1141"/>
                  </a:lnTo>
                  <a:lnTo>
                    <a:pt x="48" y="1142"/>
                  </a:lnTo>
                  <a:lnTo>
                    <a:pt x="48" y="1142"/>
                  </a:lnTo>
                  <a:close/>
                </a:path>
              </a:pathLst>
            </a:custGeom>
            <a:solidFill>
              <a:srgbClr val="5B9BD5">
                <a:lumMod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3A0257F3-F740-A91A-CDEC-02B0C683CC8B}"/>
              </a:ext>
            </a:extLst>
          </p:cNvPr>
          <p:cNvSpPr/>
          <p:nvPr/>
        </p:nvSpPr>
        <p:spPr>
          <a:xfrm>
            <a:off x="2061548" y="2528873"/>
            <a:ext cx="3411457" cy="2003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05F8D95-DD00-66E0-223F-8A474E809761}"/>
              </a:ext>
            </a:extLst>
          </p:cNvPr>
          <p:cNvGrpSpPr/>
          <p:nvPr/>
        </p:nvGrpSpPr>
        <p:grpSpPr>
          <a:xfrm>
            <a:off x="6436190" y="2251466"/>
            <a:ext cx="3780398" cy="2520280"/>
            <a:chOff x="2386419" y="1943564"/>
            <a:chExt cx="3040130" cy="2026765"/>
          </a:xfrm>
        </p:grpSpPr>
        <p:sp>
          <p:nvSpPr>
            <p:cNvPr id="17" name="Freeform 123">
              <a:extLst>
                <a:ext uri="{FF2B5EF4-FFF2-40B4-BE49-F238E27FC236}">
                  <a16:creationId xmlns:a16="http://schemas.microsoft.com/office/drawing/2014/main" id="{A13FE3F5-548E-997C-797E-1A652CD344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7361" y="2127173"/>
              <a:ext cx="2801295" cy="1689560"/>
            </a:xfrm>
            <a:custGeom>
              <a:avLst/>
              <a:gdLst>
                <a:gd name="T0" fmla="*/ 1572 w 1818"/>
                <a:gd name="T1" fmla="*/ 30 h 957"/>
                <a:gd name="T2" fmla="*/ 991 w 1818"/>
                <a:gd name="T3" fmla="*/ 26 h 957"/>
                <a:gd name="T4" fmla="*/ 360 w 1818"/>
                <a:gd name="T5" fmla="*/ 22 h 957"/>
                <a:gd name="T6" fmla="*/ 96 w 1818"/>
                <a:gd name="T7" fmla="*/ 1 h 957"/>
                <a:gd name="T8" fmla="*/ 442 w 1818"/>
                <a:gd name="T9" fmla="*/ 2 h 957"/>
                <a:gd name="T10" fmla="*/ 1087 w 1818"/>
                <a:gd name="T11" fmla="*/ 6 h 957"/>
                <a:gd name="T12" fmla="*/ 1640 w 1818"/>
                <a:gd name="T13" fmla="*/ 10 h 957"/>
                <a:gd name="T14" fmla="*/ 1772 w 1818"/>
                <a:gd name="T15" fmla="*/ 80 h 957"/>
                <a:gd name="T16" fmla="*/ 1774 w 1818"/>
                <a:gd name="T17" fmla="*/ 52 h 957"/>
                <a:gd name="T18" fmla="*/ 1773 w 1818"/>
                <a:gd name="T19" fmla="*/ 37 h 957"/>
                <a:gd name="T20" fmla="*/ 1762 w 1818"/>
                <a:gd name="T21" fmla="*/ 32 h 957"/>
                <a:gd name="T22" fmla="*/ 1771 w 1818"/>
                <a:gd name="T23" fmla="*/ 10 h 957"/>
                <a:gd name="T24" fmla="*/ 1802 w 1818"/>
                <a:gd name="T25" fmla="*/ 15 h 957"/>
                <a:gd name="T26" fmla="*/ 1811 w 1818"/>
                <a:gd name="T27" fmla="*/ 30 h 957"/>
                <a:gd name="T28" fmla="*/ 1809 w 1818"/>
                <a:gd name="T29" fmla="*/ 56 h 957"/>
                <a:gd name="T30" fmla="*/ 1782 w 1818"/>
                <a:gd name="T31" fmla="*/ 919 h 957"/>
                <a:gd name="T32" fmla="*/ 1780 w 1818"/>
                <a:gd name="T33" fmla="*/ 721 h 957"/>
                <a:gd name="T34" fmla="*/ 1776 w 1818"/>
                <a:gd name="T35" fmla="*/ 395 h 957"/>
                <a:gd name="T36" fmla="*/ 1772 w 1818"/>
                <a:gd name="T37" fmla="*/ 129 h 957"/>
                <a:gd name="T38" fmla="*/ 1808 w 1818"/>
                <a:gd name="T39" fmla="*/ 117 h 957"/>
                <a:gd name="T40" fmla="*/ 1811 w 1818"/>
                <a:gd name="T41" fmla="*/ 381 h 957"/>
                <a:gd name="T42" fmla="*/ 1816 w 1818"/>
                <a:gd name="T43" fmla="*/ 708 h 957"/>
                <a:gd name="T44" fmla="*/ 1818 w 1818"/>
                <a:gd name="T45" fmla="*/ 906 h 957"/>
                <a:gd name="T46" fmla="*/ 1756 w 1818"/>
                <a:gd name="T47" fmla="*/ 934 h 957"/>
                <a:gd name="T48" fmla="*/ 1787 w 1818"/>
                <a:gd name="T49" fmla="*/ 936 h 957"/>
                <a:gd name="T50" fmla="*/ 1779 w 1818"/>
                <a:gd name="T51" fmla="*/ 942 h 957"/>
                <a:gd name="T52" fmla="*/ 1781 w 1818"/>
                <a:gd name="T53" fmla="*/ 931 h 957"/>
                <a:gd name="T54" fmla="*/ 1814 w 1818"/>
                <a:gd name="T55" fmla="*/ 930 h 957"/>
                <a:gd name="T56" fmla="*/ 1781 w 1818"/>
                <a:gd name="T57" fmla="*/ 955 h 957"/>
                <a:gd name="T58" fmla="*/ 1752 w 1818"/>
                <a:gd name="T59" fmla="*/ 955 h 957"/>
                <a:gd name="T60" fmla="*/ 1718 w 1818"/>
                <a:gd name="T61" fmla="*/ 954 h 957"/>
                <a:gd name="T62" fmla="*/ 225 w 1818"/>
                <a:gd name="T63" fmla="*/ 934 h 957"/>
                <a:gd name="T64" fmla="*/ 779 w 1818"/>
                <a:gd name="T65" fmla="*/ 934 h 957"/>
                <a:gd name="T66" fmla="*/ 1413 w 1818"/>
                <a:gd name="T67" fmla="*/ 934 h 957"/>
                <a:gd name="T68" fmla="*/ 1741 w 1818"/>
                <a:gd name="T69" fmla="*/ 934 h 957"/>
                <a:gd name="T70" fmla="*/ 1450 w 1818"/>
                <a:gd name="T71" fmla="*/ 954 h 957"/>
                <a:gd name="T72" fmla="*/ 830 w 1818"/>
                <a:gd name="T73" fmla="*/ 954 h 957"/>
                <a:gd name="T74" fmla="*/ 248 w 1818"/>
                <a:gd name="T75" fmla="*/ 954 h 957"/>
                <a:gd name="T76" fmla="*/ 7 w 1818"/>
                <a:gd name="T77" fmla="*/ 897 h 957"/>
                <a:gd name="T78" fmla="*/ 45 w 1818"/>
                <a:gd name="T79" fmla="*/ 910 h 957"/>
                <a:gd name="T80" fmla="*/ 48 w 1818"/>
                <a:gd name="T81" fmla="*/ 927 h 957"/>
                <a:gd name="T82" fmla="*/ 63 w 1818"/>
                <a:gd name="T83" fmla="*/ 933 h 957"/>
                <a:gd name="T84" fmla="*/ 67 w 1818"/>
                <a:gd name="T85" fmla="*/ 954 h 957"/>
                <a:gd name="T86" fmla="*/ 26 w 1818"/>
                <a:gd name="T87" fmla="*/ 951 h 957"/>
                <a:gd name="T88" fmla="*/ 10 w 1818"/>
                <a:gd name="T89" fmla="*/ 937 h 957"/>
                <a:gd name="T90" fmla="*/ 8 w 1818"/>
                <a:gd name="T91" fmla="*/ 913 h 957"/>
                <a:gd name="T92" fmla="*/ 43 w 1818"/>
                <a:gd name="T93" fmla="*/ 48 h 957"/>
                <a:gd name="T94" fmla="*/ 38 w 1818"/>
                <a:gd name="T95" fmla="*/ 224 h 957"/>
                <a:gd name="T96" fmla="*/ 37 w 1818"/>
                <a:gd name="T97" fmla="*/ 541 h 957"/>
                <a:gd name="T98" fmla="*/ 40 w 1818"/>
                <a:gd name="T99" fmla="*/ 816 h 957"/>
                <a:gd name="T100" fmla="*/ 6 w 1818"/>
                <a:gd name="T101" fmla="*/ 866 h 957"/>
                <a:gd name="T102" fmla="*/ 1 w 1818"/>
                <a:gd name="T103" fmla="*/ 625 h 957"/>
                <a:gd name="T104" fmla="*/ 1 w 1818"/>
                <a:gd name="T105" fmla="*/ 301 h 957"/>
                <a:gd name="T106" fmla="*/ 6 w 1818"/>
                <a:gd name="T107" fmla="*/ 78 h 957"/>
                <a:gd name="T108" fmla="*/ 62 w 1818"/>
                <a:gd name="T109" fmla="*/ 22 h 957"/>
                <a:gd name="T110" fmla="*/ 30 w 1818"/>
                <a:gd name="T111" fmla="*/ 21 h 957"/>
                <a:gd name="T112" fmla="*/ 49 w 1818"/>
                <a:gd name="T113" fmla="*/ 12 h 957"/>
                <a:gd name="T114" fmla="*/ 46 w 1818"/>
                <a:gd name="T115" fmla="*/ 34 h 957"/>
                <a:gd name="T116" fmla="*/ 11 w 1818"/>
                <a:gd name="T117" fmla="*/ 39 h 957"/>
                <a:gd name="T118" fmla="*/ 15 w 1818"/>
                <a:gd name="T119" fmla="*/ 18 h 957"/>
                <a:gd name="T120" fmla="*/ 55 w 1818"/>
                <a:gd name="T121" fmla="*/ 0 h 957"/>
                <a:gd name="T122" fmla="*/ 96 w 1818"/>
                <a:gd name="T123" fmla="*/ 1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18" h="957">
                  <a:moveTo>
                    <a:pt x="1762" y="10"/>
                  </a:moveTo>
                  <a:lnTo>
                    <a:pt x="1739" y="31"/>
                  </a:lnTo>
                  <a:lnTo>
                    <a:pt x="1739" y="31"/>
                  </a:lnTo>
                  <a:lnTo>
                    <a:pt x="1730" y="31"/>
                  </a:lnTo>
                  <a:lnTo>
                    <a:pt x="1713" y="31"/>
                  </a:lnTo>
                  <a:lnTo>
                    <a:pt x="1688" y="31"/>
                  </a:lnTo>
                  <a:lnTo>
                    <a:pt x="1656" y="31"/>
                  </a:lnTo>
                  <a:lnTo>
                    <a:pt x="1617" y="30"/>
                  </a:lnTo>
                  <a:lnTo>
                    <a:pt x="1572" y="30"/>
                  </a:lnTo>
                  <a:lnTo>
                    <a:pt x="1522" y="30"/>
                  </a:lnTo>
                  <a:lnTo>
                    <a:pt x="1467" y="30"/>
                  </a:lnTo>
                  <a:lnTo>
                    <a:pt x="1407" y="29"/>
                  </a:lnTo>
                  <a:lnTo>
                    <a:pt x="1345" y="29"/>
                  </a:lnTo>
                  <a:lnTo>
                    <a:pt x="1278" y="28"/>
                  </a:lnTo>
                  <a:lnTo>
                    <a:pt x="1210" y="28"/>
                  </a:lnTo>
                  <a:lnTo>
                    <a:pt x="1138" y="28"/>
                  </a:lnTo>
                  <a:lnTo>
                    <a:pt x="1064" y="26"/>
                  </a:lnTo>
                  <a:lnTo>
                    <a:pt x="991" y="26"/>
                  </a:lnTo>
                  <a:lnTo>
                    <a:pt x="916" y="25"/>
                  </a:lnTo>
                  <a:lnTo>
                    <a:pt x="842" y="25"/>
                  </a:lnTo>
                  <a:lnTo>
                    <a:pt x="767" y="24"/>
                  </a:lnTo>
                  <a:lnTo>
                    <a:pt x="693" y="24"/>
                  </a:lnTo>
                  <a:lnTo>
                    <a:pt x="622" y="24"/>
                  </a:lnTo>
                  <a:lnTo>
                    <a:pt x="551" y="23"/>
                  </a:lnTo>
                  <a:lnTo>
                    <a:pt x="485" y="23"/>
                  </a:lnTo>
                  <a:lnTo>
                    <a:pt x="421" y="23"/>
                  </a:lnTo>
                  <a:lnTo>
                    <a:pt x="360" y="22"/>
                  </a:lnTo>
                  <a:lnTo>
                    <a:pt x="304" y="22"/>
                  </a:lnTo>
                  <a:lnTo>
                    <a:pt x="253" y="22"/>
                  </a:lnTo>
                  <a:lnTo>
                    <a:pt x="207" y="22"/>
                  </a:lnTo>
                  <a:lnTo>
                    <a:pt x="167" y="22"/>
                  </a:lnTo>
                  <a:lnTo>
                    <a:pt x="133" y="21"/>
                  </a:lnTo>
                  <a:lnTo>
                    <a:pt x="105" y="21"/>
                  </a:lnTo>
                  <a:lnTo>
                    <a:pt x="86" y="21"/>
                  </a:lnTo>
                  <a:lnTo>
                    <a:pt x="74" y="22"/>
                  </a:lnTo>
                  <a:lnTo>
                    <a:pt x="96" y="1"/>
                  </a:lnTo>
                  <a:lnTo>
                    <a:pt x="109" y="1"/>
                  </a:lnTo>
                  <a:lnTo>
                    <a:pt x="128" y="0"/>
                  </a:lnTo>
                  <a:lnTo>
                    <a:pt x="154" y="1"/>
                  </a:lnTo>
                  <a:lnTo>
                    <a:pt x="189" y="1"/>
                  </a:lnTo>
                  <a:lnTo>
                    <a:pt x="229" y="1"/>
                  </a:lnTo>
                  <a:lnTo>
                    <a:pt x="276" y="1"/>
                  </a:lnTo>
                  <a:lnTo>
                    <a:pt x="326" y="1"/>
                  </a:lnTo>
                  <a:lnTo>
                    <a:pt x="383" y="1"/>
                  </a:lnTo>
                  <a:lnTo>
                    <a:pt x="442" y="2"/>
                  </a:lnTo>
                  <a:lnTo>
                    <a:pt x="507" y="2"/>
                  </a:lnTo>
                  <a:lnTo>
                    <a:pt x="574" y="2"/>
                  </a:lnTo>
                  <a:lnTo>
                    <a:pt x="644" y="4"/>
                  </a:lnTo>
                  <a:lnTo>
                    <a:pt x="716" y="4"/>
                  </a:lnTo>
                  <a:lnTo>
                    <a:pt x="789" y="5"/>
                  </a:lnTo>
                  <a:lnTo>
                    <a:pt x="863" y="5"/>
                  </a:lnTo>
                  <a:lnTo>
                    <a:pt x="939" y="5"/>
                  </a:lnTo>
                  <a:lnTo>
                    <a:pt x="1013" y="6"/>
                  </a:lnTo>
                  <a:lnTo>
                    <a:pt x="1087" y="6"/>
                  </a:lnTo>
                  <a:lnTo>
                    <a:pt x="1160" y="7"/>
                  </a:lnTo>
                  <a:lnTo>
                    <a:pt x="1231" y="7"/>
                  </a:lnTo>
                  <a:lnTo>
                    <a:pt x="1301" y="8"/>
                  </a:lnTo>
                  <a:lnTo>
                    <a:pt x="1367" y="8"/>
                  </a:lnTo>
                  <a:lnTo>
                    <a:pt x="1430" y="8"/>
                  </a:lnTo>
                  <a:lnTo>
                    <a:pt x="1490" y="9"/>
                  </a:lnTo>
                  <a:lnTo>
                    <a:pt x="1545" y="9"/>
                  </a:lnTo>
                  <a:lnTo>
                    <a:pt x="1595" y="9"/>
                  </a:lnTo>
                  <a:lnTo>
                    <a:pt x="1640" y="10"/>
                  </a:lnTo>
                  <a:lnTo>
                    <a:pt x="1677" y="10"/>
                  </a:lnTo>
                  <a:lnTo>
                    <a:pt x="1709" y="10"/>
                  </a:lnTo>
                  <a:lnTo>
                    <a:pt x="1734" y="10"/>
                  </a:lnTo>
                  <a:lnTo>
                    <a:pt x="1753" y="10"/>
                  </a:lnTo>
                  <a:lnTo>
                    <a:pt x="1762" y="10"/>
                  </a:lnTo>
                  <a:lnTo>
                    <a:pt x="1762" y="10"/>
                  </a:lnTo>
                  <a:lnTo>
                    <a:pt x="1762" y="10"/>
                  </a:lnTo>
                  <a:close/>
                  <a:moveTo>
                    <a:pt x="1808" y="68"/>
                  </a:moveTo>
                  <a:lnTo>
                    <a:pt x="1772" y="80"/>
                  </a:lnTo>
                  <a:lnTo>
                    <a:pt x="1772" y="80"/>
                  </a:lnTo>
                  <a:lnTo>
                    <a:pt x="1772" y="76"/>
                  </a:lnTo>
                  <a:lnTo>
                    <a:pt x="1772" y="72"/>
                  </a:lnTo>
                  <a:lnTo>
                    <a:pt x="1773" y="68"/>
                  </a:lnTo>
                  <a:lnTo>
                    <a:pt x="1773" y="64"/>
                  </a:lnTo>
                  <a:lnTo>
                    <a:pt x="1773" y="61"/>
                  </a:lnTo>
                  <a:lnTo>
                    <a:pt x="1774" y="57"/>
                  </a:lnTo>
                  <a:lnTo>
                    <a:pt x="1774" y="55"/>
                  </a:lnTo>
                  <a:lnTo>
                    <a:pt x="1774" y="52"/>
                  </a:lnTo>
                  <a:lnTo>
                    <a:pt x="1776" y="49"/>
                  </a:lnTo>
                  <a:lnTo>
                    <a:pt x="1776" y="47"/>
                  </a:lnTo>
                  <a:lnTo>
                    <a:pt x="1776" y="45"/>
                  </a:lnTo>
                  <a:lnTo>
                    <a:pt x="1776" y="42"/>
                  </a:lnTo>
                  <a:lnTo>
                    <a:pt x="1776" y="41"/>
                  </a:lnTo>
                  <a:lnTo>
                    <a:pt x="1774" y="40"/>
                  </a:lnTo>
                  <a:lnTo>
                    <a:pt x="1774" y="38"/>
                  </a:lnTo>
                  <a:lnTo>
                    <a:pt x="1774" y="37"/>
                  </a:lnTo>
                  <a:lnTo>
                    <a:pt x="1773" y="37"/>
                  </a:lnTo>
                  <a:lnTo>
                    <a:pt x="1773" y="36"/>
                  </a:lnTo>
                  <a:lnTo>
                    <a:pt x="1772" y="34"/>
                  </a:lnTo>
                  <a:lnTo>
                    <a:pt x="1771" y="34"/>
                  </a:lnTo>
                  <a:lnTo>
                    <a:pt x="1771" y="33"/>
                  </a:lnTo>
                  <a:lnTo>
                    <a:pt x="1770" y="33"/>
                  </a:lnTo>
                  <a:lnTo>
                    <a:pt x="1768" y="33"/>
                  </a:lnTo>
                  <a:lnTo>
                    <a:pt x="1766" y="32"/>
                  </a:lnTo>
                  <a:lnTo>
                    <a:pt x="1764" y="32"/>
                  </a:lnTo>
                  <a:lnTo>
                    <a:pt x="1762" y="32"/>
                  </a:lnTo>
                  <a:lnTo>
                    <a:pt x="1760" y="32"/>
                  </a:lnTo>
                  <a:lnTo>
                    <a:pt x="1756" y="31"/>
                  </a:lnTo>
                  <a:lnTo>
                    <a:pt x="1753" y="31"/>
                  </a:lnTo>
                  <a:lnTo>
                    <a:pt x="1748" y="31"/>
                  </a:lnTo>
                  <a:lnTo>
                    <a:pt x="1745" y="31"/>
                  </a:lnTo>
                  <a:lnTo>
                    <a:pt x="1739" y="31"/>
                  </a:lnTo>
                  <a:lnTo>
                    <a:pt x="1762" y="10"/>
                  </a:lnTo>
                  <a:lnTo>
                    <a:pt x="1766" y="10"/>
                  </a:lnTo>
                  <a:lnTo>
                    <a:pt x="1771" y="10"/>
                  </a:lnTo>
                  <a:lnTo>
                    <a:pt x="1776" y="10"/>
                  </a:lnTo>
                  <a:lnTo>
                    <a:pt x="1780" y="10"/>
                  </a:lnTo>
                  <a:lnTo>
                    <a:pt x="1784" y="12"/>
                  </a:lnTo>
                  <a:lnTo>
                    <a:pt x="1787" y="12"/>
                  </a:lnTo>
                  <a:lnTo>
                    <a:pt x="1790" y="12"/>
                  </a:lnTo>
                  <a:lnTo>
                    <a:pt x="1794" y="13"/>
                  </a:lnTo>
                  <a:lnTo>
                    <a:pt x="1797" y="13"/>
                  </a:lnTo>
                  <a:lnTo>
                    <a:pt x="1800" y="14"/>
                  </a:lnTo>
                  <a:lnTo>
                    <a:pt x="1802" y="15"/>
                  </a:lnTo>
                  <a:lnTo>
                    <a:pt x="1804" y="16"/>
                  </a:lnTo>
                  <a:lnTo>
                    <a:pt x="1805" y="17"/>
                  </a:lnTo>
                  <a:lnTo>
                    <a:pt x="1808" y="18"/>
                  </a:lnTo>
                  <a:lnTo>
                    <a:pt x="1809" y="21"/>
                  </a:lnTo>
                  <a:lnTo>
                    <a:pt x="1810" y="22"/>
                  </a:lnTo>
                  <a:lnTo>
                    <a:pt x="1810" y="24"/>
                  </a:lnTo>
                  <a:lnTo>
                    <a:pt x="1811" y="25"/>
                  </a:lnTo>
                  <a:lnTo>
                    <a:pt x="1811" y="28"/>
                  </a:lnTo>
                  <a:lnTo>
                    <a:pt x="1811" y="30"/>
                  </a:lnTo>
                  <a:lnTo>
                    <a:pt x="1811" y="32"/>
                  </a:lnTo>
                  <a:lnTo>
                    <a:pt x="1811" y="34"/>
                  </a:lnTo>
                  <a:lnTo>
                    <a:pt x="1811" y="37"/>
                  </a:lnTo>
                  <a:lnTo>
                    <a:pt x="1811" y="40"/>
                  </a:lnTo>
                  <a:lnTo>
                    <a:pt x="1810" y="42"/>
                  </a:lnTo>
                  <a:lnTo>
                    <a:pt x="1810" y="46"/>
                  </a:lnTo>
                  <a:lnTo>
                    <a:pt x="1810" y="49"/>
                  </a:lnTo>
                  <a:lnTo>
                    <a:pt x="1809" y="53"/>
                  </a:lnTo>
                  <a:lnTo>
                    <a:pt x="1809" y="56"/>
                  </a:lnTo>
                  <a:lnTo>
                    <a:pt x="1809" y="60"/>
                  </a:lnTo>
                  <a:lnTo>
                    <a:pt x="1808" y="64"/>
                  </a:lnTo>
                  <a:lnTo>
                    <a:pt x="1808" y="68"/>
                  </a:lnTo>
                  <a:lnTo>
                    <a:pt x="1808" y="68"/>
                  </a:lnTo>
                  <a:lnTo>
                    <a:pt x="1808" y="68"/>
                  </a:lnTo>
                  <a:close/>
                  <a:moveTo>
                    <a:pt x="1818" y="912"/>
                  </a:moveTo>
                  <a:lnTo>
                    <a:pt x="1782" y="925"/>
                  </a:lnTo>
                  <a:lnTo>
                    <a:pt x="1782" y="925"/>
                  </a:lnTo>
                  <a:lnTo>
                    <a:pt x="1782" y="919"/>
                  </a:lnTo>
                  <a:lnTo>
                    <a:pt x="1782" y="910"/>
                  </a:lnTo>
                  <a:lnTo>
                    <a:pt x="1782" y="896"/>
                  </a:lnTo>
                  <a:lnTo>
                    <a:pt x="1782" y="879"/>
                  </a:lnTo>
                  <a:lnTo>
                    <a:pt x="1782" y="859"/>
                  </a:lnTo>
                  <a:lnTo>
                    <a:pt x="1781" y="836"/>
                  </a:lnTo>
                  <a:lnTo>
                    <a:pt x="1781" y="811"/>
                  </a:lnTo>
                  <a:lnTo>
                    <a:pt x="1781" y="783"/>
                  </a:lnTo>
                  <a:lnTo>
                    <a:pt x="1781" y="753"/>
                  </a:lnTo>
                  <a:lnTo>
                    <a:pt x="1780" y="721"/>
                  </a:lnTo>
                  <a:lnTo>
                    <a:pt x="1780" y="688"/>
                  </a:lnTo>
                  <a:lnTo>
                    <a:pt x="1779" y="653"/>
                  </a:lnTo>
                  <a:lnTo>
                    <a:pt x="1779" y="617"/>
                  </a:lnTo>
                  <a:lnTo>
                    <a:pt x="1778" y="580"/>
                  </a:lnTo>
                  <a:lnTo>
                    <a:pt x="1778" y="544"/>
                  </a:lnTo>
                  <a:lnTo>
                    <a:pt x="1777" y="506"/>
                  </a:lnTo>
                  <a:lnTo>
                    <a:pt x="1777" y="468"/>
                  </a:lnTo>
                  <a:lnTo>
                    <a:pt x="1776" y="431"/>
                  </a:lnTo>
                  <a:lnTo>
                    <a:pt x="1776" y="395"/>
                  </a:lnTo>
                  <a:lnTo>
                    <a:pt x="1774" y="358"/>
                  </a:lnTo>
                  <a:lnTo>
                    <a:pt x="1774" y="324"/>
                  </a:lnTo>
                  <a:lnTo>
                    <a:pt x="1773" y="290"/>
                  </a:lnTo>
                  <a:lnTo>
                    <a:pt x="1773" y="258"/>
                  </a:lnTo>
                  <a:lnTo>
                    <a:pt x="1772" y="227"/>
                  </a:lnTo>
                  <a:lnTo>
                    <a:pt x="1772" y="199"/>
                  </a:lnTo>
                  <a:lnTo>
                    <a:pt x="1772" y="173"/>
                  </a:lnTo>
                  <a:lnTo>
                    <a:pt x="1772" y="150"/>
                  </a:lnTo>
                  <a:lnTo>
                    <a:pt x="1772" y="129"/>
                  </a:lnTo>
                  <a:lnTo>
                    <a:pt x="1772" y="111"/>
                  </a:lnTo>
                  <a:lnTo>
                    <a:pt x="1772" y="97"/>
                  </a:lnTo>
                  <a:lnTo>
                    <a:pt x="1772" y="87"/>
                  </a:lnTo>
                  <a:lnTo>
                    <a:pt x="1772" y="80"/>
                  </a:lnTo>
                  <a:lnTo>
                    <a:pt x="1808" y="68"/>
                  </a:lnTo>
                  <a:lnTo>
                    <a:pt x="1808" y="74"/>
                  </a:lnTo>
                  <a:lnTo>
                    <a:pt x="1808" y="85"/>
                  </a:lnTo>
                  <a:lnTo>
                    <a:pt x="1808" y="98"/>
                  </a:lnTo>
                  <a:lnTo>
                    <a:pt x="1808" y="117"/>
                  </a:lnTo>
                  <a:lnTo>
                    <a:pt x="1808" y="136"/>
                  </a:lnTo>
                  <a:lnTo>
                    <a:pt x="1808" y="160"/>
                  </a:lnTo>
                  <a:lnTo>
                    <a:pt x="1808" y="187"/>
                  </a:lnTo>
                  <a:lnTo>
                    <a:pt x="1809" y="214"/>
                  </a:lnTo>
                  <a:lnTo>
                    <a:pt x="1809" y="245"/>
                  </a:lnTo>
                  <a:lnTo>
                    <a:pt x="1810" y="277"/>
                  </a:lnTo>
                  <a:lnTo>
                    <a:pt x="1810" y="310"/>
                  </a:lnTo>
                  <a:lnTo>
                    <a:pt x="1810" y="346"/>
                  </a:lnTo>
                  <a:lnTo>
                    <a:pt x="1811" y="381"/>
                  </a:lnTo>
                  <a:lnTo>
                    <a:pt x="1811" y="419"/>
                  </a:lnTo>
                  <a:lnTo>
                    <a:pt x="1812" y="455"/>
                  </a:lnTo>
                  <a:lnTo>
                    <a:pt x="1813" y="493"/>
                  </a:lnTo>
                  <a:lnTo>
                    <a:pt x="1813" y="531"/>
                  </a:lnTo>
                  <a:lnTo>
                    <a:pt x="1814" y="568"/>
                  </a:lnTo>
                  <a:lnTo>
                    <a:pt x="1814" y="604"/>
                  </a:lnTo>
                  <a:lnTo>
                    <a:pt x="1816" y="640"/>
                  </a:lnTo>
                  <a:lnTo>
                    <a:pt x="1816" y="675"/>
                  </a:lnTo>
                  <a:lnTo>
                    <a:pt x="1816" y="708"/>
                  </a:lnTo>
                  <a:lnTo>
                    <a:pt x="1817" y="740"/>
                  </a:lnTo>
                  <a:lnTo>
                    <a:pt x="1817" y="770"/>
                  </a:lnTo>
                  <a:lnTo>
                    <a:pt x="1818" y="798"/>
                  </a:lnTo>
                  <a:lnTo>
                    <a:pt x="1818" y="824"/>
                  </a:lnTo>
                  <a:lnTo>
                    <a:pt x="1818" y="847"/>
                  </a:lnTo>
                  <a:lnTo>
                    <a:pt x="1818" y="866"/>
                  </a:lnTo>
                  <a:lnTo>
                    <a:pt x="1818" y="883"/>
                  </a:lnTo>
                  <a:lnTo>
                    <a:pt x="1818" y="897"/>
                  </a:lnTo>
                  <a:lnTo>
                    <a:pt x="1818" y="906"/>
                  </a:lnTo>
                  <a:lnTo>
                    <a:pt x="1818" y="912"/>
                  </a:lnTo>
                  <a:lnTo>
                    <a:pt x="1818" y="912"/>
                  </a:lnTo>
                  <a:lnTo>
                    <a:pt x="1818" y="912"/>
                  </a:lnTo>
                  <a:close/>
                  <a:moveTo>
                    <a:pt x="1718" y="954"/>
                  </a:moveTo>
                  <a:lnTo>
                    <a:pt x="1741" y="934"/>
                  </a:lnTo>
                  <a:lnTo>
                    <a:pt x="1741" y="934"/>
                  </a:lnTo>
                  <a:lnTo>
                    <a:pt x="1746" y="934"/>
                  </a:lnTo>
                  <a:lnTo>
                    <a:pt x="1752" y="934"/>
                  </a:lnTo>
                  <a:lnTo>
                    <a:pt x="1756" y="934"/>
                  </a:lnTo>
                  <a:lnTo>
                    <a:pt x="1761" y="934"/>
                  </a:lnTo>
                  <a:lnTo>
                    <a:pt x="1765" y="934"/>
                  </a:lnTo>
                  <a:lnTo>
                    <a:pt x="1769" y="935"/>
                  </a:lnTo>
                  <a:lnTo>
                    <a:pt x="1772" y="935"/>
                  </a:lnTo>
                  <a:lnTo>
                    <a:pt x="1776" y="935"/>
                  </a:lnTo>
                  <a:lnTo>
                    <a:pt x="1779" y="935"/>
                  </a:lnTo>
                  <a:lnTo>
                    <a:pt x="1782" y="936"/>
                  </a:lnTo>
                  <a:lnTo>
                    <a:pt x="1785" y="936"/>
                  </a:lnTo>
                  <a:lnTo>
                    <a:pt x="1787" y="936"/>
                  </a:lnTo>
                  <a:lnTo>
                    <a:pt x="1789" y="936"/>
                  </a:lnTo>
                  <a:lnTo>
                    <a:pt x="1790" y="936"/>
                  </a:lnTo>
                  <a:lnTo>
                    <a:pt x="1792" y="936"/>
                  </a:lnTo>
                  <a:lnTo>
                    <a:pt x="1792" y="936"/>
                  </a:lnTo>
                  <a:lnTo>
                    <a:pt x="1792" y="936"/>
                  </a:lnTo>
                  <a:lnTo>
                    <a:pt x="1789" y="936"/>
                  </a:lnTo>
                  <a:lnTo>
                    <a:pt x="1786" y="938"/>
                  </a:lnTo>
                  <a:lnTo>
                    <a:pt x="1782" y="939"/>
                  </a:lnTo>
                  <a:lnTo>
                    <a:pt x="1779" y="942"/>
                  </a:lnTo>
                  <a:lnTo>
                    <a:pt x="1778" y="943"/>
                  </a:lnTo>
                  <a:lnTo>
                    <a:pt x="1778" y="943"/>
                  </a:lnTo>
                  <a:lnTo>
                    <a:pt x="1778" y="943"/>
                  </a:lnTo>
                  <a:lnTo>
                    <a:pt x="1779" y="942"/>
                  </a:lnTo>
                  <a:lnTo>
                    <a:pt x="1779" y="941"/>
                  </a:lnTo>
                  <a:lnTo>
                    <a:pt x="1780" y="938"/>
                  </a:lnTo>
                  <a:lnTo>
                    <a:pt x="1780" y="936"/>
                  </a:lnTo>
                  <a:lnTo>
                    <a:pt x="1781" y="934"/>
                  </a:lnTo>
                  <a:lnTo>
                    <a:pt x="1781" y="931"/>
                  </a:lnTo>
                  <a:lnTo>
                    <a:pt x="1781" y="928"/>
                  </a:lnTo>
                  <a:lnTo>
                    <a:pt x="1782" y="925"/>
                  </a:lnTo>
                  <a:lnTo>
                    <a:pt x="1818" y="912"/>
                  </a:lnTo>
                  <a:lnTo>
                    <a:pt x="1818" y="917"/>
                  </a:lnTo>
                  <a:lnTo>
                    <a:pt x="1817" y="919"/>
                  </a:lnTo>
                  <a:lnTo>
                    <a:pt x="1817" y="922"/>
                  </a:lnTo>
                  <a:lnTo>
                    <a:pt x="1816" y="926"/>
                  </a:lnTo>
                  <a:lnTo>
                    <a:pt x="1816" y="928"/>
                  </a:lnTo>
                  <a:lnTo>
                    <a:pt x="1814" y="930"/>
                  </a:lnTo>
                  <a:lnTo>
                    <a:pt x="1813" y="933"/>
                  </a:lnTo>
                  <a:lnTo>
                    <a:pt x="1812" y="935"/>
                  </a:lnTo>
                  <a:lnTo>
                    <a:pt x="1811" y="938"/>
                  </a:lnTo>
                  <a:lnTo>
                    <a:pt x="1809" y="941"/>
                  </a:lnTo>
                  <a:lnTo>
                    <a:pt x="1804" y="944"/>
                  </a:lnTo>
                  <a:lnTo>
                    <a:pt x="1800" y="947"/>
                  </a:lnTo>
                  <a:lnTo>
                    <a:pt x="1793" y="951"/>
                  </a:lnTo>
                  <a:lnTo>
                    <a:pt x="1786" y="953"/>
                  </a:lnTo>
                  <a:lnTo>
                    <a:pt x="1781" y="955"/>
                  </a:lnTo>
                  <a:lnTo>
                    <a:pt x="1777" y="955"/>
                  </a:lnTo>
                  <a:lnTo>
                    <a:pt x="1773" y="957"/>
                  </a:lnTo>
                  <a:lnTo>
                    <a:pt x="1770" y="957"/>
                  </a:lnTo>
                  <a:lnTo>
                    <a:pt x="1766" y="957"/>
                  </a:lnTo>
                  <a:lnTo>
                    <a:pt x="1763" y="957"/>
                  </a:lnTo>
                  <a:lnTo>
                    <a:pt x="1761" y="957"/>
                  </a:lnTo>
                  <a:lnTo>
                    <a:pt x="1757" y="955"/>
                  </a:lnTo>
                  <a:lnTo>
                    <a:pt x="1754" y="955"/>
                  </a:lnTo>
                  <a:lnTo>
                    <a:pt x="1752" y="955"/>
                  </a:lnTo>
                  <a:lnTo>
                    <a:pt x="1748" y="955"/>
                  </a:lnTo>
                  <a:lnTo>
                    <a:pt x="1744" y="955"/>
                  </a:lnTo>
                  <a:lnTo>
                    <a:pt x="1740" y="954"/>
                  </a:lnTo>
                  <a:lnTo>
                    <a:pt x="1737" y="954"/>
                  </a:lnTo>
                  <a:lnTo>
                    <a:pt x="1732" y="954"/>
                  </a:lnTo>
                  <a:lnTo>
                    <a:pt x="1728" y="954"/>
                  </a:lnTo>
                  <a:lnTo>
                    <a:pt x="1724" y="954"/>
                  </a:lnTo>
                  <a:lnTo>
                    <a:pt x="1718" y="954"/>
                  </a:lnTo>
                  <a:lnTo>
                    <a:pt x="1718" y="954"/>
                  </a:lnTo>
                  <a:lnTo>
                    <a:pt x="1718" y="954"/>
                  </a:lnTo>
                  <a:close/>
                  <a:moveTo>
                    <a:pt x="74" y="954"/>
                  </a:moveTo>
                  <a:lnTo>
                    <a:pt x="97" y="934"/>
                  </a:lnTo>
                  <a:lnTo>
                    <a:pt x="97" y="934"/>
                  </a:lnTo>
                  <a:lnTo>
                    <a:pt x="108" y="934"/>
                  </a:lnTo>
                  <a:lnTo>
                    <a:pt x="127" y="934"/>
                  </a:lnTo>
                  <a:lnTo>
                    <a:pt x="153" y="934"/>
                  </a:lnTo>
                  <a:lnTo>
                    <a:pt x="186" y="934"/>
                  </a:lnTo>
                  <a:lnTo>
                    <a:pt x="225" y="934"/>
                  </a:lnTo>
                  <a:lnTo>
                    <a:pt x="271" y="934"/>
                  </a:lnTo>
                  <a:lnTo>
                    <a:pt x="321" y="934"/>
                  </a:lnTo>
                  <a:lnTo>
                    <a:pt x="376" y="934"/>
                  </a:lnTo>
                  <a:lnTo>
                    <a:pt x="436" y="934"/>
                  </a:lnTo>
                  <a:lnTo>
                    <a:pt x="500" y="934"/>
                  </a:lnTo>
                  <a:lnTo>
                    <a:pt x="566" y="934"/>
                  </a:lnTo>
                  <a:lnTo>
                    <a:pt x="635" y="934"/>
                  </a:lnTo>
                  <a:lnTo>
                    <a:pt x="705" y="934"/>
                  </a:lnTo>
                  <a:lnTo>
                    <a:pt x="779" y="934"/>
                  </a:lnTo>
                  <a:lnTo>
                    <a:pt x="852" y="934"/>
                  </a:lnTo>
                  <a:lnTo>
                    <a:pt x="926" y="934"/>
                  </a:lnTo>
                  <a:lnTo>
                    <a:pt x="999" y="934"/>
                  </a:lnTo>
                  <a:lnTo>
                    <a:pt x="1074" y="934"/>
                  </a:lnTo>
                  <a:lnTo>
                    <a:pt x="1146" y="934"/>
                  </a:lnTo>
                  <a:lnTo>
                    <a:pt x="1216" y="934"/>
                  </a:lnTo>
                  <a:lnTo>
                    <a:pt x="1284" y="934"/>
                  </a:lnTo>
                  <a:lnTo>
                    <a:pt x="1350" y="934"/>
                  </a:lnTo>
                  <a:lnTo>
                    <a:pt x="1413" y="934"/>
                  </a:lnTo>
                  <a:lnTo>
                    <a:pt x="1471" y="934"/>
                  </a:lnTo>
                  <a:lnTo>
                    <a:pt x="1525" y="934"/>
                  </a:lnTo>
                  <a:lnTo>
                    <a:pt x="1575" y="934"/>
                  </a:lnTo>
                  <a:lnTo>
                    <a:pt x="1619" y="934"/>
                  </a:lnTo>
                  <a:lnTo>
                    <a:pt x="1658" y="934"/>
                  </a:lnTo>
                  <a:lnTo>
                    <a:pt x="1690" y="934"/>
                  </a:lnTo>
                  <a:lnTo>
                    <a:pt x="1714" y="934"/>
                  </a:lnTo>
                  <a:lnTo>
                    <a:pt x="1732" y="934"/>
                  </a:lnTo>
                  <a:lnTo>
                    <a:pt x="1741" y="934"/>
                  </a:lnTo>
                  <a:lnTo>
                    <a:pt x="1718" y="954"/>
                  </a:lnTo>
                  <a:lnTo>
                    <a:pt x="1709" y="954"/>
                  </a:lnTo>
                  <a:lnTo>
                    <a:pt x="1692" y="954"/>
                  </a:lnTo>
                  <a:lnTo>
                    <a:pt x="1667" y="954"/>
                  </a:lnTo>
                  <a:lnTo>
                    <a:pt x="1636" y="954"/>
                  </a:lnTo>
                  <a:lnTo>
                    <a:pt x="1597" y="954"/>
                  </a:lnTo>
                  <a:lnTo>
                    <a:pt x="1553" y="954"/>
                  </a:lnTo>
                  <a:lnTo>
                    <a:pt x="1503" y="954"/>
                  </a:lnTo>
                  <a:lnTo>
                    <a:pt x="1450" y="954"/>
                  </a:lnTo>
                  <a:lnTo>
                    <a:pt x="1390" y="954"/>
                  </a:lnTo>
                  <a:lnTo>
                    <a:pt x="1329" y="954"/>
                  </a:lnTo>
                  <a:lnTo>
                    <a:pt x="1262" y="954"/>
                  </a:lnTo>
                  <a:lnTo>
                    <a:pt x="1194" y="954"/>
                  </a:lnTo>
                  <a:lnTo>
                    <a:pt x="1123" y="954"/>
                  </a:lnTo>
                  <a:lnTo>
                    <a:pt x="1051" y="954"/>
                  </a:lnTo>
                  <a:lnTo>
                    <a:pt x="978" y="954"/>
                  </a:lnTo>
                  <a:lnTo>
                    <a:pt x="903" y="954"/>
                  </a:lnTo>
                  <a:lnTo>
                    <a:pt x="830" y="954"/>
                  </a:lnTo>
                  <a:lnTo>
                    <a:pt x="756" y="954"/>
                  </a:lnTo>
                  <a:lnTo>
                    <a:pt x="684" y="954"/>
                  </a:lnTo>
                  <a:lnTo>
                    <a:pt x="613" y="954"/>
                  </a:lnTo>
                  <a:lnTo>
                    <a:pt x="543" y="954"/>
                  </a:lnTo>
                  <a:lnTo>
                    <a:pt x="477" y="954"/>
                  </a:lnTo>
                  <a:lnTo>
                    <a:pt x="414" y="954"/>
                  </a:lnTo>
                  <a:lnTo>
                    <a:pt x="354" y="954"/>
                  </a:lnTo>
                  <a:lnTo>
                    <a:pt x="300" y="954"/>
                  </a:lnTo>
                  <a:lnTo>
                    <a:pt x="248" y="954"/>
                  </a:lnTo>
                  <a:lnTo>
                    <a:pt x="204" y="954"/>
                  </a:lnTo>
                  <a:lnTo>
                    <a:pt x="164" y="954"/>
                  </a:lnTo>
                  <a:lnTo>
                    <a:pt x="130" y="954"/>
                  </a:lnTo>
                  <a:lnTo>
                    <a:pt x="104" y="954"/>
                  </a:lnTo>
                  <a:lnTo>
                    <a:pt x="86" y="954"/>
                  </a:lnTo>
                  <a:lnTo>
                    <a:pt x="74" y="954"/>
                  </a:lnTo>
                  <a:lnTo>
                    <a:pt x="74" y="954"/>
                  </a:lnTo>
                  <a:lnTo>
                    <a:pt x="74" y="954"/>
                  </a:lnTo>
                  <a:close/>
                  <a:moveTo>
                    <a:pt x="7" y="897"/>
                  </a:moveTo>
                  <a:lnTo>
                    <a:pt x="42" y="883"/>
                  </a:lnTo>
                  <a:lnTo>
                    <a:pt x="42" y="883"/>
                  </a:lnTo>
                  <a:lnTo>
                    <a:pt x="43" y="888"/>
                  </a:lnTo>
                  <a:lnTo>
                    <a:pt x="43" y="893"/>
                  </a:lnTo>
                  <a:lnTo>
                    <a:pt x="43" y="896"/>
                  </a:lnTo>
                  <a:lnTo>
                    <a:pt x="45" y="899"/>
                  </a:lnTo>
                  <a:lnTo>
                    <a:pt x="45" y="903"/>
                  </a:lnTo>
                  <a:lnTo>
                    <a:pt x="45" y="906"/>
                  </a:lnTo>
                  <a:lnTo>
                    <a:pt x="45" y="910"/>
                  </a:lnTo>
                  <a:lnTo>
                    <a:pt x="45" y="912"/>
                  </a:lnTo>
                  <a:lnTo>
                    <a:pt x="45" y="915"/>
                  </a:lnTo>
                  <a:lnTo>
                    <a:pt x="45" y="918"/>
                  </a:lnTo>
                  <a:lnTo>
                    <a:pt x="45" y="919"/>
                  </a:lnTo>
                  <a:lnTo>
                    <a:pt x="46" y="921"/>
                  </a:lnTo>
                  <a:lnTo>
                    <a:pt x="46" y="923"/>
                  </a:lnTo>
                  <a:lnTo>
                    <a:pt x="46" y="925"/>
                  </a:lnTo>
                  <a:lnTo>
                    <a:pt x="47" y="926"/>
                  </a:lnTo>
                  <a:lnTo>
                    <a:pt x="48" y="927"/>
                  </a:lnTo>
                  <a:lnTo>
                    <a:pt x="48" y="928"/>
                  </a:lnTo>
                  <a:lnTo>
                    <a:pt x="49" y="928"/>
                  </a:lnTo>
                  <a:lnTo>
                    <a:pt x="50" y="929"/>
                  </a:lnTo>
                  <a:lnTo>
                    <a:pt x="51" y="930"/>
                  </a:lnTo>
                  <a:lnTo>
                    <a:pt x="53" y="930"/>
                  </a:lnTo>
                  <a:lnTo>
                    <a:pt x="55" y="931"/>
                  </a:lnTo>
                  <a:lnTo>
                    <a:pt x="57" y="931"/>
                  </a:lnTo>
                  <a:lnTo>
                    <a:pt x="59" y="931"/>
                  </a:lnTo>
                  <a:lnTo>
                    <a:pt x="63" y="933"/>
                  </a:lnTo>
                  <a:lnTo>
                    <a:pt x="66" y="933"/>
                  </a:lnTo>
                  <a:lnTo>
                    <a:pt x="70" y="933"/>
                  </a:lnTo>
                  <a:lnTo>
                    <a:pt x="74" y="933"/>
                  </a:lnTo>
                  <a:lnTo>
                    <a:pt x="79" y="934"/>
                  </a:lnTo>
                  <a:lnTo>
                    <a:pt x="85" y="934"/>
                  </a:lnTo>
                  <a:lnTo>
                    <a:pt x="90" y="934"/>
                  </a:lnTo>
                  <a:lnTo>
                    <a:pt x="97" y="934"/>
                  </a:lnTo>
                  <a:lnTo>
                    <a:pt x="74" y="954"/>
                  </a:lnTo>
                  <a:lnTo>
                    <a:pt x="67" y="954"/>
                  </a:lnTo>
                  <a:lnTo>
                    <a:pt x="62" y="954"/>
                  </a:lnTo>
                  <a:lnTo>
                    <a:pt x="56" y="954"/>
                  </a:lnTo>
                  <a:lnTo>
                    <a:pt x="50" y="953"/>
                  </a:lnTo>
                  <a:lnTo>
                    <a:pt x="46" y="953"/>
                  </a:lnTo>
                  <a:lnTo>
                    <a:pt x="41" y="953"/>
                  </a:lnTo>
                  <a:lnTo>
                    <a:pt x="37" y="953"/>
                  </a:lnTo>
                  <a:lnTo>
                    <a:pt x="33" y="952"/>
                  </a:lnTo>
                  <a:lnTo>
                    <a:pt x="30" y="952"/>
                  </a:lnTo>
                  <a:lnTo>
                    <a:pt x="26" y="951"/>
                  </a:lnTo>
                  <a:lnTo>
                    <a:pt x="23" y="950"/>
                  </a:lnTo>
                  <a:lnTo>
                    <a:pt x="21" y="949"/>
                  </a:lnTo>
                  <a:lnTo>
                    <a:pt x="18" y="947"/>
                  </a:lnTo>
                  <a:lnTo>
                    <a:pt x="16" y="946"/>
                  </a:lnTo>
                  <a:lnTo>
                    <a:pt x="14" y="945"/>
                  </a:lnTo>
                  <a:lnTo>
                    <a:pt x="13" y="943"/>
                  </a:lnTo>
                  <a:lnTo>
                    <a:pt x="11" y="942"/>
                  </a:lnTo>
                  <a:lnTo>
                    <a:pt x="11" y="939"/>
                  </a:lnTo>
                  <a:lnTo>
                    <a:pt x="10" y="937"/>
                  </a:lnTo>
                  <a:lnTo>
                    <a:pt x="10" y="935"/>
                  </a:lnTo>
                  <a:lnTo>
                    <a:pt x="9" y="933"/>
                  </a:lnTo>
                  <a:lnTo>
                    <a:pt x="9" y="930"/>
                  </a:lnTo>
                  <a:lnTo>
                    <a:pt x="9" y="928"/>
                  </a:lnTo>
                  <a:lnTo>
                    <a:pt x="9" y="926"/>
                  </a:lnTo>
                  <a:lnTo>
                    <a:pt x="9" y="922"/>
                  </a:lnTo>
                  <a:lnTo>
                    <a:pt x="9" y="920"/>
                  </a:lnTo>
                  <a:lnTo>
                    <a:pt x="8" y="917"/>
                  </a:lnTo>
                  <a:lnTo>
                    <a:pt x="8" y="913"/>
                  </a:lnTo>
                  <a:lnTo>
                    <a:pt x="8" y="910"/>
                  </a:lnTo>
                  <a:lnTo>
                    <a:pt x="8" y="905"/>
                  </a:lnTo>
                  <a:lnTo>
                    <a:pt x="8" y="902"/>
                  </a:lnTo>
                  <a:lnTo>
                    <a:pt x="7" y="897"/>
                  </a:lnTo>
                  <a:lnTo>
                    <a:pt x="7" y="897"/>
                  </a:lnTo>
                  <a:lnTo>
                    <a:pt x="7" y="897"/>
                  </a:lnTo>
                  <a:close/>
                  <a:moveTo>
                    <a:pt x="8" y="60"/>
                  </a:moveTo>
                  <a:lnTo>
                    <a:pt x="43" y="48"/>
                  </a:lnTo>
                  <a:lnTo>
                    <a:pt x="43" y="48"/>
                  </a:lnTo>
                  <a:lnTo>
                    <a:pt x="42" y="55"/>
                  </a:lnTo>
                  <a:lnTo>
                    <a:pt x="41" y="65"/>
                  </a:lnTo>
                  <a:lnTo>
                    <a:pt x="41" y="79"/>
                  </a:lnTo>
                  <a:lnTo>
                    <a:pt x="40" y="97"/>
                  </a:lnTo>
                  <a:lnTo>
                    <a:pt x="39" y="117"/>
                  </a:lnTo>
                  <a:lnTo>
                    <a:pt x="39" y="141"/>
                  </a:lnTo>
                  <a:lnTo>
                    <a:pt x="38" y="166"/>
                  </a:lnTo>
                  <a:lnTo>
                    <a:pt x="38" y="195"/>
                  </a:lnTo>
                  <a:lnTo>
                    <a:pt x="38" y="224"/>
                  </a:lnTo>
                  <a:lnTo>
                    <a:pt x="37" y="255"/>
                  </a:lnTo>
                  <a:lnTo>
                    <a:pt x="37" y="288"/>
                  </a:lnTo>
                  <a:lnTo>
                    <a:pt x="37" y="323"/>
                  </a:lnTo>
                  <a:lnTo>
                    <a:pt x="37" y="358"/>
                  </a:lnTo>
                  <a:lnTo>
                    <a:pt x="37" y="395"/>
                  </a:lnTo>
                  <a:lnTo>
                    <a:pt x="37" y="431"/>
                  </a:lnTo>
                  <a:lnTo>
                    <a:pt x="37" y="468"/>
                  </a:lnTo>
                  <a:lnTo>
                    <a:pt x="37" y="505"/>
                  </a:lnTo>
                  <a:lnTo>
                    <a:pt x="37" y="541"/>
                  </a:lnTo>
                  <a:lnTo>
                    <a:pt x="37" y="577"/>
                  </a:lnTo>
                  <a:lnTo>
                    <a:pt x="38" y="612"/>
                  </a:lnTo>
                  <a:lnTo>
                    <a:pt x="38" y="647"/>
                  </a:lnTo>
                  <a:lnTo>
                    <a:pt x="38" y="680"/>
                  </a:lnTo>
                  <a:lnTo>
                    <a:pt x="38" y="711"/>
                  </a:lnTo>
                  <a:lnTo>
                    <a:pt x="39" y="740"/>
                  </a:lnTo>
                  <a:lnTo>
                    <a:pt x="39" y="768"/>
                  </a:lnTo>
                  <a:lnTo>
                    <a:pt x="40" y="793"/>
                  </a:lnTo>
                  <a:lnTo>
                    <a:pt x="40" y="816"/>
                  </a:lnTo>
                  <a:lnTo>
                    <a:pt x="41" y="836"/>
                  </a:lnTo>
                  <a:lnTo>
                    <a:pt x="41" y="854"/>
                  </a:lnTo>
                  <a:lnTo>
                    <a:pt x="41" y="867"/>
                  </a:lnTo>
                  <a:lnTo>
                    <a:pt x="42" y="878"/>
                  </a:lnTo>
                  <a:lnTo>
                    <a:pt x="42" y="883"/>
                  </a:lnTo>
                  <a:lnTo>
                    <a:pt x="7" y="897"/>
                  </a:lnTo>
                  <a:lnTo>
                    <a:pt x="7" y="890"/>
                  </a:lnTo>
                  <a:lnTo>
                    <a:pt x="6" y="880"/>
                  </a:lnTo>
                  <a:lnTo>
                    <a:pt x="6" y="866"/>
                  </a:lnTo>
                  <a:lnTo>
                    <a:pt x="5" y="849"/>
                  </a:lnTo>
                  <a:lnTo>
                    <a:pt x="5" y="830"/>
                  </a:lnTo>
                  <a:lnTo>
                    <a:pt x="3" y="807"/>
                  </a:lnTo>
                  <a:lnTo>
                    <a:pt x="3" y="782"/>
                  </a:lnTo>
                  <a:lnTo>
                    <a:pt x="3" y="753"/>
                  </a:lnTo>
                  <a:lnTo>
                    <a:pt x="2" y="723"/>
                  </a:lnTo>
                  <a:lnTo>
                    <a:pt x="2" y="692"/>
                  </a:lnTo>
                  <a:lnTo>
                    <a:pt x="2" y="659"/>
                  </a:lnTo>
                  <a:lnTo>
                    <a:pt x="1" y="625"/>
                  </a:lnTo>
                  <a:lnTo>
                    <a:pt x="1" y="589"/>
                  </a:lnTo>
                  <a:lnTo>
                    <a:pt x="1" y="554"/>
                  </a:lnTo>
                  <a:lnTo>
                    <a:pt x="1" y="517"/>
                  </a:lnTo>
                  <a:lnTo>
                    <a:pt x="1" y="481"/>
                  </a:lnTo>
                  <a:lnTo>
                    <a:pt x="1" y="444"/>
                  </a:lnTo>
                  <a:lnTo>
                    <a:pt x="0" y="407"/>
                  </a:lnTo>
                  <a:lnTo>
                    <a:pt x="1" y="371"/>
                  </a:lnTo>
                  <a:lnTo>
                    <a:pt x="1" y="335"/>
                  </a:lnTo>
                  <a:lnTo>
                    <a:pt x="1" y="301"/>
                  </a:lnTo>
                  <a:lnTo>
                    <a:pt x="1" y="268"/>
                  </a:lnTo>
                  <a:lnTo>
                    <a:pt x="1" y="237"/>
                  </a:lnTo>
                  <a:lnTo>
                    <a:pt x="2" y="206"/>
                  </a:lnTo>
                  <a:lnTo>
                    <a:pt x="2" y="179"/>
                  </a:lnTo>
                  <a:lnTo>
                    <a:pt x="2" y="153"/>
                  </a:lnTo>
                  <a:lnTo>
                    <a:pt x="3" y="129"/>
                  </a:lnTo>
                  <a:lnTo>
                    <a:pt x="5" y="109"/>
                  </a:lnTo>
                  <a:lnTo>
                    <a:pt x="5" y="92"/>
                  </a:lnTo>
                  <a:lnTo>
                    <a:pt x="6" y="78"/>
                  </a:lnTo>
                  <a:lnTo>
                    <a:pt x="7" y="66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8" y="60"/>
                  </a:lnTo>
                  <a:close/>
                  <a:moveTo>
                    <a:pt x="96" y="1"/>
                  </a:moveTo>
                  <a:lnTo>
                    <a:pt x="74" y="22"/>
                  </a:lnTo>
                  <a:lnTo>
                    <a:pt x="74" y="22"/>
                  </a:lnTo>
                  <a:lnTo>
                    <a:pt x="69" y="22"/>
                  </a:lnTo>
                  <a:lnTo>
                    <a:pt x="62" y="22"/>
                  </a:lnTo>
                  <a:lnTo>
                    <a:pt x="56" y="22"/>
                  </a:lnTo>
                  <a:lnTo>
                    <a:pt x="51" y="22"/>
                  </a:lnTo>
                  <a:lnTo>
                    <a:pt x="47" y="21"/>
                  </a:lnTo>
                  <a:lnTo>
                    <a:pt x="42" y="21"/>
                  </a:lnTo>
                  <a:lnTo>
                    <a:pt x="39" y="21"/>
                  </a:lnTo>
                  <a:lnTo>
                    <a:pt x="35" y="21"/>
                  </a:lnTo>
                  <a:lnTo>
                    <a:pt x="33" y="21"/>
                  </a:lnTo>
                  <a:lnTo>
                    <a:pt x="31" y="21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2" y="21"/>
                  </a:lnTo>
                  <a:lnTo>
                    <a:pt x="35" y="20"/>
                  </a:lnTo>
                  <a:lnTo>
                    <a:pt x="42" y="16"/>
                  </a:lnTo>
                  <a:lnTo>
                    <a:pt x="47" y="13"/>
                  </a:lnTo>
                  <a:lnTo>
                    <a:pt x="49" y="12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49" y="12"/>
                  </a:lnTo>
                  <a:lnTo>
                    <a:pt x="48" y="13"/>
                  </a:lnTo>
                  <a:lnTo>
                    <a:pt x="48" y="15"/>
                  </a:lnTo>
                  <a:lnTo>
                    <a:pt x="48" y="16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4"/>
                  </a:lnTo>
                  <a:lnTo>
                    <a:pt x="47" y="28"/>
                  </a:lnTo>
                  <a:lnTo>
                    <a:pt x="47" y="31"/>
                  </a:lnTo>
                  <a:lnTo>
                    <a:pt x="46" y="34"/>
                  </a:lnTo>
                  <a:lnTo>
                    <a:pt x="46" y="39"/>
                  </a:lnTo>
                  <a:lnTo>
                    <a:pt x="45" y="44"/>
                  </a:lnTo>
                  <a:lnTo>
                    <a:pt x="43" y="48"/>
                  </a:lnTo>
                  <a:lnTo>
                    <a:pt x="8" y="60"/>
                  </a:lnTo>
                  <a:lnTo>
                    <a:pt x="9" y="55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1" y="37"/>
                  </a:lnTo>
                  <a:lnTo>
                    <a:pt x="11" y="33"/>
                  </a:lnTo>
                  <a:lnTo>
                    <a:pt x="13" y="31"/>
                  </a:lnTo>
                  <a:lnTo>
                    <a:pt x="13" y="29"/>
                  </a:lnTo>
                  <a:lnTo>
                    <a:pt x="13" y="26"/>
                  </a:lnTo>
                  <a:lnTo>
                    <a:pt x="13" y="24"/>
                  </a:lnTo>
                  <a:lnTo>
                    <a:pt x="13" y="23"/>
                  </a:lnTo>
                  <a:lnTo>
                    <a:pt x="14" y="21"/>
                  </a:lnTo>
                  <a:lnTo>
                    <a:pt x="15" y="18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6" y="8"/>
                  </a:lnTo>
                  <a:lnTo>
                    <a:pt x="34" y="4"/>
                  </a:lnTo>
                  <a:lnTo>
                    <a:pt x="41" y="2"/>
                  </a:lnTo>
                  <a:lnTo>
                    <a:pt x="46" y="1"/>
                  </a:lnTo>
                  <a:lnTo>
                    <a:pt x="49" y="1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5" y="1"/>
                  </a:lnTo>
                  <a:lnTo>
                    <a:pt x="70" y="1"/>
                  </a:lnTo>
                  <a:lnTo>
                    <a:pt x="74" y="1"/>
                  </a:lnTo>
                  <a:lnTo>
                    <a:pt x="79" y="1"/>
                  </a:lnTo>
                  <a:lnTo>
                    <a:pt x="85" y="1"/>
                  </a:lnTo>
                  <a:lnTo>
                    <a:pt x="90" y="1"/>
                  </a:lnTo>
                  <a:lnTo>
                    <a:pt x="96" y="1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5B9BD5">
                <a:lumMod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" name="Freeform 143">
              <a:extLst>
                <a:ext uri="{FF2B5EF4-FFF2-40B4-BE49-F238E27FC236}">
                  <a16:creationId xmlns:a16="http://schemas.microsoft.com/office/drawing/2014/main" id="{EEE02E50-B288-733A-B9BE-CC3683C48E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6419" y="1943564"/>
              <a:ext cx="3040130" cy="2026765"/>
            </a:xfrm>
            <a:custGeom>
              <a:avLst/>
              <a:gdLst>
                <a:gd name="T0" fmla="*/ 35 w 1973"/>
                <a:gd name="T1" fmla="*/ 1085 h 1148"/>
                <a:gd name="T2" fmla="*/ 38 w 1973"/>
                <a:gd name="T3" fmla="*/ 1110 h 1148"/>
                <a:gd name="T4" fmla="*/ 49 w 1973"/>
                <a:gd name="T5" fmla="*/ 1120 h 1148"/>
                <a:gd name="T6" fmla="*/ 48 w 1973"/>
                <a:gd name="T7" fmla="*/ 1142 h 1148"/>
                <a:gd name="T8" fmla="*/ 16 w 1973"/>
                <a:gd name="T9" fmla="*/ 1138 h 1148"/>
                <a:gd name="T10" fmla="*/ 2 w 1973"/>
                <a:gd name="T11" fmla="*/ 1122 h 1148"/>
                <a:gd name="T12" fmla="*/ 0 w 1973"/>
                <a:gd name="T13" fmla="*/ 1093 h 1148"/>
                <a:gd name="T14" fmla="*/ 45 w 1973"/>
                <a:gd name="T15" fmla="*/ 159 h 1148"/>
                <a:gd name="T16" fmla="*/ 49 w 1973"/>
                <a:gd name="T17" fmla="*/ 327 h 1148"/>
                <a:gd name="T18" fmla="*/ 49 w 1973"/>
                <a:gd name="T19" fmla="*/ 659 h 1148"/>
                <a:gd name="T20" fmla="*/ 43 w 1973"/>
                <a:gd name="T21" fmla="*/ 962 h 1148"/>
                <a:gd name="T22" fmla="*/ 5 w 1973"/>
                <a:gd name="T23" fmla="*/ 1053 h 1148"/>
                <a:gd name="T24" fmla="*/ 11 w 1973"/>
                <a:gd name="T25" fmla="*/ 821 h 1148"/>
                <a:gd name="T26" fmla="*/ 14 w 1973"/>
                <a:gd name="T27" fmla="*/ 479 h 1148"/>
                <a:gd name="T28" fmla="*/ 11 w 1973"/>
                <a:gd name="T29" fmla="*/ 213 h 1148"/>
                <a:gd name="T30" fmla="*/ 110 w 1973"/>
                <a:gd name="T31" fmla="*/ 21 h 1148"/>
                <a:gd name="T32" fmla="*/ 59 w 1973"/>
                <a:gd name="T33" fmla="*/ 30 h 1148"/>
                <a:gd name="T34" fmla="*/ 41 w 1973"/>
                <a:gd name="T35" fmla="*/ 66 h 1148"/>
                <a:gd name="T36" fmla="*/ 41 w 1973"/>
                <a:gd name="T37" fmla="*/ 128 h 1148"/>
                <a:gd name="T38" fmla="*/ 6 w 1973"/>
                <a:gd name="T39" fmla="*/ 142 h 1148"/>
                <a:gd name="T40" fmla="*/ 5 w 1973"/>
                <a:gd name="T41" fmla="*/ 78 h 1148"/>
                <a:gd name="T42" fmla="*/ 38 w 1973"/>
                <a:gd name="T43" fmla="*/ 25 h 1148"/>
                <a:gd name="T44" fmla="*/ 133 w 1973"/>
                <a:gd name="T45" fmla="*/ 0 h 1148"/>
                <a:gd name="T46" fmla="*/ 1749 w 1973"/>
                <a:gd name="T47" fmla="*/ 43 h 1148"/>
                <a:gd name="T48" fmla="*/ 1274 w 1973"/>
                <a:gd name="T49" fmla="*/ 42 h 1148"/>
                <a:gd name="T50" fmla="*/ 628 w 1973"/>
                <a:gd name="T51" fmla="*/ 33 h 1148"/>
                <a:gd name="T52" fmla="*/ 165 w 1973"/>
                <a:gd name="T53" fmla="*/ 23 h 1148"/>
                <a:gd name="T54" fmla="*/ 349 w 1973"/>
                <a:gd name="T55" fmla="*/ 7 h 1148"/>
                <a:gd name="T56" fmla="*/ 936 w 1973"/>
                <a:gd name="T57" fmla="*/ 17 h 1148"/>
                <a:gd name="T58" fmla="*/ 1549 w 1973"/>
                <a:gd name="T59" fmla="*/ 23 h 1148"/>
                <a:gd name="T60" fmla="*/ 1828 w 1973"/>
                <a:gd name="T61" fmla="*/ 21 h 1148"/>
                <a:gd name="T62" fmla="*/ 1928 w 1973"/>
                <a:gd name="T63" fmla="*/ 103 h 1148"/>
                <a:gd name="T64" fmla="*/ 1905 w 1973"/>
                <a:gd name="T65" fmla="*/ 61 h 1148"/>
                <a:gd name="T66" fmla="*/ 1866 w 1973"/>
                <a:gd name="T67" fmla="*/ 40 h 1148"/>
                <a:gd name="T68" fmla="*/ 1812 w 1973"/>
                <a:gd name="T69" fmla="*/ 40 h 1148"/>
                <a:gd name="T70" fmla="*/ 1886 w 1973"/>
                <a:gd name="T71" fmla="*/ 19 h 1148"/>
                <a:gd name="T72" fmla="*/ 1934 w 1973"/>
                <a:gd name="T73" fmla="*/ 39 h 1148"/>
                <a:gd name="T74" fmla="*/ 1961 w 1973"/>
                <a:gd name="T75" fmla="*/ 82 h 1148"/>
                <a:gd name="T76" fmla="*/ 1965 w 1973"/>
                <a:gd name="T77" fmla="*/ 1024 h 1148"/>
                <a:gd name="T78" fmla="*/ 1926 w 1973"/>
                <a:gd name="T79" fmla="*/ 929 h 1148"/>
                <a:gd name="T80" fmla="*/ 1926 w 1973"/>
                <a:gd name="T81" fmla="*/ 619 h 1148"/>
                <a:gd name="T82" fmla="*/ 1928 w 1973"/>
                <a:gd name="T83" fmla="*/ 289 h 1148"/>
                <a:gd name="T84" fmla="*/ 1965 w 1973"/>
                <a:gd name="T85" fmla="*/ 137 h 1148"/>
                <a:gd name="T86" fmla="*/ 1963 w 1973"/>
                <a:gd name="T87" fmla="*/ 378 h 1148"/>
                <a:gd name="T88" fmla="*/ 1962 w 1973"/>
                <a:gd name="T89" fmla="*/ 722 h 1148"/>
                <a:gd name="T90" fmla="*/ 1964 w 1973"/>
                <a:gd name="T91" fmla="*/ 983 h 1148"/>
                <a:gd name="T92" fmla="*/ 1898 w 1973"/>
                <a:gd name="T93" fmla="*/ 1127 h 1148"/>
                <a:gd name="T94" fmla="*/ 1924 w 1973"/>
                <a:gd name="T95" fmla="*/ 1124 h 1148"/>
                <a:gd name="T96" fmla="*/ 1936 w 1973"/>
                <a:gd name="T97" fmla="*/ 1104 h 1148"/>
                <a:gd name="T98" fmla="*/ 1936 w 1973"/>
                <a:gd name="T99" fmla="*/ 1064 h 1148"/>
                <a:gd name="T100" fmla="*/ 1969 w 1973"/>
                <a:gd name="T101" fmla="*/ 1040 h 1148"/>
                <a:gd name="T102" fmla="*/ 1972 w 1973"/>
                <a:gd name="T103" fmla="*/ 1085 h 1148"/>
                <a:gd name="T104" fmla="*/ 1955 w 1973"/>
                <a:gd name="T105" fmla="*/ 1121 h 1148"/>
                <a:gd name="T106" fmla="*/ 1891 w 1973"/>
                <a:gd name="T107" fmla="*/ 1148 h 1148"/>
                <a:gd name="T108" fmla="*/ 117 w 1973"/>
                <a:gd name="T109" fmla="*/ 1120 h 1148"/>
                <a:gd name="T110" fmla="*/ 628 w 1973"/>
                <a:gd name="T111" fmla="*/ 1118 h 1148"/>
                <a:gd name="T112" fmla="*/ 1332 w 1973"/>
                <a:gd name="T113" fmla="*/ 1122 h 1148"/>
                <a:gd name="T114" fmla="*/ 1840 w 1973"/>
                <a:gd name="T115" fmla="*/ 1127 h 1148"/>
                <a:gd name="T116" fmla="*/ 1741 w 1973"/>
                <a:gd name="T117" fmla="*/ 1146 h 1148"/>
                <a:gd name="T118" fmla="*/ 1156 w 1973"/>
                <a:gd name="T119" fmla="*/ 1142 h 1148"/>
                <a:gd name="T120" fmla="*/ 462 w 1973"/>
                <a:gd name="T121" fmla="*/ 1138 h 1148"/>
                <a:gd name="T122" fmla="*/ 48 w 1973"/>
                <a:gd name="T123" fmla="*/ 114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73" h="1148">
                  <a:moveTo>
                    <a:pt x="3" y="1070"/>
                  </a:moveTo>
                  <a:lnTo>
                    <a:pt x="39" y="1058"/>
                  </a:lnTo>
                  <a:lnTo>
                    <a:pt x="39" y="1058"/>
                  </a:lnTo>
                  <a:lnTo>
                    <a:pt x="38" y="1064"/>
                  </a:lnTo>
                  <a:lnTo>
                    <a:pt x="38" y="1069"/>
                  </a:lnTo>
                  <a:lnTo>
                    <a:pt x="37" y="1073"/>
                  </a:lnTo>
                  <a:lnTo>
                    <a:pt x="37" y="1077"/>
                  </a:lnTo>
                  <a:lnTo>
                    <a:pt x="35" y="1081"/>
                  </a:lnTo>
                  <a:lnTo>
                    <a:pt x="35" y="1085"/>
                  </a:lnTo>
                  <a:lnTo>
                    <a:pt x="35" y="1088"/>
                  </a:lnTo>
                  <a:lnTo>
                    <a:pt x="35" y="1091"/>
                  </a:lnTo>
                  <a:lnTo>
                    <a:pt x="35" y="1095"/>
                  </a:lnTo>
                  <a:lnTo>
                    <a:pt x="35" y="1097"/>
                  </a:lnTo>
                  <a:lnTo>
                    <a:pt x="35" y="1101"/>
                  </a:lnTo>
                  <a:lnTo>
                    <a:pt x="37" y="1103"/>
                  </a:lnTo>
                  <a:lnTo>
                    <a:pt x="37" y="1105"/>
                  </a:lnTo>
                  <a:lnTo>
                    <a:pt x="38" y="1107"/>
                  </a:lnTo>
                  <a:lnTo>
                    <a:pt x="38" y="1110"/>
                  </a:lnTo>
                  <a:lnTo>
                    <a:pt x="39" y="1111"/>
                  </a:lnTo>
                  <a:lnTo>
                    <a:pt x="40" y="1113"/>
                  </a:lnTo>
                  <a:lnTo>
                    <a:pt x="41" y="1114"/>
                  </a:lnTo>
                  <a:lnTo>
                    <a:pt x="42" y="1116"/>
                  </a:lnTo>
                  <a:lnTo>
                    <a:pt x="43" y="1117"/>
                  </a:lnTo>
                  <a:lnTo>
                    <a:pt x="45" y="1118"/>
                  </a:lnTo>
                  <a:lnTo>
                    <a:pt x="46" y="1119"/>
                  </a:lnTo>
                  <a:lnTo>
                    <a:pt x="47" y="1120"/>
                  </a:lnTo>
                  <a:lnTo>
                    <a:pt x="49" y="1120"/>
                  </a:lnTo>
                  <a:lnTo>
                    <a:pt x="50" y="1121"/>
                  </a:lnTo>
                  <a:lnTo>
                    <a:pt x="53" y="1121"/>
                  </a:lnTo>
                  <a:lnTo>
                    <a:pt x="55" y="1121"/>
                  </a:lnTo>
                  <a:lnTo>
                    <a:pt x="57" y="1121"/>
                  </a:lnTo>
                  <a:lnTo>
                    <a:pt x="59" y="1122"/>
                  </a:lnTo>
                  <a:lnTo>
                    <a:pt x="62" y="1122"/>
                  </a:lnTo>
                  <a:lnTo>
                    <a:pt x="64" y="1122"/>
                  </a:lnTo>
                  <a:lnTo>
                    <a:pt x="67" y="1121"/>
                  </a:lnTo>
                  <a:lnTo>
                    <a:pt x="48" y="1142"/>
                  </a:lnTo>
                  <a:lnTo>
                    <a:pt x="43" y="1142"/>
                  </a:lnTo>
                  <a:lnTo>
                    <a:pt x="40" y="1143"/>
                  </a:lnTo>
                  <a:lnTo>
                    <a:pt x="35" y="1142"/>
                  </a:lnTo>
                  <a:lnTo>
                    <a:pt x="32" y="1142"/>
                  </a:lnTo>
                  <a:lnTo>
                    <a:pt x="29" y="1142"/>
                  </a:lnTo>
                  <a:lnTo>
                    <a:pt x="25" y="1141"/>
                  </a:lnTo>
                  <a:lnTo>
                    <a:pt x="22" y="1141"/>
                  </a:lnTo>
                  <a:lnTo>
                    <a:pt x="19" y="1140"/>
                  </a:lnTo>
                  <a:lnTo>
                    <a:pt x="16" y="1138"/>
                  </a:lnTo>
                  <a:lnTo>
                    <a:pt x="14" y="1137"/>
                  </a:lnTo>
                  <a:lnTo>
                    <a:pt x="11" y="1136"/>
                  </a:lnTo>
                  <a:lnTo>
                    <a:pt x="9" y="1135"/>
                  </a:lnTo>
                  <a:lnTo>
                    <a:pt x="8" y="1133"/>
                  </a:lnTo>
                  <a:lnTo>
                    <a:pt x="6" y="1130"/>
                  </a:lnTo>
                  <a:lnTo>
                    <a:pt x="5" y="1129"/>
                  </a:lnTo>
                  <a:lnTo>
                    <a:pt x="3" y="1127"/>
                  </a:lnTo>
                  <a:lnTo>
                    <a:pt x="2" y="1125"/>
                  </a:lnTo>
                  <a:lnTo>
                    <a:pt x="2" y="1122"/>
                  </a:lnTo>
                  <a:lnTo>
                    <a:pt x="1" y="1119"/>
                  </a:lnTo>
                  <a:lnTo>
                    <a:pt x="0" y="1117"/>
                  </a:lnTo>
                  <a:lnTo>
                    <a:pt x="0" y="1113"/>
                  </a:lnTo>
                  <a:lnTo>
                    <a:pt x="0" y="1111"/>
                  </a:lnTo>
                  <a:lnTo>
                    <a:pt x="0" y="1107"/>
                  </a:lnTo>
                  <a:lnTo>
                    <a:pt x="0" y="1104"/>
                  </a:lnTo>
                  <a:lnTo>
                    <a:pt x="0" y="1101"/>
                  </a:lnTo>
                  <a:lnTo>
                    <a:pt x="0" y="1097"/>
                  </a:lnTo>
                  <a:lnTo>
                    <a:pt x="0" y="1093"/>
                  </a:lnTo>
                  <a:lnTo>
                    <a:pt x="1" y="1088"/>
                  </a:lnTo>
                  <a:lnTo>
                    <a:pt x="1" y="1085"/>
                  </a:lnTo>
                  <a:lnTo>
                    <a:pt x="2" y="1080"/>
                  </a:lnTo>
                  <a:lnTo>
                    <a:pt x="2" y="1075"/>
                  </a:lnTo>
                  <a:lnTo>
                    <a:pt x="3" y="1070"/>
                  </a:lnTo>
                  <a:lnTo>
                    <a:pt x="3" y="1070"/>
                  </a:lnTo>
                  <a:lnTo>
                    <a:pt x="3" y="1070"/>
                  </a:lnTo>
                  <a:close/>
                  <a:moveTo>
                    <a:pt x="9" y="173"/>
                  </a:moveTo>
                  <a:lnTo>
                    <a:pt x="45" y="159"/>
                  </a:lnTo>
                  <a:lnTo>
                    <a:pt x="45" y="159"/>
                  </a:lnTo>
                  <a:lnTo>
                    <a:pt x="46" y="169"/>
                  </a:lnTo>
                  <a:lnTo>
                    <a:pt x="47" y="183"/>
                  </a:lnTo>
                  <a:lnTo>
                    <a:pt x="48" y="199"/>
                  </a:lnTo>
                  <a:lnTo>
                    <a:pt x="48" y="220"/>
                  </a:lnTo>
                  <a:lnTo>
                    <a:pt x="48" y="243"/>
                  </a:lnTo>
                  <a:lnTo>
                    <a:pt x="49" y="269"/>
                  </a:lnTo>
                  <a:lnTo>
                    <a:pt x="49" y="297"/>
                  </a:lnTo>
                  <a:lnTo>
                    <a:pt x="49" y="327"/>
                  </a:lnTo>
                  <a:lnTo>
                    <a:pt x="50" y="360"/>
                  </a:lnTo>
                  <a:lnTo>
                    <a:pt x="50" y="395"/>
                  </a:lnTo>
                  <a:lnTo>
                    <a:pt x="50" y="430"/>
                  </a:lnTo>
                  <a:lnTo>
                    <a:pt x="50" y="467"/>
                  </a:lnTo>
                  <a:lnTo>
                    <a:pt x="50" y="505"/>
                  </a:lnTo>
                  <a:lnTo>
                    <a:pt x="49" y="542"/>
                  </a:lnTo>
                  <a:lnTo>
                    <a:pt x="49" y="581"/>
                  </a:lnTo>
                  <a:lnTo>
                    <a:pt x="49" y="620"/>
                  </a:lnTo>
                  <a:lnTo>
                    <a:pt x="49" y="659"/>
                  </a:lnTo>
                  <a:lnTo>
                    <a:pt x="48" y="698"/>
                  </a:lnTo>
                  <a:lnTo>
                    <a:pt x="48" y="736"/>
                  </a:lnTo>
                  <a:lnTo>
                    <a:pt x="48" y="772"/>
                  </a:lnTo>
                  <a:lnTo>
                    <a:pt x="47" y="809"/>
                  </a:lnTo>
                  <a:lnTo>
                    <a:pt x="47" y="843"/>
                  </a:lnTo>
                  <a:lnTo>
                    <a:pt x="46" y="876"/>
                  </a:lnTo>
                  <a:lnTo>
                    <a:pt x="45" y="907"/>
                  </a:lnTo>
                  <a:lnTo>
                    <a:pt x="45" y="936"/>
                  </a:lnTo>
                  <a:lnTo>
                    <a:pt x="43" y="962"/>
                  </a:lnTo>
                  <a:lnTo>
                    <a:pt x="43" y="986"/>
                  </a:lnTo>
                  <a:lnTo>
                    <a:pt x="42" y="1008"/>
                  </a:lnTo>
                  <a:lnTo>
                    <a:pt x="41" y="1026"/>
                  </a:lnTo>
                  <a:lnTo>
                    <a:pt x="41" y="1040"/>
                  </a:lnTo>
                  <a:lnTo>
                    <a:pt x="40" y="1051"/>
                  </a:lnTo>
                  <a:lnTo>
                    <a:pt x="39" y="1058"/>
                  </a:lnTo>
                  <a:lnTo>
                    <a:pt x="3" y="1070"/>
                  </a:lnTo>
                  <a:lnTo>
                    <a:pt x="5" y="1064"/>
                  </a:lnTo>
                  <a:lnTo>
                    <a:pt x="5" y="1053"/>
                  </a:lnTo>
                  <a:lnTo>
                    <a:pt x="6" y="1038"/>
                  </a:lnTo>
                  <a:lnTo>
                    <a:pt x="7" y="1021"/>
                  </a:lnTo>
                  <a:lnTo>
                    <a:pt x="7" y="999"/>
                  </a:lnTo>
                  <a:lnTo>
                    <a:pt x="8" y="975"/>
                  </a:lnTo>
                  <a:lnTo>
                    <a:pt x="9" y="948"/>
                  </a:lnTo>
                  <a:lnTo>
                    <a:pt x="9" y="920"/>
                  </a:lnTo>
                  <a:lnTo>
                    <a:pt x="10" y="889"/>
                  </a:lnTo>
                  <a:lnTo>
                    <a:pt x="10" y="856"/>
                  </a:lnTo>
                  <a:lnTo>
                    <a:pt x="11" y="821"/>
                  </a:lnTo>
                  <a:lnTo>
                    <a:pt x="11" y="785"/>
                  </a:lnTo>
                  <a:lnTo>
                    <a:pt x="13" y="748"/>
                  </a:lnTo>
                  <a:lnTo>
                    <a:pt x="13" y="710"/>
                  </a:lnTo>
                  <a:lnTo>
                    <a:pt x="13" y="672"/>
                  </a:lnTo>
                  <a:lnTo>
                    <a:pt x="14" y="633"/>
                  </a:lnTo>
                  <a:lnTo>
                    <a:pt x="14" y="594"/>
                  </a:lnTo>
                  <a:lnTo>
                    <a:pt x="14" y="555"/>
                  </a:lnTo>
                  <a:lnTo>
                    <a:pt x="14" y="517"/>
                  </a:lnTo>
                  <a:lnTo>
                    <a:pt x="14" y="479"/>
                  </a:lnTo>
                  <a:lnTo>
                    <a:pt x="14" y="443"/>
                  </a:lnTo>
                  <a:lnTo>
                    <a:pt x="14" y="407"/>
                  </a:lnTo>
                  <a:lnTo>
                    <a:pt x="14" y="373"/>
                  </a:lnTo>
                  <a:lnTo>
                    <a:pt x="14" y="341"/>
                  </a:lnTo>
                  <a:lnTo>
                    <a:pt x="14" y="310"/>
                  </a:lnTo>
                  <a:lnTo>
                    <a:pt x="14" y="281"/>
                  </a:lnTo>
                  <a:lnTo>
                    <a:pt x="13" y="256"/>
                  </a:lnTo>
                  <a:lnTo>
                    <a:pt x="13" y="232"/>
                  </a:lnTo>
                  <a:lnTo>
                    <a:pt x="11" y="213"/>
                  </a:lnTo>
                  <a:lnTo>
                    <a:pt x="11" y="196"/>
                  </a:lnTo>
                  <a:lnTo>
                    <a:pt x="10" y="182"/>
                  </a:lnTo>
                  <a:lnTo>
                    <a:pt x="9" y="173"/>
                  </a:lnTo>
                  <a:lnTo>
                    <a:pt x="9" y="173"/>
                  </a:lnTo>
                  <a:lnTo>
                    <a:pt x="9" y="173"/>
                  </a:lnTo>
                  <a:close/>
                  <a:moveTo>
                    <a:pt x="145" y="1"/>
                  </a:moveTo>
                  <a:lnTo>
                    <a:pt x="121" y="22"/>
                  </a:lnTo>
                  <a:lnTo>
                    <a:pt x="121" y="22"/>
                  </a:lnTo>
                  <a:lnTo>
                    <a:pt x="110" y="21"/>
                  </a:lnTo>
                  <a:lnTo>
                    <a:pt x="101" y="21"/>
                  </a:lnTo>
                  <a:lnTo>
                    <a:pt x="91" y="22"/>
                  </a:lnTo>
                  <a:lnTo>
                    <a:pt x="83" y="23"/>
                  </a:lnTo>
                  <a:lnTo>
                    <a:pt x="77" y="24"/>
                  </a:lnTo>
                  <a:lnTo>
                    <a:pt x="71" y="25"/>
                  </a:lnTo>
                  <a:lnTo>
                    <a:pt x="67" y="26"/>
                  </a:lnTo>
                  <a:lnTo>
                    <a:pt x="64" y="27"/>
                  </a:lnTo>
                  <a:lnTo>
                    <a:pt x="62" y="29"/>
                  </a:lnTo>
                  <a:lnTo>
                    <a:pt x="59" y="30"/>
                  </a:lnTo>
                  <a:lnTo>
                    <a:pt x="57" y="32"/>
                  </a:lnTo>
                  <a:lnTo>
                    <a:pt x="55" y="34"/>
                  </a:lnTo>
                  <a:lnTo>
                    <a:pt x="53" y="38"/>
                  </a:lnTo>
                  <a:lnTo>
                    <a:pt x="49" y="41"/>
                  </a:lnTo>
                  <a:lnTo>
                    <a:pt x="47" y="46"/>
                  </a:lnTo>
                  <a:lnTo>
                    <a:pt x="45" y="50"/>
                  </a:lnTo>
                  <a:lnTo>
                    <a:pt x="43" y="55"/>
                  </a:lnTo>
                  <a:lnTo>
                    <a:pt x="42" y="61"/>
                  </a:lnTo>
                  <a:lnTo>
                    <a:pt x="41" y="66"/>
                  </a:lnTo>
                  <a:lnTo>
                    <a:pt x="40" y="72"/>
                  </a:lnTo>
                  <a:lnTo>
                    <a:pt x="39" y="79"/>
                  </a:lnTo>
                  <a:lnTo>
                    <a:pt x="39" y="85"/>
                  </a:lnTo>
                  <a:lnTo>
                    <a:pt x="39" y="91"/>
                  </a:lnTo>
                  <a:lnTo>
                    <a:pt x="39" y="98"/>
                  </a:lnTo>
                  <a:lnTo>
                    <a:pt x="39" y="106"/>
                  </a:lnTo>
                  <a:lnTo>
                    <a:pt x="40" y="113"/>
                  </a:lnTo>
                  <a:lnTo>
                    <a:pt x="40" y="120"/>
                  </a:lnTo>
                  <a:lnTo>
                    <a:pt x="41" y="128"/>
                  </a:lnTo>
                  <a:lnTo>
                    <a:pt x="42" y="135"/>
                  </a:lnTo>
                  <a:lnTo>
                    <a:pt x="43" y="143"/>
                  </a:lnTo>
                  <a:lnTo>
                    <a:pt x="45" y="151"/>
                  </a:lnTo>
                  <a:lnTo>
                    <a:pt x="45" y="159"/>
                  </a:lnTo>
                  <a:lnTo>
                    <a:pt x="9" y="173"/>
                  </a:lnTo>
                  <a:lnTo>
                    <a:pt x="8" y="165"/>
                  </a:lnTo>
                  <a:lnTo>
                    <a:pt x="7" y="157"/>
                  </a:lnTo>
                  <a:lnTo>
                    <a:pt x="7" y="149"/>
                  </a:lnTo>
                  <a:lnTo>
                    <a:pt x="6" y="142"/>
                  </a:lnTo>
                  <a:lnTo>
                    <a:pt x="5" y="134"/>
                  </a:lnTo>
                  <a:lnTo>
                    <a:pt x="5" y="126"/>
                  </a:lnTo>
                  <a:lnTo>
                    <a:pt x="3" y="119"/>
                  </a:lnTo>
                  <a:lnTo>
                    <a:pt x="3" y="112"/>
                  </a:lnTo>
                  <a:lnTo>
                    <a:pt x="3" y="104"/>
                  </a:lnTo>
                  <a:lnTo>
                    <a:pt x="3" y="97"/>
                  </a:lnTo>
                  <a:lnTo>
                    <a:pt x="3" y="90"/>
                  </a:lnTo>
                  <a:lnTo>
                    <a:pt x="5" y="85"/>
                  </a:lnTo>
                  <a:lnTo>
                    <a:pt x="5" y="78"/>
                  </a:lnTo>
                  <a:lnTo>
                    <a:pt x="6" y="71"/>
                  </a:lnTo>
                  <a:lnTo>
                    <a:pt x="8" y="65"/>
                  </a:lnTo>
                  <a:lnTo>
                    <a:pt x="10" y="59"/>
                  </a:lnTo>
                  <a:lnTo>
                    <a:pt x="13" y="54"/>
                  </a:lnTo>
                  <a:lnTo>
                    <a:pt x="16" y="47"/>
                  </a:lnTo>
                  <a:lnTo>
                    <a:pt x="19" y="42"/>
                  </a:lnTo>
                  <a:lnTo>
                    <a:pt x="25" y="37"/>
                  </a:lnTo>
                  <a:lnTo>
                    <a:pt x="31" y="31"/>
                  </a:lnTo>
                  <a:lnTo>
                    <a:pt x="38" y="25"/>
                  </a:lnTo>
                  <a:lnTo>
                    <a:pt x="47" y="19"/>
                  </a:lnTo>
                  <a:lnTo>
                    <a:pt x="56" y="14"/>
                  </a:lnTo>
                  <a:lnTo>
                    <a:pt x="67" y="10"/>
                  </a:lnTo>
                  <a:lnTo>
                    <a:pt x="78" y="7"/>
                  </a:lnTo>
                  <a:lnTo>
                    <a:pt x="88" y="5"/>
                  </a:lnTo>
                  <a:lnTo>
                    <a:pt x="98" y="2"/>
                  </a:lnTo>
                  <a:lnTo>
                    <a:pt x="110" y="1"/>
                  </a:lnTo>
                  <a:lnTo>
                    <a:pt x="121" y="1"/>
                  </a:lnTo>
                  <a:lnTo>
                    <a:pt x="133" y="0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5" y="1"/>
                  </a:lnTo>
                  <a:close/>
                  <a:moveTo>
                    <a:pt x="1828" y="21"/>
                  </a:moveTo>
                  <a:lnTo>
                    <a:pt x="1812" y="40"/>
                  </a:lnTo>
                  <a:lnTo>
                    <a:pt x="1812" y="40"/>
                  </a:lnTo>
                  <a:lnTo>
                    <a:pt x="1797" y="41"/>
                  </a:lnTo>
                  <a:lnTo>
                    <a:pt x="1777" y="42"/>
                  </a:lnTo>
                  <a:lnTo>
                    <a:pt x="1749" y="43"/>
                  </a:lnTo>
                  <a:lnTo>
                    <a:pt x="1716" y="43"/>
                  </a:lnTo>
                  <a:lnTo>
                    <a:pt x="1676" y="43"/>
                  </a:lnTo>
                  <a:lnTo>
                    <a:pt x="1631" y="43"/>
                  </a:lnTo>
                  <a:lnTo>
                    <a:pt x="1581" y="43"/>
                  </a:lnTo>
                  <a:lnTo>
                    <a:pt x="1527" y="43"/>
                  </a:lnTo>
                  <a:lnTo>
                    <a:pt x="1469" y="43"/>
                  </a:lnTo>
                  <a:lnTo>
                    <a:pt x="1406" y="43"/>
                  </a:lnTo>
                  <a:lnTo>
                    <a:pt x="1341" y="42"/>
                  </a:lnTo>
                  <a:lnTo>
                    <a:pt x="1274" y="42"/>
                  </a:lnTo>
                  <a:lnTo>
                    <a:pt x="1204" y="41"/>
                  </a:lnTo>
                  <a:lnTo>
                    <a:pt x="1132" y="40"/>
                  </a:lnTo>
                  <a:lnTo>
                    <a:pt x="1060" y="39"/>
                  </a:lnTo>
                  <a:lnTo>
                    <a:pt x="987" y="39"/>
                  </a:lnTo>
                  <a:lnTo>
                    <a:pt x="914" y="38"/>
                  </a:lnTo>
                  <a:lnTo>
                    <a:pt x="840" y="37"/>
                  </a:lnTo>
                  <a:lnTo>
                    <a:pt x="768" y="35"/>
                  </a:lnTo>
                  <a:lnTo>
                    <a:pt x="697" y="34"/>
                  </a:lnTo>
                  <a:lnTo>
                    <a:pt x="628" y="33"/>
                  </a:lnTo>
                  <a:lnTo>
                    <a:pt x="560" y="32"/>
                  </a:lnTo>
                  <a:lnTo>
                    <a:pt x="496" y="31"/>
                  </a:lnTo>
                  <a:lnTo>
                    <a:pt x="436" y="30"/>
                  </a:lnTo>
                  <a:lnTo>
                    <a:pt x="378" y="29"/>
                  </a:lnTo>
                  <a:lnTo>
                    <a:pt x="325" y="27"/>
                  </a:lnTo>
                  <a:lnTo>
                    <a:pt x="277" y="26"/>
                  </a:lnTo>
                  <a:lnTo>
                    <a:pt x="233" y="25"/>
                  </a:lnTo>
                  <a:lnTo>
                    <a:pt x="196" y="24"/>
                  </a:lnTo>
                  <a:lnTo>
                    <a:pt x="165" y="23"/>
                  </a:lnTo>
                  <a:lnTo>
                    <a:pt x="139" y="22"/>
                  </a:lnTo>
                  <a:lnTo>
                    <a:pt x="121" y="22"/>
                  </a:lnTo>
                  <a:lnTo>
                    <a:pt x="145" y="1"/>
                  </a:lnTo>
                  <a:lnTo>
                    <a:pt x="162" y="1"/>
                  </a:lnTo>
                  <a:lnTo>
                    <a:pt x="188" y="2"/>
                  </a:lnTo>
                  <a:lnTo>
                    <a:pt x="220" y="3"/>
                  </a:lnTo>
                  <a:lnTo>
                    <a:pt x="256" y="5"/>
                  </a:lnTo>
                  <a:lnTo>
                    <a:pt x="300" y="6"/>
                  </a:lnTo>
                  <a:lnTo>
                    <a:pt x="349" y="7"/>
                  </a:lnTo>
                  <a:lnTo>
                    <a:pt x="401" y="8"/>
                  </a:lnTo>
                  <a:lnTo>
                    <a:pt x="458" y="9"/>
                  </a:lnTo>
                  <a:lnTo>
                    <a:pt x="519" y="10"/>
                  </a:lnTo>
                  <a:lnTo>
                    <a:pt x="583" y="11"/>
                  </a:lnTo>
                  <a:lnTo>
                    <a:pt x="651" y="13"/>
                  </a:lnTo>
                  <a:lnTo>
                    <a:pt x="719" y="14"/>
                  </a:lnTo>
                  <a:lnTo>
                    <a:pt x="791" y="15"/>
                  </a:lnTo>
                  <a:lnTo>
                    <a:pt x="863" y="16"/>
                  </a:lnTo>
                  <a:lnTo>
                    <a:pt x="936" y="17"/>
                  </a:lnTo>
                  <a:lnTo>
                    <a:pt x="1010" y="18"/>
                  </a:lnTo>
                  <a:lnTo>
                    <a:pt x="1083" y="19"/>
                  </a:lnTo>
                  <a:lnTo>
                    <a:pt x="1155" y="19"/>
                  </a:lnTo>
                  <a:lnTo>
                    <a:pt x="1227" y="21"/>
                  </a:lnTo>
                  <a:lnTo>
                    <a:pt x="1296" y="22"/>
                  </a:lnTo>
                  <a:lnTo>
                    <a:pt x="1364" y="22"/>
                  </a:lnTo>
                  <a:lnTo>
                    <a:pt x="1429" y="23"/>
                  </a:lnTo>
                  <a:lnTo>
                    <a:pt x="1491" y="23"/>
                  </a:lnTo>
                  <a:lnTo>
                    <a:pt x="1549" y="23"/>
                  </a:lnTo>
                  <a:lnTo>
                    <a:pt x="1604" y="24"/>
                  </a:lnTo>
                  <a:lnTo>
                    <a:pt x="1653" y="24"/>
                  </a:lnTo>
                  <a:lnTo>
                    <a:pt x="1699" y="23"/>
                  </a:lnTo>
                  <a:lnTo>
                    <a:pt x="1738" y="23"/>
                  </a:lnTo>
                  <a:lnTo>
                    <a:pt x="1771" y="23"/>
                  </a:lnTo>
                  <a:lnTo>
                    <a:pt x="1798" y="22"/>
                  </a:lnTo>
                  <a:lnTo>
                    <a:pt x="1818" y="21"/>
                  </a:lnTo>
                  <a:lnTo>
                    <a:pt x="1828" y="21"/>
                  </a:lnTo>
                  <a:lnTo>
                    <a:pt x="1828" y="21"/>
                  </a:lnTo>
                  <a:lnTo>
                    <a:pt x="1828" y="21"/>
                  </a:lnTo>
                  <a:close/>
                  <a:moveTo>
                    <a:pt x="1965" y="125"/>
                  </a:moveTo>
                  <a:lnTo>
                    <a:pt x="1930" y="137"/>
                  </a:lnTo>
                  <a:lnTo>
                    <a:pt x="1930" y="137"/>
                  </a:lnTo>
                  <a:lnTo>
                    <a:pt x="1930" y="129"/>
                  </a:lnTo>
                  <a:lnTo>
                    <a:pt x="1930" y="122"/>
                  </a:lnTo>
                  <a:lnTo>
                    <a:pt x="1929" y="116"/>
                  </a:lnTo>
                  <a:lnTo>
                    <a:pt x="1928" y="109"/>
                  </a:lnTo>
                  <a:lnTo>
                    <a:pt x="1928" y="103"/>
                  </a:lnTo>
                  <a:lnTo>
                    <a:pt x="1925" y="97"/>
                  </a:lnTo>
                  <a:lnTo>
                    <a:pt x="1924" y="91"/>
                  </a:lnTo>
                  <a:lnTo>
                    <a:pt x="1922" y="86"/>
                  </a:lnTo>
                  <a:lnTo>
                    <a:pt x="1920" y="81"/>
                  </a:lnTo>
                  <a:lnTo>
                    <a:pt x="1917" y="75"/>
                  </a:lnTo>
                  <a:lnTo>
                    <a:pt x="1915" y="72"/>
                  </a:lnTo>
                  <a:lnTo>
                    <a:pt x="1912" y="67"/>
                  </a:lnTo>
                  <a:lnTo>
                    <a:pt x="1908" y="64"/>
                  </a:lnTo>
                  <a:lnTo>
                    <a:pt x="1905" y="61"/>
                  </a:lnTo>
                  <a:lnTo>
                    <a:pt x="1901" y="57"/>
                  </a:lnTo>
                  <a:lnTo>
                    <a:pt x="1898" y="54"/>
                  </a:lnTo>
                  <a:lnTo>
                    <a:pt x="1893" y="51"/>
                  </a:lnTo>
                  <a:lnTo>
                    <a:pt x="1890" y="49"/>
                  </a:lnTo>
                  <a:lnTo>
                    <a:pt x="1885" y="47"/>
                  </a:lnTo>
                  <a:lnTo>
                    <a:pt x="1881" y="45"/>
                  </a:lnTo>
                  <a:lnTo>
                    <a:pt x="1875" y="43"/>
                  </a:lnTo>
                  <a:lnTo>
                    <a:pt x="1870" y="41"/>
                  </a:lnTo>
                  <a:lnTo>
                    <a:pt x="1866" y="40"/>
                  </a:lnTo>
                  <a:lnTo>
                    <a:pt x="1860" y="40"/>
                  </a:lnTo>
                  <a:lnTo>
                    <a:pt x="1854" y="39"/>
                  </a:lnTo>
                  <a:lnTo>
                    <a:pt x="1849" y="38"/>
                  </a:lnTo>
                  <a:lnTo>
                    <a:pt x="1843" y="38"/>
                  </a:lnTo>
                  <a:lnTo>
                    <a:pt x="1837" y="38"/>
                  </a:lnTo>
                  <a:lnTo>
                    <a:pt x="1832" y="38"/>
                  </a:lnTo>
                  <a:lnTo>
                    <a:pt x="1825" y="39"/>
                  </a:lnTo>
                  <a:lnTo>
                    <a:pt x="1819" y="39"/>
                  </a:lnTo>
                  <a:lnTo>
                    <a:pt x="1812" y="40"/>
                  </a:lnTo>
                  <a:lnTo>
                    <a:pt x="1828" y="21"/>
                  </a:lnTo>
                  <a:lnTo>
                    <a:pt x="1836" y="19"/>
                  </a:lnTo>
                  <a:lnTo>
                    <a:pt x="1844" y="18"/>
                  </a:lnTo>
                  <a:lnTo>
                    <a:pt x="1852" y="18"/>
                  </a:lnTo>
                  <a:lnTo>
                    <a:pt x="1859" y="17"/>
                  </a:lnTo>
                  <a:lnTo>
                    <a:pt x="1866" y="17"/>
                  </a:lnTo>
                  <a:lnTo>
                    <a:pt x="1874" y="18"/>
                  </a:lnTo>
                  <a:lnTo>
                    <a:pt x="1881" y="18"/>
                  </a:lnTo>
                  <a:lnTo>
                    <a:pt x="1886" y="19"/>
                  </a:lnTo>
                  <a:lnTo>
                    <a:pt x="1893" y="21"/>
                  </a:lnTo>
                  <a:lnTo>
                    <a:pt x="1899" y="22"/>
                  </a:lnTo>
                  <a:lnTo>
                    <a:pt x="1905" y="24"/>
                  </a:lnTo>
                  <a:lnTo>
                    <a:pt x="1910" y="25"/>
                  </a:lnTo>
                  <a:lnTo>
                    <a:pt x="1916" y="27"/>
                  </a:lnTo>
                  <a:lnTo>
                    <a:pt x="1922" y="30"/>
                  </a:lnTo>
                  <a:lnTo>
                    <a:pt x="1926" y="33"/>
                  </a:lnTo>
                  <a:lnTo>
                    <a:pt x="1931" y="35"/>
                  </a:lnTo>
                  <a:lnTo>
                    <a:pt x="1934" y="39"/>
                  </a:lnTo>
                  <a:lnTo>
                    <a:pt x="1939" y="43"/>
                  </a:lnTo>
                  <a:lnTo>
                    <a:pt x="1942" y="47"/>
                  </a:lnTo>
                  <a:lnTo>
                    <a:pt x="1946" y="51"/>
                  </a:lnTo>
                  <a:lnTo>
                    <a:pt x="1949" y="56"/>
                  </a:lnTo>
                  <a:lnTo>
                    <a:pt x="1953" y="61"/>
                  </a:lnTo>
                  <a:lnTo>
                    <a:pt x="1955" y="65"/>
                  </a:lnTo>
                  <a:lnTo>
                    <a:pt x="1957" y="71"/>
                  </a:lnTo>
                  <a:lnTo>
                    <a:pt x="1960" y="77"/>
                  </a:lnTo>
                  <a:lnTo>
                    <a:pt x="1961" y="82"/>
                  </a:lnTo>
                  <a:lnTo>
                    <a:pt x="1963" y="89"/>
                  </a:lnTo>
                  <a:lnTo>
                    <a:pt x="1964" y="95"/>
                  </a:lnTo>
                  <a:lnTo>
                    <a:pt x="1964" y="102"/>
                  </a:lnTo>
                  <a:lnTo>
                    <a:pt x="1965" y="110"/>
                  </a:lnTo>
                  <a:lnTo>
                    <a:pt x="1965" y="117"/>
                  </a:lnTo>
                  <a:lnTo>
                    <a:pt x="1965" y="125"/>
                  </a:lnTo>
                  <a:lnTo>
                    <a:pt x="1965" y="125"/>
                  </a:lnTo>
                  <a:lnTo>
                    <a:pt x="1965" y="125"/>
                  </a:lnTo>
                  <a:close/>
                  <a:moveTo>
                    <a:pt x="1965" y="1024"/>
                  </a:moveTo>
                  <a:lnTo>
                    <a:pt x="1930" y="1038"/>
                  </a:lnTo>
                  <a:lnTo>
                    <a:pt x="1930" y="1038"/>
                  </a:lnTo>
                  <a:lnTo>
                    <a:pt x="1929" y="1033"/>
                  </a:lnTo>
                  <a:lnTo>
                    <a:pt x="1929" y="1024"/>
                  </a:lnTo>
                  <a:lnTo>
                    <a:pt x="1929" y="1011"/>
                  </a:lnTo>
                  <a:lnTo>
                    <a:pt x="1928" y="997"/>
                  </a:lnTo>
                  <a:lnTo>
                    <a:pt x="1928" y="977"/>
                  </a:lnTo>
                  <a:lnTo>
                    <a:pt x="1928" y="954"/>
                  </a:lnTo>
                  <a:lnTo>
                    <a:pt x="1926" y="929"/>
                  </a:lnTo>
                  <a:lnTo>
                    <a:pt x="1926" y="902"/>
                  </a:lnTo>
                  <a:lnTo>
                    <a:pt x="1926" y="872"/>
                  </a:lnTo>
                  <a:lnTo>
                    <a:pt x="1926" y="840"/>
                  </a:lnTo>
                  <a:lnTo>
                    <a:pt x="1926" y="805"/>
                  </a:lnTo>
                  <a:lnTo>
                    <a:pt x="1926" y="771"/>
                  </a:lnTo>
                  <a:lnTo>
                    <a:pt x="1926" y="735"/>
                  </a:lnTo>
                  <a:lnTo>
                    <a:pt x="1926" y="697"/>
                  </a:lnTo>
                  <a:lnTo>
                    <a:pt x="1926" y="658"/>
                  </a:lnTo>
                  <a:lnTo>
                    <a:pt x="1926" y="619"/>
                  </a:lnTo>
                  <a:lnTo>
                    <a:pt x="1926" y="580"/>
                  </a:lnTo>
                  <a:lnTo>
                    <a:pt x="1926" y="541"/>
                  </a:lnTo>
                  <a:lnTo>
                    <a:pt x="1926" y="502"/>
                  </a:lnTo>
                  <a:lnTo>
                    <a:pt x="1926" y="464"/>
                  </a:lnTo>
                  <a:lnTo>
                    <a:pt x="1926" y="427"/>
                  </a:lnTo>
                  <a:lnTo>
                    <a:pt x="1928" y="390"/>
                  </a:lnTo>
                  <a:lnTo>
                    <a:pt x="1928" y="355"/>
                  </a:lnTo>
                  <a:lnTo>
                    <a:pt x="1928" y="321"/>
                  </a:lnTo>
                  <a:lnTo>
                    <a:pt x="1928" y="289"/>
                  </a:lnTo>
                  <a:lnTo>
                    <a:pt x="1928" y="260"/>
                  </a:lnTo>
                  <a:lnTo>
                    <a:pt x="1929" y="232"/>
                  </a:lnTo>
                  <a:lnTo>
                    <a:pt x="1929" y="207"/>
                  </a:lnTo>
                  <a:lnTo>
                    <a:pt x="1929" y="184"/>
                  </a:lnTo>
                  <a:lnTo>
                    <a:pt x="1929" y="166"/>
                  </a:lnTo>
                  <a:lnTo>
                    <a:pt x="1930" y="150"/>
                  </a:lnTo>
                  <a:lnTo>
                    <a:pt x="1930" y="137"/>
                  </a:lnTo>
                  <a:lnTo>
                    <a:pt x="1965" y="125"/>
                  </a:lnTo>
                  <a:lnTo>
                    <a:pt x="1965" y="137"/>
                  </a:lnTo>
                  <a:lnTo>
                    <a:pt x="1965" y="153"/>
                  </a:lnTo>
                  <a:lnTo>
                    <a:pt x="1964" y="172"/>
                  </a:lnTo>
                  <a:lnTo>
                    <a:pt x="1964" y="194"/>
                  </a:lnTo>
                  <a:lnTo>
                    <a:pt x="1964" y="220"/>
                  </a:lnTo>
                  <a:lnTo>
                    <a:pt x="1964" y="247"/>
                  </a:lnTo>
                  <a:lnTo>
                    <a:pt x="1963" y="277"/>
                  </a:lnTo>
                  <a:lnTo>
                    <a:pt x="1963" y="309"/>
                  </a:lnTo>
                  <a:lnTo>
                    <a:pt x="1963" y="342"/>
                  </a:lnTo>
                  <a:lnTo>
                    <a:pt x="1963" y="378"/>
                  </a:lnTo>
                  <a:lnTo>
                    <a:pt x="1963" y="414"/>
                  </a:lnTo>
                  <a:lnTo>
                    <a:pt x="1963" y="452"/>
                  </a:lnTo>
                  <a:lnTo>
                    <a:pt x="1962" y="490"/>
                  </a:lnTo>
                  <a:lnTo>
                    <a:pt x="1962" y="529"/>
                  </a:lnTo>
                  <a:lnTo>
                    <a:pt x="1962" y="567"/>
                  </a:lnTo>
                  <a:lnTo>
                    <a:pt x="1962" y="606"/>
                  </a:lnTo>
                  <a:lnTo>
                    <a:pt x="1962" y="645"/>
                  </a:lnTo>
                  <a:lnTo>
                    <a:pt x="1962" y="684"/>
                  </a:lnTo>
                  <a:lnTo>
                    <a:pt x="1962" y="722"/>
                  </a:lnTo>
                  <a:lnTo>
                    <a:pt x="1962" y="759"/>
                  </a:lnTo>
                  <a:lnTo>
                    <a:pt x="1962" y="793"/>
                  </a:lnTo>
                  <a:lnTo>
                    <a:pt x="1962" y="827"/>
                  </a:lnTo>
                  <a:lnTo>
                    <a:pt x="1962" y="859"/>
                  </a:lnTo>
                  <a:lnTo>
                    <a:pt x="1963" y="889"/>
                  </a:lnTo>
                  <a:lnTo>
                    <a:pt x="1963" y="916"/>
                  </a:lnTo>
                  <a:lnTo>
                    <a:pt x="1963" y="942"/>
                  </a:lnTo>
                  <a:lnTo>
                    <a:pt x="1963" y="964"/>
                  </a:lnTo>
                  <a:lnTo>
                    <a:pt x="1964" y="983"/>
                  </a:lnTo>
                  <a:lnTo>
                    <a:pt x="1964" y="999"/>
                  </a:lnTo>
                  <a:lnTo>
                    <a:pt x="1964" y="1011"/>
                  </a:lnTo>
                  <a:lnTo>
                    <a:pt x="1965" y="1019"/>
                  </a:lnTo>
                  <a:lnTo>
                    <a:pt x="1965" y="1024"/>
                  </a:lnTo>
                  <a:lnTo>
                    <a:pt x="1965" y="1024"/>
                  </a:lnTo>
                  <a:lnTo>
                    <a:pt x="1965" y="1024"/>
                  </a:lnTo>
                  <a:close/>
                  <a:moveTo>
                    <a:pt x="1876" y="1148"/>
                  </a:moveTo>
                  <a:lnTo>
                    <a:pt x="1898" y="1127"/>
                  </a:lnTo>
                  <a:lnTo>
                    <a:pt x="1898" y="1127"/>
                  </a:lnTo>
                  <a:lnTo>
                    <a:pt x="1904" y="1127"/>
                  </a:lnTo>
                  <a:lnTo>
                    <a:pt x="1909" y="1127"/>
                  </a:lnTo>
                  <a:lnTo>
                    <a:pt x="1914" y="1126"/>
                  </a:lnTo>
                  <a:lnTo>
                    <a:pt x="1917" y="1126"/>
                  </a:lnTo>
                  <a:lnTo>
                    <a:pt x="1921" y="1125"/>
                  </a:lnTo>
                  <a:lnTo>
                    <a:pt x="1922" y="1125"/>
                  </a:lnTo>
                  <a:lnTo>
                    <a:pt x="1923" y="1125"/>
                  </a:lnTo>
                  <a:lnTo>
                    <a:pt x="1924" y="1124"/>
                  </a:lnTo>
                  <a:lnTo>
                    <a:pt x="1924" y="1124"/>
                  </a:lnTo>
                  <a:lnTo>
                    <a:pt x="1925" y="1124"/>
                  </a:lnTo>
                  <a:lnTo>
                    <a:pt x="1926" y="1122"/>
                  </a:lnTo>
                  <a:lnTo>
                    <a:pt x="1928" y="1120"/>
                  </a:lnTo>
                  <a:lnTo>
                    <a:pt x="1929" y="1119"/>
                  </a:lnTo>
                  <a:lnTo>
                    <a:pt x="1931" y="1117"/>
                  </a:lnTo>
                  <a:lnTo>
                    <a:pt x="1932" y="1113"/>
                  </a:lnTo>
                  <a:lnTo>
                    <a:pt x="1933" y="1111"/>
                  </a:lnTo>
                  <a:lnTo>
                    <a:pt x="1934" y="1107"/>
                  </a:lnTo>
                  <a:lnTo>
                    <a:pt x="1936" y="1104"/>
                  </a:lnTo>
                  <a:lnTo>
                    <a:pt x="1937" y="1099"/>
                  </a:lnTo>
                  <a:lnTo>
                    <a:pt x="1937" y="1096"/>
                  </a:lnTo>
                  <a:lnTo>
                    <a:pt x="1937" y="1091"/>
                  </a:lnTo>
                  <a:lnTo>
                    <a:pt x="1937" y="1088"/>
                  </a:lnTo>
                  <a:lnTo>
                    <a:pt x="1937" y="1083"/>
                  </a:lnTo>
                  <a:lnTo>
                    <a:pt x="1937" y="1079"/>
                  </a:lnTo>
                  <a:lnTo>
                    <a:pt x="1937" y="1073"/>
                  </a:lnTo>
                  <a:lnTo>
                    <a:pt x="1936" y="1069"/>
                  </a:lnTo>
                  <a:lnTo>
                    <a:pt x="1936" y="1064"/>
                  </a:lnTo>
                  <a:lnTo>
                    <a:pt x="1934" y="1059"/>
                  </a:lnTo>
                  <a:lnTo>
                    <a:pt x="1933" y="1054"/>
                  </a:lnTo>
                  <a:lnTo>
                    <a:pt x="1932" y="1049"/>
                  </a:lnTo>
                  <a:lnTo>
                    <a:pt x="1931" y="1043"/>
                  </a:lnTo>
                  <a:lnTo>
                    <a:pt x="1930" y="1038"/>
                  </a:lnTo>
                  <a:lnTo>
                    <a:pt x="1965" y="1024"/>
                  </a:lnTo>
                  <a:lnTo>
                    <a:pt x="1966" y="1030"/>
                  </a:lnTo>
                  <a:lnTo>
                    <a:pt x="1968" y="1034"/>
                  </a:lnTo>
                  <a:lnTo>
                    <a:pt x="1969" y="1040"/>
                  </a:lnTo>
                  <a:lnTo>
                    <a:pt x="1970" y="1045"/>
                  </a:lnTo>
                  <a:lnTo>
                    <a:pt x="1971" y="1050"/>
                  </a:lnTo>
                  <a:lnTo>
                    <a:pt x="1972" y="1055"/>
                  </a:lnTo>
                  <a:lnTo>
                    <a:pt x="1972" y="1061"/>
                  </a:lnTo>
                  <a:lnTo>
                    <a:pt x="1972" y="1065"/>
                  </a:lnTo>
                  <a:lnTo>
                    <a:pt x="1973" y="1070"/>
                  </a:lnTo>
                  <a:lnTo>
                    <a:pt x="1973" y="1074"/>
                  </a:lnTo>
                  <a:lnTo>
                    <a:pt x="1973" y="1080"/>
                  </a:lnTo>
                  <a:lnTo>
                    <a:pt x="1972" y="1085"/>
                  </a:lnTo>
                  <a:lnTo>
                    <a:pt x="1972" y="1088"/>
                  </a:lnTo>
                  <a:lnTo>
                    <a:pt x="1971" y="1093"/>
                  </a:lnTo>
                  <a:lnTo>
                    <a:pt x="1970" y="1097"/>
                  </a:lnTo>
                  <a:lnTo>
                    <a:pt x="1969" y="1102"/>
                  </a:lnTo>
                  <a:lnTo>
                    <a:pt x="1966" y="1105"/>
                  </a:lnTo>
                  <a:lnTo>
                    <a:pt x="1964" y="1110"/>
                  </a:lnTo>
                  <a:lnTo>
                    <a:pt x="1962" y="1113"/>
                  </a:lnTo>
                  <a:lnTo>
                    <a:pt x="1958" y="1118"/>
                  </a:lnTo>
                  <a:lnTo>
                    <a:pt x="1955" y="1121"/>
                  </a:lnTo>
                  <a:lnTo>
                    <a:pt x="1949" y="1126"/>
                  </a:lnTo>
                  <a:lnTo>
                    <a:pt x="1944" y="1130"/>
                  </a:lnTo>
                  <a:lnTo>
                    <a:pt x="1937" y="1134"/>
                  </a:lnTo>
                  <a:lnTo>
                    <a:pt x="1930" y="1138"/>
                  </a:lnTo>
                  <a:lnTo>
                    <a:pt x="1922" y="1141"/>
                  </a:lnTo>
                  <a:lnTo>
                    <a:pt x="1914" y="1143"/>
                  </a:lnTo>
                  <a:lnTo>
                    <a:pt x="1906" y="1145"/>
                  </a:lnTo>
                  <a:lnTo>
                    <a:pt x="1899" y="1146"/>
                  </a:lnTo>
                  <a:lnTo>
                    <a:pt x="1891" y="1148"/>
                  </a:lnTo>
                  <a:lnTo>
                    <a:pt x="1884" y="1148"/>
                  </a:lnTo>
                  <a:lnTo>
                    <a:pt x="1876" y="1148"/>
                  </a:lnTo>
                  <a:lnTo>
                    <a:pt x="1876" y="1148"/>
                  </a:lnTo>
                  <a:lnTo>
                    <a:pt x="1876" y="1148"/>
                  </a:lnTo>
                  <a:close/>
                  <a:moveTo>
                    <a:pt x="48" y="1142"/>
                  </a:moveTo>
                  <a:lnTo>
                    <a:pt x="67" y="1121"/>
                  </a:lnTo>
                  <a:lnTo>
                    <a:pt x="67" y="1121"/>
                  </a:lnTo>
                  <a:lnTo>
                    <a:pt x="88" y="1121"/>
                  </a:lnTo>
                  <a:lnTo>
                    <a:pt x="117" y="1120"/>
                  </a:lnTo>
                  <a:lnTo>
                    <a:pt x="152" y="1119"/>
                  </a:lnTo>
                  <a:lnTo>
                    <a:pt x="193" y="1119"/>
                  </a:lnTo>
                  <a:lnTo>
                    <a:pt x="241" y="1118"/>
                  </a:lnTo>
                  <a:lnTo>
                    <a:pt x="295" y="1118"/>
                  </a:lnTo>
                  <a:lnTo>
                    <a:pt x="353" y="1118"/>
                  </a:lnTo>
                  <a:lnTo>
                    <a:pt x="417" y="1118"/>
                  </a:lnTo>
                  <a:lnTo>
                    <a:pt x="484" y="1118"/>
                  </a:lnTo>
                  <a:lnTo>
                    <a:pt x="555" y="1118"/>
                  </a:lnTo>
                  <a:lnTo>
                    <a:pt x="628" y="1118"/>
                  </a:lnTo>
                  <a:lnTo>
                    <a:pt x="703" y="1119"/>
                  </a:lnTo>
                  <a:lnTo>
                    <a:pt x="781" y="1119"/>
                  </a:lnTo>
                  <a:lnTo>
                    <a:pt x="860" y="1119"/>
                  </a:lnTo>
                  <a:lnTo>
                    <a:pt x="940" y="1120"/>
                  </a:lnTo>
                  <a:lnTo>
                    <a:pt x="1020" y="1120"/>
                  </a:lnTo>
                  <a:lnTo>
                    <a:pt x="1100" y="1121"/>
                  </a:lnTo>
                  <a:lnTo>
                    <a:pt x="1179" y="1121"/>
                  </a:lnTo>
                  <a:lnTo>
                    <a:pt x="1256" y="1122"/>
                  </a:lnTo>
                  <a:lnTo>
                    <a:pt x="1332" y="1122"/>
                  </a:lnTo>
                  <a:lnTo>
                    <a:pt x="1405" y="1124"/>
                  </a:lnTo>
                  <a:lnTo>
                    <a:pt x="1475" y="1124"/>
                  </a:lnTo>
                  <a:lnTo>
                    <a:pt x="1542" y="1125"/>
                  </a:lnTo>
                  <a:lnTo>
                    <a:pt x="1605" y="1125"/>
                  </a:lnTo>
                  <a:lnTo>
                    <a:pt x="1662" y="1126"/>
                  </a:lnTo>
                  <a:lnTo>
                    <a:pt x="1716" y="1126"/>
                  </a:lnTo>
                  <a:lnTo>
                    <a:pt x="1763" y="1126"/>
                  </a:lnTo>
                  <a:lnTo>
                    <a:pt x="1805" y="1127"/>
                  </a:lnTo>
                  <a:lnTo>
                    <a:pt x="1840" y="1127"/>
                  </a:lnTo>
                  <a:lnTo>
                    <a:pt x="1867" y="1127"/>
                  </a:lnTo>
                  <a:lnTo>
                    <a:pt x="1886" y="1127"/>
                  </a:lnTo>
                  <a:lnTo>
                    <a:pt x="1898" y="1127"/>
                  </a:lnTo>
                  <a:lnTo>
                    <a:pt x="1876" y="1148"/>
                  </a:lnTo>
                  <a:lnTo>
                    <a:pt x="1865" y="1148"/>
                  </a:lnTo>
                  <a:lnTo>
                    <a:pt x="1844" y="1148"/>
                  </a:lnTo>
                  <a:lnTo>
                    <a:pt x="1817" y="1148"/>
                  </a:lnTo>
                  <a:lnTo>
                    <a:pt x="1782" y="1148"/>
                  </a:lnTo>
                  <a:lnTo>
                    <a:pt x="1741" y="1146"/>
                  </a:lnTo>
                  <a:lnTo>
                    <a:pt x="1693" y="1146"/>
                  </a:lnTo>
                  <a:lnTo>
                    <a:pt x="1641" y="1146"/>
                  </a:lnTo>
                  <a:lnTo>
                    <a:pt x="1582" y="1145"/>
                  </a:lnTo>
                  <a:lnTo>
                    <a:pt x="1519" y="1145"/>
                  </a:lnTo>
                  <a:lnTo>
                    <a:pt x="1453" y="1144"/>
                  </a:lnTo>
                  <a:lnTo>
                    <a:pt x="1382" y="1144"/>
                  </a:lnTo>
                  <a:lnTo>
                    <a:pt x="1309" y="1143"/>
                  </a:lnTo>
                  <a:lnTo>
                    <a:pt x="1234" y="1143"/>
                  </a:lnTo>
                  <a:lnTo>
                    <a:pt x="1156" y="1142"/>
                  </a:lnTo>
                  <a:lnTo>
                    <a:pt x="1077" y="1142"/>
                  </a:lnTo>
                  <a:lnTo>
                    <a:pt x="997" y="1141"/>
                  </a:lnTo>
                  <a:lnTo>
                    <a:pt x="918" y="1141"/>
                  </a:lnTo>
                  <a:lnTo>
                    <a:pt x="838" y="1140"/>
                  </a:lnTo>
                  <a:lnTo>
                    <a:pt x="759" y="1140"/>
                  </a:lnTo>
                  <a:lnTo>
                    <a:pt x="681" y="1138"/>
                  </a:lnTo>
                  <a:lnTo>
                    <a:pt x="606" y="1138"/>
                  </a:lnTo>
                  <a:lnTo>
                    <a:pt x="532" y="1138"/>
                  </a:lnTo>
                  <a:lnTo>
                    <a:pt x="462" y="1138"/>
                  </a:lnTo>
                  <a:lnTo>
                    <a:pt x="394" y="1138"/>
                  </a:lnTo>
                  <a:lnTo>
                    <a:pt x="332" y="1138"/>
                  </a:lnTo>
                  <a:lnTo>
                    <a:pt x="273" y="1138"/>
                  </a:lnTo>
                  <a:lnTo>
                    <a:pt x="220" y="1138"/>
                  </a:lnTo>
                  <a:lnTo>
                    <a:pt x="172" y="1140"/>
                  </a:lnTo>
                  <a:lnTo>
                    <a:pt x="130" y="1140"/>
                  </a:lnTo>
                  <a:lnTo>
                    <a:pt x="95" y="1141"/>
                  </a:lnTo>
                  <a:lnTo>
                    <a:pt x="67" y="1141"/>
                  </a:lnTo>
                  <a:lnTo>
                    <a:pt x="48" y="1142"/>
                  </a:lnTo>
                  <a:lnTo>
                    <a:pt x="48" y="1142"/>
                  </a:lnTo>
                  <a:close/>
                </a:path>
              </a:pathLst>
            </a:custGeom>
            <a:solidFill>
              <a:srgbClr val="5B9BD5">
                <a:lumMod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29CD1A59-4447-61FB-0CA8-1EC99A3D563B}"/>
              </a:ext>
            </a:extLst>
          </p:cNvPr>
          <p:cNvSpPr/>
          <p:nvPr/>
        </p:nvSpPr>
        <p:spPr>
          <a:xfrm>
            <a:off x="6625133" y="2528302"/>
            <a:ext cx="3411457" cy="20039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ACC057-36C6-268B-017D-BBA062A53D89}"/>
              </a:ext>
            </a:extLst>
          </p:cNvPr>
          <p:cNvSpPr/>
          <p:nvPr/>
        </p:nvSpPr>
        <p:spPr>
          <a:xfrm>
            <a:off x="1915259" y="5636413"/>
            <a:ext cx="8301329" cy="700192"/>
          </a:xfrm>
          <a:prstGeom prst="rect">
            <a:avLst/>
          </a:prstGeom>
          <a:ln>
            <a:solidFill>
              <a:srgbClr val="5B9BD5">
                <a:shade val="50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请在此处填入你需要的内容。请在此处填入你需要的内容。请在此处填入你需要的内容。请在此处填入你需要的内容。请在此处填入你需要的内容。请在此处填入你需要的内容。请在此处填入你需要的内容。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15075EA-34B8-1C26-8908-AF15B1E6DFF9}"/>
              </a:ext>
            </a:extLst>
          </p:cNvPr>
          <p:cNvSpPr txBox="1"/>
          <p:nvPr/>
        </p:nvSpPr>
        <p:spPr>
          <a:xfrm>
            <a:off x="1910546" y="5212233"/>
            <a:ext cx="265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单击输入标题文字</a:t>
            </a:r>
          </a:p>
        </p:txBody>
      </p:sp>
    </p:spTree>
    <p:extLst>
      <p:ext uri="{BB962C8B-B14F-4D97-AF65-F5344CB8AC3E}">
        <p14:creationId xmlns:p14="http://schemas.microsoft.com/office/powerpoint/2010/main" val="68979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bldLvl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E089ABB8-6B45-CF4F-FACC-DCCB93465B63}"/>
              </a:ext>
            </a:extLst>
          </p:cNvPr>
          <p:cNvGrpSpPr/>
          <p:nvPr/>
        </p:nvGrpSpPr>
        <p:grpSpPr>
          <a:xfrm>
            <a:off x="7690454" y="2614773"/>
            <a:ext cx="2666618" cy="2016224"/>
            <a:chOff x="4087813" y="1089025"/>
            <a:chExt cx="3319463" cy="2509838"/>
          </a:xfrm>
          <a:solidFill>
            <a:srgbClr val="5B9BD5">
              <a:lumMod val="50000"/>
            </a:srgbClr>
          </a:solidFill>
        </p:grpSpPr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FFD14634-278C-E713-3935-877E924AEB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7813" y="1089025"/>
              <a:ext cx="3319463" cy="2509838"/>
            </a:xfrm>
            <a:custGeom>
              <a:avLst/>
              <a:gdLst>
                <a:gd name="T0" fmla="*/ 244 w 432"/>
                <a:gd name="T1" fmla="*/ 326 h 326"/>
                <a:gd name="T2" fmla="*/ 244 w 432"/>
                <a:gd name="T3" fmla="*/ 326 h 326"/>
                <a:gd name="T4" fmla="*/ 171 w 432"/>
                <a:gd name="T5" fmla="*/ 307 h 326"/>
                <a:gd name="T6" fmla="*/ 80 w 432"/>
                <a:gd name="T7" fmla="*/ 281 h 326"/>
                <a:gd name="T8" fmla="*/ 73 w 432"/>
                <a:gd name="T9" fmla="*/ 268 h 326"/>
                <a:gd name="T10" fmla="*/ 73 w 432"/>
                <a:gd name="T11" fmla="*/ 265 h 326"/>
                <a:gd name="T12" fmla="*/ 72 w 432"/>
                <a:gd name="T13" fmla="*/ 265 h 326"/>
                <a:gd name="T14" fmla="*/ 68 w 432"/>
                <a:gd name="T15" fmla="*/ 259 h 326"/>
                <a:gd name="T16" fmla="*/ 24 w 432"/>
                <a:gd name="T17" fmla="*/ 144 h 326"/>
                <a:gd name="T18" fmla="*/ 3 w 432"/>
                <a:gd name="T19" fmla="*/ 93 h 326"/>
                <a:gd name="T20" fmla="*/ 13 w 432"/>
                <a:gd name="T21" fmla="*/ 74 h 326"/>
                <a:gd name="T22" fmla="*/ 204 w 432"/>
                <a:gd name="T23" fmla="*/ 2 h 326"/>
                <a:gd name="T24" fmla="*/ 213 w 432"/>
                <a:gd name="T25" fmla="*/ 2 h 326"/>
                <a:gd name="T26" fmla="*/ 222 w 432"/>
                <a:gd name="T27" fmla="*/ 13 h 326"/>
                <a:gd name="T28" fmla="*/ 249 w 432"/>
                <a:gd name="T29" fmla="*/ 85 h 326"/>
                <a:gd name="T30" fmla="*/ 274 w 432"/>
                <a:gd name="T31" fmla="*/ 151 h 326"/>
                <a:gd name="T32" fmla="*/ 422 w 432"/>
                <a:gd name="T33" fmla="*/ 182 h 326"/>
                <a:gd name="T34" fmla="*/ 429 w 432"/>
                <a:gd name="T35" fmla="*/ 190 h 326"/>
                <a:gd name="T36" fmla="*/ 429 w 432"/>
                <a:gd name="T37" fmla="*/ 191 h 326"/>
                <a:gd name="T38" fmla="*/ 428 w 432"/>
                <a:gd name="T39" fmla="*/ 215 h 326"/>
                <a:gd name="T40" fmla="*/ 427 w 432"/>
                <a:gd name="T41" fmla="*/ 215 h 326"/>
                <a:gd name="T42" fmla="*/ 244 w 432"/>
                <a:gd name="T43" fmla="*/ 326 h 326"/>
                <a:gd name="T44" fmla="*/ 77 w 432"/>
                <a:gd name="T45" fmla="*/ 267 h 326"/>
                <a:gd name="T46" fmla="*/ 77 w 432"/>
                <a:gd name="T47" fmla="*/ 268 h 326"/>
                <a:gd name="T48" fmla="*/ 81 w 432"/>
                <a:gd name="T49" fmla="*/ 278 h 326"/>
                <a:gd name="T50" fmla="*/ 172 w 432"/>
                <a:gd name="T51" fmla="*/ 303 h 326"/>
                <a:gd name="T52" fmla="*/ 244 w 432"/>
                <a:gd name="T53" fmla="*/ 322 h 326"/>
                <a:gd name="T54" fmla="*/ 425 w 432"/>
                <a:gd name="T55" fmla="*/ 212 h 326"/>
                <a:gd name="T56" fmla="*/ 427 w 432"/>
                <a:gd name="T57" fmla="*/ 199 h 326"/>
                <a:gd name="T58" fmla="*/ 425 w 432"/>
                <a:gd name="T59" fmla="*/ 200 h 326"/>
                <a:gd name="T60" fmla="*/ 242 w 432"/>
                <a:gd name="T61" fmla="*/ 311 h 326"/>
                <a:gd name="T62" fmla="*/ 241 w 432"/>
                <a:gd name="T63" fmla="*/ 311 h 326"/>
                <a:gd name="T64" fmla="*/ 168 w 432"/>
                <a:gd name="T65" fmla="*/ 292 h 326"/>
                <a:gd name="T66" fmla="*/ 77 w 432"/>
                <a:gd name="T67" fmla="*/ 267 h 326"/>
                <a:gd name="T68" fmla="*/ 81 w 432"/>
                <a:gd name="T69" fmla="*/ 264 h 326"/>
                <a:gd name="T70" fmla="*/ 169 w 432"/>
                <a:gd name="T71" fmla="*/ 289 h 326"/>
                <a:gd name="T72" fmla="*/ 241 w 432"/>
                <a:gd name="T73" fmla="*/ 307 h 326"/>
                <a:gd name="T74" fmla="*/ 242 w 432"/>
                <a:gd name="T75" fmla="*/ 307 h 326"/>
                <a:gd name="T76" fmla="*/ 423 w 432"/>
                <a:gd name="T77" fmla="*/ 197 h 326"/>
                <a:gd name="T78" fmla="*/ 425 w 432"/>
                <a:gd name="T79" fmla="*/ 191 h 326"/>
                <a:gd name="T80" fmla="*/ 425 w 432"/>
                <a:gd name="T81" fmla="*/ 190 h 326"/>
                <a:gd name="T82" fmla="*/ 424 w 432"/>
                <a:gd name="T83" fmla="*/ 189 h 326"/>
                <a:gd name="T84" fmla="*/ 421 w 432"/>
                <a:gd name="T85" fmla="*/ 186 h 326"/>
                <a:gd name="T86" fmla="*/ 274 w 432"/>
                <a:gd name="T87" fmla="*/ 156 h 326"/>
                <a:gd name="T88" fmla="*/ 273 w 432"/>
                <a:gd name="T89" fmla="*/ 156 h 326"/>
                <a:gd name="T90" fmla="*/ 271 w 432"/>
                <a:gd name="T91" fmla="*/ 155 h 326"/>
                <a:gd name="T92" fmla="*/ 181 w 432"/>
                <a:gd name="T93" fmla="*/ 206 h 326"/>
                <a:gd name="T94" fmla="*/ 81 w 432"/>
                <a:gd name="T95" fmla="*/ 264 h 326"/>
                <a:gd name="T96" fmla="*/ 208 w 432"/>
                <a:gd name="T97" fmla="*/ 5 h 326"/>
                <a:gd name="T98" fmla="*/ 205 w 432"/>
                <a:gd name="T99" fmla="*/ 5 h 326"/>
                <a:gd name="T100" fmla="*/ 15 w 432"/>
                <a:gd name="T101" fmla="*/ 78 h 326"/>
                <a:gd name="T102" fmla="*/ 7 w 432"/>
                <a:gd name="T103" fmla="*/ 91 h 326"/>
                <a:gd name="T104" fmla="*/ 28 w 432"/>
                <a:gd name="T105" fmla="*/ 142 h 326"/>
                <a:gd name="T106" fmla="*/ 71 w 432"/>
                <a:gd name="T107" fmla="*/ 258 h 326"/>
                <a:gd name="T108" fmla="*/ 74 w 432"/>
                <a:gd name="T109" fmla="*/ 261 h 326"/>
                <a:gd name="T110" fmla="*/ 76 w 432"/>
                <a:gd name="T111" fmla="*/ 261 h 326"/>
                <a:gd name="T112" fmla="*/ 179 w 432"/>
                <a:gd name="T113" fmla="*/ 203 h 326"/>
                <a:gd name="T114" fmla="*/ 269 w 432"/>
                <a:gd name="T115" fmla="*/ 152 h 326"/>
                <a:gd name="T116" fmla="*/ 245 w 432"/>
                <a:gd name="T117" fmla="*/ 86 h 326"/>
                <a:gd name="T118" fmla="*/ 218 w 432"/>
                <a:gd name="T119" fmla="*/ 14 h 326"/>
                <a:gd name="T120" fmla="*/ 212 w 432"/>
                <a:gd name="T121" fmla="*/ 6 h 326"/>
                <a:gd name="T122" fmla="*/ 208 w 432"/>
                <a:gd name="T123" fmla="*/ 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2" h="326">
                  <a:moveTo>
                    <a:pt x="244" y="326"/>
                  </a:moveTo>
                  <a:cubicBezTo>
                    <a:pt x="244" y="326"/>
                    <a:pt x="244" y="326"/>
                    <a:pt x="244" y="326"/>
                  </a:cubicBezTo>
                  <a:cubicBezTo>
                    <a:pt x="230" y="325"/>
                    <a:pt x="204" y="317"/>
                    <a:pt x="171" y="307"/>
                  </a:cubicBezTo>
                  <a:cubicBezTo>
                    <a:pt x="143" y="299"/>
                    <a:pt x="112" y="289"/>
                    <a:pt x="80" y="281"/>
                  </a:cubicBezTo>
                  <a:cubicBezTo>
                    <a:pt x="76" y="280"/>
                    <a:pt x="73" y="269"/>
                    <a:pt x="73" y="268"/>
                  </a:cubicBezTo>
                  <a:cubicBezTo>
                    <a:pt x="73" y="265"/>
                    <a:pt x="73" y="265"/>
                    <a:pt x="73" y="265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0" y="264"/>
                    <a:pt x="68" y="262"/>
                    <a:pt x="68" y="259"/>
                  </a:cubicBezTo>
                  <a:cubicBezTo>
                    <a:pt x="50" y="207"/>
                    <a:pt x="37" y="175"/>
                    <a:pt x="24" y="144"/>
                  </a:cubicBezTo>
                  <a:cubicBezTo>
                    <a:pt x="17" y="128"/>
                    <a:pt x="10" y="111"/>
                    <a:pt x="3" y="93"/>
                  </a:cubicBezTo>
                  <a:cubicBezTo>
                    <a:pt x="0" y="85"/>
                    <a:pt x="6" y="77"/>
                    <a:pt x="13" y="74"/>
                  </a:cubicBezTo>
                  <a:cubicBezTo>
                    <a:pt x="56" y="55"/>
                    <a:pt x="165" y="15"/>
                    <a:pt x="204" y="2"/>
                  </a:cubicBezTo>
                  <a:cubicBezTo>
                    <a:pt x="207" y="0"/>
                    <a:pt x="210" y="1"/>
                    <a:pt x="213" y="2"/>
                  </a:cubicBezTo>
                  <a:cubicBezTo>
                    <a:pt x="217" y="4"/>
                    <a:pt x="220" y="8"/>
                    <a:pt x="222" y="13"/>
                  </a:cubicBezTo>
                  <a:cubicBezTo>
                    <a:pt x="232" y="41"/>
                    <a:pt x="239" y="61"/>
                    <a:pt x="249" y="85"/>
                  </a:cubicBezTo>
                  <a:cubicBezTo>
                    <a:pt x="255" y="103"/>
                    <a:pt x="263" y="123"/>
                    <a:pt x="274" y="151"/>
                  </a:cubicBezTo>
                  <a:cubicBezTo>
                    <a:pt x="292" y="155"/>
                    <a:pt x="366" y="169"/>
                    <a:pt x="422" y="182"/>
                  </a:cubicBezTo>
                  <a:cubicBezTo>
                    <a:pt x="426" y="183"/>
                    <a:pt x="428" y="186"/>
                    <a:pt x="429" y="190"/>
                  </a:cubicBezTo>
                  <a:cubicBezTo>
                    <a:pt x="429" y="190"/>
                    <a:pt x="429" y="190"/>
                    <a:pt x="429" y="191"/>
                  </a:cubicBezTo>
                  <a:cubicBezTo>
                    <a:pt x="431" y="197"/>
                    <a:pt x="432" y="208"/>
                    <a:pt x="428" y="215"/>
                  </a:cubicBezTo>
                  <a:cubicBezTo>
                    <a:pt x="428" y="215"/>
                    <a:pt x="428" y="215"/>
                    <a:pt x="427" y="215"/>
                  </a:cubicBezTo>
                  <a:cubicBezTo>
                    <a:pt x="385" y="246"/>
                    <a:pt x="261" y="326"/>
                    <a:pt x="244" y="326"/>
                  </a:cubicBezTo>
                  <a:close/>
                  <a:moveTo>
                    <a:pt x="77" y="267"/>
                  </a:moveTo>
                  <a:cubicBezTo>
                    <a:pt x="77" y="268"/>
                    <a:pt x="77" y="268"/>
                    <a:pt x="77" y="268"/>
                  </a:cubicBezTo>
                  <a:cubicBezTo>
                    <a:pt x="78" y="270"/>
                    <a:pt x="80" y="277"/>
                    <a:pt x="81" y="278"/>
                  </a:cubicBezTo>
                  <a:cubicBezTo>
                    <a:pt x="113" y="285"/>
                    <a:pt x="144" y="295"/>
                    <a:pt x="172" y="303"/>
                  </a:cubicBezTo>
                  <a:cubicBezTo>
                    <a:pt x="205" y="313"/>
                    <a:pt x="231" y="321"/>
                    <a:pt x="244" y="322"/>
                  </a:cubicBezTo>
                  <a:cubicBezTo>
                    <a:pt x="258" y="323"/>
                    <a:pt x="379" y="245"/>
                    <a:pt x="425" y="212"/>
                  </a:cubicBezTo>
                  <a:cubicBezTo>
                    <a:pt x="427" y="209"/>
                    <a:pt x="427" y="204"/>
                    <a:pt x="427" y="199"/>
                  </a:cubicBezTo>
                  <a:cubicBezTo>
                    <a:pt x="426" y="199"/>
                    <a:pt x="426" y="200"/>
                    <a:pt x="425" y="200"/>
                  </a:cubicBezTo>
                  <a:cubicBezTo>
                    <a:pt x="382" y="232"/>
                    <a:pt x="259" y="311"/>
                    <a:pt x="242" y="311"/>
                  </a:cubicBezTo>
                  <a:cubicBezTo>
                    <a:pt x="241" y="311"/>
                    <a:pt x="241" y="311"/>
                    <a:pt x="241" y="311"/>
                  </a:cubicBezTo>
                  <a:cubicBezTo>
                    <a:pt x="228" y="311"/>
                    <a:pt x="201" y="303"/>
                    <a:pt x="168" y="292"/>
                  </a:cubicBezTo>
                  <a:cubicBezTo>
                    <a:pt x="140" y="284"/>
                    <a:pt x="109" y="275"/>
                    <a:pt x="77" y="267"/>
                  </a:cubicBezTo>
                  <a:close/>
                  <a:moveTo>
                    <a:pt x="81" y="264"/>
                  </a:moveTo>
                  <a:cubicBezTo>
                    <a:pt x="112" y="271"/>
                    <a:pt x="142" y="280"/>
                    <a:pt x="169" y="289"/>
                  </a:cubicBezTo>
                  <a:cubicBezTo>
                    <a:pt x="202" y="299"/>
                    <a:pt x="229" y="307"/>
                    <a:pt x="241" y="307"/>
                  </a:cubicBezTo>
                  <a:cubicBezTo>
                    <a:pt x="242" y="307"/>
                    <a:pt x="242" y="307"/>
                    <a:pt x="242" y="307"/>
                  </a:cubicBezTo>
                  <a:cubicBezTo>
                    <a:pt x="257" y="307"/>
                    <a:pt x="377" y="230"/>
                    <a:pt x="423" y="197"/>
                  </a:cubicBezTo>
                  <a:cubicBezTo>
                    <a:pt x="424" y="196"/>
                    <a:pt x="425" y="194"/>
                    <a:pt x="425" y="191"/>
                  </a:cubicBezTo>
                  <a:cubicBezTo>
                    <a:pt x="425" y="191"/>
                    <a:pt x="425" y="190"/>
                    <a:pt x="425" y="190"/>
                  </a:cubicBezTo>
                  <a:cubicBezTo>
                    <a:pt x="424" y="190"/>
                    <a:pt x="424" y="189"/>
                    <a:pt x="424" y="189"/>
                  </a:cubicBezTo>
                  <a:cubicBezTo>
                    <a:pt x="424" y="188"/>
                    <a:pt x="423" y="187"/>
                    <a:pt x="421" y="186"/>
                  </a:cubicBezTo>
                  <a:cubicBezTo>
                    <a:pt x="366" y="173"/>
                    <a:pt x="295" y="159"/>
                    <a:pt x="274" y="156"/>
                  </a:cubicBezTo>
                  <a:cubicBezTo>
                    <a:pt x="274" y="156"/>
                    <a:pt x="274" y="156"/>
                    <a:pt x="273" y="156"/>
                  </a:cubicBezTo>
                  <a:cubicBezTo>
                    <a:pt x="272" y="157"/>
                    <a:pt x="271" y="156"/>
                    <a:pt x="271" y="155"/>
                  </a:cubicBezTo>
                  <a:cubicBezTo>
                    <a:pt x="262" y="158"/>
                    <a:pt x="219" y="183"/>
                    <a:pt x="181" y="206"/>
                  </a:cubicBezTo>
                  <a:cubicBezTo>
                    <a:pt x="141" y="230"/>
                    <a:pt x="99" y="255"/>
                    <a:pt x="81" y="264"/>
                  </a:cubicBezTo>
                  <a:close/>
                  <a:moveTo>
                    <a:pt x="208" y="5"/>
                  </a:moveTo>
                  <a:cubicBezTo>
                    <a:pt x="207" y="5"/>
                    <a:pt x="206" y="5"/>
                    <a:pt x="205" y="5"/>
                  </a:cubicBezTo>
                  <a:cubicBezTo>
                    <a:pt x="167" y="19"/>
                    <a:pt x="58" y="59"/>
                    <a:pt x="15" y="78"/>
                  </a:cubicBezTo>
                  <a:cubicBezTo>
                    <a:pt x="9" y="80"/>
                    <a:pt x="5" y="86"/>
                    <a:pt x="7" y="91"/>
                  </a:cubicBezTo>
                  <a:cubicBezTo>
                    <a:pt x="14" y="110"/>
                    <a:pt x="21" y="126"/>
                    <a:pt x="28" y="142"/>
                  </a:cubicBezTo>
                  <a:cubicBezTo>
                    <a:pt x="41" y="173"/>
                    <a:pt x="54" y="206"/>
                    <a:pt x="71" y="258"/>
                  </a:cubicBezTo>
                  <a:cubicBezTo>
                    <a:pt x="72" y="259"/>
                    <a:pt x="73" y="261"/>
                    <a:pt x="74" y="261"/>
                  </a:cubicBezTo>
                  <a:cubicBezTo>
                    <a:pt x="75" y="261"/>
                    <a:pt x="75" y="261"/>
                    <a:pt x="76" y="261"/>
                  </a:cubicBezTo>
                  <a:cubicBezTo>
                    <a:pt x="93" y="254"/>
                    <a:pt x="137" y="228"/>
                    <a:pt x="179" y="203"/>
                  </a:cubicBezTo>
                  <a:cubicBezTo>
                    <a:pt x="232" y="171"/>
                    <a:pt x="260" y="155"/>
                    <a:pt x="269" y="152"/>
                  </a:cubicBezTo>
                  <a:cubicBezTo>
                    <a:pt x="259" y="124"/>
                    <a:pt x="252" y="104"/>
                    <a:pt x="245" y="86"/>
                  </a:cubicBezTo>
                  <a:cubicBezTo>
                    <a:pt x="236" y="63"/>
                    <a:pt x="228" y="43"/>
                    <a:pt x="218" y="14"/>
                  </a:cubicBezTo>
                  <a:cubicBezTo>
                    <a:pt x="217" y="10"/>
                    <a:pt x="214" y="7"/>
                    <a:pt x="212" y="6"/>
                  </a:cubicBezTo>
                  <a:cubicBezTo>
                    <a:pt x="210" y="5"/>
                    <a:pt x="209" y="5"/>
                    <a:pt x="2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E82D9E2C-A110-67ED-DC33-2FD6C150DE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9738" y="1243013"/>
              <a:ext cx="1804988" cy="1701800"/>
            </a:xfrm>
            <a:custGeom>
              <a:avLst/>
              <a:gdLst>
                <a:gd name="T0" fmla="*/ 61 w 235"/>
                <a:gd name="T1" fmla="*/ 221 h 221"/>
                <a:gd name="T2" fmla="*/ 61 w 235"/>
                <a:gd name="T3" fmla="*/ 221 h 221"/>
                <a:gd name="T4" fmla="*/ 51 w 235"/>
                <a:gd name="T5" fmla="*/ 214 h 221"/>
                <a:gd name="T6" fmla="*/ 2 w 235"/>
                <a:gd name="T7" fmla="*/ 82 h 221"/>
                <a:gd name="T8" fmla="*/ 8 w 235"/>
                <a:gd name="T9" fmla="*/ 69 h 221"/>
                <a:gd name="T10" fmla="*/ 180 w 235"/>
                <a:gd name="T11" fmla="*/ 1 h 221"/>
                <a:gd name="T12" fmla="*/ 184 w 235"/>
                <a:gd name="T13" fmla="*/ 0 h 221"/>
                <a:gd name="T14" fmla="*/ 194 w 235"/>
                <a:gd name="T15" fmla="*/ 7 h 221"/>
                <a:gd name="T16" fmla="*/ 233 w 235"/>
                <a:gd name="T17" fmla="*/ 118 h 221"/>
                <a:gd name="T18" fmla="*/ 228 w 235"/>
                <a:gd name="T19" fmla="*/ 130 h 221"/>
                <a:gd name="T20" fmla="*/ 66 w 235"/>
                <a:gd name="T21" fmla="*/ 219 h 221"/>
                <a:gd name="T22" fmla="*/ 61 w 235"/>
                <a:gd name="T23" fmla="*/ 221 h 221"/>
                <a:gd name="T24" fmla="*/ 184 w 235"/>
                <a:gd name="T25" fmla="*/ 4 h 221"/>
                <a:gd name="T26" fmla="*/ 182 w 235"/>
                <a:gd name="T27" fmla="*/ 5 h 221"/>
                <a:gd name="T28" fmla="*/ 9 w 235"/>
                <a:gd name="T29" fmla="*/ 73 h 221"/>
                <a:gd name="T30" fmla="*/ 5 w 235"/>
                <a:gd name="T31" fmla="*/ 81 h 221"/>
                <a:gd name="T32" fmla="*/ 54 w 235"/>
                <a:gd name="T33" fmla="*/ 212 h 221"/>
                <a:gd name="T34" fmla="*/ 61 w 235"/>
                <a:gd name="T35" fmla="*/ 217 h 221"/>
                <a:gd name="T36" fmla="*/ 61 w 235"/>
                <a:gd name="T37" fmla="*/ 217 h 221"/>
                <a:gd name="T38" fmla="*/ 64 w 235"/>
                <a:gd name="T39" fmla="*/ 216 h 221"/>
                <a:gd name="T40" fmla="*/ 226 w 235"/>
                <a:gd name="T41" fmla="*/ 127 h 221"/>
                <a:gd name="T42" fmla="*/ 230 w 235"/>
                <a:gd name="T43" fmla="*/ 119 h 221"/>
                <a:gd name="T44" fmla="*/ 190 w 235"/>
                <a:gd name="T45" fmla="*/ 9 h 221"/>
                <a:gd name="T46" fmla="*/ 184 w 235"/>
                <a:gd name="T47" fmla="*/ 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5" h="221">
                  <a:moveTo>
                    <a:pt x="61" y="221"/>
                  </a:moveTo>
                  <a:cubicBezTo>
                    <a:pt x="61" y="221"/>
                    <a:pt x="61" y="221"/>
                    <a:pt x="61" y="221"/>
                  </a:cubicBezTo>
                  <a:cubicBezTo>
                    <a:pt x="56" y="221"/>
                    <a:pt x="52" y="218"/>
                    <a:pt x="51" y="214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77"/>
                    <a:pt x="2" y="71"/>
                    <a:pt x="8" y="69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1" y="1"/>
                    <a:pt x="183" y="0"/>
                    <a:pt x="184" y="0"/>
                  </a:cubicBezTo>
                  <a:cubicBezTo>
                    <a:pt x="188" y="0"/>
                    <a:pt x="192" y="3"/>
                    <a:pt x="194" y="7"/>
                  </a:cubicBezTo>
                  <a:cubicBezTo>
                    <a:pt x="233" y="118"/>
                    <a:pt x="233" y="118"/>
                    <a:pt x="233" y="118"/>
                  </a:cubicBezTo>
                  <a:cubicBezTo>
                    <a:pt x="235" y="123"/>
                    <a:pt x="233" y="128"/>
                    <a:pt x="228" y="130"/>
                  </a:cubicBezTo>
                  <a:cubicBezTo>
                    <a:pt x="66" y="219"/>
                    <a:pt x="66" y="219"/>
                    <a:pt x="66" y="219"/>
                  </a:cubicBezTo>
                  <a:cubicBezTo>
                    <a:pt x="64" y="220"/>
                    <a:pt x="62" y="221"/>
                    <a:pt x="61" y="221"/>
                  </a:cubicBezTo>
                  <a:close/>
                  <a:moveTo>
                    <a:pt x="184" y="4"/>
                  </a:moveTo>
                  <a:cubicBezTo>
                    <a:pt x="183" y="4"/>
                    <a:pt x="182" y="5"/>
                    <a:pt x="182" y="5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6" y="74"/>
                    <a:pt x="4" y="78"/>
                    <a:pt x="5" y="81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5" y="215"/>
                    <a:pt x="58" y="217"/>
                    <a:pt x="61" y="217"/>
                  </a:cubicBezTo>
                  <a:cubicBezTo>
                    <a:pt x="61" y="217"/>
                    <a:pt x="61" y="217"/>
                    <a:pt x="61" y="217"/>
                  </a:cubicBezTo>
                  <a:cubicBezTo>
                    <a:pt x="62" y="217"/>
                    <a:pt x="63" y="216"/>
                    <a:pt x="64" y="216"/>
                  </a:cubicBezTo>
                  <a:cubicBezTo>
                    <a:pt x="226" y="127"/>
                    <a:pt x="226" y="127"/>
                    <a:pt x="226" y="127"/>
                  </a:cubicBezTo>
                  <a:cubicBezTo>
                    <a:pt x="229" y="125"/>
                    <a:pt x="231" y="122"/>
                    <a:pt x="230" y="119"/>
                  </a:cubicBezTo>
                  <a:cubicBezTo>
                    <a:pt x="190" y="9"/>
                    <a:pt x="190" y="9"/>
                    <a:pt x="190" y="9"/>
                  </a:cubicBezTo>
                  <a:cubicBezTo>
                    <a:pt x="189" y="6"/>
                    <a:pt x="187" y="4"/>
                    <a:pt x="18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BE63A63F-8B10-1274-D5E7-A256181FA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359025"/>
              <a:ext cx="1866900" cy="909638"/>
            </a:xfrm>
            <a:custGeom>
              <a:avLst/>
              <a:gdLst>
                <a:gd name="T0" fmla="*/ 83 w 243"/>
                <a:gd name="T1" fmla="*/ 118 h 118"/>
                <a:gd name="T2" fmla="*/ 77 w 243"/>
                <a:gd name="T3" fmla="*/ 117 h 118"/>
                <a:gd name="T4" fmla="*/ 5 w 243"/>
                <a:gd name="T5" fmla="*/ 99 h 118"/>
                <a:gd name="T6" fmla="*/ 1 w 243"/>
                <a:gd name="T7" fmla="*/ 94 h 118"/>
                <a:gd name="T8" fmla="*/ 4 w 243"/>
                <a:gd name="T9" fmla="*/ 88 h 118"/>
                <a:gd name="T10" fmla="*/ 150 w 243"/>
                <a:gd name="T11" fmla="*/ 5 h 118"/>
                <a:gd name="T12" fmla="*/ 173 w 243"/>
                <a:gd name="T13" fmla="*/ 1 h 118"/>
                <a:gd name="T14" fmla="*/ 237 w 243"/>
                <a:gd name="T15" fmla="*/ 15 h 118"/>
                <a:gd name="T16" fmla="*/ 242 w 243"/>
                <a:gd name="T17" fmla="*/ 20 h 118"/>
                <a:gd name="T18" fmla="*/ 239 w 243"/>
                <a:gd name="T19" fmla="*/ 26 h 118"/>
                <a:gd name="T20" fmla="*/ 96 w 243"/>
                <a:gd name="T21" fmla="*/ 114 h 118"/>
                <a:gd name="T22" fmla="*/ 83 w 243"/>
                <a:gd name="T23" fmla="*/ 118 h 118"/>
                <a:gd name="T24" fmla="*/ 166 w 243"/>
                <a:gd name="T25" fmla="*/ 5 h 118"/>
                <a:gd name="T26" fmla="*/ 152 w 243"/>
                <a:gd name="T27" fmla="*/ 8 h 118"/>
                <a:gd name="T28" fmla="*/ 6 w 243"/>
                <a:gd name="T29" fmla="*/ 91 h 118"/>
                <a:gd name="T30" fmla="*/ 5 w 243"/>
                <a:gd name="T31" fmla="*/ 94 h 118"/>
                <a:gd name="T32" fmla="*/ 6 w 243"/>
                <a:gd name="T33" fmla="*/ 95 h 118"/>
                <a:gd name="T34" fmla="*/ 78 w 243"/>
                <a:gd name="T35" fmla="*/ 113 h 118"/>
                <a:gd name="T36" fmla="*/ 94 w 243"/>
                <a:gd name="T37" fmla="*/ 111 h 118"/>
                <a:gd name="T38" fmla="*/ 237 w 243"/>
                <a:gd name="T39" fmla="*/ 23 h 118"/>
                <a:gd name="T40" fmla="*/ 238 w 243"/>
                <a:gd name="T41" fmla="*/ 20 h 118"/>
                <a:gd name="T42" fmla="*/ 237 w 243"/>
                <a:gd name="T43" fmla="*/ 19 h 118"/>
                <a:gd name="T44" fmla="*/ 172 w 243"/>
                <a:gd name="T45" fmla="*/ 5 h 118"/>
                <a:gd name="T46" fmla="*/ 166 w 243"/>
                <a:gd name="T47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18">
                  <a:moveTo>
                    <a:pt x="83" y="118"/>
                  </a:moveTo>
                  <a:cubicBezTo>
                    <a:pt x="81" y="118"/>
                    <a:pt x="79" y="118"/>
                    <a:pt x="77" y="117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3" y="99"/>
                    <a:pt x="1" y="97"/>
                    <a:pt x="1" y="94"/>
                  </a:cubicBezTo>
                  <a:cubicBezTo>
                    <a:pt x="0" y="92"/>
                    <a:pt x="2" y="89"/>
                    <a:pt x="4" y="88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57" y="1"/>
                    <a:pt x="165" y="0"/>
                    <a:pt x="173" y="1"/>
                  </a:cubicBezTo>
                  <a:cubicBezTo>
                    <a:pt x="237" y="15"/>
                    <a:pt x="237" y="15"/>
                    <a:pt x="237" y="15"/>
                  </a:cubicBezTo>
                  <a:cubicBezTo>
                    <a:pt x="240" y="15"/>
                    <a:pt x="242" y="17"/>
                    <a:pt x="242" y="20"/>
                  </a:cubicBezTo>
                  <a:cubicBezTo>
                    <a:pt x="243" y="22"/>
                    <a:pt x="242" y="25"/>
                    <a:pt x="239" y="26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2" y="117"/>
                    <a:pt x="88" y="118"/>
                    <a:pt x="83" y="118"/>
                  </a:cubicBezTo>
                  <a:close/>
                  <a:moveTo>
                    <a:pt x="166" y="5"/>
                  </a:moveTo>
                  <a:cubicBezTo>
                    <a:pt x="161" y="5"/>
                    <a:pt x="157" y="6"/>
                    <a:pt x="152" y="8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3"/>
                    <a:pt x="5" y="94"/>
                  </a:cubicBezTo>
                  <a:cubicBezTo>
                    <a:pt x="5" y="94"/>
                    <a:pt x="5" y="95"/>
                    <a:pt x="6" y="95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4" y="115"/>
                    <a:pt x="90" y="114"/>
                    <a:pt x="94" y="111"/>
                  </a:cubicBezTo>
                  <a:cubicBezTo>
                    <a:pt x="237" y="23"/>
                    <a:pt x="237" y="23"/>
                    <a:pt x="237" y="23"/>
                  </a:cubicBezTo>
                  <a:cubicBezTo>
                    <a:pt x="239" y="22"/>
                    <a:pt x="238" y="21"/>
                    <a:pt x="238" y="20"/>
                  </a:cubicBezTo>
                  <a:cubicBezTo>
                    <a:pt x="238" y="20"/>
                    <a:pt x="238" y="19"/>
                    <a:pt x="237" y="19"/>
                  </a:cubicBezTo>
                  <a:cubicBezTo>
                    <a:pt x="172" y="5"/>
                    <a:pt x="172" y="5"/>
                    <a:pt x="172" y="5"/>
                  </a:cubicBezTo>
                  <a:cubicBezTo>
                    <a:pt x="170" y="5"/>
                    <a:pt x="168" y="5"/>
                    <a:pt x="16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0ABEBD63-456E-2C66-C9DA-CDE71B933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2838" y="2728913"/>
              <a:ext cx="622300" cy="407988"/>
            </a:xfrm>
            <a:custGeom>
              <a:avLst/>
              <a:gdLst>
                <a:gd name="T0" fmla="*/ 20 w 81"/>
                <a:gd name="T1" fmla="*/ 53 h 53"/>
                <a:gd name="T2" fmla="*/ 16 w 81"/>
                <a:gd name="T3" fmla="*/ 52 h 53"/>
                <a:gd name="T4" fmla="*/ 5 w 81"/>
                <a:gd name="T5" fmla="*/ 48 h 53"/>
                <a:gd name="T6" fmla="*/ 0 w 81"/>
                <a:gd name="T7" fmla="*/ 42 h 53"/>
                <a:gd name="T8" fmla="*/ 4 w 81"/>
                <a:gd name="T9" fmla="*/ 35 h 53"/>
                <a:gd name="T10" fmla="*/ 54 w 81"/>
                <a:gd name="T11" fmla="*/ 3 h 53"/>
                <a:gd name="T12" fmla="*/ 66 w 81"/>
                <a:gd name="T13" fmla="*/ 2 h 53"/>
                <a:gd name="T14" fmla="*/ 76 w 81"/>
                <a:gd name="T15" fmla="*/ 5 h 53"/>
                <a:gd name="T16" fmla="*/ 81 w 81"/>
                <a:gd name="T17" fmla="*/ 11 h 53"/>
                <a:gd name="T18" fmla="*/ 78 w 81"/>
                <a:gd name="T19" fmla="*/ 18 h 53"/>
                <a:gd name="T20" fmla="*/ 27 w 81"/>
                <a:gd name="T21" fmla="*/ 51 h 53"/>
                <a:gd name="T22" fmla="*/ 20 w 81"/>
                <a:gd name="T23" fmla="*/ 53 h 53"/>
                <a:gd name="T24" fmla="*/ 62 w 81"/>
                <a:gd name="T25" fmla="*/ 5 h 53"/>
                <a:gd name="T26" fmla="*/ 57 w 81"/>
                <a:gd name="T27" fmla="*/ 6 h 53"/>
                <a:gd name="T28" fmla="*/ 6 w 81"/>
                <a:gd name="T29" fmla="*/ 38 h 53"/>
                <a:gd name="T30" fmla="*/ 4 w 81"/>
                <a:gd name="T31" fmla="*/ 41 h 53"/>
                <a:gd name="T32" fmla="*/ 6 w 81"/>
                <a:gd name="T33" fmla="*/ 44 h 53"/>
                <a:gd name="T34" fmla="*/ 17 w 81"/>
                <a:gd name="T35" fmla="*/ 48 h 53"/>
                <a:gd name="T36" fmla="*/ 24 w 81"/>
                <a:gd name="T37" fmla="*/ 47 h 53"/>
                <a:gd name="T38" fmla="*/ 76 w 81"/>
                <a:gd name="T39" fmla="*/ 15 h 53"/>
                <a:gd name="T40" fmla="*/ 77 w 81"/>
                <a:gd name="T41" fmla="*/ 12 h 53"/>
                <a:gd name="T42" fmla="*/ 75 w 81"/>
                <a:gd name="T43" fmla="*/ 9 h 53"/>
                <a:gd name="T44" fmla="*/ 65 w 81"/>
                <a:gd name="T45" fmla="*/ 5 h 53"/>
                <a:gd name="T46" fmla="*/ 62 w 81"/>
                <a:gd name="T47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" h="53">
                  <a:moveTo>
                    <a:pt x="20" y="53"/>
                  </a:moveTo>
                  <a:cubicBezTo>
                    <a:pt x="18" y="53"/>
                    <a:pt x="17" y="52"/>
                    <a:pt x="16" y="52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7"/>
                    <a:pt x="1" y="45"/>
                    <a:pt x="0" y="42"/>
                  </a:cubicBezTo>
                  <a:cubicBezTo>
                    <a:pt x="0" y="39"/>
                    <a:pt x="1" y="36"/>
                    <a:pt x="4" y="35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8" y="1"/>
                    <a:pt x="62" y="0"/>
                    <a:pt x="66" y="2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9" y="6"/>
                    <a:pt x="81" y="8"/>
                    <a:pt x="81" y="11"/>
                  </a:cubicBezTo>
                  <a:cubicBezTo>
                    <a:pt x="81" y="14"/>
                    <a:pt x="80" y="17"/>
                    <a:pt x="78" y="18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5" y="52"/>
                    <a:pt x="22" y="53"/>
                    <a:pt x="20" y="53"/>
                  </a:cubicBezTo>
                  <a:close/>
                  <a:moveTo>
                    <a:pt x="62" y="5"/>
                  </a:moveTo>
                  <a:cubicBezTo>
                    <a:pt x="60" y="5"/>
                    <a:pt x="58" y="5"/>
                    <a:pt x="57" y="6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9"/>
                    <a:pt x="4" y="40"/>
                    <a:pt x="4" y="41"/>
                  </a:cubicBezTo>
                  <a:cubicBezTo>
                    <a:pt x="4" y="43"/>
                    <a:pt x="5" y="44"/>
                    <a:pt x="6" y="44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9" y="49"/>
                    <a:pt x="22" y="49"/>
                    <a:pt x="24" y="47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3"/>
                    <a:pt x="77" y="12"/>
                  </a:cubicBezTo>
                  <a:cubicBezTo>
                    <a:pt x="77" y="10"/>
                    <a:pt x="76" y="9"/>
                    <a:pt x="75" y="9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4" y="5"/>
                    <a:pt x="63" y="5"/>
                    <a:pt x="6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A2F59EDD-834C-0DD1-B99F-F5AD7EC9B97E}"/>
                </a:ext>
              </a:extLst>
            </p:cNvPr>
            <p:cNvSpPr/>
            <p:nvPr/>
          </p:nvSpPr>
          <p:spPr bwMode="auto">
            <a:xfrm>
              <a:off x="4087813" y="1682750"/>
              <a:ext cx="592138" cy="1454150"/>
            </a:xfrm>
            <a:custGeom>
              <a:avLst/>
              <a:gdLst>
                <a:gd name="T0" fmla="*/ 73 w 77"/>
                <a:gd name="T1" fmla="*/ 189 h 189"/>
                <a:gd name="T2" fmla="*/ 65 w 77"/>
                <a:gd name="T3" fmla="*/ 184 h 189"/>
                <a:gd name="T4" fmla="*/ 1 w 77"/>
                <a:gd name="T5" fmla="*/ 24 h 189"/>
                <a:gd name="T6" fmla="*/ 1 w 77"/>
                <a:gd name="T7" fmla="*/ 24 h 189"/>
                <a:gd name="T8" fmla="*/ 0 w 77"/>
                <a:gd name="T9" fmla="*/ 17 h 189"/>
                <a:gd name="T10" fmla="*/ 0 w 77"/>
                <a:gd name="T11" fmla="*/ 16 h 189"/>
                <a:gd name="T12" fmla="*/ 1 w 77"/>
                <a:gd name="T13" fmla="*/ 13 h 189"/>
                <a:gd name="T14" fmla="*/ 8 w 77"/>
                <a:gd name="T15" fmla="*/ 0 h 189"/>
                <a:gd name="T16" fmla="*/ 10 w 77"/>
                <a:gd name="T17" fmla="*/ 1 h 189"/>
                <a:gd name="T18" fmla="*/ 9 w 77"/>
                <a:gd name="T19" fmla="*/ 4 h 189"/>
                <a:gd name="T20" fmla="*/ 9 w 77"/>
                <a:gd name="T21" fmla="*/ 4 h 189"/>
                <a:gd name="T22" fmla="*/ 5 w 77"/>
                <a:gd name="T23" fmla="*/ 14 h 189"/>
                <a:gd name="T24" fmla="*/ 4 w 77"/>
                <a:gd name="T25" fmla="*/ 17 h 189"/>
                <a:gd name="T26" fmla="*/ 5 w 77"/>
                <a:gd name="T27" fmla="*/ 23 h 189"/>
                <a:gd name="T28" fmla="*/ 68 w 77"/>
                <a:gd name="T29" fmla="*/ 182 h 189"/>
                <a:gd name="T30" fmla="*/ 68 w 77"/>
                <a:gd name="T31" fmla="*/ 182 h 189"/>
                <a:gd name="T32" fmla="*/ 74 w 77"/>
                <a:gd name="T33" fmla="*/ 185 h 189"/>
                <a:gd name="T34" fmla="*/ 76 w 77"/>
                <a:gd name="T35" fmla="*/ 187 h 189"/>
                <a:gd name="T36" fmla="*/ 75 w 77"/>
                <a:gd name="T37" fmla="*/ 189 h 189"/>
                <a:gd name="T38" fmla="*/ 73 w 77"/>
                <a:gd name="T3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89">
                  <a:moveTo>
                    <a:pt x="73" y="189"/>
                  </a:moveTo>
                  <a:cubicBezTo>
                    <a:pt x="68" y="189"/>
                    <a:pt x="65" y="184"/>
                    <a:pt x="65" y="184"/>
                  </a:cubicBezTo>
                  <a:cubicBezTo>
                    <a:pt x="39" y="116"/>
                    <a:pt x="7" y="35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0" y="15"/>
                    <a:pt x="1" y="14"/>
                    <a:pt x="1" y="13"/>
                  </a:cubicBezTo>
                  <a:cubicBezTo>
                    <a:pt x="5" y="2"/>
                    <a:pt x="6" y="0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ubicBezTo>
                    <a:pt x="11" y="2"/>
                    <a:pt x="10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6"/>
                    <a:pt x="6" y="12"/>
                    <a:pt x="5" y="14"/>
                  </a:cubicBezTo>
                  <a:cubicBezTo>
                    <a:pt x="5" y="15"/>
                    <a:pt x="4" y="16"/>
                    <a:pt x="4" y="17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3" y="37"/>
                    <a:pt x="59" y="158"/>
                    <a:pt x="68" y="182"/>
                  </a:cubicBezTo>
                  <a:cubicBezTo>
                    <a:pt x="68" y="182"/>
                    <a:pt x="68" y="182"/>
                    <a:pt x="68" y="182"/>
                  </a:cubicBezTo>
                  <a:cubicBezTo>
                    <a:pt x="68" y="182"/>
                    <a:pt x="71" y="186"/>
                    <a:pt x="74" y="185"/>
                  </a:cubicBezTo>
                  <a:cubicBezTo>
                    <a:pt x="75" y="185"/>
                    <a:pt x="76" y="186"/>
                    <a:pt x="76" y="187"/>
                  </a:cubicBezTo>
                  <a:cubicBezTo>
                    <a:pt x="77" y="188"/>
                    <a:pt x="76" y="189"/>
                    <a:pt x="75" y="189"/>
                  </a:cubicBezTo>
                  <a:cubicBezTo>
                    <a:pt x="74" y="189"/>
                    <a:pt x="74" y="189"/>
                    <a:pt x="73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A5B16733-5021-9DB7-EB66-13574760A344}"/>
                </a:ext>
              </a:extLst>
            </p:cNvPr>
            <p:cNvSpPr/>
            <p:nvPr/>
          </p:nvSpPr>
          <p:spPr bwMode="auto">
            <a:xfrm>
              <a:off x="5070475" y="2382838"/>
              <a:ext cx="1284288" cy="754063"/>
            </a:xfrm>
            <a:custGeom>
              <a:avLst/>
              <a:gdLst>
                <a:gd name="T0" fmla="*/ 2 w 167"/>
                <a:gd name="T1" fmla="*/ 98 h 98"/>
                <a:gd name="T2" fmla="*/ 0 w 167"/>
                <a:gd name="T3" fmla="*/ 97 h 98"/>
                <a:gd name="T4" fmla="*/ 1 w 167"/>
                <a:gd name="T5" fmla="*/ 95 h 98"/>
                <a:gd name="T6" fmla="*/ 164 w 167"/>
                <a:gd name="T7" fmla="*/ 0 h 98"/>
                <a:gd name="T8" fmla="*/ 167 w 167"/>
                <a:gd name="T9" fmla="*/ 1 h 98"/>
                <a:gd name="T10" fmla="*/ 166 w 167"/>
                <a:gd name="T11" fmla="*/ 4 h 98"/>
                <a:gd name="T12" fmla="*/ 3 w 167"/>
                <a:gd name="T13" fmla="*/ 98 h 98"/>
                <a:gd name="T14" fmla="*/ 2 w 167"/>
                <a:gd name="T1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98">
                  <a:moveTo>
                    <a:pt x="2" y="98"/>
                  </a:moveTo>
                  <a:cubicBezTo>
                    <a:pt x="1" y="98"/>
                    <a:pt x="1" y="98"/>
                    <a:pt x="0" y="97"/>
                  </a:cubicBezTo>
                  <a:cubicBezTo>
                    <a:pt x="0" y="97"/>
                    <a:pt x="0" y="95"/>
                    <a:pt x="1" y="95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5" y="0"/>
                    <a:pt x="166" y="0"/>
                    <a:pt x="167" y="1"/>
                  </a:cubicBezTo>
                  <a:cubicBezTo>
                    <a:pt x="167" y="2"/>
                    <a:pt x="167" y="3"/>
                    <a:pt x="166" y="4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2" y="98"/>
                    <a:pt x="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CE1B3F0C-3576-9226-5450-05804FBFC189}"/>
                </a:ext>
              </a:extLst>
            </p:cNvPr>
            <p:cNvSpPr/>
            <p:nvPr/>
          </p:nvSpPr>
          <p:spPr bwMode="auto">
            <a:xfrm>
              <a:off x="5240338" y="2413000"/>
              <a:ext cx="1290638" cy="769938"/>
            </a:xfrm>
            <a:custGeom>
              <a:avLst/>
              <a:gdLst>
                <a:gd name="T0" fmla="*/ 2 w 168"/>
                <a:gd name="T1" fmla="*/ 100 h 100"/>
                <a:gd name="T2" fmla="*/ 0 w 168"/>
                <a:gd name="T3" fmla="*/ 99 h 100"/>
                <a:gd name="T4" fmla="*/ 1 w 168"/>
                <a:gd name="T5" fmla="*/ 97 h 100"/>
                <a:gd name="T6" fmla="*/ 165 w 168"/>
                <a:gd name="T7" fmla="*/ 1 h 100"/>
                <a:gd name="T8" fmla="*/ 168 w 168"/>
                <a:gd name="T9" fmla="*/ 1 h 100"/>
                <a:gd name="T10" fmla="*/ 167 w 168"/>
                <a:gd name="T11" fmla="*/ 4 h 100"/>
                <a:gd name="T12" fmla="*/ 3 w 168"/>
                <a:gd name="T13" fmla="*/ 100 h 100"/>
                <a:gd name="T14" fmla="*/ 2 w 168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100">
                  <a:moveTo>
                    <a:pt x="2" y="100"/>
                  </a:moveTo>
                  <a:cubicBezTo>
                    <a:pt x="1" y="100"/>
                    <a:pt x="1" y="100"/>
                    <a:pt x="0" y="99"/>
                  </a:cubicBezTo>
                  <a:cubicBezTo>
                    <a:pt x="0" y="98"/>
                    <a:pt x="0" y="97"/>
                    <a:pt x="1" y="97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0"/>
                    <a:pt x="167" y="0"/>
                    <a:pt x="168" y="1"/>
                  </a:cubicBezTo>
                  <a:cubicBezTo>
                    <a:pt x="168" y="2"/>
                    <a:pt x="168" y="4"/>
                    <a:pt x="167" y="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2" y="100"/>
                    <a:pt x="2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63275518-3F01-6B4E-6663-6A0716879234}"/>
                </a:ext>
              </a:extLst>
            </p:cNvPr>
            <p:cNvSpPr/>
            <p:nvPr/>
          </p:nvSpPr>
          <p:spPr bwMode="auto">
            <a:xfrm>
              <a:off x="5408613" y="2452688"/>
              <a:ext cx="1276350" cy="784225"/>
            </a:xfrm>
            <a:custGeom>
              <a:avLst/>
              <a:gdLst>
                <a:gd name="T0" fmla="*/ 2 w 166"/>
                <a:gd name="T1" fmla="*/ 102 h 102"/>
                <a:gd name="T2" fmla="*/ 1 w 166"/>
                <a:gd name="T3" fmla="*/ 101 h 102"/>
                <a:gd name="T4" fmla="*/ 1 w 166"/>
                <a:gd name="T5" fmla="*/ 99 h 102"/>
                <a:gd name="T6" fmla="*/ 162 w 166"/>
                <a:gd name="T7" fmla="*/ 0 h 102"/>
                <a:gd name="T8" fmla="*/ 165 w 166"/>
                <a:gd name="T9" fmla="*/ 1 h 102"/>
                <a:gd name="T10" fmla="*/ 164 w 166"/>
                <a:gd name="T11" fmla="*/ 4 h 102"/>
                <a:gd name="T12" fmla="*/ 3 w 166"/>
                <a:gd name="T13" fmla="*/ 102 h 102"/>
                <a:gd name="T14" fmla="*/ 2 w 166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102">
                  <a:moveTo>
                    <a:pt x="2" y="102"/>
                  </a:moveTo>
                  <a:cubicBezTo>
                    <a:pt x="2" y="102"/>
                    <a:pt x="1" y="102"/>
                    <a:pt x="1" y="101"/>
                  </a:cubicBezTo>
                  <a:cubicBezTo>
                    <a:pt x="0" y="100"/>
                    <a:pt x="0" y="99"/>
                    <a:pt x="1" y="99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5" y="0"/>
                    <a:pt x="165" y="1"/>
                  </a:cubicBezTo>
                  <a:cubicBezTo>
                    <a:pt x="166" y="2"/>
                    <a:pt x="165" y="3"/>
                    <a:pt x="164" y="4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3" y="102"/>
                    <a:pt x="3" y="102"/>
                    <a:pt x="2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182408B5-AC22-4B53-C4AA-9F93AFBB135F}"/>
                </a:ext>
              </a:extLst>
            </p:cNvPr>
            <p:cNvSpPr/>
            <p:nvPr/>
          </p:nvSpPr>
          <p:spPr bwMode="auto">
            <a:xfrm>
              <a:off x="5694363" y="3028950"/>
              <a:ext cx="206375" cy="85725"/>
            </a:xfrm>
            <a:custGeom>
              <a:avLst/>
              <a:gdLst>
                <a:gd name="T0" fmla="*/ 24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0 w 27"/>
                <a:gd name="T7" fmla="*/ 1 h 11"/>
                <a:gd name="T8" fmla="*/ 3 w 27"/>
                <a:gd name="T9" fmla="*/ 0 h 11"/>
                <a:gd name="T10" fmla="*/ 25 w 27"/>
                <a:gd name="T11" fmla="*/ 7 h 11"/>
                <a:gd name="T12" fmla="*/ 26 w 27"/>
                <a:gd name="T13" fmla="*/ 10 h 11"/>
                <a:gd name="T14" fmla="*/ 24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8" name="Freeform 33">
              <a:extLst>
                <a:ext uri="{FF2B5EF4-FFF2-40B4-BE49-F238E27FC236}">
                  <a16:creationId xmlns:a16="http://schemas.microsoft.com/office/drawing/2014/main" id="{C8C4BBFD-144F-15E4-B862-C3FCD0CE883D}"/>
                </a:ext>
              </a:extLst>
            </p:cNvPr>
            <p:cNvSpPr/>
            <p:nvPr/>
          </p:nvSpPr>
          <p:spPr bwMode="auto">
            <a:xfrm>
              <a:off x="6300788" y="2660650"/>
              <a:ext cx="200025" cy="84138"/>
            </a:xfrm>
            <a:custGeom>
              <a:avLst/>
              <a:gdLst>
                <a:gd name="T0" fmla="*/ 24 w 26"/>
                <a:gd name="T1" fmla="*/ 11 h 11"/>
                <a:gd name="T2" fmla="*/ 23 w 26"/>
                <a:gd name="T3" fmla="*/ 11 h 11"/>
                <a:gd name="T4" fmla="*/ 1 w 26"/>
                <a:gd name="T5" fmla="*/ 4 h 11"/>
                <a:gd name="T6" fmla="*/ 0 w 26"/>
                <a:gd name="T7" fmla="*/ 1 h 11"/>
                <a:gd name="T8" fmla="*/ 3 w 26"/>
                <a:gd name="T9" fmla="*/ 0 h 11"/>
                <a:gd name="T10" fmla="*/ 25 w 26"/>
                <a:gd name="T11" fmla="*/ 7 h 11"/>
                <a:gd name="T12" fmla="*/ 26 w 26"/>
                <a:gd name="T13" fmla="*/ 10 h 11"/>
                <a:gd name="T14" fmla="*/ 24 w 26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">
                  <a:moveTo>
                    <a:pt x="24" y="11"/>
                  </a:moveTo>
                  <a:cubicBezTo>
                    <a:pt x="24" y="11"/>
                    <a:pt x="24" y="11"/>
                    <a:pt x="23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9"/>
                    <a:pt x="26" y="10"/>
                  </a:cubicBezTo>
                  <a:cubicBezTo>
                    <a:pt x="26" y="10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9" name="Freeform 34">
              <a:extLst>
                <a:ext uri="{FF2B5EF4-FFF2-40B4-BE49-F238E27FC236}">
                  <a16:creationId xmlns:a16="http://schemas.microsoft.com/office/drawing/2014/main" id="{B9E153DA-884C-44C5-E1F8-5E0E4F079DF5}"/>
                </a:ext>
              </a:extLst>
            </p:cNvPr>
            <p:cNvSpPr/>
            <p:nvPr/>
          </p:nvSpPr>
          <p:spPr bwMode="auto">
            <a:xfrm>
              <a:off x="6477000" y="2552700"/>
              <a:ext cx="207963" cy="92075"/>
            </a:xfrm>
            <a:custGeom>
              <a:avLst/>
              <a:gdLst>
                <a:gd name="T0" fmla="*/ 25 w 27"/>
                <a:gd name="T1" fmla="*/ 12 h 12"/>
                <a:gd name="T2" fmla="*/ 24 w 27"/>
                <a:gd name="T3" fmla="*/ 12 h 12"/>
                <a:gd name="T4" fmla="*/ 2 w 27"/>
                <a:gd name="T5" fmla="*/ 5 h 12"/>
                <a:gd name="T6" fmla="*/ 1 w 27"/>
                <a:gd name="T7" fmla="*/ 2 h 12"/>
                <a:gd name="T8" fmla="*/ 3 w 27"/>
                <a:gd name="T9" fmla="*/ 1 h 12"/>
                <a:gd name="T10" fmla="*/ 26 w 27"/>
                <a:gd name="T11" fmla="*/ 8 h 12"/>
                <a:gd name="T12" fmla="*/ 27 w 27"/>
                <a:gd name="T13" fmla="*/ 10 h 12"/>
                <a:gd name="T14" fmla="*/ 25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5" y="12"/>
                  </a:moveTo>
                  <a:cubicBezTo>
                    <a:pt x="25" y="12"/>
                    <a:pt x="24" y="12"/>
                    <a:pt x="24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8"/>
                    <a:pt x="27" y="9"/>
                    <a:pt x="27" y="10"/>
                  </a:cubicBezTo>
                  <a:cubicBezTo>
                    <a:pt x="27" y="11"/>
                    <a:pt x="26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0" name="Freeform 35">
              <a:extLst>
                <a:ext uri="{FF2B5EF4-FFF2-40B4-BE49-F238E27FC236}">
                  <a16:creationId xmlns:a16="http://schemas.microsoft.com/office/drawing/2014/main" id="{79B08B1C-4540-012D-8942-41865A303AF1}"/>
                </a:ext>
              </a:extLst>
            </p:cNvPr>
            <p:cNvSpPr/>
            <p:nvPr/>
          </p:nvSpPr>
          <p:spPr bwMode="auto">
            <a:xfrm>
              <a:off x="5562600" y="3114675"/>
              <a:ext cx="207963" cy="92075"/>
            </a:xfrm>
            <a:custGeom>
              <a:avLst/>
              <a:gdLst>
                <a:gd name="T0" fmla="*/ 25 w 27"/>
                <a:gd name="T1" fmla="*/ 12 h 12"/>
                <a:gd name="T2" fmla="*/ 24 w 27"/>
                <a:gd name="T3" fmla="*/ 12 h 12"/>
                <a:gd name="T4" fmla="*/ 2 w 27"/>
                <a:gd name="T5" fmla="*/ 4 h 12"/>
                <a:gd name="T6" fmla="*/ 1 w 27"/>
                <a:gd name="T7" fmla="*/ 2 h 12"/>
                <a:gd name="T8" fmla="*/ 3 w 27"/>
                <a:gd name="T9" fmla="*/ 1 h 12"/>
                <a:gd name="T10" fmla="*/ 25 w 27"/>
                <a:gd name="T11" fmla="*/ 8 h 12"/>
                <a:gd name="T12" fmla="*/ 27 w 27"/>
                <a:gd name="T13" fmla="*/ 10 h 12"/>
                <a:gd name="T14" fmla="*/ 25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5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7" y="10"/>
                  </a:cubicBezTo>
                  <a:cubicBezTo>
                    <a:pt x="26" y="11"/>
                    <a:pt x="25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1" name="Freeform 36">
              <a:extLst>
                <a:ext uri="{FF2B5EF4-FFF2-40B4-BE49-F238E27FC236}">
                  <a16:creationId xmlns:a16="http://schemas.microsoft.com/office/drawing/2014/main" id="{8ABE3832-042E-BC4D-0D50-6C2500939941}"/>
                </a:ext>
              </a:extLst>
            </p:cNvPr>
            <p:cNvSpPr/>
            <p:nvPr/>
          </p:nvSpPr>
          <p:spPr bwMode="auto">
            <a:xfrm>
              <a:off x="5486400" y="2990850"/>
              <a:ext cx="200025" cy="92075"/>
            </a:xfrm>
            <a:custGeom>
              <a:avLst/>
              <a:gdLst>
                <a:gd name="T0" fmla="*/ 24 w 26"/>
                <a:gd name="T1" fmla="*/ 12 h 12"/>
                <a:gd name="T2" fmla="*/ 23 w 26"/>
                <a:gd name="T3" fmla="*/ 12 h 12"/>
                <a:gd name="T4" fmla="*/ 1 w 26"/>
                <a:gd name="T5" fmla="*/ 4 h 12"/>
                <a:gd name="T6" fmla="*/ 0 w 26"/>
                <a:gd name="T7" fmla="*/ 2 h 12"/>
                <a:gd name="T8" fmla="*/ 3 w 26"/>
                <a:gd name="T9" fmla="*/ 1 h 12"/>
                <a:gd name="T10" fmla="*/ 25 w 26"/>
                <a:gd name="T11" fmla="*/ 8 h 12"/>
                <a:gd name="T12" fmla="*/ 26 w 26"/>
                <a:gd name="T13" fmla="*/ 10 h 12"/>
                <a:gd name="T14" fmla="*/ 24 w 2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2">
                  <a:moveTo>
                    <a:pt x="24" y="12"/>
                  </a:moveTo>
                  <a:cubicBezTo>
                    <a:pt x="24" y="12"/>
                    <a:pt x="24" y="12"/>
                    <a:pt x="23" y="1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2" name="Freeform 37">
              <a:extLst>
                <a:ext uri="{FF2B5EF4-FFF2-40B4-BE49-F238E27FC236}">
                  <a16:creationId xmlns:a16="http://schemas.microsoft.com/office/drawing/2014/main" id="{6697A35D-DA74-B854-75E2-F91C2644FE23}"/>
                </a:ext>
              </a:extLst>
            </p:cNvPr>
            <p:cNvSpPr/>
            <p:nvPr/>
          </p:nvSpPr>
          <p:spPr bwMode="auto">
            <a:xfrm>
              <a:off x="5232400" y="3006725"/>
              <a:ext cx="200025" cy="92075"/>
            </a:xfrm>
            <a:custGeom>
              <a:avLst/>
              <a:gdLst>
                <a:gd name="T0" fmla="*/ 24 w 26"/>
                <a:gd name="T1" fmla="*/ 12 h 12"/>
                <a:gd name="T2" fmla="*/ 24 w 26"/>
                <a:gd name="T3" fmla="*/ 12 h 12"/>
                <a:gd name="T4" fmla="*/ 1 w 26"/>
                <a:gd name="T5" fmla="*/ 4 h 12"/>
                <a:gd name="T6" fmla="*/ 0 w 26"/>
                <a:gd name="T7" fmla="*/ 2 h 12"/>
                <a:gd name="T8" fmla="*/ 3 w 26"/>
                <a:gd name="T9" fmla="*/ 0 h 12"/>
                <a:gd name="T10" fmla="*/ 25 w 26"/>
                <a:gd name="T11" fmla="*/ 8 h 12"/>
                <a:gd name="T12" fmla="*/ 26 w 26"/>
                <a:gd name="T13" fmla="*/ 10 h 12"/>
                <a:gd name="T14" fmla="*/ 24 w 2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3" name="Freeform 38">
              <a:extLst>
                <a:ext uri="{FF2B5EF4-FFF2-40B4-BE49-F238E27FC236}">
                  <a16:creationId xmlns:a16="http://schemas.microsoft.com/office/drawing/2014/main" id="{637D4251-5033-A7EC-F433-8B7C11CEA379}"/>
                </a:ext>
              </a:extLst>
            </p:cNvPr>
            <p:cNvSpPr/>
            <p:nvPr/>
          </p:nvSpPr>
          <p:spPr bwMode="auto">
            <a:xfrm>
              <a:off x="5048250" y="2974975"/>
              <a:ext cx="207963" cy="93663"/>
            </a:xfrm>
            <a:custGeom>
              <a:avLst/>
              <a:gdLst>
                <a:gd name="T0" fmla="*/ 25 w 27"/>
                <a:gd name="T1" fmla="*/ 12 h 12"/>
                <a:gd name="T2" fmla="*/ 24 w 27"/>
                <a:gd name="T3" fmla="*/ 11 h 12"/>
                <a:gd name="T4" fmla="*/ 2 w 27"/>
                <a:gd name="T5" fmla="*/ 4 h 12"/>
                <a:gd name="T6" fmla="*/ 1 w 27"/>
                <a:gd name="T7" fmla="*/ 2 h 12"/>
                <a:gd name="T8" fmla="*/ 3 w 27"/>
                <a:gd name="T9" fmla="*/ 0 h 12"/>
                <a:gd name="T10" fmla="*/ 25 w 27"/>
                <a:gd name="T11" fmla="*/ 8 h 12"/>
                <a:gd name="T12" fmla="*/ 27 w 27"/>
                <a:gd name="T13" fmla="*/ 10 h 12"/>
                <a:gd name="T14" fmla="*/ 25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5" y="12"/>
                  </a:moveTo>
                  <a:cubicBezTo>
                    <a:pt x="25" y="12"/>
                    <a:pt x="24" y="12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7" y="10"/>
                  </a:cubicBezTo>
                  <a:cubicBezTo>
                    <a:pt x="26" y="11"/>
                    <a:pt x="26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4" name="Freeform 39">
              <a:extLst>
                <a:ext uri="{FF2B5EF4-FFF2-40B4-BE49-F238E27FC236}">
                  <a16:creationId xmlns:a16="http://schemas.microsoft.com/office/drawing/2014/main" id="{E63C3CBA-804C-A9C2-93D7-28F13372F7BF}"/>
                </a:ext>
              </a:extLst>
            </p:cNvPr>
            <p:cNvSpPr/>
            <p:nvPr/>
          </p:nvSpPr>
          <p:spPr bwMode="auto">
            <a:xfrm>
              <a:off x="5202238" y="2890838"/>
              <a:ext cx="200025" cy="84138"/>
            </a:xfrm>
            <a:custGeom>
              <a:avLst/>
              <a:gdLst>
                <a:gd name="T0" fmla="*/ 24 w 26"/>
                <a:gd name="T1" fmla="*/ 11 h 11"/>
                <a:gd name="T2" fmla="*/ 24 w 26"/>
                <a:gd name="T3" fmla="*/ 11 h 11"/>
                <a:gd name="T4" fmla="*/ 1 w 26"/>
                <a:gd name="T5" fmla="*/ 4 h 11"/>
                <a:gd name="T6" fmla="*/ 0 w 26"/>
                <a:gd name="T7" fmla="*/ 2 h 11"/>
                <a:gd name="T8" fmla="*/ 3 w 26"/>
                <a:gd name="T9" fmla="*/ 0 h 11"/>
                <a:gd name="T10" fmla="*/ 25 w 26"/>
                <a:gd name="T11" fmla="*/ 8 h 11"/>
                <a:gd name="T12" fmla="*/ 26 w 26"/>
                <a:gd name="T13" fmla="*/ 10 h 11"/>
                <a:gd name="T14" fmla="*/ 24 w 26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"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5" name="Freeform 40">
              <a:extLst>
                <a:ext uri="{FF2B5EF4-FFF2-40B4-BE49-F238E27FC236}">
                  <a16:creationId xmlns:a16="http://schemas.microsoft.com/office/drawing/2014/main" id="{EE13969E-4684-0ECA-E878-AA6FB6848CC0}"/>
                </a:ext>
              </a:extLst>
            </p:cNvPr>
            <p:cNvSpPr/>
            <p:nvPr/>
          </p:nvSpPr>
          <p:spPr bwMode="auto">
            <a:xfrm>
              <a:off x="5394325" y="2914650"/>
              <a:ext cx="200025" cy="84138"/>
            </a:xfrm>
            <a:custGeom>
              <a:avLst/>
              <a:gdLst>
                <a:gd name="T0" fmla="*/ 24 w 26"/>
                <a:gd name="T1" fmla="*/ 11 h 11"/>
                <a:gd name="T2" fmla="*/ 23 w 26"/>
                <a:gd name="T3" fmla="*/ 11 h 11"/>
                <a:gd name="T4" fmla="*/ 1 w 26"/>
                <a:gd name="T5" fmla="*/ 4 h 11"/>
                <a:gd name="T6" fmla="*/ 0 w 26"/>
                <a:gd name="T7" fmla="*/ 1 h 11"/>
                <a:gd name="T8" fmla="*/ 2 w 26"/>
                <a:gd name="T9" fmla="*/ 0 h 11"/>
                <a:gd name="T10" fmla="*/ 25 w 26"/>
                <a:gd name="T11" fmla="*/ 7 h 11"/>
                <a:gd name="T12" fmla="*/ 26 w 26"/>
                <a:gd name="T13" fmla="*/ 10 h 11"/>
                <a:gd name="T14" fmla="*/ 24 w 26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">
                  <a:moveTo>
                    <a:pt x="24" y="11"/>
                  </a:moveTo>
                  <a:cubicBezTo>
                    <a:pt x="24" y="11"/>
                    <a:pt x="24" y="11"/>
                    <a:pt x="23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9"/>
                    <a:pt x="26" y="10"/>
                  </a:cubicBezTo>
                  <a:cubicBezTo>
                    <a:pt x="26" y="10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6" name="Freeform 41">
              <a:extLst>
                <a:ext uri="{FF2B5EF4-FFF2-40B4-BE49-F238E27FC236}">
                  <a16:creationId xmlns:a16="http://schemas.microsoft.com/office/drawing/2014/main" id="{69BEE473-E649-39A0-9376-3D1260C70837}"/>
                </a:ext>
              </a:extLst>
            </p:cNvPr>
            <p:cNvSpPr/>
            <p:nvPr/>
          </p:nvSpPr>
          <p:spPr bwMode="auto">
            <a:xfrm>
              <a:off x="5570538" y="2798763"/>
              <a:ext cx="207963" cy="84138"/>
            </a:xfrm>
            <a:custGeom>
              <a:avLst/>
              <a:gdLst>
                <a:gd name="T0" fmla="*/ 24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0 w 27"/>
                <a:gd name="T7" fmla="*/ 1 h 11"/>
                <a:gd name="T8" fmla="*/ 3 w 27"/>
                <a:gd name="T9" fmla="*/ 0 h 11"/>
                <a:gd name="T10" fmla="*/ 25 w 27"/>
                <a:gd name="T11" fmla="*/ 7 h 11"/>
                <a:gd name="T12" fmla="*/ 26 w 27"/>
                <a:gd name="T13" fmla="*/ 10 h 11"/>
                <a:gd name="T14" fmla="*/ 24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7" name="Freeform 42">
              <a:extLst>
                <a:ext uri="{FF2B5EF4-FFF2-40B4-BE49-F238E27FC236}">
                  <a16:creationId xmlns:a16="http://schemas.microsoft.com/office/drawing/2014/main" id="{65091EFA-93B7-708E-49A6-AC4089FBEC0C}"/>
                </a:ext>
              </a:extLst>
            </p:cNvPr>
            <p:cNvSpPr/>
            <p:nvPr/>
          </p:nvSpPr>
          <p:spPr bwMode="auto">
            <a:xfrm>
              <a:off x="5740400" y="2706688"/>
              <a:ext cx="206375" cy="84138"/>
            </a:xfrm>
            <a:custGeom>
              <a:avLst/>
              <a:gdLst>
                <a:gd name="T0" fmla="*/ 25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1 w 27"/>
                <a:gd name="T7" fmla="*/ 1 h 11"/>
                <a:gd name="T8" fmla="*/ 3 w 27"/>
                <a:gd name="T9" fmla="*/ 0 h 11"/>
                <a:gd name="T10" fmla="*/ 25 w 27"/>
                <a:gd name="T11" fmla="*/ 7 h 11"/>
                <a:gd name="T12" fmla="*/ 27 w 27"/>
                <a:gd name="T13" fmla="*/ 10 h 11"/>
                <a:gd name="T14" fmla="*/ 25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5" y="11"/>
                  </a:moveTo>
                  <a:cubicBezTo>
                    <a:pt x="25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7" y="9"/>
                    <a:pt x="27" y="10"/>
                  </a:cubicBezTo>
                  <a:cubicBezTo>
                    <a:pt x="26" y="11"/>
                    <a:pt x="26" y="11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8" name="Freeform 43">
              <a:extLst>
                <a:ext uri="{FF2B5EF4-FFF2-40B4-BE49-F238E27FC236}">
                  <a16:creationId xmlns:a16="http://schemas.microsoft.com/office/drawing/2014/main" id="{CA4DB24F-6688-2615-DBAB-86938FD2C284}"/>
                </a:ext>
              </a:extLst>
            </p:cNvPr>
            <p:cNvSpPr/>
            <p:nvPr/>
          </p:nvSpPr>
          <p:spPr bwMode="auto">
            <a:xfrm>
              <a:off x="5892800" y="2613025"/>
              <a:ext cx="207963" cy="85725"/>
            </a:xfrm>
            <a:custGeom>
              <a:avLst/>
              <a:gdLst>
                <a:gd name="T0" fmla="*/ 25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1 w 27"/>
                <a:gd name="T7" fmla="*/ 1 h 11"/>
                <a:gd name="T8" fmla="*/ 3 w 27"/>
                <a:gd name="T9" fmla="*/ 0 h 11"/>
                <a:gd name="T10" fmla="*/ 25 w 27"/>
                <a:gd name="T11" fmla="*/ 7 h 11"/>
                <a:gd name="T12" fmla="*/ 27 w 27"/>
                <a:gd name="T13" fmla="*/ 10 h 11"/>
                <a:gd name="T14" fmla="*/ 25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5" y="11"/>
                  </a:moveTo>
                  <a:cubicBezTo>
                    <a:pt x="25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8"/>
                    <a:pt x="27" y="9"/>
                    <a:pt x="27" y="10"/>
                  </a:cubicBezTo>
                  <a:cubicBezTo>
                    <a:pt x="26" y="11"/>
                    <a:pt x="26" y="11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9" name="Freeform 44">
              <a:extLst>
                <a:ext uri="{FF2B5EF4-FFF2-40B4-BE49-F238E27FC236}">
                  <a16:creationId xmlns:a16="http://schemas.microsoft.com/office/drawing/2014/main" id="{2FC1EA6B-2F12-78B0-DA4E-BA4BBA23DB36}"/>
                </a:ext>
              </a:extLst>
            </p:cNvPr>
            <p:cNvSpPr/>
            <p:nvPr/>
          </p:nvSpPr>
          <p:spPr bwMode="auto">
            <a:xfrm>
              <a:off x="6046788" y="2528888"/>
              <a:ext cx="200025" cy="84138"/>
            </a:xfrm>
            <a:custGeom>
              <a:avLst/>
              <a:gdLst>
                <a:gd name="T0" fmla="*/ 24 w 26"/>
                <a:gd name="T1" fmla="*/ 11 h 11"/>
                <a:gd name="T2" fmla="*/ 24 w 26"/>
                <a:gd name="T3" fmla="*/ 11 h 11"/>
                <a:gd name="T4" fmla="*/ 1 w 26"/>
                <a:gd name="T5" fmla="*/ 4 h 11"/>
                <a:gd name="T6" fmla="*/ 0 w 26"/>
                <a:gd name="T7" fmla="*/ 1 h 11"/>
                <a:gd name="T8" fmla="*/ 3 w 26"/>
                <a:gd name="T9" fmla="*/ 0 h 11"/>
                <a:gd name="T10" fmla="*/ 25 w 26"/>
                <a:gd name="T11" fmla="*/ 7 h 11"/>
                <a:gd name="T12" fmla="*/ 26 w 26"/>
                <a:gd name="T13" fmla="*/ 10 h 11"/>
                <a:gd name="T14" fmla="*/ 24 w 26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"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0" name="Freeform 45">
              <a:extLst>
                <a:ext uri="{FF2B5EF4-FFF2-40B4-BE49-F238E27FC236}">
                  <a16:creationId xmlns:a16="http://schemas.microsoft.com/office/drawing/2014/main" id="{F8DD333C-B03E-0578-C60D-46FC19C287AD}"/>
                </a:ext>
              </a:extLst>
            </p:cNvPr>
            <p:cNvSpPr/>
            <p:nvPr/>
          </p:nvSpPr>
          <p:spPr bwMode="auto">
            <a:xfrm>
              <a:off x="6176963" y="2444750"/>
              <a:ext cx="207963" cy="92075"/>
            </a:xfrm>
            <a:custGeom>
              <a:avLst/>
              <a:gdLst>
                <a:gd name="T0" fmla="*/ 24 w 27"/>
                <a:gd name="T1" fmla="*/ 12 h 12"/>
                <a:gd name="T2" fmla="*/ 24 w 27"/>
                <a:gd name="T3" fmla="*/ 12 h 12"/>
                <a:gd name="T4" fmla="*/ 1 w 27"/>
                <a:gd name="T5" fmla="*/ 5 h 12"/>
                <a:gd name="T6" fmla="*/ 0 w 27"/>
                <a:gd name="T7" fmla="*/ 2 h 12"/>
                <a:gd name="T8" fmla="*/ 3 w 27"/>
                <a:gd name="T9" fmla="*/ 1 h 12"/>
                <a:gd name="T10" fmla="*/ 25 w 27"/>
                <a:gd name="T11" fmla="*/ 8 h 12"/>
                <a:gd name="T12" fmla="*/ 26 w 27"/>
                <a:gd name="T13" fmla="*/ 10 h 12"/>
                <a:gd name="T14" fmla="*/ 24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1" name="Freeform 46">
              <a:extLst>
                <a:ext uri="{FF2B5EF4-FFF2-40B4-BE49-F238E27FC236}">
                  <a16:creationId xmlns:a16="http://schemas.microsoft.com/office/drawing/2014/main" id="{CEE52751-F3A9-ED37-0AB0-8C5646CF0FA9}"/>
                </a:ext>
              </a:extLst>
            </p:cNvPr>
            <p:cNvSpPr/>
            <p:nvPr/>
          </p:nvSpPr>
          <p:spPr bwMode="auto">
            <a:xfrm>
              <a:off x="6230938" y="2552700"/>
              <a:ext cx="207963" cy="92075"/>
            </a:xfrm>
            <a:custGeom>
              <a:avLst/>
              <a:gdLst>
                <a:gd name="T0" fmla="*/ 25 w 27"/>
                <a:gd name="T1" fmla="*/ 12 h 12"/>
                <a:gd name="T2" fmla="*/ 24 w 27"/>
                <a:gd name="T3" fmla="*/ 12 h 12"/>
                <a:gd name="T4" fmla="*/ 2 w 27"/>
                <a:gd name="T5" fmla="*/ 5 h 12"/>
                <a:gd name="T6" fmla="*/ 1 w 27"/>
                <a:gd name="T7" fmla="*/ 2 h 12"/>
                <a:gd name="T8" fmla="*/ 3 w 27"/>
                <a:gd name="T9" fmla="*/ 1 h 12"/>
                <a:gd name="T10" fmla="*/ 25 w 27"/>
                <a:gd name="T11" fmla="*/ 8 h 12"/>
                <a:gd name="T12" fmla="*/ 27 w 27"/>
                <a:gd name="T13" fmla="*/ 11 h 12"/>
                <a:gd name="T14" fmla="*/ 25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5" y="12"/>
                  </a:moveTo>
                  <a:cubicBezTo>
                    <a:pt x="25" y="12"/>
                    <a:pt x="24" y="12"/>
                    <a:pt x="24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8"/>
                    <a:pt x="27" y="9"/>
                    <a:pt x="27" y="11"/>
                  </a:cubicBezTo>
                  <a:cubicBezTo>
                    <a:pt x="26" y="11"/>
                    <a:pt x="26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2" name="Freeform 47">
              <a:extLst>
                <a:ext uri="{FF2B5EF4-FFF2-40B4-BE49-F238E27FC236}">
                  <a16:creationId xmlns:a16="http://schemas.microsoft.com/office/drawing/2014/main" id="{5800D684-5839-18AF-195B-7DE7BE7E6256}"/>
                </a:ext>
              </a:extLst>
            </p:cNvPr>
            <p:cNvSpPr/>
            <p:nvPr/>
          </p:nvSpPr>
          <p:spPr bwMode="auto">
            <a:xfrm>
              <a:off x="6100763" y="2636838"/>
              <a:ext cx="207963" cy="92075"/>
            </a:xfrm>
            <a:custGeom>
              <a:avLst/>
              <a:gdLst>
                <a:gd name="T0" fmla="*/ 24 w 27"/>
                <a:gd name="T1" fmla="*/ 12 h 12"/>
                <a:gd name="T2" fmla="*/ 24 w 27"/>
                <a:gd name="T3" fmla="*/ 12 h 12"/>
                <a:gd name="T4" fmla="*/ 2 w 27"/>
                <a:gd name="T5" fmla="*/ 4 h 12"/>
                <a:gd name="T6" fmla="*/ 0 w 27"/>
                <a:gd name="T7" fmla="*/ 2 h 12"/>
                <a:gd name="T8" fmla="*/ 3 w 27"/>
                <a:gd name="T9" fmla="*/ 0 h 12"/>
                <a:gd name="T10" fmla="*/ 25 w 27"/>
                <a:gd name="T11" fmla="*/ 8 h 12"/>
                <a:gd name="T12" fmla="*/ 26 w 27"/>
                <a:gd name="T13" fmla="*/ 10 h 12"/>
                <a:gd name="T14" fmla="*/ 24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3" name="Freeform 48">
              <a:extLst>
                <a:ext uri="{FF2B5EF4-FFF2-40B4-BE49-F238E27FC236}">
                  <a16:creationId xmlns:a16="http://schemas.microsoft.com/office/drawing/2014/main" id="{CEBED1BC-8D54-E9B6-4553-7252327EA678}"/>
                </a:ext>
              </a:extLst>
            </p:cNvPr>
            <p:cNvSpPr/>
            <p:nvPr/>
          </p:nvSpPr>
          <p:spPr bwMode="auto">
            <a:xfrm>
              <a:off x="5954713" y="2728913"/>
              <a:ext cx="207963" cy="85725"/>
            </a:xfrm>
            <a:custGeom>
              <a:avLst/>
              <a:gdLst>
                <a:gd name="T0" fmla="*/ 25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1 w 27"/>
                <a:gd name="T7" fmla="*/ 2 h 11"/>
                <a:gd name="T8" fmla="*/ 3 w 27"/>
                <a:gd name="T9" fmla="*/ 0 h 11"/>
                <a:gd name="T10" fmla="*/ 25 w 27"/>
                <a:gd name="T11" fmla="*/ 8 h 11"/>
                <a:gd name="T12" fmla="*/ 27 w 27"/>
                <a:gd name="T13" fmla="*/ 10 h 11"/>
                <a:gd name="T14" fmla="*/ 25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5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7" y="10"/>
                  </a:cubicBezTo>
                  <a:cubicBezTo>
                    <a:pt x="26" y="11"/>
                    <a:pt x="25" y="11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4" name="Freeform 49">
              <a:extLst>
                <a:ext uri="{FF2B5EF4-FFF2-40B4-BE49-F238E27FC236}">
                  <a16:creationId xmlns:a16="http://schemas.microsoft.com/office/drawing/2014/main" id="{77B54941-D803-F6A2-A9CB-01ABD18BB2A5}"/>
                </a:ext>
              </a:extLst>
            </p:cNvPr>
            <p:cNvSpPr/>
            <p:nvPr/>
          </p:nvSpPr>
          <p:spPr bwMode="auto">
            <a:xfrm>
              <a:off x="5786438" y="2828925"/>
              <a:ext cx="198438" cy="92075"/>
            </a:xfrm>
            <a:custGeom>
              <a:avLst/>
              <a:gdLst>
                <a:gd name="T0" fmla="*/ 24 w 26"/>
                <a:gd name="T1" fmla="*/ 12 h 12"/>
                <a:gd name="T2" fmla="*/ 24 w 26"/>
                <a:gd name="T3" fmla="*/ 12 h 12"/>
                <a:gd name="T4" fmla="*/ 1 w 26"/>
                <a:gd name="T5" fmla="*/ 4 h 12"/>
                <a:gd name="T6" fmla="*/ 0 w 26"/>
                <a:gd name="T7" fmla="*/ 2 h 12"/>
                <a:gd name="T8" fmla="*/ 3 w 26"/>
                <a:gd name="T9" fmla="*/ 1 h 12"/>
                <a:gd name="T10" fmla="*/ 25 w 26"/>
                <a:gd name="T11" fmla="*/ 8 h 12"/>
                <a:gd name="T12" fmla="*/ 26 w 26"/>
                <a:gd name="T13" fmla="*/ 10 h 12"/>
                <a:gd name="T14" fmla="*/ 24 w 2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5" name="Freeform 50">
              <a:extLst>
                <a:ext uri="{FF2B5EF4-FFF2-40B4-BE49-F238E27FC236}">
                  <a16:creationId xmlns:a16="http://schemas.microsoft.com/office/drawing/2014/main" id="{27127962-D228-71AF-F69C-5BA308FADE98}"/>
                </a:ext>
              </a:extLst>
            </p:cNvPr>
            <p:cNvSpPr/>
            <p:nvPr/>
          </p:nvSpPr>
          <p:spPr bwMode="auto">
            <a:xfrm>
              <a:off x="5662613" y="2906713"/>
              <a:ext cx="207963" cy="92075"/>
            </a:xfrm>
            <a:custGeom>
              <a:avLst/>
              <a:gdLst>
                <a:gd name="T0" fmla="*/ 24 w 27"/>
                <a:gd name="T1" fmla="*/ 12 h 12"/>
                <a:gd name="T2" fmla="*/ 24 w 27"/>
                <a:gd name="T3" fmla="*/ 12 h 12"/>
                <a:gd name="T4" fmla="*/ 2 w 27"/>
                <a:gd name="T5" fmla="*/ 4 h 12"/>
                <a:gd name="T6" fmla="*/ 0 w 27"/>
                <a:gd name="T7" fmla="*/ 2 h 12"/>
                <a:gd name="T8" fmla="*/ 3 w 27"/>
                <a:gd name="T9" fmla="*/ 1 h 12"/>
                <a:gd name="T10" fmla="*/ 25 w 27"/>
                <a:gd name="T11" fmla="*/ 8 h 12"/>
                <a:gd name="T12" fmla="*/ 26 w 27"/>
                <a:gd name="T13" fmla="*/ 10 h 12"/>
                <a:gd name="T14" fmla="*/ 24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6" name="Freeform 51">
              <a:extLst>
                <a:ext uri="{FF2B5EF4-FFF2-40B4-BE49-F238E27FC236}">
                  <a16:creationId xmlns:a16="http://schemas.microsoft.com/office/drawing/2014/main" id="{F4E4E6E6-242C-4726-BDB8-7215DAB8EF0D}"/>
                </a:ext>
              </a:extLst>
            </p:cNvPr>
            <p:cNvSpPr/>
            <p:nvPr/>
          </p:nvSpPr>
          <p:spPr bwMode="auto">
            <a:xfrm>
              <a:off x="5356225" y="2814638"/>
              <a:ext cx="192088" cy="84138"/>
            </a:xfrm>
            <a:custGeom>
              <a:avLst/>
              <a:gdLst>
                <a:gd name="T0" fmla="*/ 23 w 25"/>
                <a:gd name="T1" fmla="*/ 11 h 11"/>
                <a:gd name="T2" fmla="*/ 22 w 25"/>
                <a:gd name="T3" fmla="*/ 10 h 11"/>
                <a:gd name="T4" fmla="*/ 1 w 25"/>
                <a:gd name="T5" fmla="*/ 4 h 11"/>
                <a:gd name="T6" fmla="*/ 0 w 25"/>
                <a:gd name="T7" fmla="*/ 2 h 11"/>
                <a:gd name="T8" fmla="*/ 3 w 25"/>
                <a:gd name="T9" fmla="*/ 0 h 11"/>
                <a:gd name="T10" fmla="*/ 23 w 25"/>
                <a:gd name="T11" fmla="*/ 7 h 11"/>
                <a:gd name="T12" fmla="*/ 25 w 25"/>
                <a:gd name="T13" fmla="*/ 9 h 11"/>
                <a:gd name="T14" fmla="*/ 23 w 25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1">
                  <a:moveTo>
                    <a:pt x="23" y="11"/>
                  </a:moveTo>
                  <a:cubicBezTo>
                    <a:pt x="23" y="11"/>
                    <a:pt x="22" y="11"/>
                    <a:pt x="22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4" y="7"/>
                    <a:pt x="25" y="8"/>
                    <a:pt x="25" y="9"/>
                  </a:cubicBezTo>
                  <a:cubicBezTo>
                    <a:pt x="24" y="10"/>
                    <a:pt x="24" y="11"/>
                    <a:pt x="2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7" name="Freeform 52">
              <a:extLst>
                <a:ext uri="{FF2B5EF4-FFF2-40B4-BE49-F238E27FC236}">
                  <a16:creationId xmlns:a16="http://schemas.microsoft.com/office/drawing/2014/main" id="{CCA20AD7-3255-CFDE-2EA5-128B7BF95431}"/>
                </a:ext>
              </a:extLst>
            </p:cNvPr>
            <p:cNvSpPr/>
            <p:nvPr/>
          </p:nvSpPr>
          <p:spPr bwMode="auto">
            <a:xfrm>
              <a:off x="5494338" y="2720975"/>
              <a:ext cx="206375" cy="85725"/>
            </a:xfrm>
            <a:custGeom>
              <a:avLst/>
              <a:gdLst>
                <a:gd name="T0" fmla="*/ 25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1 w 27"/>
                <a:gd name="T7" fmla="*/ 2 h 11"/>
                <a:gd name="T8" fmla="*/ 3 w 27"/>
                <a:gd name="T9" fmla="*/ 0 h 11"/>
                <a:gd name="T10" fmla="*/ 25 w 27"/>
                <a:gd name="T11" fmla="*/ 8 h 11"/>
                <a:gd name="T12" fmla="*/ 27 w 27"/>
                <a:gd name="T13" fmla="*/ 10 h 11"/>
                <a:gd name="T14" fmla="*/ 25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5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7" y="10"/>
                  </a:cubicBezTo>
                  <a:cubicBezTo>
                    <a:pt x="26" y="11"/>
                    <a:pt x="25" y="11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8" name="Freeform 53">
              <a:extLst>
                <a:ext uri="{FF2B5EF4-FFF2-40B4-BE49-F238E27FC236}">
                  <a16:creationId xmlns:a16="http://schemas.microsoft.com/office/drawing/2014/main" id="{5B875254-EF04-D0D3-0417-18E73449DF78}"/>
                </a:ext>
              </a:extLst>
            </p:cNvPr>
            <p:cNvSpPr/>
            <p:nvPr/>
          </p:nvSpPr>
          <p:spPr bwMode="auto">
            <a:xfrm>
              <a:off x="5646738" y="2628900"/>
              <a:ext cx="207963" cy="92075"/>
            </a:xfrm>
            <a:custGeom>
              <a:avLst/>
              <a:gdLst>
                <a:gd name="T0" fmla="*/ 24 w 27"/>
                <a:gd name="T1" fmla="*/ 12 h 12"/>
                <a:gd name="T2" fmla="*/ 24 w 27"/>
                <a:gd name="T3" fmla="*/ 12 h 12"/>
                <a:gd name="T4" fmla="*/ 2 w 27"/>
                <a:gd name="T5" fmla="*/ 5 h 12"/>
                <a:gd name="T6" fmla="*/ 0 w 27"/>
                <a:gd name="T7" fmla="*/ 2 h 12"/>
                <a:gd name="T8" fmla="*/ 3 w 27"/>
                <a:gd name="T9" fmla="*/ 1 h 12"/>
                <a:gd name="T10" fmla="*/ 25 w 27"/>
                <a:gd name="T11" fmla="*/ 8 h 12"/>
                <a:gd name="T12" fmla="*/ 26 w 27"/>
                <a:gd name="T13" fmla="*/ 10 h 12"/>
                <a:gd name="T14" fmla="*/ 24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59" name="Freeform 54">
              <a:extLst>
                <a:ext uri="{FF2B5EF4-FFF2-40B4-BE49-F238E27FC236}">
                  <a16:creationId xmlns:a16="http://schemas.microsoft.com/office/drawing/2014/main" id="{E359772A-0770-BC06-09B0-EAE4BC71A72E}"/>
                </a:ext>
              </a:extLst>
            </p:cNvPr>
            <p:cNvSpPr/>
            <p:nvPr/>
          </p:nvSpPr>
          <p:spPr bwMode="auto">
            <a:xfrm>
              <a:off x="5816600" y="2544763"/>
              <a:ext cx="207963" cy="84138"/>
            </a:xfrm>
            <a:custGeom>
              <a:avLst/>
              <a:gdLst>
                <a:gd name="T0" fmla="*/ 24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0 w 27"/>
                <a:gd name="T7" fmla="*/ 1 h 11"/>
                <a:gd name="T8" fmla="*/ 3 w 27"/>
                <a:gd name="T9" fmla="*/ 0 h 11"/>
                <a:gd name="T10" fmla="*/ 25 w 27"/>
                <a:gd name="T11" fmla="*/ 7 h 11"/>
                <a:gd name="T12" fmla="*/ 26 w 27"/>
                <a:gd name="T13" fmla="*/ 10 h 11"/>
                <a:gd name="T14" fmla="*/ 24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60" name="Freeform 55">
              <a:extLst>
                <a:ext uri="{FF2B5EF4-FFF2-40B4-BE49-F238E27FC236}">
                  <a16:creationId xmlns:a16="http://schemas.microsoft.com/office/drawing/2014/main" id="{A10EB6A9-E9E6-70B3-38F4-3F3A2A69055D}"/>
                </a:ext>
              </a:extLst>
            </p:cNvPr>
            <p:cNvSpPr/>
            <p:nvPr/>
          </p:nvSpPr>
          <p:spPr bwMode="auto">
            <a:xfrm>
              <a:off x="5978525" y="2436813"/>
              <a:ext cx="198438" cy="92075"/>
            </a:xfrm>
            <a:custGeom>
              <a:avLst/>
              <a:gdLst>
                <a:gd name="T0" fmla="*/ 24 w 26"/>
                <a:gd name="T1" fmla="*/ 12 h 12"/>
                <a:gd name="T2" fmla="*/ 23 w 26"/>
                <a:gd name="T3" fmla="*/ 12 h 12"/>
                <a:gd name="T4" fmla="*/ 1 w 26"/>
                <a:gd name="T5" fmla="*/ 5 h 12"/>
                <a:gd name="T6" fmla="*/ 0 w 26"/>
                <a:gd name="T7" fmla="*/ 2 h 12"/>
                <a:gd name="T8" fmla="*/ 2 w 26"/>
                <a:gd name="T9" fmla="*/ 1 h 12"/>
                <a:gd name="T10" fmla="*/ 25 w 26"/>
                <a:gd name="T11" fmla="*/ 8 h 12"/>
                <a:gd name="T12" fmla="*/ 26 w 26"/>
                <a:gd name="T13" fmla="*/ 10 h 12"/>
                <a:gd name="T14" fmla="*/ 24 w 2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2">
                  <a:moveTo>
                    <a:pt x="24" y="12"/>
                  </a:moveTo>
                  <a:cubicBezTo>
                    <a:pt x="24" y="12"/>
                    <a:pt x="24" y="12"/>
                    <a:pt x="23" y="1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61" name="Freeform 56">
              <a:extLst>
                <a:ext uri="{FF2B5EF4-FFF2-40B4-BE49-F238E27FC236}">
                  <a16:creationId xmlns:a16="http://schemas.microsoft.com/office/drawing/2014/main" id="{99399A15-9212-6F90-046A-19D56279BE77}"/>
                </a:ext>
              </a:extLst>
            </p:cNvPr>
            <p:cNvSpPr/>
            <p:nvPr/>
          </p:nvSpPr>
          <p:spPr bwMode="auto">
            <a:xfrm>
              <a:off x="4264025" y="1296988"/>
              <a:ext cx="1760538" cy="908050"/>
            </a:xfrm>
            <a:custGeom>
              <a:avLst/>
              <a:gdLst>
                <a:gd name="T0" fmla="*/ 226 w 229"/>
                <a:gd name="T1" fmla="*/ 118 h 118"/>
                <a:gd name="T2" fmla="*/ 225 w 229"/>
                <a:gd name="T3" fmla="*/ 118 h 118"/>
                <a:gd name="T4" fmla="*/ 224 w 229"/>
                <a:gd name="T5" fmla="*/ 116 h 118"/>
                <a:gd name="T6" fmla="*/ 195 w 229"/>
                <a:gd name="T7" fmla="*/ 36 h 118"/>
                <a:gd name="T8" fmla="*/ 181 w 229"/>
                <a:gd name="T9" fmla="*/ 4 h 118"/>
                <a:gd name="T10" fmla="*/ 134 w 229"/>
                <a:gd name="T11" fmla="*/ 22 h 118"/>
                <a:gd name="T12" fmla="*/ 113 w 229"/>
                <a:gd name="T13" fmla="*/ 32 h 118"/>
                <a:gd name="T14" fmla="*/ 66 w 229"/>
                <a:gd name="T15" fmla="*/ 50 h 118"/>
                <a:gd name="T16" fmla="*/ 4 w 229"/>
                <a:gd name="T17" fmla="*/ 75 h 118"/>
                <a:gd name="T18" fmla="*/ 1 w 229"/>
                <a:gd name="T19" fmla="*/ 75 h 118"/>
                <a:gd name="T20" fmla="*/ 2 w 229"/>
                <a:gd name="T21" fmla="*/ 72 h 118"/>
                <a:gd name="T22" fmla="*/ 65 w 229"/>
                <a:gd name="T23" fmla="*/ 46 h 118"/>
                <a:gd name="T24" fmla="*/ 112 w 229"/>
                <a:gd name="T25" fmla="*/ 28 h 118"/>
                <a:gd name="T26" fmla="*/ 132 w 229"/>
                <a:gd name="T27" fmla="*/ 18 h 118"/>
                <a:gd name="T28" fmla="*/ 182 w 229"/>
                <a:gd name="T29" fmla="*/ 0 h 118"/>
                <a:gd name="T30" fmla="*/ 185 w 229"/>
                <a:gd name="T31" fmla="*/ 1 h 118"/>
                <a:gd name="T32" fmla="*/ 199 w 229"/>
                <a:gd name="T33" fmla="*/ 35 h 118"/>
                <a:gd name="T34" fmla="*/ 226 w 229"/>
                <a:gd name="T35" fmla="*/ 106 h 118"/>
                <a:gd name="T36" fmla="*/ 228 w 229"/>
                <a:gd name="T37" fmla="*/ 107 h 118"/>
                <a:gd name="T38" fmla="*/ 227 w 229"/>
                <a:gd name="T39" fmla="*/ 117 h 118"/>
                <a:gd name="T40" fmla="*/ 226 w 229"/>
                <a:gd name="T4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9" h="118">
                  <a:moveTo>
                    <a:pt x="226" y="118"/>
                  </a:moveTo>
                  <a:cubicBezTo>
                    <a:pt x="226" y="118"/>
                    <a:pt x="225" y="118"/>
                    <a:pt x="225" y="118"/>
                  </a:cubicBezTo>
                  <a:cubicBezTo>
                    <a:pt x="225" y="118"/>
                    <a:pt x="224" y="117"/>
                    <a:pt x="224" y="116"/>
                  </a:cubicBezTo>
                  <a:cubicBezTo>
                    <a:pt x="219" y="89"/>
                    <a:pt x="207" y="62"/>
                    <a:pt x="195" y="36"/>
                  </a:cubicBezTo>
                  <a:cubicBezTo>
                    <a:pt x="191" y="26"/>
                    <a:pt x="186" y="15"/>
                    <a:pt x="181" y="4"/>
                  </a:cubicBezTo>
                  <a:cubicBezTo>
                    <a:pt x="163" y="7"/>
                    <a:pt x="149" y="14"/>
                    <a:pt x="134" y="22"/>
                  </a:cubicBezTo>
                  <a:cubicBezTo>
                    <a:pt x="127" y="25"/>
                    <a:pt x="121" y="29"/>
                    <a:pt x="113" y="32"/>
                  </a:cubicBezTo>
                  <a:cubicBezTo>
                    <a:pt x="98" y="39"/>
                    <a:pt x="82" y="44"/>
                    <a:pt x="66" y="50"/>
                  </a:cubicBezTo>
                  <a:cubicBezTo>
                    <a:pt x="45" y="57"/>
                    <a:pt x="24" y="65"/>
                    <a:pt x="4" y="75"/>
                  </a:cubicBezTo>
                  <a:cubicBezTo>
                    <a:pt x="3" y="76"/>
                    <a:pt x="1" y="76"/>
                    <a:pt x="1" y="75"/>
                  </a:cubicBezTo>
                  <a:cubicBezTo>
                    <a:pt x="0" y="74"/>
                    <a:pt x="1" y="72"/>
                    <a:pt x="2" y="72"/>
                  </a:cubicBezTo>
                  <a:cubicBezTo>
                    <a:pt x="22" y="61"/>
                    <a:pt x="44" y="53"/>
                    <a:pt x="65" y="46"/>
                  </a:cubicBezTo>
                  <a:cubicBezTo>
                    <a:pt x="80" y="41"/>
                    <a:pt x="96" y="35"/>
                    <a:pt x="112" y="28"/>
                  </a:cubicBezTo>
                  <a:cubicBezTo>
                    <a:pt x="119" y="25"/>
                    <a:pt x="126" y="22"/>
                    <a:pt x="132" y="18"/>
                  </a:cubicBezTo>
                  <a:cubicBezTo>
                    <a:pt x="148" y="10"/>
                    <a:pt x="163" y="2"/>
                    <a:pt x="182" y="0"/>
                  </a:cubicBezTo>
                  <a:cubicBezTo>
                    <a:pt x="183" y="0"/>
                    <a:pt x="184" y="0"/>
                    <a:pt x="185" y="1"/>
                  </a:cubicBezTo>
                  <a:cubicBezTo>
                    <a:pt x="189" y="12"/>
                    <a:pt x="194" y="23"/>
                    <a:pt x="199" y="35"/>
                  </a:cubicBezTo>
                  <a:cubicBezTo>
                    <a:pt x="209" y="58"/>
                    <a:pt x="220" y="81"/>
                    <a:pt x="226" y="106"/>
                  </a:cubicBezTo>
                  <a:cubicBezTo>
                    <a:pt x="226" y="106"/>
                    <a:pt x="227" y="106"/>
                    <a:pt x="228" y="107"/>
                  </a:cubicBezTo>
                  <a:cubicBezTo>
                    <a:pt x="229" y="111"/>
                    <a:pt x="229" y="114"/>
                    <a:pt x="227" y="117"/>
                  </a:cubicBezTo>
                  <a:cubicBezTo>
                    <a:pt x="227" y="118"/>
                    <a:pt x="226" y="118"/>
                    <a:pt x="226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62" name="Freeform 57">
              <a:extLst>
                <a:ext uri="{FF2B5EF4-FFF2-40B4-BE49-F238E27FC236}">
                  <a16:creationId xmlns:a16="http://schemas.microsoft.com/office/drawing/2014/main" id="{157EEEE6-3FD5-4334-DAF4-0CB9B0825F5C}"/>
                </a:ext>
              </a:extLst>
            </p:cNvPr>
            <p:cNvSpPr/>
            <p:nvPr/>
          </p:nvSpPr>
          <p:spPr bwMode="auto">
            <a:xfrm>
              <a:off x="5978525" y="3436938"/>
              <a:ext cx="68263" cy="153988"/>
            </a:xfrm>
            <a:custGeom>
              <a:avLst/>
              <a:gdLst>
                <a:gd name="T0" fmla="*/ 1 w 9"/>
                <a:gd name="T1" fmla="*/ 20 h 20"/>
                <a:gd name="T2" fmla="*/ 3 w 9"/>
                <a:gd name="T3" fmla="*/ 10 h 20"/>
                <a:gd name="T4" fmla="*/ 4 w 9"/>
                <a:gd name="T5" fmla="*/ 1 h 20"/>
                <a:gd name="T6" fmla="*/ 8 w 9"/>
                <a:gd name="T7" fmla="*/ 0 h 20"/>
                <a:gd name="T8" fmla="*/ 7 w 9"/>
                <a:gd name="T9" fmla="*/ 11 h 20"/>
                <a:gd name="T10" fmla="*/ 5 w 9"/>
                <a:gd name="T11" fmla="*/ 19 h 20"/>
                <a:gd name="T12" fmla="*/ 1 w 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0">
                  <a:moveTo>
                    <a:pt x="1" y="20"/>
                  </a:moveTo>
                  <a:cubicBezTo>
                    <a:pt x="0" y="17"/>
                    <a:pt x="1" y="13"/>
                    <a:pt x="3" y="10"/>
                  </a:cubicBezTo>
                  <a:cubicBezTo>
                    <a:pt x="4" y="6"/>
                    <a:pt x="5" y="3"/>
                    <a:pt x="4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3"/>
                    <a:pt x="8" y="7"/>
                    <a:pt x="7" y="11"/>
                  </a:cubicBezTo>
                  <a:cubicBezTo>
                    <a:pt x="5" y="14"/>
                    <a:pt x="4" y="17"/>
                    <a:pt x="5" y="19"/>
                  </a:cubicBezTo>
                  <a:lnTo>
                    <a:pt x="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63" name="Freeform 58">
              <a:extLst>
                <a:ext uri="{FF2B5EF4-FFF2-40B4-BE49-F238E27FC236}">
                  <a16:creationId xmlns:a16="http://schemas.microsoft.com/office/drawing/2014/main" id="{461FD4A5-05B3-2C86-FA50-A657E46F0C6B}"/>
                </a:ext>
              </a:extLst>
            </p:cNvPr>
            <p:cNvSpPr/>
            <p:nvPr/>
          </p:nvSpPr>
          <p:spPr bwMode="auto">
            <a:xfrm>
              <a:off x="6054725" y="3398838"/>
              <a:ext cx="61913" cy="138113"/>
            </a:xfrm>
            <a:custGeom>
              <a:avLst/>
              <a:gdLst>
                <a:gd name="T0" fmla="*/ 4 w 8"/>
                <a:gd name="T1" fmla="*/ 18 h 18"/>
                <a:gd name="T2" fmla="*/ 0 w 8"/>
                <a:gd name="T3" fmla="*/ 18 h 18"/>
                <a:gd name="T4" fmla="*/ 4 w 8"/>
                <a:gd name="T5" fmla="*/ 0 h 18"/>
                <a:gd name="T6" fmla="*/ 8 w 8"/>
                <a:gd name="T7" fmla="*/ 2 h 18"/>
                <a:gd name="T8" fmla="*/ 4 w 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8">
                  <a:moveTo>
                    <a:pt x="4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" y="13"/>
                    <a:pt x="2" y="6"/>
                    <a:pt x="4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6"/>
                    <a:pt x="5" y="12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64" name="Freeform 59">
              <a:extLst>
                <a:ext uri="{FF2B5EF4-FFF2-40B4-BE49-F238E27FC236}">
                  <a16:creationId xmlns:a16="http://schemas.microsoft.com/office/drawing/2014/main" id="{6E74AD07-454E-C70F-5987-B208CED22ECA}"/>
                </a:ext>
              </a:extLst>
            </p:cNvPr>
            <p:cNvSpPr/>
            <p:nvPr/>
          </p:nvSpPr>
          <p:spPr bwMode="auto">
            <a:xfrm>
              <a:off x="6130925" y="3368675"/>
              <a:ext cx="61913" cy="122238"/>
            </a:xfrm>
            <a:custGeom>
              <a:avLst/>
              <a:gdLst>
                <a:gd name="T0" fmla="*/ 3 w 8"/>
                <a:gd name="T1" fmla="*/ 16 h 16"/>
                <a:gd name="T2" fmla="*/ 0 w 8"/>
                <a:gd name="T3" fmla="*/ 15 h 16"/>
                <a:gd name="T4" fmla="*/ 3 w 8"/>
                <a:gd name="T5" fmla="*/ 2 h 16"/>
                <a:gd name="T6" fmla="*/ 7 w 8"/>
                <a:gd name="T7" fmla="*/ 0 h 16"/>
                <a:gd name="T8" fmla="*/ 3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3" y="16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4" y="6"/>
                    <a:pt x="4" y="3"/>
                    <a:pt x="3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4"/>
                    <a:pt x="7" y="9"/>
                    <a:pt x="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65" name="Freeform 60">
              <a:extLst>
                <a:ext uri="{FF2B5EF4-FFF2-40B4-BE49-F238E27FC236}">
                  <a16:creationId xmlns:a16="http://schemas.microsoft.com/office/drawing/2014/main" id="{129E1083-C2B3-3D19-50A3-BC1F4713EC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8050" y="3144838"/>
              <a:ext cx="38100" cy="123825"/>
            </a:xfrm>
            <a:custGeom>
              <a:avLst/>
              <a:gdLst>
                <a:gd name="T0" fmla="*/ 3 w 5"/>
                <a:gd name="T1" fmla="*/ 16 h 16"/>
                <a:gd name="T2" fmla="*/ 3 w 5"/>
                <a:gd name="T3" fmla="*/ 16 h 16"/>
                <a:gd name="T4" fmla="*/ 1 w 5"/>
                <a:gd name="T5" fmla="*/ 13 h 16"/>
                <a:gd name="T6" fmla="*/ 0 w 5"/>
                <a:gd name="T7" fmla="*/ 0 h 16"/>
                <a:gd name="T8" fmla="*/ 4 w 5"/>
                <a:gd name="T9" fmla="*/ 0 h 16"/>
                <a:gd name="T10" fmla="*/ 5 w 5"/>
                <a:gd name="T11" fmla="*/ 13 h 16"/>
                <a:gd name="T12" fmla="*/ 5 w 5"/>
                <a:gd name="T13" fmla="*/ 13 h 16"/>
                <a:gd name="T14" fmla="*/ 3 w 5"/>
                <a:gd name="T15" fmla="*/ 16 h 16"/>
                <a:gd name="T16" fmla="*/ 3 w 5"/>
                <a:gd name="T17" fmla="*/ 13 h 16"/>
                <a:gd name="T18" fmla="*/ 5 w 5"/>
                <a:gd name="T19" fmla="*/ 13 h 16"/>
                <a:gd name="T20" fmla="*/ 3 w 5"/>
                <a:gd name="T21" fmla="*/ 12 h 16"/>
                <a:gd name="T22" fmla="*/ 3 w 5"/>
                <a:gd name="T23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16">
                  <a:moveTo>
                    <a:pt x="3" y="16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5"/>
                    <a:pt x="1" y="13"/>
                  </a:cubicBezTo>
                  <a:cubicBezTo>
                    <a:pt x="1" y="9"/>
                    <a:pt x="1" y="4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4"/>
                    <a:pt x="5" y="9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6"/>
                    <a:pt x="3" y="16"/>
                  </a:cubicBezTo>
                  <a:close/>
                  <a:moveTo>
                    <a:pt x="3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lnTo>
                    <a:pt x="3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66" name="Freeform 61">
              <a:extLst>
                <a:ext uri="{FF2B5EF4-FFF2-40B4-BE49-F238E27FC236}">
                  <a16:creationId xmlns:a16="http://schemas.microsoft.com/office/drawing/2014/main" id="{572CD364-4D0B-782D-0570-16B6C6D9F807}"/>
                </a:ext>
              </a:extLst>
            </p:cNvPr>
            <p:cNvSpPr/>
            <p:nvPr/>
          </p:nvSpPr>
          <p:spPr bwMode="auto">
            <a:xfrm>
              <a:off x="4779963" y="3160713"/>
              <a:ext cx="38100" cy="114300"/>
            </a:xfrm>
            <a:custGeom>
              <a:avLst/>
              <a:gdLst>
                <a:gd name="T0" fmla="*/ 0 w 5"/>
                <a:gd name="T1" fmla="*/ 15 h 15"/>
                <a:gd name="T2" fmla="*/ 1 w 5"/>
                <a:gd name="T3" fmla="*/ 0 h 15"/>
                <a:gd name="T4" fmla="*/ 5 w 5"/>
                <a:gd name="T5" fmla="*/ 0 h 15"/>
                <a:gd name="T6" fmla="*/ 4 w 5"/>
                <a:gd name="T7" fmla="*/ 15 h 15"/>
                <a:gd name="T8" fmla="*/ 0 w 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0" y="15"/>
                  </a:moveTo>
                  <a:cubicBezTo>
                    <a:pt x="0" y="9"/>
                    <a:pt x="0" y="4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4"/>
                    <a:pt x="4" y="9"/>
                    <a:pt x="4" y="15"/>
                  </a:cubicBez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67" name="Freeform 62">
              <a:extLst>
                <a:ext uri="{FF2B5EF4-FFF2-40B4-BE49-F238E27FC236}">
                  <a16:creationId xmlns:a16="http://schemas.microsoft.com/office/drawing/2014/main" id="{563C86CE-6954-49D5-2D6A-55352E63B66D}"/>
                </a:ext>
              </a:extLst>
            </p:cNvPr>
            <p:cNvSpPr/>
            <p:nvPr/>
          </p:nvSpPr>
          <p:spPr bwMode="auto">
            <a:xfrm>
              <a:off x="4864100" y="3190875"/>
              <a:ext cx="38100" cy="84138"/>
            </a:xfrm>
            <a:custGeom>
              <a:avLst/>
              <a:gdLst>
                <a:gd name="T0" fmla="*/ 1 w 5"/>
                <a:gd name="T1" fmla="*/ 11 h 11"/>
                <a:gd name="T2" fmla="*/ 1 w 5"/>
                <a:gd name="T3" fmla="*/ 0 h 11"/>
                <a:gd name="T4" fmla="*/ 5 w 5"/>
                <a:gd name="T5" fmla="*/ 1 h 11"/>
                <a:gd name="T6" fmla="*/ 5 w 5"/>
                <a:gd name="T7" fmla="*/ 11 h 11"/>
                <a:gd name="T8" fmla="*/ 1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1" y="11"/>
                  </a:moveTo>
                  <a:cubicBezTo>
                    <a:pt x="0" y="7"/>
                    <a:pt x="0" y="3"/>
                    <a:pt x="1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4"/>
                    <a:pt x="4" y="7"/>
                    <a:pt x="5" y="11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341D8846-B096-6D7E-21FC-861F92C85B2C}"/>
              </a:ext>
            </a:extLst>
          </p:cNvPr>
          <p:cNvGrpSpPr/>
          <p:nvPr/>
        </p:nvGrpSpPr>
        <p:grpSpPr>
          <a:xfrm>
            <a:off x="1224533" y="2616287"/>
            <a:ext cx="2666618" cy="2016224"/>
            <a:chOff x="4087813" y="1089025"/>
            <a:chExt cx="3319463" cy="2509838"/>
          </a:xfrm>
          <a:solidFill>
            <a:srgbClr val="5B9BD5">
              <a:lumMod val="50000"/>
            </a:srgbClr>
          </a:solidFill>
        </p:grpSpPr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CD5067F8-FD5B-4770-2B77-1F92AEE17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7813" y="1089025"/>
              <a:ext cx="3319463" cy="2509838"/>
            </a:xfrm>
            <a:custGeom>
              <a:avLst/>
              <a:gdLst>
                <a:gd name="T0" fmla="*/ 244 w 432"/>
                <a:gd name="T1" fmla="*/ 326 h 326"/>
                <a:gd name="T2" fmla="*/ 244 w 432"/>
                <a:gd name="T3" fmla="*/ 326 h 326"/>
                <a:gd name="T4" fmla="*/ 171 w 432"/>
                <a:gd name="T5" fmla="*/ 307 h 326"/>
                <a:gd name="T6" fmla="*/ 80 w 432"/>
                <a:gd name="T7" fmla="*/ 281 h 326"/>
                <a:gd name="T8" fmla="*/ 73 w 432"/>
                <a:gd name="T9" fmla="*/ 268 h 326"/>
                <a:gd name="T10" fmla="*/ 73 w 432"/>
                <a:gd name="T11" fmla="*/ 265 h 326"/>
                <a:gd name="T12" fmla="*/ 72 w 432"/>
                <a:gd name="T13" fmla="*/ 265 h 326"/>
                <a:gd name="T14" fmla="*/ 68 w 432"/>
                <a:gd name="T15" fmla="*/ 259 h 326"/>
                <a:gd name="T16" fmla="*/ 24 w 432"/>
                <a:gd name="T17" fmla="*/ 144 h 326"/>
                <a:gd name="T18" fmla="*/ 3 w 432"/>
                <a:gd name="T19" fmla="*/ 93 h 326"/>
                <a:gd name="T20" fmla="*/ 13 w 432"/>
                <a:gd name="T21" fmla="*/ 74 h 326"/>
                <a:gd name="T22" fmla="*/ 204 w 432"/>
                <a:gd name="T23" fmla="*/ 2 h 326"/>
                <a:gd name="T24" fmla="*/ 213 w 432"/>
                <a:gd name="T25" fmla="*/ 2 h 326"/>
                <a:gd name="T26" fmla="*/ 222 w 432"/>
                <a:gd name="T27" fmla="*/ 13 h 326"/>
                <a:gd name="T28" fmla="*/ 249 w 432"/>
                <a:gd name="T29" fmla="*/ 85 h 326"/>
                <a:gd name="T30" fmla="*/ 274 w 432"/>
                <a:gd name="T31" fmla="*/ 151 h 326"/>
                <a:gd name="T32" fmla="*/ 422 w 432"/>
                <a:gd name="T33" fmla="*/ 182 h 326"/>
                <a:gd name="T34" fmla="*/ 429 w 432"/>
                <a:gd name="T35" fmla="*/ 190 h 326"/>
                <a:gd name="T36" fmla="*/ 429 w 432"/>
                <a:gd name="T37" fmla="*/ 191 h 326"/>
                <a:gd name="T38" fmla="*/ 428 w 432"/>
                <a:gd name="T39" fmla="*/ 215 h 326"/>
                <a:gd name="T40" fmla="*/ 427 w 432"/>
                <a:gd name="T41" fmla="*/ 215 h 326"/>
                <a:gd name="T42" fmla="*/ 244 w 432"/>
                <a:gd name="T43" fmla="*/ 326 h 326"/>
                <a:gd name="T44" fmla="*/ 77 w 432"/>
                <a:gd name="T45" fmla="*/ 267 h 326"/>
                <a:gd name="T46" fmla="*/ 77 w 432"/>
                <a:gd name="T47" fmla="*/ 268 h 326"/>
                <a:gd name="T48" fmla="*/ 81 w 432"/>
                <a:gd name="T49" fmla="*/ 278 h 326"/>
                <a:gd name="T50" fmla="*/ 172 w 432"/>
                <a:gd name="T51" fmla="*/ 303 h 326"/>
                <a:gd name="T52" fmla="*/ 244 w 432"/>
                <a:gd name="T53" fmla="*/ 322 h 326"/>
                <a:gd name="T54" fmla="*/ 425 w 432"/>
                <a:gd name="T55" fmla="*/ 212 h 326"/>
                <a:gd name="T56" fmla="*/ 427 w 432"/>
                <a:gd name="T57" fmla="*/ 199 h 326"/>
                <a:gd name="T58" fmla="*/ 425 w 432"/>
                <a:gd name="T59" fmla="*/ 200 h 326"/>
                <a:gd name="T60" fmla="*/ 242 w 432"/>
                <a:gd name="T61" fmla="*/ 311 h 326"/>
                <a:gd name="T62" fmla="*/ 241 w 432"/>
                <a:gd name="T63" fmla="*/ 311 h 326"/>
                <a:gd name="T64" fmla="*/ 168 w 432"/>
                <a:gd name="T65" fmla="*/ 292 h 326"/>
                <a:gd name="T66" fmla="*/ 77 w 432"/>
                <a:gd name="T67" fmla="*/ 267 h 326"/>
                <a:gd name="T68" fmla="*/ 81 w 432"/>
                <a:gd name="T69" fmla="*/ 264 h 326"/>
                <a:gd name="T70" fmla="*/ 169 w 432"/>
                <a:gd name="T71" fmla="*/ 289 h 326"/>
                <a:gd name="T72" fmla="*/ 241 w 432"/>
                <a:gd name="T73" fmla="*/ 307 h 326"/>
                <a:gd name="T74" fmla="*/ 242 w 432"/>
                <a:gd name="T75" fmla="*/ 307 h 326"/>
                <a:gd name="T76" fmla="*/ 423 w 432"/>
                <a:gd name="T77" fmla="*/ 197 h 326"/>
                <a:gd name="T78" fmla="*/ 425 w 432"/>
                <a:gd name="T79" fmla="*/ 191 h 326"/>
                <a:gd name="T80" fmla="*/ 425 w 432"/>
                <a:gd name="T81" fmla="*/ 190 h 326"/>
                <a:gd name="T82" fmla="*/ 424 w 432"/>
                <a:gd name="T83" fmla="*/ 189 h 326"/>
                <a:gd name="T84" fmla="*/ 421 w 432"/>
                <a:gd name="T85" fmla="*/ 186 h 326"/>
                <a:gd name="T86" fmla="*/ 274 w 432"/>
                <a:gd name="T87" fmla="*/ 156 h 326"/>
                <a:gd name="T88" fmla="*/ 273 w 432"/>
                <a:gd name="T89" fmla="*/ 156 h 326"/>
                <a:gd name="T90" fmla="*/ 271 w 432"/>
                <a:gd name="T91" fmla="*/ 155 h 326"/>
                <a:gd name="T92" fmla="*/ 181 w 432"/>
                <a:gd name="T93" fmla="*/ 206 h 326"/>
                <a:gd name="T94" fmla="*/ 81 w 432"/>
                <a:gd name="T95" fmla="*/ 264 h 326"/>
                <a:gd name="T96" fmla="*/ 208 w 432"/>
                <a:gd name="T97" fmla="*/ 5 h 326"/>
                <a:gd name="T98" fmla="*/ 205 w 432"/>
                <a:gd name="T99" fmla="*/ 5 h 326"/>
                <a:gd name="T100" fmla="*/ 15 w 432"/>
                <a:gd name="T101" fmla="*/ 78 h 326"/>
                <a:gd name="T102" fmla="*/ 7 w 432"/>
                <a:gd name="T103" fmla="*/ 91 h 326"/>
                <a:gd name="T104" fmla="*/ 28 w 432"/>
                <a:gd name="T105" fmla="*/ 142 h 326"/>
                <a:gd name="T106" fmla="*/ 71 w 432"/>
                <a:gd name="T107" fmla="*/ 258 h 326"/>
                <a:gd name="T108" fmla="*/ 74 w 432"/>
                <a:gd name="T109" fmla="*/ 261 h 326"/>
                <a:gd name="T110" fmla="*/ 76 w 432"/>
                <a:gd name="T111" fmla="*/ 261 h 326"/>
                <a:gd name="T112" fmla="*/ 179 w 432"/>
                <a:gd name="T113" fmla="*/ 203 h 326"/>
                <a:gd name="T114" fmla="*/ 269 w 432"/>
                <a:gd name="T115" fmla="*/ 152 h 326"/>
                <a:gd name="T116" fmla="*/ 245 w 432"/>
                <a:gd name="T117" fmla="*/ 86 h 326"/>
                <a:gd name="T118" fmla="*/ 218 w 432"/>
                <a:gd name="T119" fmla="*/ 14 h 326"/>
                <a:gd name="T120" fmla="*/ 212 w 432"/>
                <a:gd name="T121" fmla="*/ 6 h 326"/>
                <a:gd name="T122" fmla="*/ 208 w 432"/>
                <a:gd name="T123" fmla="*/ 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2" h="326">
                  <a:moveTo>
                    <a:pt x="244" y="326"/>
                  </a:moveTo>
                  <a:cubicBezTo>
                    <a:pt x="244" y="326"/>
                    <a:pt x="244" y="326"/>
                    <a:pt x="244" y="326"/>
                  </a:cubicBezTo>
                  <a:cubicBezTo>
                    <a:pt x="230" y="325"/>
                    <a:pt x="204" y="317"/>
                    <a:pt x="171" y="307"/>
                  </a:cubicBezTo>
                  <a:cubicBezTo>
                    <a:pt x="143" y="299"/>
                    <a:pt x="112" y="289"/>
                    <a:pt x="80" y="281"/>
                  </a:cubicBezTo>
                  <a:cubicBezTo>
                    <a:pt x="76" y="280"/>
                    <a:pt x="73" y="269"/>
                    <a:pt x="73" y="268"/>
                  </a:cubicBezTo>
                  <a:cubicBezTo>
                    <a:pt x="73" y="265"/>
                    <a:pt x="73" y="265"/>
                    <a:pt x="73" y="265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0" y="264"/>
                    <a:pt x="68" y="262"/>
                    <a:pt x="68" y="259"/>
                  </a:cubicBezTo>
                  <a:cubicBezTo>
                    <a:pt x="50" y="207"/>
                    <a:pt x="37" y="175"/>
                    <a:pt x="24" y="144"/>
                  </a:cubicBezTo>
                  <a:cubicBezTo>
                    <a:pt x="17" y="128"/>
                    <a:pt x="10" y="111"/>
                    <a:pt x="3" y="93"/>
                  </a:cubicBezTo>
                  <a:cubicBezTo>
                    <a:pt x="0" y="85"/>
                    <a:pt x="6" y="77"/>
                    <a:pt x="13" y="74"/>
                  </a:cubicBezTo>
                  <a:cubicBezTo>
                    <a:pt x="56" y="55"/>
                    <a:pt x="165" y="15"/>
                    <a:pt x="204" y="2"/>
                  </a:cubicBezTo>
                  <a:cubicBezTo>
                    <a:pt x="207" y="0"/>
                    <a:pt x="210" y="1"/>
                    <a:pt x="213" y="2"/>
                  </a:cubicBezTo>
                  <a:cubicBezTo>
                    <a:pt x="217" y="4"/>
                    <a:pt x="220" y="8"/>
                    <a:pt x="222" y="13"/>
                  </a:cubicBezTo>
                  <a:cubicBezTo>
                    <a:pt x="232" y="41"/>
                    <a:pt x="239" y="61"/>
                    <a:pt x="249" y="85"/>
                  </a:cubicBezTo>
                  <a:cubicBezTo>
                    <a:pt x="255" y="103"/>
                    <a:pt x="263" y="123"/>
                    <a:pt x="274" y="151"/>
                  </a:cubicBezTo>
                  <a:cubicBezTo>
                    <a:pt x="292" y="155"/>
                    <a:pt x="366" y="169"/>
                    <a:pt x="422" y="182"/>
                  </a:cubicBezTo>
                  <a:cubicBezTo>
                    <a:pt x="426" y="183"/>
                    <a:pt x="428" y="186"/>
                    <a:pt x="429" y="190"/>
                  </a:cubicBezTo>
                  <a:cubicBezTo>
                    <a:pt x="429" y="190"/>
                    <a:pt x="429" y="190"/>
                    <a:pt x="429" y="191"/>
                  </a:cubicBezTo>
                  <a:cubicBezTo>
                    <a:pt x="431" y="197"/>
                    <a:pt x="432" y="208"/>
                    <a:pt x="428" y="215"/>
                  </a:cubicBezTo>
                  <a:cubicBezTo>
                    <a:pt x="428" y="215"/>
                    <a:pt x="428" y="215"/>
                    <a:pt x="427" y="215"/>
                  </a:cubicBezTo>
                  <a:cubicBezTo>
                    <a:pt x="385" y="246"/>
                    <a:pt x="261" y="326"/>
                    <a:pt x="244" y="326"/>
                  </a:cubicBezTo>
                  <a:close/>
                  <a:moveTo>
                    <a:pt x="77" y="267"/>
                  </a:moveTo>
                  <a:cubicBezTo>
                    <a:pt x="77" y="268"/>
                    <a:pt x="77" y="268"/>
                    <a:pt x="77" y="268"/>
                  </a:cubicBezTo>
                  <a:cubicBezTo>
                    <a:pt x="78" y="270"/>
                    <a:pt x="80" y="277"/>
                    <a:pt x="81" y="278"/>
                  </a:cubicBezTo>
                  <a:cubicBezTo>
                    <a:pt x="113" y="285"/>
                    <a:pt x="144" y="295"/>
                    <a:pt x="172" y="303"/>
                  </a:cubicBezTo>
                  <a:cubicBezTo>
                    <a:pt x="205" y="313"/>
                    <a:pt x="231" y="321"/>
                    <a:pt x="244" y="322"/>
                  </a:cubicBezTo>
                  <a:cubicBezTo>
                    <a:pt x="258" y="323"/>
                    <a:pt x="379" y="245"/>
                    <a:pt x="425" y="212"/>
                  </a:cubicBezTo>
                  <a:cubicBezTo>
                    <a:pt x="427" y="209"/>
                    <a:pt x="427" y="204"/>
                    <a:pt x="427" y="199"/>
                  </a:cubicBezTo>
                  <a:cubicBezTo>
                    <a:pt x="426" y="199"/>
                    <a:pt x="426" y="200"/>
                    <a:pt x="425" y="200"/>
                  </a:cubicBezTo>
                  <a:cubicBezTo>
                    <a:pt x="382" y="232"/>
                    <a:pt x="259" y="311"/>
                    <a:pt x="242" y="311"/>
                  </a:cubicBezTo>
                  <a:cubicBezTo>
                    <a:pt x="241" y="311"/>
                    <a:pt x="241" y="311"/>
                    <a:pt x="241" y="311"/>
                  </a:cubicBezTo>
                  <a:cubicBezTo>
                    <a:pt x="228" y="311"/>
                    <a:pt x="201" y="303"/>
                    <a:pt x="168" y="292"/>
                  </a:cubicBezTo>
                  <a:cubicBezTo>
                    <a:pt x="140" y="284"/>
                    <a:pt x="109" y="275"/>
                    <a:pt x="77" y="267"/>
                  </a:cubicBezTo>
                  <a:close/>
                  <a:moveTo>
                    <a:pt x="81" y="264"/>
                  </a:moveTo>
                  <a:cubicBezTo>
                    <a:pt x="112" y="271"/>
                    <a:pt x="142" y="280"/>
                    <a:pt x="169" y="289"/>
                  </a:cubicBezTo>
                  <a:cubicBezTo>
                    <a:pt x="202" y="299"/>
                    <a:pt x="229" y="307"/>
                    <a:pt x="241" y="307"/>
                  </a:cubicBezTo>
                  <a:cubicBezTo>
                    <a:pt x="242" y="307"/>
                    <a:pt x="242" y="307"/>
                    <a:pt x="242" y="307"/>
                  </a:cubicBezTo>
                  <a:cubicBezTo>
                    <a:pt x="257" y="307"/>
                    <a:pt x="377" y="230"/>
                    <a:pt x="423" y="197"/>
                  </a:cubicBezTo>
                  <a:cubicBezTo>
                    <a:pt x="424" y="196"/>
                    <a:pt x="425" y="194"/>
                    <a:pt x="425" y="191"/>
                  </a:cubicBezTo>
                  <a:cubicBezTo>
                    <a:pt x="425" y="191"/>
                    <a:pt x="425" y="190"/>
                    <a:pt x="425" y="190"/>
                  </a:cubicBezTo>
                  <a:cubicBezTo>
                    <a:pt x="424" y="190"/>
                    <a:pt x="424" y="189"/>
                    <a:pt x="424" y="189"/>
                  </a:cubicBezTo>
                  <a:cubicBezTo>
                    <a:pt x="424" y="188"/>
                    <a:pt x="423" y="187"/>
                    <a:pt x="421" y="186"/>
                  </a:cubicBezTo>
                  <a:cubicBezTo>
                    <a:pt x="366" y="173"/>
                    <a:pt x="295" y="159"/>
                    <a:pt x="274" y="156"/>
                  </a:cubicBezTo>
                  <a:cubicBezTo>
                    <a:pt x="274" y="156"/>
                    <a:pt x="274" y="156"/>
                    <a:pt x="273" y="156"/>
                  </a:cubicBezTo>
                  <a:cubicBezTo>
                    <a:pt x="272" y="157"/>
                    <a:pt x="271" y="156"/>
                    <a:pt x="271" y="155"/>
                  </a:cubicBezTo>
                  <a:cubicBezTo>
                    <a:pt x="262" y="158"/>
                    <a:pt x="219" y="183"/>
                    <a:pt x="181" y="206"/>
                  </a:cubicBezTo>
                  <a:cubicBezTo>
                    <a:pt x="141" y="230"/>
                    <a:pt x="99" y="255"/>
                    <a:pt x="81" y="264"/>
                  </a:cubicBezTo>
                  <a:close/>
                  <a:moveTo>
                    <a:pt x="208" y="5"/>
                  </a:moveTo>
                  <a:cubicBezTo>
                    <a:pt x="207" y="5"/>
                    <a:pt x="206" y="5"/>
                    <a:pt x="205" y="5"/>
                  </a:cubicBezTo>
                  <a:cubicBezTo>
                    <a:pt x="167" y="19"/>
                    <a:pt x="58" y="59"/>
                    <a:pt x="15" y="78"/>
                  </a:cubicBezTo>
                  <a:cubicBezTo>
                    <a:pt x="9" y="80"/>
                    <a:pt x="5" y="86"/>
                    <a:pt x="7" y="91"/>
                  </a:cubicBezTo>
                  <a:cubicBezTo>
                    <a:pt x="14" y="110"/>
                    <a:pt x="21" y="126"/>
                    <a:pt x="28" y="142"/>
                  </a:cubicBezTo>
                  <a:cubicBezTo>
                    <a:pt x="41" y="173"/>
                    <a:pt x="54" y="206"/>
                    <a:pt x="71" y="258"/>
                  </a:cubicBezTo>
                  <a:cubicBezTo>
                    <a:pt x="72" y="259"/>
                    <a:pt x="73" y="261"/>
                    <a:pt x="74" y="261"/>
                  </a:cubicBezTo>
                  <a:cubicBezTo>
                    <a:pt x="75" y="261"/>
                    <a:pt x="75" y="261"/>
                    <a:pt x="76" y="261"/>
                  </a:cubicBezTo>
                  <a:cubicBezTo>
                    <a:pt x="93" y="254"/>
                    <a:pt x="137" y="228"/>
                    <a:pt x="179" y="203"/>
                  </a:cubicBezTo>
                  <a:cubicBezTo>
                    <a:pt x="232" y="171"/>
                    <a:pt x="260" y="155"/>
                    <a:pt x="269" y="152"/>
                  </a:cubicBezTo>
                  <a:cubicBezTo>
                    <a:pt x="259" y="124"/>
                    <a:pt x="252" y="104"/>
                    <a:pt x="245" y="86"/>
                  </a:cubicBezTo>
                  <a:cubicBezTo>
                    <a:pt x="236" y="63"/>
                    <a:pt x="228" y="43"/>
                    <a:pt x="218" y="14"/>
                  </a:cubicBezTo>
                  <a:cubicBezTo>
                    <a:pt x="217" y="10"/>
                    <a:pt x="214" y="7"/>
                    <a:pt x="212" y="6"/>
                  </a:cubicBezTo>
                  <a:cubicBezTo>
                    <a:pt x="210" y="5"/>
                    <a:pt x="209" y="5"/>
                    <a:pt x="2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C82E34F3-DFBE-5A4B-5D3B-CD04D34F1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9738" y="1243013"/>
              <a:ext cx="1804988" cy="1701800"/>
            </a:xfrm>
            <a:custGeom>
              <a:avLst/>
              <a:gdLst>
                <a:gd name="T0" fmla="*/ 61 w 235"/>
                <a:gd name="T1" fmla="*/ 221 h 221"/>
                <a:gd name="T2" fmla="*/ 61 w 235"/>
                <a:gd name="T3" fmla="*/ 221 h 221"/>
                <a:gd name="T4" fmla="*/ 51 w 235"/>
                <a:gd name="T5" fmla="*/ 214 h 221"/>
                <a:gd name="T6" fmla="*/ 2 w 235"/>
                <a:gd name="T7" fmla="*/ 82 h 221"/>
                <a:gd name="T8" fmla="*/ 8 w 235"/>
                <a:gd name="T9" fmla="*/ 69 h 221"/>
                <a:gd name="T10" fmla="*/ 180 w 235"/>
                <a:gd name="T11" fmla="*/ 1 h 221"/>
                <a:gd name="T12" fmla="*/ 184 w 235"/>
                <a:gd name="T13" fmla="*/ 0 h 221"/>
                <a:gd name="T14" fmla="*/ 194 w 235"/>
                <a:gd name="T15" fmla="*/ 7 h 221"/>
                <a:gd name="T16" fmla="*/ 233 w 235"/>
                <a:gd name="T17" fmla="*/ 118 h 221"/>
                <a:gd name="T18" fmla="*/ 228 w 235"/>
                <a:gd name="T19" fmla="*/ 130 h 221"/>
                <a:gd name="T20" fmla="*/ 66 w 235"/>
                <a:gd name="T21" fmla="*/ 219 h 221"/>
                <a:gd name="T22" fmla="*/ 61 w 235"/>
                <a:gd name="T23" fmla="*/ 221 h 221"/>
                <a:gd name="T24" fmla="*/ 184 w 235"/>
                <a:gd name="T25" fmla="*/ 4 h 221"/>
                <a:gd name="T26" fmla="*/ 182 w 235"/>
                <a:gd name="T27" fmla="*/ 5 h 221"/>
                <a:gd name="T28" fmla="*/ 9 w 235"/>
                <a:gd name="T29" fmla="*/ 73 h 221"/>
                <a:gd name="T30" fmla="*/ 5 w 235"/>
                <a:gd name="T31" fmla="*/ 81 h 221"/>
                <a:gd name="T32" fmla="*/ 54 w 235"/>
                <a:gd name="T33" fmla="*/ 212 h 221"/>
                <a:gd name="T34" fmla="*/ 61 w 235"/>
                <a:gd name="T35" fmla="*/ 217 h 221"/>
                <a:gd name="T36" fmla="*/ 61 w 235"/>
                <a:gd name="T37" fmla="*/ 217 h 221"/>
                <a:gd name="T38" fmla="*/ 64 w 235"/>
                <a:gd name="T39" fmla="*/ 216 h 221"/>
                <a:gd name="T40" fmla="*/ 226 w 235"/>
                <a:gd name="T41" fmla="*/ 127 h 221"/>
                <a:gd name="T42" fmla="*/ 230 w 235"/>
                <a:gd name="T43" fmla="*/ 119 h 221"/>
                <a:gd name="T44" fmla="*/ 190 w 235"/>
                <a:gd name="T45" fmla="*/ 9 h 221"/>
                <a:gd name="T46" fmla="*/ 184 w 235"/>
                <a:gd name="T47" fmla="*/ 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5" h="221">
                  <a:moveTo>
                    <a:pt x="61" y="221"/>
                  </a:moveTo>
                  <a:cubicBezTo>
                    <a:pt x="61" y="221"/>
                    <a:pt x="61" y="221"/>
                    <a:pt x="61" y="221"/>
                  </a:cubicBezTo>
                  <a:cubicBezTo>
                    <a:pt x="56" y="221"/>
                    <a:pt x="52" y="218"/>
                    <a:pt x="51" y="214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77"/>
                    <a:pt x="2" y="71"/>
                    <a:pt x="8" y="69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1" y="1"/>
                    <a:pt x="183" y="0"/>
                    <a:pt x="184" y="0"/>
                  </a:cubicBezTo>
                  <a:cubicBezTo>
                    <a:pt x="188" y="0"/>
                    <a:pt x="192" y="3"/>
                    <a:pt x="194" y="7"/>
                  </a:cubicBezTo>
                  <a:cubicBezTo>
                    <a:pt x="233" y="118"/>
                    <a:pt x="233" y="118"/>
                    <a:pt x="233" y="118"/>
                  </a:cubicBezTo>
                  <a:cubicBezTo>
                    <a:pt x="235" y="123"/>
                    <a:pt x="233" y="128"/>
                    <a:pt x="228" y="130"/>
                  </a:cubicBezTo>
                  <a:cubicBezTo>
                    <a:pt x="66" y="219"/>
                    <a:pt x="66" y="219"/>
                    <a:pt x="66" y="219"/>
                  </a:cubicBezTo>
                  <a:cubicBezTo>
                    <a:pt x="64" y="220"/>
                    <a:pt x="62" y="221"/>
                    <a:pt x="61" y="221"/>
                  </a:cubicBezTo>
                  <a:close/>
                  <a:moveTo>
                    <a:pt x="184" y="4"/>
                  </a:moveTo>
                  <a:cubicBezTo>
                    <a:pt x="183" y="4"/>
                    <a:pt x="182" y="5"/>
                    <a:pt x="182" y="5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6" y="74"/>
                    <a:pt x="4" y="78"/>
                    <a:pt x="5" y="81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5" y="215"/>
                    <a:pt x="58" y="217"/>
                    <a:pt x="61" y="217"/>
                  </a:cubicBezTo>
                  <a:cubicBezTo>
                    <a:pt x="61" y="217"/>
                    <a:pt x="61" y="217"/>
                    <a:pt x="61" y="217"/>
                  </a:cubicBezTo>
                  <a:cubicBezTo>
                    <a:pt x="62" y="217"/>
                    <a:pt x="63" y="216"/>
                    <a:pt x="64" y="216"/>
                  </a:cubicBezTo>
                  <a:cubicBezTo>
                    <a:pt x="226" y="127"/>
                    <a:pt x="226" y="127"/>
                    <a:pt x="226" y="127"/>
                  </a:cubicBezTo>
                  <a:cubicBezTo>
                    <a:pt x="229" y="125"/>
                    <a:pt x="231" y="122"/>
                    <a:pt x="230" y="119"/>
                  </a:cubicBezTo>
                  <a:cubicBezTo>
                    <a:pt x="190" y="9"/>
                    <a:pt x="190" y="9"/>
                    <a:pt x="190" y="9"/>
                  </a:cubicBezTo>
                  <a:cubicBezTo>
                    <a:pt x="189" y="6"/>
                    <a:pt x="187" y="4"/>
                    <a:pt x="18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C0E24B0A-8DBD-4D71-DE44-81B9475C2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359025"/>
              <a:ext cx="1866900" cy="909638"/>
            </a:xfrm>
            <a:custGeom>
              <a:avLst/>
              <a:gdLst>
                <a:gd name="T0" fmla="*/ 83 w 243"/>
                <a:gd name="T1" fmla="*/ 118 h 118"/>
                <a:gd name="T2" fmla="*/ 77 w 243"/>
                <a:gd name="T3" fmla="*/ 117 h 118"/>
                <a:gd name="T4" fmla="*/ 5 w 243"/>
                <a:gd name="T5" fmla="*/ 99 h 118"/>
                <a:gd name="T6" fmla="*/ 1 w 243"/>
                <a:gd name="T7" fmla="*/ 94 h 118"/>
                <a:gd name="T8" fmla="*/ 4 w 243"/>
                <a:gd name="T9" fmla="*/ 88 h 118"/>
                <a:gd name="T10" fmla="*/ 150 w 243"/>
                <a:gd name="T11" fmla="*/ 5 h 118"/>
                <a:gd name="T12" fmla="*/ 173 w 243"/>
                <a:gd name="T13" fmla="*/ 1 h 118"/>
                <a:gd name="T14" fmla="*/ 237 w 243"/>
                <a:gd name="T15" fmla="*/ 15 h 118"/>
                <a:gd name="T16" fmla="*/ 242 w 243"/>
                <a:gd name="T17" fmla="*/ 20 h 118"/>
                <a:gd name="T18" fmla="*/ 239 w 243"/>
                <a:gd name="T19" fmla="*/ 26 h 118"/>
                <a:gd name="T20" fmla="*/ 96 w 243"/>
                <a:gd name="T21" fmla="*/ 114 h 118"/>
                <a:gd name="T22" fmla="*/ 83 w 243"/>
                <a:gd name="T23" fmla="*/ 118 h 118"/>
                <a:gd name="T24" fmla="*/ 166 w 243"/>
                <a:gd name="T25" fmla="*/ 5 h 118"/>
                <a:gd name="T26" fmla="*/ 152 w 243"/>
                <a:gd name="T27" fmla="*/ 8 h 118"/>
                <a:gd name="T28" fmla="*/ 6 w 243"/>
                <a:gd name="T29" fmla="*/ 91 h 118"/>
                <a:gd name="T30" fmla="*/ 5 w 243"/>
                <a:gd name="T31" fmla="*/ 94 h 118"/>
                <a:gd name="T32" fmla="*/ 6 w 243"/>
                <a:gd name="T33" fmla="*/ 95 h 118"/>
                <a:gd name="T34" fmla="*/ 78 w 243"/>
                <a:gd name="T35" fmla="*/ 113 h 118"/>
                <a:gd name="T36" fmla="*/ 94 w 243"/>
                <a:gd name="T37" fmla="*/ 111 h 118"/>
                <a:gd name="T38" fmla="*/ 237 w 243"/>
                <a:gd name="T39" fmla="*/ 23 h 118"/>
                <a:gd name="T40" fmla="*/ 238 w 243"/>
                <a:gd name="T41" fmla="*/ 20 h 118"/>
                <a:gd name="T42" fmla="*/ 237 w 243"/>
                <a:gd name="T43" fmla="*/ 19 h 118"/>
                <a:gd name="T44" fmla="*/ 172 w 243"/>
                <a:gd name="T45" fmla="*/ 5 h 118"/>
                <a:gd name="T46" fmla="*/ 166 w 243"/>
                <a:gd name="T47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18">
                  <a:moveTo>
                    <a:pt x="83" y="118"/>
                  </a:moveTo>
                  <a:cubicBezTo>
                    <a:pt x="81" y="118"/>
                    <a:pt x="79" y="118"/>
                    <a:pt x="77" y="117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3" y="99"/>
                    <a:pt x="1" y="97"/>
                    <a:pt x="1" y="94"/>
                  </a:cubicBezTo>
                  <a:cubicBezTo>
                    <a:pt x="0" y="92"/>
                    <a:pt x="2" y="89"/>
                    <a:pt x="4" y="88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57" y="1"/>
                    <a:pt x="165" y="0"/>
                    <a:pt x="173" y="1"/>
                  </a:cubicBezTo>
                  <a:cubicBezTo>
                    <a:pt x="237" y="15"/>
                    <a:pt x="237" y="15"/>
                    <a:pt x="237" y="15"/>
                  </a:cubicBezTo>
                  <a:cubicBezTo>
                    <a:pt x="240" y="15"/>
                    <a:pt x="242" y="17"/>
                    <a:pt x="242" y="20"/>
                  </a:cubicBezTo>
                  <a:cubicBezTo>
                    <a:pt x="243" y="22"/>
                    <a:pt x="242" y="25"/>
                    <a:pt x="239" y="26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2" y="117"/>
                    <a:pt x="88" y="118"/>
                    <a:pt x="83" y="118"/>
                  </a:cubicBezTo>
                  <a:close/>
                  <a:moveTo>
                    <a:pt x="166" y="5"/>
                  </a:moveTo>
                  <a:cubicBezTo>
                    <a:pt x="161" y="5"/>
                    <a:pt x="157" y="6"/>
                    <a:pt x="152" y="8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3"/>
                    <a:pt x="5" y="94"/>
                  </a:cubicBezTo>
                  <a:cubicBezTo>
                    <a:pt x="5" y="94"/>
                    <a:pt x="5" y="95"/>
                    <a:pt x="6" y="95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4" y="115"/>
                    <a:pt x="90" y="114"/>
                    <a:pt x="94" y="111"/>
                  </a:cubicBezTo>
                  <a:cubicBezTo>
                    <a:pt x="237" y="23"/>
                    <a:pt x="237" y="23"/>
                    <a:pt x="237" y="23"/>
                  </a:cubicBezTo>
                  <a:cubicBezTo>
                    <a:pt x="239" y="22"/>
                    <a:pt x="238" y="21"/>
                    <a:pt x="238" y="20"/>
                  </a:cubicBezTo>
                  <a:cubicBezTo>
                    <a:pt x="238" y="20"/>
                    <a:pt x="238" y="19"/>
                    <a:pt x="237" y="19"/>
                  </a:cubicBezTo>
                  <a:cubicBezTo>
                    <a:pt x="172" y="5"/>
                    <a:pt x="172" y="5"/>
                    <a:pt x="172" y="5"/>
                  </a:cubicBezTo>
                  <a:cubicBezTo>
                    <a:pt x="170" y="5"/>
                    <a:pt x="168" y="5"/>
                    <a:pt x="16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8883F830-E7DE-7909-74DA-401945B9C1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2838" y="2728913"/>
              <a:ext cx="622300" cy="407988"/>
            </a:xfrm>
            <a:custGeom>
              <a:avLst/>
              <a:gdLst>
                <a:gd name="T0" fmla="*/ 20 w 81"/>
                <a:gd name="T1" fmla="*/ 53 h 53"/>
                <a:gd name="T2" fmla="*/ 16 w 81"/>
                <a:gd name="T3" fmla="*/ 52 h 53"/>
                <a:gd name="T4" fmla="*/ 5 w 81"/>
                <a:gd name="T5" fmla="*/ 48 h 53"/>
                <a:gd name="T6" fmla="*/ 0 w 81"/>
                <a:gd name="T7" fmla="*/ 42 h 53"/>
                <a:gd name="T8" fmla="*/ 4 w 81"/>
                <a:gd name="T9" fmla="*/ 35 h 53"/>
                <a:gd name="T10" fmla="*/ 54 w 81"/>
                <a:gd name="T11" fmla="*/ 3 h 53"/>
                <a:gd name="T12" fmla="*/ 66 w 81"/>
                <a:gd name="T13" fmla="*/ 2 h 53"/>
                <a:gd name="T14" fmla="*/ 76 w 81"/>
                <a:gd name="T15" fmla="*/ 5 h 53"/>
                <a:gd name="T16" fmla="*/ 81 w 81"/>
                <a:gd name="T17" fmla="*/ 11 h 53"/>
                <a:gd name="T18" fmla="*/ 78 w 81"/>
                <a:gd name="T19" fmla="*/ 18 h 53"/>
                <a:gd name="T20" fmla="*/ 27 w 81"/>
                <a:gd name="T21" fmla="*/ 51 h 53"/>
                <a:gd name="T22" fmla="*/ 20 w 81"/>
                <a:gd name="T23" fmla="*/ 53 h 53"/>
                <a:gd name="T24" fmla="*/ 62 w 81"/>
                <a:gd name="T25" fmla="*/ 5 h 53"/>
                <a:gd name="T26" fmla="*/ 57 w 81"/>
                <a:gd name="T27" fmla="*/ 6 h 53"/>
                <a:gd name="T28" fmla="*/ 6 w 81"/>
                <a:gd name="T29" fmla="*/ 38 h 53"/>
                <a:gd name="T30" fmla="*/ 4 w 81"/>
                <a:gd name="T31" fmla="*/ 41 h 53"/>
                <a:gd name="T32" fmla="*/ 6 w 81"/>
                <a:gd name="T33" fmla="*/ 44 h 53"/>
                <a:gd name="T34" fmla="*/ 17 w 81"/>
                <a:gd name="T35" fmla="*/ 48 h 53"/>
                <a:gd name="T36" fmla="*/ 24 w 81"/>
                <a:gd name="T37" fmla="*/ 47 h 53"/>
                <a:gd name="T38" fmla="*/ 76 w 81"/>
                <a:gd name="T39" fmla="*/ 15 h 53"/>
                <a:gd name="T40" fmla="*/ 77 w 81"/>
                <a:gd name="T41" fmla="*/ 12 h 53"/>
                <a:gd name="T42" fmla="*/ 75 w 81"/>
                <a:gd name="T43" fmla="*/ 9 h 53"/>
                <a:gd name="T44" fmla="*/ 65 w 81"/>
                <a:gd name="T45" fmla="*/ 5 h 53"/>
                <a:gd name="T46" fmla="*/ 62 w 81"/>
                <a:gd name="T47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" h="53">
                  <a:moveTo>
                    <a:pt x="20" y="53"/>
                  </a:moveTo>
                  <a:cubicBezTo>
                    <a:pt x="18" y="53"/>
                    <a:pt x="17" y="52"/>
                    <a:pt x="16" y="52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7"/>
                    <a:pt x="1" y="45"/>
                    <a:pt x="0" y="42"/>
                  </a:cubicBezTo>
                  <a:cubicBezTo>
                    <a:pt x="0" y="39"/>
                    <a:pt x="1" y="36"/>
                    <a:pt x="4" y="35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8" y="1"/>
                    <a:pt x="62" y="0"/>
                    <a:pt x="66" y="2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9" y="6"/>
                    <a:pt x="81" y="8"/>
                    <a:pt x="81" y="11"/>
                  </a:cubicBezTo>
                  <a:cubicBezTo>
                    <a:pt x="81" y="14"/>
                    <a:pt x="80" y="17"/>
                    <a:pt x="78" y="18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5" y="52"/>
                    <a:pt x="22" y="53"/>
                    <a:pt x="20" y="53"/>
                  </a:cubicBezTo>
                  <a:close/>
                  <a:moveTo>
                    <a:pt x="62" y="5"/>
                  </a:moveTo>
                  <a:cubicBezTo>
                    <a:pt x="60" y="5"/>
                    <a:pt x="58" y="5"/>
                    <a:pt x="57" y="6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9"/>
                    <a:pt x="4" y="40"/>
                    <a:pt x="4" y="41"/>
                  </a:cubicBezTo>
                  <a:cubicBezTo>
                    <a:pt x="4" y="43"/>
                    <a:pt x="5" y="44"/>
                    <a:pt x="6" y="44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9" y="49"/>
                    <a:pt x="22" y="49"/>
                    <a:pt x="24" y="47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3"/>
                    <a:pt x="77" y="12"/>
                  </a:cubicBezTo>
                  <a:cubicBezTo>
                    <a:pt x="77" y="10"/>
                    <a:pt x="76" y="9"/>
                    <a:pt x="75" y="9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4" y="5"/>
                    <a:pt x="63" y="5"/>
                    <a:pt x="6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B53E7BAA-1511-5266-C344-D67544974596}"/>
                </a:ext>
              </a:extLst>
            </p:cNvPr>
            <p:cNvSpPr/>
            <p:nvPr/>
          </p:nvSpPr>
          <p:spPr bwMode="auto">
            <a:xfrm>
              <a:off x="4087813" y="1682750"/>
              <a:ext cx="592138" cy="1454150"/>
            </a:xfrm>
            <a:custGeom>
              <a:avLst/>
              <a:gdLst>
                <a:gd name="T0" fmla="*/ 73 w 77"/>
                <a:gd name="T1" fmla="*/ 189 h 189"/>
                <a:gd name="T2" fmla="*/ 65 w 77"/>
                <a:gd name="T3" fmla="*/ 184 h 189"/>
                <a:gd name="T4" fmla="*/ 1 w 77"/>
                <a:gd name="T5" fmla="*/ 24 h 189"/>
                <a:gd name="T6" fmla="*/ 1 w 77"/>
                <a:gd name="T7" fmla="*/ 24 h 189"/>
                <a:gd name="T8" fmla="*/ 0 w 77"/>
                <a:gd name="T9" fmla="*/ 17 h 189"/>
                <a:gd name="T10" fmla="*/ 0 w 77"/>
                <a:gd name="T11" fmla="*/ 16 h 189"/>
                <a:gd name="T12" fmla="*/ 1 w 77"/>
                <a:gd name="T13" fmla="*/ 13 h 189"/>
                <a:gd name="T14" fmla="*/ 8 w 77"/>
                <a:gd name="T15" fmla="*/ 0 h 189"/>
                <a:gd name="T16" fmla="*/ 10 w 77"/>
                <a:gd name="T17" fmla="*/ 1 h 189"/>
                <a:gd name="T18" fmla="*/ 9 w 77"/>
                <a:gd name="T19" fmla="*/ 4 h 189"/>
                <a:gd name="T20" fmla="*/ 9 w 77"/>
                <a:gd name="T21" fmla="*/ 4 h 189"/>
                <a:gd name="T22" fmla="*/ 5 w 77"/>
                <a:gd name="T23" fmla="*/ 14 h 189"/>
                <a:gd name="T24" fmla="*/ 4 w 77"/>
                <a:gd name="T25" fmla="*/ 17 h 189"/>
                <a:gd name="T26" fmla="*/ 5 w 77"/>
                <a:gd name="T27" fmla="*/ 23 h 189"/>
                <a:gd name="T28" fmla="*/ 68 w 77"/>
                <a:gd name="T29" fmla="*/ 182 h 189"/>
                <a:gd name="T30" fmla="*/ 68 w 77"/>
                <a:gd name="T31" fmla="*/ 182 h 189"/>
                <a:gd name="T32" fmla="*/ 74 w 77"/>
                <a:gd name="T33" fmla="*/ 185 h 189"/>
                <a:gd name="T34" fmla="*/ 76 w 77"/>
                <a:gd name="T35" fmla="*/ 187 h 189"/>
                <a:gd name="T36" fmla="*/ 75 w 77"/>
                <a:gd name="T37" fmla="*/ 189 h 189"/>
                <a:gd name="T38" fmla="*/ 73 w 77"/>
                <a:gd name="T3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89">
                  <a:moveTo>
                    <a:pt x="73" y="189"/>
                  </a:moveTo>
                  <a:cubicBezTo>
                    <a:pt x="68" y="189"/>
                    <a:pt x="65" y="184"/>
                    <a:pt x="65" y="184"/>
                  </a:cubicBezTo>
                  <a:cubicBezTo>
                    <a:pt x="39" y="116"/>
                    <a:pt x="7" y="35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0" y="15"/>
                    <a:pt x="1" y="14"/>
                    <a:pt x="1" y="13"/>
                  </a:cubicBezTo>
                  <a:cubicBezTo>
                    <a:pt x="5" y="2"/>
                    <a:pt x="6" y="0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ubicBezTo>
                    <a:pt x="11" y="2"/>
                    <a:pt x="10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6"/>
                    <a:pt x="6" y="12"/>
                    <a:pt x="5" y="14"/>
                  </a:cubicBezTo>
                  <a:cubicBezTo>
                    <a:pt x="5" y="15"/>
                    <a:pt x="4" y="16"/>
                    <a:pt x="4" y="17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3" y="37"/>
                    <a:pt x="59" y="158"/>
                    <a:pt x="68" y="182"/>
                  </a:cubicBezTo>
                  <a:cubicBezTo>
                    <a:pt x="68" y="182"/>
                    <a:pt x="68" y="182"/>
                    <a:pt x="68" y="182"/>
                  </a:cubicBezTo>
                  <a:cubicBezTo>
                    <a:pt x="68" y="182"/>
                    <a:pt x="71" y="186"/>
                    <a:pt x="74" y="185"/>
                  </a:cubicBezTo>
                  <a:cubicBezTo>
                    <a:pt x="75" y="185"/>
                    <a:pt x="76" y="186"/>
                    <a:pt x="76" y="187"/>
                  </a:cubicBezTo>
                  <a:cubicBezTo>
                    <a:pt x="77" y="188"/>
                    <a:pt x="76" y="189"/>
                    <a:pt x="75" y="189"/>
                  </a:cubicBezTo>
                  <a:cubicBezTo>
                    <a:pt x="74" y="189"/>
                    <a:pt x="74" y="189"/>
                    <a:pt x="73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4C55710C-D2F2-5206-498E-71E522BA8178}"/>
                </a:ext>
              </a:extLst>
            </p:cNvPr>
            <p:cNvSpPr/>
            <p:nvPr/>
          </p:nvSpPr>
          <p:spPr bwMode="auto">
            <a:xfrm>
              <a:off x="5070475" y="2382838"/>
              <a:ext cx="1284288" cy="754063"/>
            </a:xfrm>
            <a:custGeom>
              <a:avLst/>
              <a:gdLst>
                <a:gd name="T0" fmla="*/ 2 w 167"/>
                <a:gd name="T1" fmla="*/ 98 h 98"/>
                <a:gd name="T2" fmla="*/ 0 w 167"/>
                <a:gd name="T3" fmla="*/ 97 h 98"/>
                <a:gd name="T4" fmla="*/ 1 w 167"/>
                <a:gd name="T5" fmla="*/ 95 h 98"/>
                <a:gd name="T6" fmla="*/ 164 w 167"/>
                <a:gd name="T7" fmla="*/ 0 h 98"/>
                <a:gd name="T8" fmla="*/ 167 w 167"/>
                <a:gd name="T9" fmla="*/ 1 h 98"/>
                <a:gd name="T10" fmla="*/ 166 w 167"/>
                <a:gd name="T11" fmla="*/ 4 h 98"/>
                <a:gd name="T12" fmla="*/ 3 w 167"/>
                <a:gd name="T13" fmla="*/ 98 h 98"/>
                <a:gd name="T14" fmla="*/ 2 w 167"/>
                <a:gd name="T1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98">
                  <a:moveTo>
                    <a:pt x="2" y="98"/>
                  </a:moveTo>
                  <a:cubicBezTo>
                    <a:pt x="1" y="98"/>
                    <a:pt x="1" y="98"/>
                    <a:pt x="0" y="97"/>
                  </a:cubicBezTo>
                  <a:cubicBezTo>
                    <a:pt x="0" y="97"/>
                    <a:pt x="0" y="95"/>
                    <a:pt x="1" y="95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5" y="0"/>
                    <a:pt x="166" y="0"/>
                    <a:pt x="167" y="1"/>
                  </a:cubicBezTo>
                  <a:cubicBezTo>
                    <a:pt x="167" y="2"/>
                    <a:pt x="167" y="3"/>
                    <a:pt x="166" y="4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2" y="98"/>
                    <a:pt x="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8ACBDD56-B4C0-7D42-CAFE-B48BDD4CF954}"/>
                </a:ext>
              </a:extLst>
            </p:cNvPr>
            <p:cNvSpPr/>
            <p:nvPr/>
          </p:nvSpPr>
          <p:spPr bwMode="auto">
            <a:xfrm>
              <a:off x="5240338" y="2413000"/>
              <a:ext cx="1290638" cy="769938"/>
            </a:xfrm>
            <a:custGeom>
              <a:avLst/>
              <a:gdLst>
                <a:gd name="T0" fmla="*/ 2 w 168"/>
                <a:gd name="T1" fmla="*/ 100 h 100"/>
                <a:gd name="T2" fmla="*/ 0 w 168"/>
                <a:gd name="T3" fmla="*/ 99 h 100"/>
                <a:gd name="T4" fmla="*/ 1 w 168"/>
                <a:gd name="T5" fmla="*/ 97 h 100"/>
                <a:gd name="T6" fmla="*/ 165 w 168"/>
                <a:gd name="T7" fmla="*/ 1 h 100"/>
                <a:gd name="T8" fmla="*/ 168 w 168"/>
                <a:gd name="T9" fmla="*/ 1 h 100"/>
                <a:gd name="T10" fmla="*/ 167 w 168"/>
                <a:gd name="T11" fmla="*/ 4 h 100"/>
                <a:gd name="T12" fmla="*/ 3 w 168"/>
                <a:gd name="T13" fmla="*/ 100 h 100"/>
                <a:gd name="T14" fmla="*/ 2 w 168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100">
                  <a:moveTo>
                    <a:pt x="2" y="100"/>
                  </a:moveTo>
                  <a:cubicBezTo>
                    <a:pt x="1" y="100"/>
                    <a:pt x="1" y="100"/>
                    <a:pt x="0" y="99"/>
                  </a:cubicBezTo>
                  <a:cubicBezTo>
                    <a:pt x="0" y="98"/>
                    <a:pt x="0" y="97"/>
                    <a:pt x="1" y="97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0"/>
                    <a:pt x="167" y="0"/>
                    <a:pt x="168" y="1"/>
                  </a:cubicBezTo>
                  <a:cubicBezTo>
                    <a:pt x="168" y="2"/>
                    <a:pt x="168" y="4"/>
                    <a:pt x="167" y="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2" y="100"/>
                    <a:pt x="2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EA17E355-886D-99FE-2767-010F7C03526D}"/>
                </a:ext>
              </a:extLst>
            </p:cNvPr>
            <p:cNvSpPr/>
            <p:nvPr/>
          </p:nvSpPr>
          <p:spPr bwMode="auto">
            <a:xfrm>
              <a:off x="5408613" y="2452688"/>
              <a:ext cx="1276350" cy="784225"/>
            </a:xfrm>
            <a:custGeom>
              <a:avLst/>
              <a:gdLst>
                <a:gd name="T0" fmla="*/ 2 w 166"/>
                <a:gd name="T1" fmla="*/ 102 h 102"/>
                <a:gd name="T2" fmla="*/ 1 w 166"/>
                <a:gd name="T3" fmla="*/ 101 h 102"/>
                <a:gd name="T4" fmla="*/ 1 w 166"/>
                <a:gd name="T5" fmla="*/ 99 h 102"/>
                <a:gd name="T6" fmla="*/ 162 w 166"/>
                <a:gd name="T7" fmla="*/ 0 h 102"/>
                <a:gd name="T8" fmla="*/ 165 w 166"/>
                <a:gd name="T9" fmla="*/ 1 h 102"/>
                <a:gd name="T10" fmla="*/ 164 w 166"/>
                <a:gd name="T11" fmla="*/ 4 h 102"/>
                <a:gd name="T12" fmla="*/ 3 w 166"/>
                <a:gd name="T13" fmla="*/ 102 h 102"/>
                <a:gd name="T14" fmla="*/ 2 w 166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102">
                  <a:moveTo>
                    <a:pt x="2" y="102"/>
                  </a:moveTo>
                  <a:cubicBezTo>
                    <a:pt x="2" y="102"/>
                    <a:pt x="1" y="102"/>
                    <a:pt x="1" y="101"/>
                  </a:cubicBezTo>
                  <a:cubicBezTo>
                    <a:pt x="0" y="100"/>
                    <a:pt x="0" y="99"/>
                    <a:pt x="1" y="99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5" y="0"/>
                    <a:pt x="165" y="1"/>
                  </a:cubicBezTo>
                  <a:cubicBezTo>
                    <a:pt x="166" y="2"/>
                    <a:pt x="165" y="3"/>
                    <a:pt x="164" y="4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3" y="102"/>
                    <a:pt x="3" y="102"/>
                    <a:pt x="2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B0549389-57FF-4805-9437-B4FBFAD686CF}"/>
                </a:ext>
              </a:extLst>
            </p:cNvPr>
            <p:cNvSpPr/>
            <p:nvPr/>
          </p:nvSpPr>
          <p:spPr bwMode="auto">
            <a:xfrm>
              <a:off x="5694363" y="3028950"/>
              <a:ext cx="206375" cy="85725"/>
            </a:xfrm>
            <a:custGeom>
              <a:avLst/>
              <a:gdLst>
                <a:gd name="T0" fmla="*/ 24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0 w 27"/>
                <a:gd name="T7" fmla="*/ 1 h 11"/>
                <a:gd name="T8" fmla="*/ 3 w 27"/>
                <a:gd name="T9" fmla="*/ 0 h 11"/>
                <a:gd name="T10" fmla="*/ 25 w 27"/>
                <a:gd name="T11" fmla="*/ 7 h 11"/>
                <a:gd name="T12" fmla="*/ 26 w 27"/>
                <a:gd name="T13" fmla="*/ 10 h 11"/>
                <a:gd name="T14" fmla="*/ 24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20939C97-991E-11B2-DE08-A91E0E706B4A}"/>
                </a:ext>
              </a:extLst>
            </p:cNvPr>
            <p:cNvSpPr/>
            <p:nvPr/>
          </p:nvSpPr>
          <p:spPr bwMode="auto">
            <a:xfrm>
              <a:off x="6300788" y="2660650"/>
              <a:ext cx="200025" cy="84138"/>
            </a:xfrm>
            <a:custGeom>
              <a:avLst/>
              <a:gdLst>
                <a:gd name="T0" fmla="*/ 24 w 26"/>
                <a:gd name="T1" fmla="*/ 11 h 11"/>
                <a:gd name="T2" fmla="*/ 23 w 26"/>
                <a:gd name="T3" fmla="*/ 11 h 11"/>
                <a:gd name="T4" fmla="*/ 1 w 26"/>
                <a:gd name="T5" fmla="*/ 4 h 11"/>
                <a:gd name="T6" fmla="*/ 0 w 26"/>
                <a:gd name="T7" fmla="*/ 1 h 11"/>
                <a:gd name="T8" fmla="*/ 3 w 26"/>
                <a:gd name="T9" fmla="*/ 0 h 11"/>
                <a:gd name="T10" fmla="*/ 25 w 26"/>
                <a:gd name="T11" fmla="*/ 7 h 11"/>
                <a:gd name="T12" fmla="*/ 26 w 26"/>
                <a:gd name="T13" fmla="*/ 10 h 11"/>
                <a:gd name="T14" fmla="*/ 24 w 26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">
                  <a:moveTo>
                    <a:pt x="24" y="11"/>
                  </a:moveTo>
                  <a:cubicBezTo>
                    <a:pt x="24" y="11"/>
                    <a:pt x="24" y="11"/>
                    <a:pt x="23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9"/>
                    <a:pt x="26" y="10"/>
                  </a:cubicBezTo>
                  <a:cubicBezTo>
                    <a:pt x="26" y="10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FAAC01A1-05E4-8715-1A52-A1A641FC70A6}"/>
                </a:ext>
              </a:extLst>
            </p:cNvPr>
            <p:cNvSpPr/>
            <p:nvPr/>
          </p:nvSpPr>
          <p:spPr bwMode="auto">
            <a:xfrm>
              <a:off x="6477000" y="2552700"/>
              <a:ext cx="207963" cy="92075"/>
            </a:xfrm>
            <a:custGeom>
              <a:avLst/>
              <a:gdLst>
                <a:gd name="T0" fmla="*/ 25 w 27"/>
                <a:gd name="T1" fmla="*/ 12 h 12"/>
                <a:gd name="T2" fmla="*/ 24 w 27"/>
                <a:gd name="T3" fmla="*/ 12 h 12"/>
                <a:gd name="T4" fmla="*/ 2 w 27"/>
                <a:gd name="T5" fmla="*/ 5 h 12"/>
                <a:gd name="T6" fmla="*/ 1 w 27"/>
                <a:gd name="T7" fmla="*/ 2 h 12"/>
                <a:gd name="T8" fmla="*/ 3 w 27"/>
                <a:gd name="T9" fmla="*/ 1 h 12"/>
                <a:gd name="T10" fmla="*/ 26 w 27"/>
                <a:gd name="T11" fmla="*/ 8 h 12"/>
                <a:gd name="T12" fmla="*/ 27 w 27"/>
                <a:gd name="T13" fmla="*/ 10 h 12"/>
                <a:gd name="T14" fmla="*/ 25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5" y="12"/>
                  </a:moveTo>
                  <a:cubicBezTo>
                    <a:pt x="25" y="12"/>
                    <a:pt x="24" y="12"/>
                    <a:pt x="24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8"/>
                    <a:pt x="27" y="9"/>
                    <a:pt x="27" y="10"/>
                  </a:cubicBezTo>
                  <a:cubicBezTo>
                    <a:pt x="27" y="11"/>
                    <a:pt x="26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51C451D5-AB1B-71FC-1C0C-2372DE65D874}"/>
                </a:ext>
              </a:extLst>
            </p:cNvPr>
            <p:cNvSpPr/>
            <p:nvPr/>
          </p:nvSpPr>
          <p:spPr bwMode="auto">
            <a:xfrm>
              <a:off x="5562600" y="3114675"/>
              <a:ext cx="207963" cy="92075"/>
            </a:xfrm>
            <a:custGeom>
              <a:avLst/>
              <a:gdLst>
                <a:gd name="T0" fmla="*/ 25 w 27"/>
                <a:gd name="T1" fmla="*/ 12 h 12"/>
                <a:gd name="T2" fmla="*/ 24 w 27"/>
                <a:gd name="T3" fmla="*/ 12 h 12"/>
                <a:gd name="T4" fmla="*/ 2 w 27"/>
                <a:gd name="T5" fmla="*/ 4 h 12"/>
                <a:gd name="T6" fmla="*/ 1 w 27"/>
                <a:gd name="T7" fmla="*/ 2 h 12"/>
                <a:gd name="T8" fmla="*/ 3 w 27"/>
                <a:gd name="T9" fmla="*/ 1 h 12"/>
                <a:gd name="T10" fmla="*/ 25 w 27"/>
                <a:gd name="T11" fmla="*/ 8 h 12"/>
                <a:gd name="T12" fmla="*/ 27 w 27"/>
                <a:gd name="T13" fmla="*/ 10 h 12"/>
                <a:gd name="T14" fmla="*/ 25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5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7" y="10"/>
                  </a:cubicBezTo>
                  <a:cubicBezTo>
                    <a:pt x="26" y="11"/>
                    <a:pt x="25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311BDF55-B531-ED92-CF74-1C2CD9910096}"/>
                </a:ext>
              </a:extLst>
            </p:cNvPr>
            <p:cNvSpPr/>
            <p:nvPr/>
          </p:nvSpPr>
          <p:spPr bwMode="auto">
            <a:xfrm>
              <a:off x="5486400" y="2990850"/>
              <a:ext cx="200025" cy="92075"/>
            </a:xfrm>
            <a:custGeom>
              <a:avLst/>
              <a:gdLst>
                <a:gd name="T0" fmla="*/ 24 w 26"/>
                <a:gd name="T1" fmla="*/ 12 h 12"/>
                <a:gd name="T2" fmla="*/ 23 w 26"/>
                <a:gd name="T3" fmla="*/ 12 h 12"/>
                <a:gd name="T4" fmla="*/ 1 w 26"/>
                <a:gd name="T5" fmla="*/ 4 h 12"/>
                <a:gd name="T6" fmla="*/ 0 w 26"/>
                <a:gd name="T7" fmla="*/ 2 h 12"/>
                <a:gd name="T8" fmla="*/ 3 w 26"/>
                <a:gd name="T9" fmla="*/ 1 h 12"/>
                <a:gd name="T10" fmla="*/ 25 w 26"/>
                <a:gd name="T11" fmla="*/ 8 h 12"/>
                <a:gd name="T12" fmla="*/ 26 w 26"/>
                <a:gd name="T13" fmla="*/ 10 h 12"/>
                <a:gd name="T14" fmla="*/ 24 w 2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2">
                  <a:moveTo>
                    <a:pt x="24" y="12"/>
                  </a:moveTo>
                  <a:cubicBezTo>
                    <a:pt x="24" y="12"/>
                    <a:pt x="24" y="12"/>
                    <a:pt x="23" y="1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62338672-4C7B-9D8E-58D0-94E148D9BB58}"/>
                </a:ext>
              </a:extLst>
            </p:cNvPr>
            <p:cNvSpPr/>
            <p:nvPr/>
          </p:nvSpPr>
          <p:spPr bwMode="auto">
            <a:xfrm>
              <a:off x="5232400" y="3006725"/>
              <a:ext cx="200025" cy="92075"/>
            </a:xfrm>
            <a:custGeom>
              <a:avLst/>
              <a:gdLst>
                <a:gd name="T0" fmla="*/ 24 w 26"/>
                <a:gd name="T1" fmla="*/ 12 h 12"/>
                <a:gd name="T2" fmla="*/ 24 w 26"/>
                <a:gd name="T3" fmla="*/ 12 h 12"/>
                <a:gd name="T4" fmla="*/ 1 w 26"/>
                <a:gd name="T5" fmla="*/ 4 h 12"/>
                <a:gd name="T6" fmla="*/ 0 w 26"/>
                <a:gd name="T7" fmla="*/ 2 h 12"/>
                <a:gd name="T8" fmla="*/ 3 w 26"/>
                <a:gd name="T9" fmla="*/ 0 h 12"/>
                <a:gd name="T10" fmla="*/ 25 w 26"/>
                <a:gd name="T11" fmla="*/ 8 h 12"/>
                <a:gd name="T12" fmla="*/ 26 w 26"/>
                <a:gd name="T13" fmla="*/ 10 h 12"/>
                <a:gd name="T14" fmla="*/ 24 w 2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15B50EBA-46FC-4569-F491-EE7B2948DD24}"/>
                </a:ext>
              </a:extLst>
            </p:cNvPr>
            <p:cNvSpPr/>
            <p:nvPr/>
          </p:nvSpPr>
          <p:spPr bwMode="auto">
            <a:xfrm>
              <a:off x="5048250" y="2974975"/>
              <a:ext cx="207963" cy="93663"/>
            </a:xfrm>
            <a:custGeom>
              <a:avLst/>
              <a:gdLst>
                <a:gd name="T0" fmla="*/ 25 w 27"/>
                <a:gd name="T1" fmla="*/ 12 h 12"/>
                <a:gd name="T2" fmla="*/ 24 w 27"/>
                <a:gd name="T3" fmla="*/ 11 h 12"/>
                <a:gd name="T4" fmla="*/ 2 w 27"/>
                <a:gd name="T5" fmla="*/ 4 h 12"/>
                <a:gd name="T6" fmla="*/ 1 w 27"/>
                <a:gd name="T7" fmla="*/ 2 h 12"/>
                <a:gd name="T8" fmla="*/ 3 w 27"/>
                <a:gd name="T9" fmla="*/ 0 h 12"/>
                <a:gd name="T10" fmla="*/ 25 w 27"/>
                <a:gd name="T11" fmla="*/ 8 h 12"/>
                <a:gd name="T12" fmla="*/ 27 w 27"/>
                <a:gd name="T13" fmla="*/ 10 h 12"/>
                <a:gd name="T14" fmla="*/ 25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5" y="12"/>
                  </a:moveTo>
                  <a:cubicBezTo>
                    <a:pt x="25" y="12"/>
                    <a:pt x="24" y="12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7" y="10"/>
                  </a:cubicBezTo>
                  <a:cubicBezTo>
                    <a:pt x="26" y="11"/>
                    <a:pt x="26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040CC9BF-EF05-4CBA-CEE1-69FEA0027E99}"/>
                </a:ext>
              </a:extLst>
            </p:cNvPr>
            <p:cNvSpPr/>
            <p:nvPr/>
          </p:nvSpPr>
          <p:spPr bwMode="auto">
            <a:xfrm>
              <a:off x="5202238" y="2890838"/>
              <a:ext cx="200025" cy="84138"/>
            </a:xfrm>
            <a:custGeom>
              <a:avLst/>
              <a:gdLst>
                <a:gd name="T0" fmla="*/ 24 w 26"/>
                <a:gd name="T1" fmla="*/ 11 h 11"/>
                <a:gd name="T2" fmla="*/ 24 w 26"/>
                <a:gd name="T3" fmla="*/ 11 h 11"/>
                <a:gd name="T4" fmla="*/ 1 w 26"/>
                <a:gd name="T5" fmla="*/ 4 h 11"/>
                <a:gd name="T6" fmla="*/ 0 w 26"/>
                <a:gd name="T7" fmla="*/ 2 h 11"/>
                <a:gd name="T8" fmla="*/ 3 w 26"/>
                <a:gd name="T9" fmla="*/ 0 h 11"/>
                <a:gd name="T10" fmla="*/ 25 w 26"/>
                <a:gd name="T11" fmla="*/ 8 h 11"/>
                <a:gd name="T12" fmla="*/ 26 w 26"/>
                <a:gd name="T13" fmla="*/ 10 h 11"/>
                <a:gd name="T14" fmla="*/ 24 w 26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"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5D22BDF2-FD8E-1637-47F4-1F60C8E85107}"/>
                </a:ext>
              </a:extLst>
            </p:cNvPr>
            <p:cNvSpPr/>
            <p:nvPr/>
          </p:nvSpPr>
          <p:spPr bwMode="auto">
            <a:xfrm>
              <a:off x="5394325" y="2914650"/>
              <a:ext cx="200025" cy="84138"/>
            </a:xfrm>
            <a:custGeom>
              <a:avLst/>
              <a:gdLst>
                <a:gd name="T0" fmla="*/ 24 w 26"/>
                <a:gd name="T1" fmla="*/ 11 h 11"/>
                <a:gd name="T2" fmla="*/ 23 w 26"/>
                <a:gd name="T3" fmla="*/ 11 h 11"/>
                <a:gd name="T4" fmla="*/ 1 w 26"/>
                <a:gd name="T5" fmla="*/ 4 h 11"/>
                <a:gd name="T6" fmla="*/ 0 w 26"/>
                <a:gd name="T7" fmla="*/ 1 h 11"/>
                <a:gd name="T8" fmla="*/ 2 w 26"/>
                <a:gd name="T9" fmla="*/ 0 h 11"/>
                <a:gd name="T10" fmla="*/ 25 w 26"/>
                <a:gd name="T11" fmla="*/ 7 h 11"/>
                <a:gd name="T12" fmla="*/ 26 w 26"/>
                <a:gd name="T13" fmla="*/ 10 h 11"/>
                <a:gd name="T14" fmla="*/ 24 w 26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">
                  <a:moveTo>
                    <a:pt x="24" y="11"/>
                  </a:moveTo>
                  <a:cubicBezTo>
                    <a:pt x="24" y="11"/>
                    <a:pt x="24" y="11"/>
                    <a:pt x="23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9"/>
                    <a:pt x="26" y="10"/>
                  </a:cubicBezTo>
                  <a:cubicBezTo>
                    <a:pt x="26" y="10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6" name="Freeform 41">
              <a:extLst>
                <a:ext uri="{FF2B5EF4-FFF2-40B4-BE49-F238E27FC236}">
                  <a16:creationId xmlns:a16="http://schemas.microsoft.com/office/drawing/2014/main" id="{C17863F3-04F3-C791-C76B-87F314F06E44}"/>
                </a:ext>
              </a:extLst>
            </p:cNvPr>
            <p:cNvSpPr/>
            <p:nvPr/>
          </p:nvSpPr>
          <p:spPr bwMode="auto">
            <a:xfrm>
              <a:off x="5570538" y="2798763"/>
              <a:ext cx="207963" cy="84138"/>
            </a:xfrm>
            <a:custGeom>
              <a:avLst/>
              <a:gdLst>
                <a:gd name="T0" fmla="*/ 24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0 w 27"/>
                <a:gd name="T7" fmla="*/ 1 h 11"/>
                <a:gd name="T8" fmla="*/ 3 w 27"/>
                <a:gd name="T9" fmla="*/ 0 h 11"/>
                <a:gd name="T10" fmla="*/ 25 w 27"/>
                <a:gd name="T11" fmla="*/ 7 h 11"/>
                <a:gd name="T12" fmla="*/ 26 w 27"/>
                <a:gd name="T13" fmla="*/ 10 h 11"/>
                <a:gd name="T14" fmla="*/ 24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7" name="Freeform 42">
              <a:extLst>
                <a:ext uri="{FF2B5EF4-FFF2-40B4-BE49-F238E27FC236}">
                  <a16:creationId xmlns:a16="http://schemas.microsoft.com/office/drawing/2014/main" id="{824CFD85-2831-8537-0D63-A7D20F70577D}"/>
                </a:ext>
              </a:extLst>
            </p:cNvPr>
            <p:cNvSpPr/>
            <p:nvPr/>
          </p:nvSpPr>
          <p:spPr bwMode="auto">
            <a:xfrm>
              <a:off x="5740400" y="2706688"/>
              <a:ext cx="206375" cy="84138"/>
            </a:xfrm>
            <a:custGeom>
              <a:avLst/>
              <a:gdLst>
                <a:gd name="T0" fmla="*/ 25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1 w 27"/>
                <a:gd name="T7" fmla="*/ 1 h 11"/>
                <a:gd name="T8" fmla="*/ 3 w 27"/>
                <a:gd name="T9" fmla="*/ 0 h 11"/>
                <a:gd name="T10" fmla="*/ 25 w 27"/>
                <a:gd name="T11" fmla="*/ 7 h 11"/>
                <a:gd name="T12" fmla="*/ 27 w 27"/>
                <a:gd name="T13" fmla="*/ 10 h 11"/>
                <a:gd name="T14" fmla="*/ 25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5" y="11"/>
                  </a:moveTo>
                  <a:cubicBezTo>
                    <a:pt x="25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7" y="9"/>
                    <a:pt x="27" y="10"/>
                  </a:cubicBezTo>
                  <a:cubicBezTo>
                    <a:pt x="26" y="11"/>
                    <a:pt x="26" y="11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8" name="Freeform 43">
              <a:extLst>
                <a:ext uri="{FF2B5EF4-FFF2-40B4-BE49-F238E27FC236}">
                  <a16:creationId xmlns:a16="http://schemas.microsoft.com/office/drawing/2014/main" id="{10CA00BE-9AEE-9388-26CD-486F09FA96D7}"/>
                </a:ext>
              </a:extLst>
            </p:cNvPr>
            <p:cNvSpPr/>
            <p:nvPr/>
          </p:nvSpPr>
          <p:spPr bwMode="auto">
            <a:xfrm>
              <a:off x="5892800" y="2613025"/>
              <a:ext cx="207963" cy="85725"/>
            </a:xfrm>
            <a:custGeom>
              <a:avLst/>
              <a:gdLst>
                <a:gd name="T0" fmla="*/ 25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1 w 27"/>
                <a:gd name="T7" fmla="*/ 1 h 11"/>
                <a:gd name="T8" fmla="*/ 3 w 27"/>
                <a:gd name="T9" fmla="*/ 0 h 11"/>
                <a:gd name="T10" fmla="*/ 25 w 27"/>
                <a:gd name="T11" fmla="*/ 7 h 11"/>
                <a:gd name="T12" fmla="*/ 27 w 27"/>
                <a:gd name="T13" fmla="*/ 10 h 11"/>
                <a:gd name="T14" fmla="*/ 25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5" y="11"/>
                  </a:moveTo>
                  <a:cubicBezTo>
                    <a:pt x="25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8"/>
                    <a:pt x="27" y="9"/>
                    <a:pt x="27" y="10"/>
                  </a:cubicBezTo>
                  <a:cubicBezTo>
                    <a:pt x="26" y="11"/>
                    <a:pt x="26" y="11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89" name="Freeform 44">
              <a:extLst>
                <a:ext uri="{FF2B5EF4-FFF2-40B4-BE49-F238E27FC236}">
                  <a16:creationId xmlns:a16="http://schemas.microsoft.com/office/drawing/2014/main" id="{9A557507-9B2E-A3DB-A4F2-6A01268D4CEB}"/>
                </a:ext>
              </a:extLst>
            </p:cNvPr>
            <p:cNvSpPr/>
            <p:nvPr/>
          </p:nvSpPr>
          <p:spPr bwMode="auto">
            <a:xfrm>
              <a:off x="6046788" y="2528888"/>
              <a:ext cx="200025" cy="84138"/>
            </a:xfrm>
            <a:custGeom>
              <a:avLst/>
              <a:gdLst>
                <a:gd name="T0" fmla="*/ 24 w 26"/>
                <a:gd name="T1" fmla="*/ 11 h 11"/>
                <a:gd name="T2" fmla="*/ 24 w 26"/>
                <a:gd name="T3" fmla="*/ 11 h 11"/>
                <a:gd name="T4" fmla="*/ 1 w 26"/>
                <a:gd name="T5" fmla="*/ 4 h 11"/>
                <a:gd name="T6" fmla="*/ 0 w 26"/>
                <a:gd name="T7" fmla="*/ 1 h 11"/>
                <a:gd name="T8" fmla="*/ 3 w 26"/>
                <a:gd name="T9" fmla="*/ 0 h 11"/>
                <a:gd name="T10" fmla="*/ 25 w 26"/>
                <a:gd name="T11" fmla="*/ 7 h 11"/>
                <a:gd name="T12" fmla="*/ 26 w 26"/>
                <a:gd name="T13" fmla="*/ 10 h 11"/>
                <a:gd name="T14" fmla="*/ 24 w 26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"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90" name="Freeform 45">
              <a:extLst>
                <a:ext uri="{FF2B5EF4-FFF2-40B4-BE49-F238E27FC236}">
                  <a16:creationId xmlns:a16="http://schemas.microsoft.com/office/drawing/2014/main" id="{2BB9B26A-1058-77D3-BB31-F3531D5C3F68}"/>
                </a:ext>
              </a:extLst>
            </p:cNvPr>
            <p:cNvSpPr/>
            <p:nvPr/>
          </p:nvSpPr>
          <p:spPr bwMode="auto">
            <a:xfrm>
              <a:off x="6176963" y="2444750"/>
              <a:ext cx="207963" cy="92075"/>
            </a:xfrm>
            <a:custGeom>
              <a:avLst/>
              <a:gdLst>
                <a:gd name="T0" fmla="*/ 24 w 27"/>
                <a:gd name="T1" fmla="*/ 12 h 12"/>
                <a:gd name="T2" fmla="*/ 24 w 27"/>
                <a:gd name="T3" fmla="*/ 12 h 12"/>
                <a:gd name="T4" fmla="*/ 1 w 27"/>
                <a:gd name="T5" fmla="*/ 5 h 12"/>
                <a:gd name="T6" fmla="*/ 0 w 27"/>
                <a:gd name="T7" fmla="*/ 2 h 12"/>
                <a:gd name="T8" fmla="*/ 3 w 27"/>
                <a:gd name="T9" fmla="*/ 1 h 12"/>
                <a:gd name="T10" fmla="*/ 25 w 27"/>
                <a:gd name="T11" fmla="*/ 8 h 12"/>
                <a:gd name="T12" fmla="*/ 26 w 27"/>
                <a:gd name="T13" fmla="*/ 10 h 12"/>
                <a:gd name="T14" fmla="*/ 24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91" name="Freeform 46">
              <a:extLst>
                <a:ext uri="{FF2B5EF4-FFF2-40B4-BE49-F238E27FC236}">
                  <a16:creationId xmlns:a16="http://schemas.microsoft.com/office/drawing/2014/main" id="{7D253D87-67BC-AC31-4C2D-E025284BF224}"/>
                </a:ext>
              </a:extLst>
            </p:cNvPr>
            <p:cNvSpPr/>
            <p:nvPr/>
          </p:nvSpPr>
          <p:spPr bwMode="auto">
            <a:xfrm>
              <a:off x="6230938" y="2552700"/>
              <a:ext cx="207963" cy="92075"/>
            </a:xfrm>
            <a:custGeom>
              <a:avLst/>
              <a:gdLst>
                <a:gd name="T0" fmla="*/ 25 w 27"/>
                <a:gd name="T1" fmla="*/ 12 h 12"/>
                <a:gd name="T2" fmla="*/ 24 w 27"/>
                <a:gd name="T3" fmla="*/ 12 h 12"/>
                <a:gd name="T4" fmla="*/ 2 w 27"/>
                <a:gd name="T5" fmla="*/ 5 h 12"/>
                <a:gd name="T6" fmla="*/ 1 w 27"/>
                <a:gd name="T7" fmla="*/ 2 h 12"/>
                <a:gd name="T8" fmla="*/ 3 w 27"/>
                <a:gd name="T9" fmla="*/ 1 h 12"/>
                <a:gd name="T10" fmla="*/ 25 w 27"/>
                <a:gd name="T11" fmla="*/ 8 h 12"/>
                <a:gd name="T12" fmla="*/ 27 w 27"/>
                <a:gd name="T13" fmla="*/ 11 h 12"/>
                <a:gd name="T14" fmla="*/ 25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5" y="12"/>
                  </a:moveTo>
                  <a:cubicBezTo>
                    <a:pt x="25" y="12"/>
                    <a:pt x="24" y="12"/>
                    <a:pt x="24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8"/>
                    <a:pt x="27" y="9"/>
                    <a:pt x="27" y="11"/>
                  </a:cubicBezTo>
                  <a:cubicBezTo>
                    <a:pt x="26" y="11"/>
                    <a:pt x="26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92" name="Freeform 47">
              <a:extLst>
                <a:ext uri="{FF2B5EF4-FFF2-40B4-BE49-F238E27FC236}">
                  <a16:creationId xmlns:a16="http://schemas.microsoft.com/office/drawing/2014/main" id="{B7E9920E-35BA-ED4B-869F-66684110ACC8}"/>
                </a:ext>
              </a:extLst>
            </p:cNvPr>
            <p:cNvSpPr/>
            <p:nvPr/>
          </p:nvSpPr>
          <p:spPr bwMode="auto">
            <a:xfrm>
              <a:off x="6100763" y="2636838"/>
              <a:ext cx="207963" cy="92075"/>
            </a:xfrm>
            <a:custGeom>
              <a:avLst/>
              <a:gdLst>
                <a:gd name="T0" fmla="*/ 24 w 27"/>
                <a:gd name="T1" fmla="*/ 12 h 12"/>
                <a:gd name="T2" fmla="*/ 24 w 27"/>
                <a:gd name="T3" fmla="*/ 12 h 12"/>
                <a:gd name="T4" fmla="*/ 2 w 27"/>
                <a:gd name="T5" fmla="*/ 4 h 12"/>
                <a:gd name="T6" fmla="*/ 0 w 27"/>
                <a:gd name="T7" fmla="*/ 2 h 12"/>
                <a:gd name="T8" fmla="*/ 3 w 27"/>
                <a:gd name="T9" fmla="*/ 0 h 12"/>
                <a:gd name="T10" fmla="*/ 25 w 27"/>
                <a:gd name="T11" fmla="*/ 8 h 12"/>
                <a:gd name="T12" fmla="*/ 26 w 27"/>
                <a:gd name="T13" fmla="*/ 10 h 12"/>
                <a:gd name="T14" fmla="*/ 24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93" name="Freeform 48">
              <a:extLst>
                <a:ext uri="{FF2B5EF4-FFF2-40B4-BE49-F238E27FC236}">
                  <a16:creationId xmlns:a16="http://schemas.microsoft.com/office/drawing/2014/main" id="{8C96BB9B-B928-5E53-6127-3824C6273991}"/>
                </a:ext>
              </a:extLst>
            </p:cNvPr>
            <p:cNvSpPr/>
            <p:nvPr/>
          </p:nvSpPr>
          <p:spPr bwMode="auto">
            <a:xfrm>
              <a:off x="5954713" y="2728913"/>
              <a:ext cx="207963" cy="85725"/>
            </a:xfrm>
            <a:custGeom>
              <a:avLst/>
              <a:gdLst>
                <a:gd name="T0" fmla="*/ 25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1 w 27"/>
                <a:gd name="T7" fmla="*/ 2 h 11"/>
                <a:gd name="T8" fmla="*/ 3 w 27"/>
                <a:gd name="T9" fmla="*/ 0 h 11"/>
                <a:gd name="T10" fmla="*/ 25 w 27"/>
                <a:gd name="T11" fmla="*/ 8 h 11"/>
                <a:gd name="T12" fmla="*/ 27 w 27"/>
                <a:gd name="T13" fmla="*/ 10 h 11"/>
                <a:gd name="T14" fmla="*/ 25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5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7" y="10"/>
                  </a:cubicBezTo>
                  <a:cubicBezTo>
                    <a:pt x="26" y="11"/>
                    <a:pt x="25" y="11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94" name="Freeform 49">
              <a:extLst>
                <a:ext uri="{FF2B5EF4-FFF2-40B4-BE49-F238E27FC236}">
                  <a16:creationId xmlns:a16="http://schemas.microsoft.com/office/drawing/2014/main" id="{93992D4D-2432-167E-2409-1038D30F13A9}"/>
                </a:ext>
              </a:extLst>
            </p:cNvPr>
            <p:cNvSpPr/>
            <p:nvPr/>
          </p:nvSpPr>
          <p:spPr bwMode="auto">
            <a:xfrm>
              <a:off x="5786438" y="2828925"/>
              <a:ext cx="198438" cy="92075"/>
            </a:xfrm>
            <a:custGeom>
              <a:avLst/>
              <a:gdLst>
                <a:gd name="T0" fmla="*/ 24 w 26"/>
                <a:gd name="T1" fmla="*/ 12 h 12"/>
                <a:gd name="T2" fmla="*/ 24 w 26"/>
                <a:gd name="T3" fmla="*/ 12 h 12"/>
                <a:gd name="T4" fmla="*/ 1 w 26"/>
                <a:gd name="T5" fmla="*/ 4 h 12"/>
                <a:gd name="T6" fmla="*/ 0 w 26"/>
                <a:gd name="T7" fmla="*/ 2 h 12"/>
                <a:gd name="T8" fmla="*/ 3 w 26"/>
                <a:gd name="T9" fmla="*/ 1 h 12"/>
                <a:gd name="T10" fmla="*/ 25 w 26"/>
                <a:gd name="T11" fmla="*/ 8 h 12"/>
                <a:gd name="T12" fmla="*/ 26 w 26"/>
                <a:gd name="T13" fmla="*/ 10 h 12"/>
                <a:gd name="T14" fmla="*/ 24 w 2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95" name="Freeform 50">
              <a:extLst>
                <a:ext uri="{FF2B5EF4-FFF2-40B4-BE49-F238E27FC236}">
                  <a16:creationId xmlns:a16="http://schemas.microsoft.com/office/drawing/2014/main" id="{40BCCDBE-5016-C83C-B599-567B271F548D}"/>
                </a:ext>
              </a:extLst>
            </p:cNvPr>
            <p:cNvSpPr/>
            <p:nvPr/>
          </p:nvSpPr>
          <p:spPr bwMode="auto">
            <a:xfrm>
              <a:off x="5662613" y="2906713"/>
              <a:ext cx="207963" cy="92075"/>
            </a:xfrm>
            <a:custGeom>
              <a:avLst/>
              <a:gdLst>
                <a:gd name="T0" fmla="*/ 24 w 27"/>
                <a:gd name="T1" fmla="*/ 12 h 12"/>
                <a:gd name="T2" fmla="*/ 24 w 27"/>
                <a:gd name="T3" fmla="*/ 12 h 12"/>
                <a:gd name="T4" fmla="*/ 2 w 27"/>
                <a:gd name="T5" fmla="*/ 4 h 12"/>
                <a:gd name="T6" fmla="*/ 0 w 27"/>
                <a:gd name="T7" fmla="*/ 2 h 12"/>
                <a:gd name="T8" fmla="*/ 3 w 27"/>
                <a:gd name="T9" fmla="*/ 1 h 12"/>
                <a:gd name="T10" fmla="*/ 25 w 27"/>
                <a:gd name="T11" fmla="*/ 8 h 12"/>
                <a:gd name="T12" fmla="*/ 26 w 27"/>
                <a:gd name="T13" fmla="*/ 10 h 12"/>
                <a:gd name="T14" fmla="*/ 24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96" name="Freeform 51">
              <a:extLst>
                <a:ext uri="{FF2B5EF4-FFF2-40B4-BE49-F238E27FC236}">
                  <a16:creationId xmlns:a16="http://schemas.microsoft.com/office/drawing/2014/main" id="{1AD7E276-88AF-3533-22A6-15B58D68B941}"/>
                </a:ext>
              </a:extLst>
            </p:cNvPr>
            <p:cNvSpPr/>
            <p:nvPr/>
          </p:nvSpPr>
          <p:spPr bwMode="auto">
            <a:xfrm>
              <a:off x="5356225" y="2814638"/>
              <a:ext cx="192088" cy="84138"/>
            </a:xfrm>
            <a:custGeom>
              <a:avLst/>
              <a:gdLst>
                <a:gd name="T0" fmla="*/ 23 w 25"/>
                <a:gd name="T1" fmla="*/ 11 h 11"/>
                <a:gd name="T2" fmla="*/ 22 w 25"/>
                <a:gd name="T3" fmla="*/ 10 h 11"/>
                <a:gd name="T4" fmla="*/ 1 w 25"/>
                <a:gd name="T5" fmla="*/ 4 h 11"/>
                <a:gd name="T6" fmla="*/ 0 w 25"/>
                <a:gd name="T7" fmla="*/ 2 h 11"/>
                <a:gd name="T8" fmla="*/ 3 w 25"/>
                <a:gd name="T9" fmla="*/ 0 h 11"/>
                <a:gd name="T10" fmla="*/ 23 w 25"/>
                <a:gd name="T11" fmla="*/ 7 h 11"/>
                <a:gd name="T12" fmla="*/ 25 w 25"/>
                <a:gd name="T13" fmla="*/ 9 h 11"/>
                <a:gd name="T14" fmla="*/ 23 w 25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1">
                  <a:moveTo>
                    <a:pt x="23" y="11"/>
                  </a:moveTo>
                  <a:cubicBezTo>
                    <a:pt x="23" y="11"/>
                    <a:pt x="22" y="11"/>
                    <a:pt x="22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4" y="7"/>
                    <a:pt x="25" y="8"/>
                    <a:pt x="25" y="9"/>
                  </a:cubicBezTo>
                  <a:cubicBezTo>
                    <a:pt x="24" y="10"/>
                    <a:pt x="24" y="11"/>
                    <a:pt x="2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97" name="Freeform 52">
              <a:extLst>
                <a:ext uri="{FF2B5EF4-FFF2-40B4-BE49-F238E27FC236}">
                  <a16:creationId xmlns:a16="http://schemas.microsoft.com/office/drawing/2014/main" id="{65650E4C-4A03-DFAB-B0E8-B46160528BF4}"/>
                </a:ext>
              </a:extLst>
            </p:cNvPr>
            <p:cNvSpPr/>
            <p:nvPr/>
          </p:nvSpPr>
          <p:spPr bwMode="auto">
            <a:xfrm>
              <a:off x="5494338" y="2720975"/>
              <a:ext cx="206375" cy="85725"/>
            </a:xfrm>
            <a:custGeom>
              <a:avLst/>
              <a:gdLst>
                <a:gd name="T0" fmla="*/ 25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1 w 27"/>
                <a:gd name="T7" fmla="*/ 2 h 11"/>
                <a:gd name="T8" fmla="*/ 3 w 27"/>
                <a:gd name="T9" fmla="*/ 0 h 11"/>
                <a:gd name="T10" fmla="*/ 25 w 27"/>
                <a:gd name="T11" fmla="*/ 8 h 11"/>
                <a:gd name="T12" fmla="*/ 27 w 27"/>
                <a:gd name="T13" fmla="*/ 10 h 11"/>
                <a:gd name="T14" fmla="*/ 25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5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7" y="10"/>
                  </a:cubicBezTo>
                  <a:cubicBezTo>
                    <a:pt x="26" y="11"/>
                    <a:pt x="25" y="11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98" name="Freeform 53">
              <a:extLst>
                <a:ext uri="{FF2B5EF4-FFF2-40B4-BE49-F238E27FC236}">
                  <a16:creationId xmlns:a16="http://schemas.microsoft.com/office/drawing/2014/main" id="{910637C8-E2A0-DF5B-A303-9CE48F1D3F4C}"/>
                </a:ext>
              </a:extLst>
            </p:cNvPr>
            <p:cNvSpPr/>
            <p:nvPr/>
          </p:nvSpPr>
          <p:spPr bwMode="auto">
            <a:xfrm>
              <a:off x="5646738" y="2628900"/>
              <a:ext cx="207963" cy="92075"/>
            </a:xfrm>
            <a:custGeom>
              <a:avLst/>
              <a:gdLst>
                <a:gd name="T0" fmla="*/ 24 w 27"/>
                <a:gd name="T1" fmla="*/ 12 h 12"/>
                <a:gd name="T2" fmla="*/ 24 w 27"/>
                <a:gd name="T3" fmla="*/ 12 h 12"/>
                <a:gd name="T4" fmla="*/ 2 w 27"/>
                <a:gd name="T5" fmla="*/ 5 h 12"/>
                <a:gd name="T6" fmla="*/ 0 w 27"/>
                <a:gd name="T7" fmla="*/ 2 h 12"/>
                <a:gd name="T8" fmla="*/ 3 w 27"/>
                <a:gd name="T9" fmla="*/ 1 h 12"/>
                <a:gd name="T10" fmla="*/ 25 w 27"/>
                <a:gd name="T11" fmla="*/ 8 h 12"/>
                <a:gd name="T12" fmla="*/ 26 w 27"/>
                <a:gd name="T13" fmla="*/ 10 h 12"/>
                <a:gd name="T14" fmla="*/ 24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99" name="Freeform 54">
              <a:extLst>
                <a:ext uri="{FF2B5EF4-FFF2-40B4-BE49-F238E27FC236}">
                  <a16:creationId xmlns:a16="http://schemas.microsoft.com/office/drawing/2014/main" id="{01BAB79B-60DC-3D70-5406-D923239F7965}"/>
                </a:ext>
              </a:extLst>
            </p:cNvPr>
            <p:cNvSpPr/>
            <p:nvPr/>
          </p:nvSpPr>
          <p:spPr bwMode="auto">
            <a:xfrm>
              <a:off x="5816600" y="2544763"/>
              <a:ext cx="207963" cy="84138"/>
            </a:xfrm>
            <a:custGeom>
              <a:avLst/>
              <a:gdLst>
                <a:gd name="T0" fmla="*/ 24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0 w 27"/>
                <a:gd name="T7" fmla="*/ 1 h 11"/>
                <a:gd name="T8" fmla="*/ 3 w 27"/>
                <a:gd name="T9" fmla="*/ 0 h 11"/>
                <a:gd name="T10" fmla="*/ 25 w 27"/>
                <a:gd name="T11" fmla="*/ 7 h 11"/>
                <a:gd name="T12" fmla="*/ 26 w 27"/>
                <a:gd name="T13" fmla="*/ 10 h 11"/>
                <a:gd name="T14" fmla="*/ 24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00" name="Freeform 55">
              <a:extLst>
                <a:ext uri="{FF2B5EF4-FFF2-40B4-BE49-F238E27FC236}">
                  <a16:creationId xmlns:a16="http://schemas.microsoft.com/office/drawing/2014/main" id="{88A022E3-BDB3-7E52-EDC2-E230A9B6D492}"/>
                </a:ext>
              </a:extLst>
            </p:cNvPr>
            <p:cNvSpPr/>
            <p:nvPr/>
          </p:nvSpPr>
          <p:spPr bwMode="auto">
            <a:xfrm>
              <a:off x="5978525" y="2436813"/>
              <a:ext cx="198438" cy="92075"/>
            </a:xfrm>
            <a:custGeom>
              <a:avLst/>
              <a:gdLst>
                <a:gd name="T0" fmla="*/ 24 w 26"/>
                <a:gd name="T1" fmla="*/ 12 h 12"/>
                <a:gd name="T2" fmla="*/ 23 w 26"/>
                <a:gd name="T3" fmla="*/ 12 h 12"/>
                <a:gd name="T4" fmla="*/ 1 w 26"/>
                <a:gd name="T5" fmla="*/ 5 h 12"/>
                <a:gd name="T6" fmla="*/ 0 w 26"/>
                <a:gd name="T7" fmla="*/ 2 h 12"/>
                <a:gd name="T8" fmla="*/ 2 w 26"/>
                <a:gd name="T9" fmla="*/ 1 h 12"/>
                <a:gd name="T10" fmla="*/ 25 w 26"/>
                <a:gd name="T11" fmla="*/ 8 h 12"/>
                <a:gd name="T12" fmla="*/ 26 w 26"/>
                <a:gd name="T13" fmla="*/ 10 h 12"/>
                <a:gd name="T14" fmla="*/ 24 w 2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2">
                  <a:moveTo>
                    <a:pt x="24" y="12"/>
                  </a:moveTo>
                  <a:cubicBezTo>
                    <a:pt x="24" y="12"/>
                    <a:pt x="24" y="12"/>
                    <a:pt x="23" y="1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01" name="Freeform 56">
              <a:extLst>
                <a:ext uri="{FF2B5EF4-FFF2-40B4-BE49-F238E27FC236}">
                  <a16:creationId xmlns:a16="http://schemas.microsoft.com/office/drawing/2014/main" id="{14BE6CD7-0773-2AED-23E6-EF0682A13D14}"/>
                </a:ext>
              </a:extLst>
            </p:cNvPr>
            <p:cNvSpPr/>
            <p:nvPr/>
          </p:nvSpPr>
          <p:spPr bwMode="auto">
            <a:xfrm>
              <a:off x="4264025" y="1296988"/>
              <a:ext cx="1760538" cy="908050"/>
            </a:xfrm>
            <a:custGeom>
              <a:avLst/>
              <a:gdLst>
                <a:gd name="T0" fmla="*/ 226 w 229"/>
                <a:gd name="T1" fmla="*/ 118 h 118"/>
                <a:gd name="T2" fmla="*/ 225 w 229"/>
                <a:gd name="T3" fmla="*/ 118 h 118"/>
                <a:gd name="T4" fmla="*/ 224 w 229"/>
                <a:gd name="T5" fmla="*/ 116 h 118"/>
                <a:gd name="T6" fmla="*/ 195 w 229"/>
                <a:gd name="T7" fmla="*/ 36 h 118"/>
                <a:gd name="T8" fmla="*/ 181 w 229"/>
                <a:gd name="T9" fmla="*/ 4 h 118"/>
                <a:gd name="T10" fmla="*/ 134 w 229"/>
                <a:gd name="T11" fmla="*/ 22 h 118"/>
                <a:gd name="T12" fmla="*/ 113 w 229"/>
                <a:gd name="T13" fmla="*/ 32 h 118"/>
                <a:gd name="T14" fmla="*/ 66 w 229"/>
                <a:gd name="T15" fmla="*/ 50 h 118"/>
                <a:gd name="T16" fmla="*/ 4 w 229"/>
                <a:gd name="T17" fmla="*/ 75 h 118"/>
                <a:gd name="T18" fmla="*/ 1 w 229"/>
                <a:gd name="T19" fmla="*/ 75 h 118"/>
                <a:gd name="T20" fmla="*/ 2 w 229"/>
                <a:gd name="T21" fmla="*/ 72 h 118"/>
                <a:gd name="T22" fmla="*/ 65 w 229"/>
                <a:gd name="T23" fmla="*/ 46 h 118"/>
                <a:gd name="T24" fmla="*/ 112 w 229"/>
                <a:gd name="T25" fmla="*/ 28 h 118"/>
                <a:gd name="T26" fmla="*/ 132 w 229"/>
                <a:gd name="T27" fmla="*/ 18 h 118"/>
                <a:gd name="T28" fmla="*/ 182 w 229"/>
                <a:gd name="T29" fmla="*/ 0 h 118"/>
                <a:gd name="T30" fmla="*/ 185 w 229"/>
                <a:gd name="T31" fmla="*/ 1 h 118"/>
                <a:gd name="T32" fmla="*/ 199 w 229"/>
                <a:gd name="T33" fmla="*/ 35 h 118"/>
                <a:gd name="T34" fmla="*/ 226 w 229"/>
                <a:gd name="T35" fmla="*/ 106 h 118"/>
                <a:gd name="T36" fmla="*/ 228 w 229"/>
                <a:gd name="T37" fmla="*/ 107 h 118"/>
                <a:gd name="T38" fmla="*/ 227 w 229"/>
                <a:gd name="T39" fmla="*/ 117 h 118"/>
                <a:gd name="T40" fmla="*/ 226 w 229"/>
                <a:gd name="T4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9" h="118">
                  <a:moveTo>
                    <a:pt x="226" y="118"/>
                  </a:moveTo>
                  <a:cubicBezTo>
                    <a:pt x="226" y="118"/>
                    <a:pt x="225" y="118"/>
                    <a:pt x="225" y="118"/>
                  </a:cubicBezTo>
                  <a:cubicBezTo>
                    <a:pt x="225" y="118"/>
                    <a:pt x="224" y="117"/>
                    <a:pt x="224" y="116"/>
                  </a:cubicBezTo>
                  <a:cubicBezTo>
                    <a:pt x="219" y="89"/>
                    <a:pt x="207" y="62"/>
                    <a:pt x="195" y="36"/>
                  </a:cubicBezTo>
                  <a:cubicBezTo>
                    <a:pt x="191" y="26"/>
                    <a:pt x="186" y="15"/>
                    <a:pt x="181" y="4"/>
                  </a:cubicBezTo>
                  <a:cubicBezTo>
                    <a:pt x="163" y="7"/>
                    <a:pt x="149" y="14"/>
                    <a:pt x="134" y="22"/>
                  </a:cubicBezTo>
                  <a:cubicBezTo>
                    <a:pt x="127" y="25"/>
                    <a:pt x="121" y="29"/>
                    <a:pt x="113" y="32"/>
                  </a:cubicBezTo>
                  <a:cubicBezTo>
                    <a:pt x="98" y="39"/>
                    <a:pt x="82" y="44"/>
                    <a:pt x="66" y="50"/>
                  </a:cubicBezTo>
                  <a:cubicBezTo>
                    <a:pt x="45" y="57"/>
                    <a:pt x="24" y="65"/>
                    <a:pt x="4" y="75"/>
                  </a:cubicBezTo>
                  <a:cubicBezTo>
                    <a:pt x="3" y="76"/>
                    <a:pt x="1" y="76"/>
                    <a:pt x="1" y="75"/>
                  </a:cubicBezTo>
                  <a:cubicBezTo>
                    <a:pt x="0" y="74"/>
                    <a:pt x="1" y="72"/>
                    <a:pt x="2" y="72"/>
                  </a:cubicBezTo>
                  <a:cubicBezTo>
                    <a:pt x="22" y="61"/>
                    <a:pt x="44" y="53"/>
                    <a:pt x="65" y="46"/>
                  </a:cubicBezTo>
                  <a:cubicBezTo>
                    <a:pt x="80" y="41"/>
                    <a:pt x="96" y="35"/>
                    <a:pt x="112" y="28"/>
                  </a:cubicBezTo>
                  <a:cubicBezTo>
                    <a:pt x="119" y="25"/>
                    <a:pt x="126" y="22"/>
                    <a:pt x="132" y="18"/>
                  </a:cubicBezTo>
                  <a:cubicBezTo>
                    <a:pt x="148" y="10"/>
                    <a:pt x="163" y="2"/>
                    <a:pt x="182" y="0"/>
                  </a:cubicBezTo>
                  <a:cubicBezTo>
                    <a:pt x="183" y="0"/>
                    <a:pt x="184" y="0"/>
                    <a:pt x="185" y="1"/>
                  </a:cubicBezTo>
                  <a:cubicBezTo>
                    <a:pt x="189" y="12"/>
                    <a:pt x="194" y="23"/>
                    <a:pt x="199" y="35"/>
                  </a:cubicBezTo>
                  <a:cubicBezTo>
                    <a:pt x="209" y="58"/>
                    <a:pt x="220" y="81"/>
                    <a:pt x="226" y="106"/>
                  </a:cubicBezTo>
                  <a:cubicBezTo>
                    <a:pt x="226" y="106"/>
                    <a:pt x="227" y="106"/>
                    <a:pt x="228" y="107"/>
                  </a:cubicBezTo>
                  <a:cubicBezTo>
                    <a:pt x="229" y="111"/>
                    <a:pt x="229" y="114"/>
                    <a:pt x="227" y="117"/>
                  </a:cubicBezTo>
                  <a:cubicBezTo>
                    <a:pt x="227" y="118"/>
                    <a:pt x="226" y="118"/>
                    <a:pt x="226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02" name="Freeform 57">
              <a:extLst>
                <a:ext uri="{FF2B5EF4-FFF2-40B4-BE49-F238E27FC236}">
                  <a16:creationId xmlns:a16="http://schemas.microsoft.com/office/drawing/2014/main" id="{251EC8C7-7475-D2A7-A282-61DBFA2DC5B1}"/>
                </a:ext>
              </a:extLst>
            </p:cNvPr>
            <p:cNvSpPr/>
            <p:nvPr/>
          </p:nvSpPr>
          <p:spPr bwMode="auto">
            <a:xfrm>
              <a:off x="5978525" y="3436938"/>
              <a:ext cx="68263" cy="153988"/>
            </a:xfrm>
            <a:custGeom>
              <a:avLst/>
              <a:gdLst>
                <a:gd name="T0" fmla="*/ 1 w 9"/>
                <a:gd name="T1" fmla="*/ 20 h 20"/>
                <a:gd name="T2" fmla="*/ 3 w 9"/>
                <a:gd name="T3" fmla="*/ 10 h 20"/>
                <a:gd name="T4" fmla="*/ 4 w 9"/>
                <a:gd name="T5" fmla="*/ 1 h 20"/>
                <a:gd name="T6" fmla="*/ 8 w 9"/>
                <a:gd name="T7" fmla="*/ 0 h 20"/>
                <a:gd name="T8" fmla="*/ 7 w 9"/>
                <a:gd name="T9" fmla="*/ 11 h 20"/>
                <a:gd name="T10" fmla="*/ 5 w 9"/>
                <a:gd name="T11" fmla="*/ 19 h 20"/>
                <a:gd name="T12" fmla="*/ 1 w 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0">
                  <a:moveTo>
                    <a:pt x="1" y="20"/>
                  </a:moveTo>
                  <a:cubicBezTo>
                    <a:pt x="0" y="17"/>
                    <a:pt x="1" y="13"/>
                    <a:pt x="3" y="10"/>
                  </a:cubicBezTo>
                  <a:cubicBezTo>
                    <a:pt x="4" y="6"/>
                    <a:pt x="5" y="3"/>
                    <a:pt x="4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3"/>
                    <a:pt x="8" y="7"/>
                    <a:pt x="7" y="11"/>
                  </a:cubicBezTo>
                  <a:cubicBezTo>
                    <a:pt x="5" y="14"/>
                    <a:pt x="4" y="17"/>
                    <a:pt x="5" y="19"/>
                  </a:cubicBezTo>
                  <a:lnTo>
                    <a:pt x="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03" name="Freeform 58">
              <a:extLst>
                <a:ext uri="{FF2B5EF4-FFF2-40B4-BE49-F238E27FC236}">
                  <a16:creationId xmlns:a16="http://schemas.microsoft.com/office/drawing/2014/main" id="{D3B4757C-38FA-33E4-D05A-8E97122BD91D}"/>
                </a:ext>
              </a:extLst>
            </p:cNvPr>
            <p:cNvSpPr/>
            <p:nvPr/>
          </p:nvSpPr>
          <p:spPr bwMode="auto">
            <a:xfrm>
              <a:off x="6054725" y="3398838"/>
              <a:ext cx="61913" cy="138113"/>
            </a:xfrm>
            <a:custGeom>
              <a:avLst/>
              <a:gdLst>
                <a:gd name="T0" fmla="*/ 4 w 8"/>
                <a:gd name="T1" fmla="*/ 18 h 18"/>
                <a:gd name="T2" fmla="*/ 0 w 8"/>
                <a:gd name="T3" fmla="*/ 18 h 18"/>
                <a:gd name="T4" fmla="*/ 4 w 8"/>
                <a:gd name="T5" fmla="*/ 0 h 18"/>
                <a:gd name="T6" fmla="*/ 8 w 8"/>
                <a:gd name="T7" fmla="*/ 2 h 18"/>
                <a:gd name="T8" fmla="*/ 4 w 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8">
                  <a:moveTo>
                    <a:pt x="4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" y="13"/>
                    <a:pt x="2" y="6"/>
                    <a:pt x="4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6"/>
                    <a:pt x="5" y="12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04" name="Freeform 59">
              <a:extLst>
                <a:ext uri="{FF2B5EF4-FFF2-40B4-BE49-F238E27FC236}">
                  <a16:creationId xmlns:a16="http://schemas.microsoft.com/office/drawing/2014/main" id="{B3EA17BA-E6EE-F5A2-7F10-3F6DAACEC38D}"/>
                </a:ext>
              </a:extLst>
            </p:cNvPr>
            <p:cNvSpPr/>
            <p:nvPr/>
          </p:nvSpPr>
          <p:spPr bwMode="auto">
            <a:xfrm>
              <a:off x="6130925" y="3368675"/>
              <a:ext cx="61913" cy="122238"/>
            </a:xfrm>
            <a:custGeom>
              <a:avLst/>
              <a:gdLst>
                <a:gd name="T0" fmla="*/ 3 w 8"/>
                <a:gd name="T1" fmla="*/ 16 h 16"/>
                <a:gd name="T2" fmla="*/ 0 w 8"/>
                <a:gd name="T3" fmla="*/ 15 h 16"/>
                <a:gd name="T4" fmla="*/ 3 w 8"/>
                <a:gd name="T5" fmla="*/ 2 h 16"/>
                <a:gd name="T6" fmla="*/ 7 w 8"/>
                <a:gd name="T7" fmla="*/ 0 h 16"/>
                <a:gd name="T8" fmla="*/ 3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3" y="16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4" y="6"/>
                    <a:pt x="4" y="3"/>
                    <a:pt x="3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4"/>
                    <a:pt x="7" y="9"/>
                    <a:pt x="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05" name="Freeform 60">
              <a:extLst>
                <a:ext uri="{FF2B5EF4-FFF2-40B4-BE49-F238E27FC236}">
                  <a16:creationId xmlns:a16="http://schemas.microsoft.com/office/drawing/2014/main" id="{78D58C76-B67A-90DB-237E-76F28A7BEB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8050" y="3144838"/>
              <a:ext cx="38100" cy="123825"/>
            </a:xfrm>
            <a:custGeom>
              <a:avLst/>
              <a:gdLst>
                <a:gd name="T0" fmla="*/ 3 w 5"/>
                <a:gd name="T1" fmla="*/ 16 h 16"/>
                <a:gd name="T2" fmla="*/ 3 w 5"/>
                <a:gd name="T3" fmla="*/ 16 h 16"/>
                <a:gd name="T4" fmla="*/ 1 w 5"/>
                <a:gd name="T5" fmla="*/ 13 h 16"/>
                <a:gd name="T6" fmla="*/ 0 w 5"/>
                <a:gd name="T7" fmla="*/ 0 h 16"/>
                <a:gd name="T8" fmla="*/ 4 w 5"/>
                <a:gd name="T9" fmla="*/ 0 h 16"/>
                <a:gd name="T10" fmla="*/ 5 w 5"/>
                <a:gd name="T11" fmla="*/ 13 h 16"/>
                <a:gd name="T12" fmla="*/ 5 w 5"/>
                <a:gd name="T13" fmla="*/ 13 h 16"/>
                <a:gd name="T14" fmla="*/ 3 w 5"/>
                <a:gd name="T15" fmla="*/ 16 h 16"/>
                <a:gd name="T16" fmla="*/ 3 w 5"/>
                <a:gd name="T17" fmla="*/ 13 h 16"/>
                <a:gd name="T18" fmla="*/ 5 w 5"/>
                <a:gd name="T19" fmla="*/ 13 h 16"/>
                <a:gd name="T20" fmla="*/ 3 w 5"/>
                <a:gd name="T21" fmla="*/ 12 h 16"/>
                <a:gd name="T22" fmla="*/ 3 w 5"/>
                <a:gd name="T23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16">
                  <a:moveTo>
                    <a:pt x="3" y="16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5"/>
                    <a:pt x="1" y="13"/>
                  </a:cubicBezTo>
                  <a:cubicBezTo>
                    <a:pt x="1" y="9"/>
                    <a:pt x="1" y="4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4"/>
                    <a:pt x="5" y="9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6"/>
                    <a:pt x="3" y="16"/>
                  </a:cubicBezTo>
                  <a:close/>
                  <a:moveTo>
                    <a:pt x="3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lnTo>
                    <a:pt x="3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06" name="Freeform 61">
              <a:extLst>
                <a:ext uri="{FF2B5EF4-FFF2-40B4-BE49-F238E27FC236}">
                  <a16:creationId xmlns:a16="http://schemas.microsoft.com/office/drawing/2014/main" id="{06E4FFD1-4EEA-6FC2-383A-540FC7865B89}"/>
                </a:ext>
              </a:extLst>
            </p:cNvPr>
            <p:cNvSpPr/>
            <p:nvPr/>
          </p:nvSpPr>
          <p:spPr bwMode="auto">
            <a:xfrm>
              <a:off x="4779963" y="3160713"/>
              <a:ext cx="38100" cy="114300"/>
            </a:xfrm>
            <a:custGeom>
              <a:avLst/>
              <a:gdLst>
                <a:gd name="T0" fmla="*/ 0 w 5"/>
                <a:gd name="T1" fmla="*/ 15 h 15"/>
                <a:gd name="T2" fmla="*/ 1 w 5"/>
                <a:gd name="T3" fmla="*/ 0 h 15"/>
                <a:gd name="T4" fmla="*/ 5 w 5"/>
                <a:gd name="T5" fmla="*/ 0 h 15"/>
                <a:gd name="T6" fmla="*/ 4 w 5"/>
                <a:gd name="T7" fmla="*/ 15 h 15"/>
                <a:gd name="T8" fmla="*/ 0 w 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0" y="15"/>
                  </a:moveTo>
                  <a:cubicBezTo>
                    <a:pt x="0" y="9"/>
                    <a:pt x="0" y="4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4"/>
                    <a:pt x="4" y="9"/>
                    <a:pt x="4" y="15"/>
                  </a:cubicBez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07" name="Freeform 62">
              <a:extLst>
                <a:ext uri="{FF2B5EF4-FFF2-40B4-BE49-F238E27FC236}">
                  <a16:creationId xmlns:a16="http://schemas.microsoft.com/office/drawing/2014/main" id="{80B697F5-8680-F716-471A-BAD99D54D368}"/>
                </a:ext>
              </a:extLst>
            </p:cNvPr>
            <p:cNvSpPr/>
            <p:nvPr/>
          </p:nvSpPr>
          <p:spPr bwMode="auto">
            <a:xfrm>
              <a:off x="4864100" y="3190875"/>
              <a:ext cx="38100" cy="84138"/>
            </a:xfrm>
            <a:custGeom>
              <a:avLst/>
              <a:gdLst>
                <a:gd name="T0" fmla="*/ 1 w 5"/>
                <a:gd name="T1" fmla="*/ 11 h 11"/>
                <a:gd name="T2" fmla="*/ 1 w 5"/>
                <a:gd name="T3" fmla="*/ 0 h 11"/>
                <a:gd name="T4" fmla="*/ 5 w 5"/>
                <a:gd name="T5" fmla="*/ 1 h 11"/>
                <a:gd name="T6" fmla="*/ 5 w 5"/>
                <a:gd name="T7" fmla="*/ 11 h 11"/>
                <a:gd name="T8" fmla="*/ 1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1" y="11"/>
                  </a:moveTo>
                  <a:cubicBezTo>
                    <a:pt x="0" y="7"/>
                    <a:pt x="0" y="3"/>
                    <a:pt x="1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4"/>
                    <a:pt x="4" y="7"/>
                    <a:pt x="5" y="11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17643FD6-08D9-68C2-EBEF-69F4B1723413}"/>
              </a:ext>
            </a:extLst>
          </p:cNvPr>
          <p:cNvGrpSpPr/>
          <p:nvPr/>
        </p:nvGrpSpPr>
        <p:grpSpPr>
          <a:xfrm>
            <a:off x="4441310" y="2614773"/>
            <a:ext cx="2666618" cy="2016224"/>
            <a:chOff x="4087813" y="1089025"/>
            <a:chExt cx="3319463" cy="2509838"/>
          </a:xfrm>
          <a:solidFill>
            <a:srgbClr val="5B9BD5">
              <a:lumMod val="50000"/>
            </a:srgbClr>
          </a:solidFill>
        </p:grpSpPr>
        <p:sp>
          <p:nvSpPr>
            <p:cNvPr id="209" name="Freeform 24">
              <a:extLst>
                <a:ext uri="{FF2B5EF4-FFF2-40B4-BE49-F238E27FC236}">
                  <a16:creationId xmlns:a16="http://schemas.microsoft.com/office/drawing/2014/main" id="{A73D456A-11AD-FAAA-528A-E72013A817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7813" y="1089025"/>
              <a:ext cx="3319463" cy="2509838"/>
            </a:xfrm>
            <a:custGeom>
              <a:avLst/>
              <a:gdLst>
                <a:gd name="T0" fmla="*/ 244 w 432"/>
                <a:gd name="T1" fmla="*/ 326 h 326"/>
                <a:gd name="T2" fmla="*/ 244 w 432"/>
                <a:gd name="T3" fmla="*/ 326 h 326"/>
                <a:gd name="T4" fmla="*/ 171 w 432"/>
                <a:gd name="T5" fmla="*/ 307 h 326"/>
                <a:gd name="T6" fmla="*/ 80 w 432"/>
                <a:gd name="T7" fmla="*/ 281 h 326"/>
                <a:gd name="T8" fmla="*/ 73 w 432"/>
                <a:gd name="T9" fmla="*/ 268 h 326"/>
                <a:gd name="T10" fmla="*/ 73 w 432"/>
                <a:gd name="T11" fmla="*/ 265 h 326"/>
                <a:gd name="T12" fmla="*/ 72 w 432"/>
                <a:gd name="T13" fmla="*/ 265 h 326"/>
                <a:gd name="T14" fmla="*/ 68 w 432"/>
                <a:gd name="T15" fmla="*/ 259 h 326"/>
                <a:gd name="T16" fmla="*/ 24 w 432"/>
                <a:gd name="T17" fmla="*/ 144 h 326"/>
                <a:gd name="T18" fmla="*/ 3 w 432"/>
                <a:gd name="T19" fmla="*/ 93 h 326"/>
                <a:gd name="T20" fmla="*/ 13 w 432"/>
                <a:gd name="T21" fmla="*/ 74 h 326"/>
                <a:gd name="T22" fmla="*/ 204 w 432"/>
                <a:gd name="T23" fmla="*/ 2 h 326"/>
                <a:gd name="T24" fmla="*/ 213 w 432"/>
                <a:gd name="T25" fmla="*/ 2 h 326"/>
                <a:gd name="T26" fmla="*/ 222 w 432"/>
                <a:gd name="T27" fmla="*/ 13 h 326"/>
                <a:gd name="T28" fmla="*/ 249 w 432"/>
                <a:gd name="T29" fmla="*/ 85 h 326"/>
                <a:gd name="T30" fmla="*/ 274 w 432"/>
                <a:gd name="T31" fmla="*/ 151 h 326"/>
                <a:gd name="T32" fmla="*/ 422 w 432"/>
                <a:gd name="T33" fmla="*/ 182 h 326"/>
                <a:gd name="T34" fmla="*/ 429 w 432"/>
                <a:gd name="T35" fmla="*/ 190 h 326"/>
                <a:gd name="T36" fmla="*/ 429 w 432"/>
                <a:gd name="T37" fmla="*/ 191 h 326"/>
                <a:gd name="T38" fmla="*/ 428 w 432"/>
                <a:gd name="T39" fmla="*/ 215 h 326"/>
                <a:gd name="T40" fmla="*/ 427 w 432"/>
                <a:gd name="T41" fmla="*/ 215 h 326"/>
                <a:gd name="T42" fmla="*/ 244 w 432"/>
                <a:gd name="T43" fmla="*/ 326 h 326"/>
                <a:gd name="T44" fmla="*/ 77 w 432"/>
                <a:gd name="T45" fmla="*/ 267 h 326"/>
                <a:gd name="T46" fmla="*/ 77 w 432"/>
                <a:gd name="T47" fmla="*/ 268 h 326"/>
                <a:gd name="T48" fmla="*/ 81 w 432"/>
                <a:gd name="T49" fmla="*/ 278 h 326"/>
                <a:gd name="T50" fmla="*/ 172 w 432"/>
                <a:gd name="T51" fmla="*/ 303 h 326"/>
                <a:gd name="T52" fmla="*/ 244 w 432"/>
                <a:gd name="T53" fmla="*/ 322 h 326"/>
                <a:gd name="T54" fmla="*/ 425 w 432"/>
                <a:gd name="T55" fmla="*/ 212 h 326"/>
                <a:gd name="T56" fmla="*/ 427 w 432"/>
                <a:gd name="T57" fmla="*/ 199 h 326"/>
                <a:gd name="T58" fmla="*/ 425 w 432"/>
                <a:gd name="T59" fmla="*/ 200 h 326"/>
                <a:gd name="T60" fmla="*/ 242 w 432"/>
                <a:gd name="T61" fmla="*/ 311 h 326"/>
                <a:gd name="T62" fmla="*/ 241 w 432"/>
                <a:gd name="T63" fmla="*/ 311 h 326"/>
                <a:gd name="T64" fmla="*/ 168 w 432"/>
                <a:gd name="T65" fmla="*/ 292 h 326"/>
                <a:gd name="T66" fmla="*/ 77 w 432"/>
                <a:gd name="T67" fmla="*/ 267 h 326"/>
                <a:gd name="T68" fmla="*/ 81 w 432"/>
                <a:gd name="T69" fmla="*/ 264 h 326"/>
                <a:gd name="T70" fmla="*/ 169 w 432"/>
                <a:gd name="T71" fmla="*/ 289 h 326"/>
                <a:gd name="T72" fmla="*/ 241 w 432"/>
                <a:gd name="T73" fmla="*/ 307 h 326"/>
                <a:gd name="T74" fmla="*/ 242 w 432"/>
                <a:gd name="T75" fmla="*/ 307 h 326"/>
                <a:gd name="T76" fmla="*/ 423 w 432"/>
                <a:gd name="T77" fmla="*/ 197 h 326"/>
                <a:gd name="T78" fmla="*/ 425 w 432"/>
                <a:gd name="T79" fmla="*/ 191 h 326"/>
                <a:gd name="T80" fmla="*/ 425 w 432"/>
                <a:gd name="T81" fmla="*/ 190 h 326"/>
                <a:gd name="T82" fmla="*/ 424 w 432"/>
                <a:gd name="T83" fmla="*/ 189 h 326"/>
                <a:gd name="T84" fmla="*/ 421 w 432"/>
                <a:gd name="T85" fmla="*/ 186 h 326"/>
                <a:gd name="T86" fmla="*/ 274 w 432"/>
                <a:gd name="T87" fmla="*/ 156 h 326"/>
                <a:gd name="T88" fmla="*/ 273 w 432"/>
                <a:gd name="T89" fmla="*/ 156 h 326"/>
                <a:gd name="T90" fmla="*/ 271 w 432"/>
                <a:gd name="T91" fmla="*/ 155 h 326"/>
                <a:gd name="T92" fmla="*/ 181 w 432"/>
                <a:gd name="T93" fmla="*/ 206 h 326"/>
                <a:gd name="T94" fmla="*/ 81 w 432"/>
                <a:gd name="T95" fmla="*/ 264 h 326"/>
                <a:gd name="T96" fmla="*/ 208 w 432"/>
                <a:gd name="T97" fmla="*/ 5 h 326"/>
                <a:gd name="T98" fmla="*/ 205 w 432"/>
                <a:gd name="T99" fmla="*/ 5 h 326"/>
                <a:gd name="T100" fmla="*/ 15 w 432"/>
                <a:gd name="T101" fmla="*/ 78 h 326"/>
                <a:gd name="T102" fmla="*/ 7 w 432"/>
                <a:gd name="T103" fmla="*/ 91 h 326"/>
                <a:gd name="T104" fmla="*/ 28 w 432"/>
                <a:gd name="T105" fmla="*/ 142 h 326"/>
                <a:gd name="T106" fmla="*/ 71 w 432"/>
                <a:gd name="T107" fmla="*/ 258 h 326"/>
                <a:gd name="T108" fmla="*/ 74 w 432"/>
                <a:gd name="T109" fmla="*/ 261 h 326"/>
                <a:gd name="T110" fmla="*/ 76 w 432"/>
                <a:gd name="T111" fmla="*/ 261 h 326"/>
                <a:gd name="T112" fmla="*/ 179 w 432"/>
                <a:gd name="T113" fmla="*/ 203 h 326"/>
                <a:gd name="T114" fmla="*/ 269 w 432"/>
                <a:gd name="T115" fmla="*/ 152 h 326"/>
                <a:gd name="T116" fmla="*/ 245 w 432"/>
                <a:gd name="T117" fmla="*/ 86 h 326"/>
                <a:gd name="T118" fmla="*/ 218 w 432"/>
                <a:gd name="T119" fmla="*/ 14 h 326"/>
                <a:gd name="T120" fmla="*/ 212 w 432"/>
                <a:gd name="T121" fmla="*/ 6 h 326"/>
                <a:gd name="T122" fmla="*/ 208 w 432"/>
                <a:gd name="T123" fmla="*/ 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2" h="326">
                  <a:moveTo>
                    <a:pt x="244" y="326"/>
                  </a:moveTo>
                  <a:cubicBezTo>
                    <a:pt x="244" y="326"/>
                    <a:pt x="244" y="326"/>
                    <a:pt x="244" y="326"/>
                  </a:cubicBezTo>
                  <a:cubicBezTo>
                    <a:pt x="230" y="325"/>
                    <a:pt x="204" y="317"/>
                    <a:pt x="171" y="307"/>
                  </a:cubicBezTo>
                  <a:cubicBezTo>
                    <a:pt x="143" y="299"/>
                    <a:pt x="112" y="289"/>
                    <a:pt x="80" y="281"/>
                  </a:cubicBezTo>
                  <a:cubicBezTo>
                    <a:pt x="76" y="280"/>
                    <a:pt x="73" y="269"/>
                    <a:pt x="73" y="268"/>
                  </a:cubicBezTo>
                  <a:cubicBezTo>
                    <a:pt x="73" y="265"/>
                    <a:pt x="73" y="265"/>
                    <a:pt x="73" y="265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0" y="264"/>
                    <a:pt x="68" y="262"/>
                    <a:pt x="68" y="259"/>
                  </a:cubicBezTo>
                  <a:cubicBezTo>
                    <a:pt x="50" y="207"/>
                    <a:pt x="37" y="175"/>
                    <a:pt x="24" y="144"/>
                  </a:cubicBezTo>
                  <a:cubicBezTo>
                    <a:pt x="17" y="128"/>
                    <a:pt x="10" y="111"/>
                    <a:pt x="3" y="93"/>
                  </a:cubicBezTo>
                  <a:cubicBezTo>
                    <a:pt x="0" y="85"/>
                    <a:pt x="6" y="77"/>
                    <a:pt x="13" y="74"/>
                  </a:cubicBezTo>
                  <a:cubicBezTo>
                    <a:pt x="56" y="55"/>
                    <a:pt x="165" y="15"/>
                    <a:pt x="204" y="2"/>
                  </a:cubicBezTo>
                  <a:cubicBezTo>
                    <a:pt x="207" y="0"/>
                    <a:pt x="210" y="1"/>
                    <a:pt x="213" y="2"/>
                  </a:cubicBezTo>
                  <a:cubicBezTo>
                    <a:pt x="217" y="4"/>
                    <a:pt x="220" y="8"/>
                    <a:pt x="222" y="13"/>
                  </a:cubicBezTo>
                  <a:cubicBezTo>
                    <a:pt x="232" y="41"/>
                    <a:pt x="239" y="61"/>
                    <a:pt x="249" y="85"/>
                  </a:cubicBezTo>
                  <a:cubicBezTo>
                    <a:pt x="255" y="103"/>
                    <a:pt x="263" y="123"/>
                    <a:pt x="274" y="151"/>
                  </a:cubicBezTo>
                  <a:cubicBezTo>
                    <a:pt x="292" y="155"/>
                    <a:pt x="366" y="169"/>
                    <a:pt x="422" y="182"/>
                  </a:cubicBezTo>
                  <a:cubicBezTo>
                    <a:pt x="426" y="183"/>
                    <a:pt x="428" y="186"/>
                    <a:pt x="429" y="190"/>
                  </a:cubicBezTo>
                  <a:cubicBezTo>
                    <a:pt x="429" y="190"/>
                    <a:pt x="429" y="190"/>
                    <a:pt x="429" y="191"/>
                  </a:cubicBezTo>
                  <a:cubicBezTo>
                    <a:pt x="431" y="197"/>
                    <a:pt x="432" y="208"/>
                    <a:pt x="428" y="215"/>
                  </a:cubicBezTo>
                  <a:cubicBezTo>
                    <a:pt x="428" y="215"/>
                    <a:pt x="428" y="215"/>
                    <a:pt x="427" y="215"/>
                  </a:cubicBezTo>
                  <a:cubicBezTo>
                    <a:pt x="385" y="246"/>
                    <a:pt x="261" y="326"/>
                    <a:pt x="244" y="326"/>
                  </a:cubicBezTo>
                  <a:close/>
                  <a:moveTo>
                    <a:pt x="77" y="267"/>
                  </a:moveTo>
                  <a:cubicBezTo>
                    <a:pt x="77" y="268"/>
                    <a:pt x="77" y="268"/>
                    <a:pt x="77" y="268"/>
                  </a:cubicBezTo>
                  <a:cubicBezTo>
                    <a:pt x="78" y="270"/>
                    <a:pt x="80" y="277"/>
                    <a:pt x="81" y="278"/>
                  </a:cubicBezTo>
                  <a:cubicBezTo>
                    <a:pt x="113" y="285"/>
                    <a:pt x="144" y="295"/>
                    <a:pt x="172" y="303"/>
                  </a:cubicBezTo>
                  <a:cubicBezTo>
                    <a:pt x="205" y="313"/>
                    <a:pt x="231" y="321"/>
                    <a:pt x="244" y="322"/>
                  </a:cubicBezTo>
                  <a:cubicBezTo>
                    <a:pt x="258" y="323"/>
                    <a:pt x="379" y="245"/>
                    <a:pt x="425" y="212"/>
                  </a:cubicBezTo>
                  <a:cubicBezTo>
                    <a:pt x="427" y="209"/>
                    <a:pt x="427" y="204"/>
                    <a:pt x="427" y="199"/>
                  </a:cubicBezTo>
                  <a:cubicBezTo>
                    <a:pt x="426" y="199"/>
                    <a:pt x="426" y="200"/>
                    <a:pt x="425" y="200"/>
                  </a:cubicBezTo>
                  <a:cubicBezTo>
                    <a:pt x="382" y="232"/>
                    <a:pt x="259" y="311"/>
                    <a:pt x="242" y="311"/>
                  </a:cubicBezTo>
                  <a:cubicBezTo>
                    <a:pt x="241" y="311"/>
                    <a:pt x="241" y="311"/>
                    <a:pt x="241" y="311"/>
                  </a:cubicBezTo>
                  <a:cubicBezTo>
                    <a:pt x="228" y="311"/>
                    <a:pt x="201" y="303"/>
                    <a:pt x="168" y="292"/>
                  </a:cubicBezTo>
                  <a:cubicBezTo>
                    <a:pt x="140" y="284"/>
                    <a:pt x="109" y="275"/>
                    <a:pt x="77" y="267"/>
                  </a:cubicBezTo>
                  <a:close/>
                  <a:moveTo>
                    <a:pt x="81" y="264"/>
                  </a:moveTo>
                  <a:cubicBezTo>
                    <a:pt x="112" y="271"/>
                    <a:pt x="142" y="280"/>
                    <a:pt x="169" y="289"/>
                  </a:cubicBezTo>
                  <a:cubicBezTo>
                    <a:pt x="202" y="299"/>
                    <a:pt x="229" y="307"/>
                    <a:pt x="241" y="307"/>
                  </a:cubicBezTo>
                  <a:cubicBezTo>
                    <a:pt x="242" y="307"/>
                    <a:pt x="242" y="307"/>
                    <a:pt x="242" y="307"/>
                  </a:cubicBezTo>
                  <a:cubicBezTo>
                    <a:pt x="257" y="307"/>
                    <a:pt x="377" y="230"/>
                    <a:pt x="423" y="197"/>
                  </a:cubicBezTo>
                  <a:cubicBezTo>
                    <a:pt x="424" y="196"/>
                    <a:pt x="425" y="194"/>
                    <a:pt x="425" y="191"/>
                  </a:cubicBezTo>
                  <a:cubicBezTo>
                    <a:pt x="425" y="191"/>
                    <a:pt x="425" y="190"/>
                    <a:pt x="425" y="190"/>
                  </a:cubicBezTo>
                  <a:cubicBezTo>
                    <a:pt x="424" y="190"/>
                    <a:pt x="424" y="189"/>
                    <a:pt x="424" y="189"/>
                  </a:cubicBezTo>
                  <a:cubicBezTo>
                    <a:pt x="424" y="188"/>
                    <a:pt x="423" y="187"/>
                    <a:pt x="421" y="186"/>
                  </a:cubicBezTo>
                  <a:cubicBezTo>
                    <a:pt x="366" y="173"/>
                    <a:pt x="295" y="159"/>
                    <a:pt x="274" y="156"/>
                  </a:cubicBezTo>
                  <a:cubicBezTo>
                    <a:pt x="274" y="156"/>
                    <a:pt x="274" y="156"/>
                    <a:pt x="273" y="156"/>
                  </a:cubicBezTo>
                  <a:cubicBezTo>
                    <a:pt x="272" y="157"/>
                    <a:pt x="271" y="156"/>
                    <a:pt x="271" y="155"/>
                  </a:cubicBezTo>
                  <a:cubicBezTo>
                    <a:pt x="262" y="158"/>
                    <a:pt x="219" y="183"/>
                    <a:pt x="181" y="206"/>
                  </a:cubicBezTo>
                  <a:cubicBezTo>
                    <a:pt x="141" y="230"/>
                    <a:pt x="99" y="255"/>
                    <a:pt x="81" y="264"/>
                  </a:cubicBezTo>
                  <a:close/>
                  <a:moveTo>
                    <a:pt x="208" y="5"/>
                  </a:moveTo>
                  <a:cubicBezTo>
                    <a:pt x="207" y="5"/>
                    <a:pt x="206" y="5"/>
                    <a:pt x="205" y="5"/>
                  </a:cubicBezTo>
                  <a:cubicBezTo>
                    <a:pt x="167" y="19"/>
                    <a:pt x="58" y="59"/>
                    <a:pt x="15" y="78"/>
                  </a:cubicBezTo>
                  <a:cubicBezTo>
                    <a:pt x="9" y="80"/>
                    <a:pt x="5" y="86"/>
                    <a:pt x="7" y="91"/>
                  </a:cubicBezTo>
                  <a:cubicBezTo>
                    <a:pt x="14" y="110"/>
                    <a:pt x="21" y="126"/>
                    <a:pt x="28" y="142"/>
                  </a:cubicBezTo>
                  <a:cubicBezTo>
                    <a:pt x="41" y="173"/>
                    <a:pt x="54" y="206"/>
                    <a:pt x="71" y="258"/>
                  </a:cubicBezTo>
                  <a:cubicBezTo>
                    <a:pt x="72" y="259"/>
                    <a:pt x="73" y="261"/>
                    <a:pt x="74" y="261"/>
                  </a:cubicBezTo>
                  <a:cubicBezTo>
                    <a:pt x="75" y="261"/>
                    <a:pt x="75" y="261"/>
                    <a:pt x="76" y="261"/>
                  </a:cubicBezTo>
                  <a:cubicBezTo>
                    <a:pt x="93" y="254"/>
                    <a:pt x="137" y="228"/>
                    <a:pt x="179" y="203"/>
                  </a:cubicBezTo>
                  <a:cubicBezTo>
                    <a:pt x="232" y="171"/>
                    <a:pt x="260" y="155"/>
                    <a:pt x="269" y="152"/>
                  </a:cubicBezTo>
                  <a:cubicBezTo>
                    <a:pt x="259" y="124"/>
                    <a:pt x="252" y="104"/>
                    <a:pt x="245" y="86"/>
                  </a:cubicBezTo>
                  <a:cubicBezTo>
                    <a:pt x="236" y="63"/>
                    <a:pt x="228" y="43"/>
                    <a:pt x="218" y="14"/>
                  </a:cubicBezTo>
                  <a:cubicBezTo>
                    <a:pt x="217" y="10"/>
                    <a:pt x="214" y="7"/>
                    <a:pt x="212" y="6"/>
                  </a:cubicBezTo>
                  <a:cubicBezTo>
                    <a:pt x="210" y="5"/>
                    <a:pt x="209" y="5"/>
                    <a:pt x="20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10" name="Freeform 25">
              <a:extLst>
                <a:ext uri="{FF2B5EF4-FFF2-40B4-BE49-F238E27FC236}">
                  <a16:creationId xmlns:a16="http://schemas.microsoft.com/office/drawing/2014/main" id="{C0C27909-8B5E-E121-7890-395AE93B51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9738" y="1243013"/>
              <a:ext cx="1804988" cy="1701800"/>
            </a:xfrm>
            <a:custGeom>
              <a:avLst/>
              <a:gdLst>
                <a:gd name="T0" fmla="*/ 61 w 235"/>
                <a:gd name="T1" fmla="*/ 221 h 221"/>
                <a:gd name="T2" fmla="*/ 61 w 235"/>
                <a:gd name="T3" fmla="*/ 221 h 221"/>
                <a:gd name="T4" fmla="*/ 51 w 235"/>
                <a:gd name="T5" fmla="*/ 214 h 221"/>
                <a:gd name="T6" fmla="*/ 2 w 235"/>
                <a:gd name="T7" fmla="*/ 82 h 221"/>
                <a:gd name="T8" fmla="*/ 8 w 235"/>
                <a:gd name="T9" fmla="*/ 69 h 221"/>
                <a:gd name="T10" fmla="*/ 180 w 235"/>
                <a:gd name="T11" fmla="*/ 1 h 221"/>
                <a:gd name="T12" fmla="*/ 184 w 235"/>
                <a:gd name="T13" fmla="*/ 0 h 221"/>
                <a:gd name="T14" fmla="*/ 194 w 235"/>
                <a:gd name="T15" fmla="*/ 7 h 221"/>
                <a:gd name="T16" fmla="*/ 233 w 235"/>
                <a:gd name="T17" fmla="*/ 118 h 221"/>
                <a:gd name="T18" fmla="*/ 228 w 235"/>
                <a:gd name="T19" fmla="*/ 130 h 221"/>
                <a:gd name="T20" fmla="*/ 66 w 235"/>
                <a:gd name="T21" fmla="*/ 219 h 221"/>
                <a:gd name="T22" fmla="*/ 61 w 235"/>
                <a:gd name="T23" fmla="*/ 221 h 221"/>
                <a:gd name="T24" fmla="*/ 184 w 235"/>
                <a:gd name="T25" fmla="*/ 4 h 221"/>
                <a:gd name="T26" fmla="*/ 182 w 235"/>
                <a:gd name="T27" fmla="*/ 5 h 221"/>
                <a:gd name="T28" fmla="*/ 9 w 235"/>
                <a:gd name="T29" fmla="*/ 73 h 221"/>
                <a:gd name="T30" fmla="*/ 5 w 235"/>
                <a:gd name="T31" fmla="*/ 81 h 221"/>
                <a:gd name="T32" fmla="*/ 54 w 235"/>
                <a:gd name="T33" fmla="*/ 212 h 221"/>
                <a:gd name="T34" fmla="*/ 61 w 235"/>
                <a:gd name="T35" fmla="*/ 217 h 221"/>
                <a:gd name="T36" fmla="*/ 61 w 235"/>
                <a:gd name="T37" fmla="*/ 217 h 221"/>
                <a:gd name="T38" fmla="*/ 64 w 235"/>
                <a:gd name="T39" fmla="*/ 216 h 221"/>
                <a:gd name="T40" fmla="*/ 226 w 235"/>
                <a:gd name="T41" fmla="*/ 127 h 221"/>
                <a:gd name="T42" fmla="*/ 230 w 235"/>
                <a:gd name="T43" fmla="*/ 119 h 221"/>
                <a:gd name="T44" fmla="*/ 190 w 235"/>
                <a:gd name="T45" fmla="*/ 9 h 221"/>
                <a:gd name="T46" fmla="*/ 184 w 235"/>
                <a:gd name="T47" fmla="*/ 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5" h="221">
                  <a:moveTo>
                    <a:pt x="61" y="221"/>
                  </a:moveTo>
                  <a:cubicBezTo>
                    <a:pt x="61" y="221"/>
                    <a:pt x="61" y="221"/>
                    <a:pt x="61" y="221"/>
                  </a:cubicBezTo>
                  <a:cubicBezTo>
                    <a:pt x="56" y="221"/>
                    <a:pt x="52" y="218"/>
                    <a:pt x="51" y="214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77"/>
                    <a:pt x="2" y="71"/>
                    <a:pt x="8" y="69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1" y="1"/>
                    <a:pt x="183" y="0"/>
                    <a:pt x="184" y="0"/>
                  </a:cubicBezTo>
                  <a:cubicBezTo>
                    <a:pt x="188" y="0"/>
                    <a:pt x="192" y="3"/>
                    <a:pt x="194" y="7"/>
                  </a:cubicBezTo>
                  <a:cubicBezTo>
                    <a:pt x="233" y="118"/>
                    <a:pt x="233" y="118"/>
                    <a:pt x="233" y="118"/>
                  </a:cubicBezTo>
                  <a:cubicBezTo>
                    <a:pt x="235" y="123"/>
                    <a:pt x="233" y="128"/>
                    <a:pt x="228" y="130"/>
                  </a:cubicBezTo>
                  <a:cubicBezTo>
                    <a:pt x="66" y="219"/>
                    <a:pt x="66" y="219"/>
                    <a:pt x="66" y="219"/>
                  </a:cubicBezTo>
                  <a:cubicBezTo>
                    <a:pt x="64" y="220"/>
                    <a:pt x="62" y="221"/>
                    <a:pt x="61" y="221"/>
                  </a:cubicBezTo>
                  <a:close/>
                  <a:moveTo>
                    <a:pt x="184" y="4"/>
                  </a:moveTo>
                  <a:cubicBezTo>
                    <a:pt x="183" y="4"/>
                    <a:pt x="182" y="5"/>
                    <a:pt x="182" y="5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6" y="74"/>
                    <a:pt x="4" y="78"/>
                    <a:pt x="5" y="81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55" y="215"/>
                    <a:pt x="58" y="217"/>
                    <a:pt x="61" y="217"/>
                  </a:cubicBezTo>
                  <a:cubicBezTo>
                    <a:pt x="61" y="217"/>
                    <a:pt x="61" y="217"/>
                    <a:pt x="61" y="217"/>
                  </a:cubicBezTo>
                  <a:cubicBezTo>
                    <a:pt x="62" y="217"/>
                    <a:pt x="63" y="216"/>
                    <a:pt x="64" y="216"/>
                  </a:cubicBezTo>
                  <a:cubicBezTo>
                    <a:pt x="226" y="127"/>
                    <a:pt x="226" y="127"/>
                    <a:pt x="226" y="127"/>
                  </a:cubicBezTo>
                  <a:cubicBezTo>
                    <a:pt x="229" y="125"/>
                    <a:pt x="231" y="122"/>
                    <a:pt x="230" y="119"/>
                  </a:cubicBezTo>
                  <a:cubicBezTo>
                    <a:pt x="190" y="9"/>
                    <a:pt x="190" y="9"/>
                    <a:pt x="190" y="9"/>
                  </a:cubicBezTo>
                  <a:cubicBezTo>
                    <a:pt x="189" y="6"/>
                    <a:pt x="187" y="4"/>
                    <a:pt x="18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11" name="Freeform 26">
              <a:extLst>
                <a:ext uri="{FF2B5EF4-FFF2-40B4-BE49-F238E27FC236}">
                  <a16:creationId xmlns:a16="http://schemas.microsoft.com/office/drawing/2014/main" id="{D198DC63-A597-E979-4807-C745D3628B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359025"/>
              <a:ext cx="1866900" cy="909638"/>
            </a:xfrm>
            <a:custGeom>
              <a:avLst/>
              <a:gdLst>
                <a:gd name="T0" fmla="*/ 83 w 243"/>
                <a:gd name="T1" fmla="*/ 118 h 118"/>
                <a:gd name="T2" fmla="*/ 77 w 243"/>
                <a:gd name="T3" fmla="*/ 117 h 118"/>
                <a:gd name="T4" fmla="*/ 5 w 243"/>
                <a:gd name="T5" fmla="*/ 99 h 118"/>
                <a:gd name="T6" fmla="*/ 1 w 243"/>
                <a:gd name="T7" fmla="*/ 94 h 118"/>
                <a:gd name="T8" fmla="*/ 4 w 243"/>
                <a:gd name="T9" fmla="*/ 88 h 118"/>
                <a:gd name="T10" fmla="*/ 150 w 243"/>
                <a:gd name="T11" fmla="*/ 5 h 118"/>
                <a:gd name="T12" fmla="*/ 173 w 243"/>
                <a:gd name="T13" fmla="*/ 1 h 118"/>
                <a:gd name="T14" fmla="*/ 237 w 243"/>
                <a:gd name="T15" fmla="*/ 15 h 118"/>
                <a:gd name="T16" fmla="*/ 242 w 243"/>
                <a:gd name="T17" fmla="*/ 20 h 118"/>
                <a:gd name="T18" fmla="*/ 239 w 243"/>
                <a:gd name="T19" fmla="*/ 26 h 118"/>
                <a:gd name="T20" fmla="*/ 96 w 243"/>
                <a:gd name="T21" fmla="*/ 114 h 118"/>
                <a:gd name="T22" fmla="*/ 83 w 243"/>
                <a:gd name="T23" fmla="*/ 118 h 118"/>
                <a:gd name="T24" fmla="*/ 166 w 243"/>
                <a:gd name="T25" fmla="*/ 5 h 118"/>
                <a:gd name="T26" fmla="*/ 152 w 243"/>
                <a:gd name="T27" fmla="*/ 8 h 118"/>
                <a:gd name="T28" fmla="*/ 6 w 243"/>
                <a:gd name="T29" fmla="*/ 91 h 118"/>
                <a:gd name="T30" fmla="*/ 5 w 243"/>
                <a:gd name="T31" fmla="*/ 94 h 118"/>
                <a:gd name="T32" fmla="*/ 6 w 243"/>
                <a:gd name="T33" fmla="*/ 95 h 118"/>
                <a:gd name="T34" fmla="*/ 78 w 243"/>
                <a:gd name="T35" fmla="*/ 113 h 118"/>
                <a:gd name="T36" fmla="*/ 94 w 243"/>
                <a:gd name="T37" fmla="*/ 111 h 118"/>
                <a:gd name="T38" fmla="*/ 237 w 243"/>
                <a:gd name="T39" fmla="*/ 23 h 118"/>
                <a:gd name="T40" fmla="*/ 238 w 243"/>
                <a:gd name="T41" fmla="*/ 20 h 118"/>
                <a:gd name="T42" fmla="*/ 237 w 243"/>
                <a:gd name="T43" fmla="*/ 19 h 118"/>
                <a:gd name="T44" fmla="*/ 172 w 243"/>
                <a:gd name="T45" fmla="*/ 5 h 118"/>
                <a:gd name="T46" fmla="*/ 166 w 243"/>
                <a:gd name="T47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18">
                  <a:moveTo>
                    <a:pt x="83" y="118"/>
                  </a:moveTo>
                  <a:cubicBezTo>
                    <a:pt x="81" y="118"/>
                    <a:pt x="79" y="118"/>
                    <a:pt x="77" y="117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3" y="99"/>
                    <a:pt x="1" y="97"/>
                    <a:pt x="1" y="94"/>
                  </a:cubicBezTo>
                  <a:cubicBezTo>
                    <a:pt x="0" y="92"/>
                    <a:pt x="2" y="89"/>
                    <a:pt x="4" y="88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57" y="1"/>
                    <a:pt x="165" y="0"/>
                    <a:pt x="173" y="1"/>
                  </a:cubicBezTo>
                  <a:cubicBezTo>
                    <a:pt x="237" y="15"/>
                    <a:pt x="237" y="15"/>
                    <a:pt x="237" y="15"/>
                  </a:cubicBezTo>
                  <a:cubicBezTo>
                    <a:pt x="240" y="15"/>
                    <a:pt x="242" y="17"/>
                    <a:pt x="242" y="20"/>
                  </a:cubicBezTo>
                  <a:cubicBezTo>
                    <a:pt x="243" y="22"/>
                    <a:pt x="242" y="25"/>
                    <a:pt x="239" y="26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2" y="117"/>
                    <a:pt x="88" y="118"/>
                    <a:pt x="83" y="118"/>
                  </a:cubicBezTo>
                  <a:close/>
                  <a:moveTo>
                    <a:pt x="166" y="5"/>
                  </a:moveTo>
                  <a:cubicBezTo>
                    <a:pt x="161" y="5"/>
                    <a:pt x="157" y="6"/>
                    <a:pt x="152" y="8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3"/>
                    <a:pt x="5" y="94"/>
                  </a:cubicBezTo>
                  <a:cubicBezTo>
                    <a:pt x="5" y="94"/>
                    <a:pt x="5" y="95"/>
                    <a:pt x="6" y="95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4" y="115"/>
                    <a:pt x="90" y="114"/>
                    <a:pt x="94" y="111"/>
                  </a:cubicBezTo>
                  <a:cubicBezTo>
                    <a:pt x="237" y="23"/>
                    <a:pt x="237" y="23"/>
                    <a:pt x="237" y="23"/>
                  </a:cubicBezTo>
                  <a:cubicBezTo>
                    <a:pt x="239" y="22"/>
                    <a:pt x="238" y="21"/>
                    <a:pt x="238" y="20"/>
                  </a:cubicBezTo>
                  <a:cubicBezTo>
                    <a:pt x="238" y="20"/>
                    <a:pt x="238" y="19"/>
                    <a:pt x="237" y="19"/>
                  </a:cubicBezTo>
                  <a:cubicBezTo>
                    <a:pt x="172" y="5"/>
                    <a:pt x="172" y="5"/>
                    <a:pt x="172" y="5"/>
                  </a:cubicBezTo>
                  <a:cubicBezTo>
                    <a:pt x="170" y="5"/>
                    <a:pt x="168" y="5"/>
                    <a:pt x="16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12" name="Freeform 27">
              <a:extLst>
                <a:ext uri="{FF2B5EF4-FFF2-40B4-BE49-F238E27FC236}">
                  <a16:creationId xmlns:a16="http://schemas.microsoft.com/office/drawing/2014/main" id="{6E3D842C-3FA0-8654-99B6-CDEDAA07C7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2838" y="2728913"/>
              <a:ext cx="622300" cy="407988"/>
            </a:xfrm>
            <a:custGeom>
              <a:avLst/>
              <a:gdLst>
                <a:gd name="T0" fmla="*/ 20 w 81"/>
                <a:gd name="T1" fmla="*/ 53 h 53"/>
                <a:gd name="T2" fmla="*/ 16 w 81"/>
                <a:gd name="T3" fmla="*/ 52 h 53"/>
                <a:gd name="T4" fmla="*/ 5 w 81"/>
                <a:gd name="T5" fmla="*/ 48 h 53"/>
                <a:gd name="T6" fmla="*/ 0 w 81"/>
                <a:gd name="T7" fmla="*/ 42 h 53"/>
                <a:gd name="T8" fmla="*/ 4 w 81"/>
                <a:gd name="T9" fmla="*/ 35 h 53"/>
                <a:gd name="T10" fmla="*/ 54 w 81"/>
                <a:gd name="T11" fmla="*/ 3 h 53"/>
                <a:gd name="T12" fmla="*/ 66 w 81"/>
                <a:gd name="T13" fmla="*/ 2 h 53"/>
                <a:gd name="T14" fmla="*/ 76 w 81"/>
                <a:gd name="T15" fmla="*/ 5 h 53"/>
                <a:gd name="T16" fmla="*/ 81 w 81"/>
                <a:gd name="T17" fmla="*/ 11 h 53"/>
                <a:gd name="T18" fmla="*/ 78 w 81"/>
                <a:gd name="T19" fmla="*/ 18 h 53"/>
                <a:gd name="T20" fmla="*/ 27 w 81"/>
                <a:gd name="T21" fmla="*/ 51 h 53"/>
                <a:gd name="T22" fmla="*/ 20 w 81"/>
                <a:gd name="T23" fmla="*/ 53 h 53"/>
                <a:gd name="T24" fmla="*/ 62 w 81"/>
                <a:gd name="T25" fmla="*/ 5 h 53"/>
                <a:gd name="T26" fmla="*/ 57 w 81"/>
                <a:gd name="T27" fmla="*/ 6 h 53"/>
                <a:gd name="T28" fmla="*/ 6 w 81"/>
                <a:gd name="T29" fmla="*/ 38 h 53"/>
                <a:gd name="T30" fmla="*/ 4 w 81"/>
                <a:gd name="T31" fmla="*/ 41 h 53"/>
                <a:gd name="T32" fmla="*/ 6 w 81"/>
                <a:gd name="T33" fmla="*/ 44 h 53"/>
                <a:gd name="T34" fmla="*/ 17 w 81"/>
                <a:gd name="T35" fmla="*/ 48 h 53"/>
                <a:gd name="T36" fmla="*/ 24 w 81"/>
                <a:gd name="T37" fmla="*/ 47 h 53"/>
                <a:gd name="T38" fmla="*/ 76 w 81"/>
                <a:gd name="T39" fmla="*/ 15 h 53"/>
                <a:gd name="T40" fmla="*/ 77 w 81"/>
                <a:gd name="T41" fmla="*/ 12 h 53"/>
                <a:gd name="T42" fmla="*/ 75 w 81"/>
                <a:gd name="T43" fmla="*/ 9 h 53"/>
                <a:gd name="T44" fmla="*/ 65 w 81"/>
                <a:gd name="T45" fmla="*/ 5 h 53"/>
                <a:gd name="T46" fmla="*/ 62 w 81"/>
                <a:gd name="T47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" h="53">
                  <a:moveTo>
                    <a:pt x="20" y="53"/>
                  </a:moveTo>
                  <a:cubicBezTo>
                    <a:pt x="18" y="53"/>
                    <a:pt x="17" y="52"/>
                    <a:pt x="16" y="52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7"/>
                    <a:pt x="1" y="45"/>
                    <a:pt x="0" y="42"/>
                  </a:cubicBezTo>
                  <a:cubicBezTo>
                    <a:pt x="0" y="39"/>
                    <a:pt x="1" y="36"/>
                    <a:pt x="4" y="35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8" y="1"/>
                    <a:pt x="62" y="0"/>
                    <a:pt x="66" y="2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9" y="6"/>
                    <a:pt x="81" y="8"/>
                    <a:pt x="81" y="11"/>
                  </a:cubicBezTo>
                  <a:cubicBezTo>
                    <a:pt x="81" y="14"/>
                    <a:pt x="80" y="17"/>
                    <a:pt x="78" y="18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5" y="52"/>
                    <a:pt x="22" y="53"/>
                    <a:pt x="20" y="53"/>
                  </a:cubicBezTo>
                  <a:close/>
                  <a:moveTo>
                    <a:pt x="62" y="5"/>
                  </a:moveTo>
                  <a:cubicBezTo>
                    <a:pt x="60" y="5"/>
                    <a:pt x="58" y="5"/>
                    <a:pt x="57" y="6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9"/>
                    <a:pt x="4" y="40"/>
                    <a:pt x="4" y="41"/>
                  </a:cubicBezTo>
                  <a:cubicBezTo>
                    <a:pt x="4" y="43"/>
                    <a:pt x="5" y="44"/>
                    <a:pt x="6" y="44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9" y="49"/>
                    <a:pt x="22" y="49"/>
                    <a:pt x="24" y="47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3"/>
                    <a:pt x="77" y="12"/>
                  </a:cubicBezTo>
                  <a:cubicBezTo>
                    <a:pt x="77" y="10"/>
                    <a:pt x="76" y="9"/>
                    <a:pt x="75" y="9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4" y="5"/>
                    <a:pt x="63" y="5"/>
                    <a:pt x="6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13" name="Freeform 28">
              <a:extLst>
                <a:ext uri="{FF2B5EF4-FFF2-40B4-BE49-F238E27FC236}">
                  <a16:creationId xmlns:a16="http://schemas.microsoft.com/office/drawing/2014/main" id="{561F6EFF-0289-01C0-C47D-A1B17FE206C6}"/>
                </a:ext>
              </a:extLst>
            </p:cNvPr>
            <p:cNvSpPr/>
            <p:nvPr/>
          </p:nvSpPr>
          <p:spPr bwMode="auto">
            <a:xfrm>
              <a:off x="4087813" y="1682750"/>
              <a:ext cx="592138" cy="1454150"/>
            </a:xfrm>
            <a:custGeom>
              <a:avLst/>
              <a:gdLst>
                <a:gd name="T0" fmla="*/ 73 w 77"/>
                <a:gd name="T1" fmla="*/ 189 h 189"/>
                <a:gd name="T2" fmla="*/ 65 w 77"/>
                <a:gd name="T3" fmla="*/ 184 h 189"/>
                <a:gd name="T4" fmla="*/ 1 w 77"/>
                <a:gd name="T5" fmla="*/ 24 h 189"/>
                <a:gd name="T6" fmla="*/ 1 w 77"/>
                <a:gd name="T7" fmla="*/ 24 h 189"/>
                <a:gd name="T8" fmla="*/ 0 w 77"/>
                <a:gd name="T9" fmla="*/ 17 h 189"/>
                <a:gd name="T10" fmla="*/ 0 w 77"/>
                <a:gd name="T11" fmla="*/ 16 h 189"/>
                <a:gd name="T12" fmla="*/ 1 w 77"/>
                <a:gd name="T13" fmla="*/ 13 h 189"/>
                <a:gd name="T14" fmla="*/ 8 w 77"/>
                <a:gd name="T15" fmla="*/ 0 h 189"/>
                <a:gd name="T16" fmla="*/ 10 w 77"/>
                <a:gd name="T17" fmla="*/ 1 h 189"/>
                <a:gd name="T18" fmla="*/ 9 w 77"/>
                <a:gd name="T19" fmla="*/ 4 h 189"/>
                <a:gd name="T20" fmla="*/ 9 w 77"/>
                <a:gd name="T21" fmla="*/ 4 h 189"/>
                <a:gd name="T22" fmla="*/ 5 w 77"/>
                <a:gd name="T23" fmla="*/ 14 h 189"/>
                <a:gd name="T24" fmla="*/ 4 w 77"/>
                <a:gd name="T25" fmla="*/ 17 h 189"/>
                <a:gd name="T26" fmla="*/ 5 w 77"/>
                <a:gd name="T27" fmla="*/ 23 h 189"/>
                <a:gd name="T28" fmla="*/ 68 w 77"/>
                <a:gd name="T29" fmla="*/ 182 h 189"/>
                <a:gd name="T30" fmla="*/ 68 w 77"/>
                <a:gd name="T31" fmla="*/ 182 h 189"/>
                <a:gd name="T32" fmla="*/ 74 w 77"/>
                <a:gd name="T33" fmla="*/ 185 h 189"/>
                <a:gd name="T34" fmla="*/ 76 w 77"/>
                <a:gd name="T35" fmla="*/ 187 h 189"/>
                <a:gd name="T36" fmla="*/ 75 w 77"/>
                <a:gd name="T37" fmla="*/ 189 h 189"/>
                <a:gd name="T38" fmla="*/ 73 w 77"/>
                <a:gd name="T3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189">
                  <a:moveTo>
                    <a:pt x="73" y="189"/>
                  </a:moveTo>
                  <a:cubicBezTo>
                    <a:pt x="68" y="189"/>
                    <a:pt x="65" y="184"/>
                    <a:pt x="65" y="184"/>
                  </a:cubicBezTo>
                  <a:cubicBezTo>
                    <a:pt x="39" y="116"/>
                    <a:pt x="7" y="35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0" y="15"/>
                    <a:pt x="1" y="14"/>
                    <a:pt x="1" y="13"/>
                  </a:cubicBezTo>
                  <a:cubicBezTo>
                    <a:pt x="5" y="2"/>
                    <a:pt x="6" y="0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ubicBezTo>
                    <a:pt x="11" y="2"/>
                    <a:pt x="10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6"/>
                    <a:pt x="6" y="12"/>
                    <a:pt x="5" y="14"/>
                  </a:cubicBezTo>
                  <a:cubicBezTo>
                    <a:pt x="5" y="15"/>
                    <a:pt x="4" y="16"/>
                    <a:pt x="4" y="17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3" y="37"/>
                    <a:pt x="59" y="158"/>
                    <a:pt x="68" y="182"/>
                  </a:cubicBezTo>
                  <a:cubicBezTo>
                    <a:pt x="68" y="182"/>
                    <a:pt x="68" y="182"/>
                    <a:pt x="68" y="182"/>
                  </a:cubicBezTo>
                  <a:cubicBezTo>
                    <a:pt x="68" y="182"/>
                    <a:pt x="71" y="186"/>
                    <a:pt x="74" y="185"/>
                  </a:cubicBezTo>
                  <a:cubicBezTo>
                    <a:pt x="75" y="185"/>
                    <a:pt x="76" y="186"/>
                    <a:pt x="76" y="187"/>
                  </a:cubicBezTo>
                  <a:cubicBezTo>
                    <a:pt x="77" y="188"/>
                    <a:pt x="76" y="189"/>
                    <a:pt x="75" y="189"/>
                  </a:cubicBezTo>
                  <a:cubicBezTo>
                    <a:pt x="74" y="189"/>
                    <a:pt x="74" y="189"/>
                    <a:pt x="73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14" name="Freeform 29">
              <a:extLst>
                <a:ext uri="{FF2B5EF4-FFF2-40B4-BE49-F238E27FC236}">
                  <a16:creationId xmlns:a16="http://schemas.microsoft.com/office/drawing/2014/main" id="{FBD40C5F-5C84-A727-F53F-F4F47A357C3B}"/>
                </a:ext>
              </a:extLst>
            </p:cNvPr>
            <p:cNvSpPr/>
            <p:nvPr/>
          </p:nvSpPr>
          <p:spPr bwMode="auto">
            <a:xfrm>
              <a:off x="5070475" y="2382838"/>
              <a:ext cx="1284288" cy="754063"/>
            </a:xfrm>
            <a:custGeom>
              <a:avLst/>
              <a:gdLst>
                <a:gd name="T0" fmla="*/ 2 w 167"/>
                <a:gd name="T1" fmla="*/ 98 h 98"/>
                <a:gd name="T2" fmla="*/ 0 w 167"/>
                <a:gd name="T3" fmla="*/ 97 h 98"/>
                <a:gd name="T4" fmla="*/ 1 w 167"/>
                <a:gd name="T5" fmla="*/ 95 h 98"/>
                <a:gd name="T6" fmla="*/ 164 w 167"/>
                <a:gd name="T7" fmla="*/ 0 h 98"/>
                <a:gd name="T8" fmla="*/ 167 w 167"/>
                <a:gd name="T9" fmla="*/ 1 h 98"/>
                <a:gd name="T10" fmla="*/ 166 w 167"/>
                <a:gd name="T11" fmla="*/ 4 h 98"/>
                <a:gd name="T12" fmla="*/ 3 w 167"/>
                <a:gd name="T13" fmla="*/ 98 h 98"/>
                <a:gd name="T14" fmla="*/ 2 w 167"/>
                <a:gd name="T1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98">
                  <a:moveTo>
                    <a:pt x="2" y="98"/>
                  </a:moveTo>
                  <a:cubicBezTo>
                    <a:pt x="1" y="98"/>
                    <a:pt x="1" y="98"/>
                    <a:pt x="0" y="97"/>
                  </a:cubicBezTo>
                  <a:cubicBezTo>
                    <a:pt x="0" y="97"/>
                    <a:pt x="0" y="95"/>
                    <a:pt x="1" y="95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5" y="0"/>
                    <a:pt x="166" y="0"/>
                    <a:pt x="167" y="1"/>
                  </a:cubicBezTo>
                  <a:cubicBezTo>
                    <a:pt x="167" y="2"/>
                    <a:pt x="167" y="3"/>
                    <a:pt x="166" y="4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3" y="98"/>
                    <a:pt x="2" y="98"/>
                    <a:pt x="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15" name="Freeform 30">
              <a:extLst>
                <a:ext uri="{FF2B5EF4-FFF2-40B4-BE49-F238E27FC236}">
                  <a16:creationId xmlns:a16="http://schemas.microsoft.com/office/drawing/2014/main" id="{8FF9065C-6294-7B29-DBC1-A4730C6B99B9}"/>
                </a:ext>
              </a:extLst>
            </p:cNvPr>
            <p:cNvSpPr/>
            <p:nvPr/>
          </p:nvSpPr>
          <p:spPr bwMode="auto">
            <a:xfrm>
              <a:off x="5240338" y="2413000"/>
              <a:ext cx="1290638" cy="769938"/>
            </a:xfrm>
            <a:custGeom>
              <a:avLst/>
              <a:gdLst>
                <a:gd name="T0" fmla="*/ 2 w 168"/>
                <a:gd name="T1" fmla="*/ 100 h 100"/>
                <a:gd name="T2" fmla="*/ 0 w 168"/>
                <a:gd name="T3" fmla="*/ 99 h 100"/>
                <a:gd name="T4" fmla="*/ 1 w 168"/>
                <a:gd name="T5" fmla="*/ 97 h 100"/>
                <a:gd name="T6" fmla="*/ 165 w 168"/>
                <a:gd name="T7" fmla="*/ 1 h 100"/>
                <a:gd name="T8" fmla="*/ 168 w 168"/>
                <a:gd name="T9" fmla="*/ 1 h 100"/>
                <a:gd name="T10" fmla="*/ 167 w 168"/>
                <a:gd name="T11" fmla="*/ 4 h 100"/>
                <a:gd name="T12" fmla="*/ 3 w 168"/>
                <a:gd name="T13" fmla="*/ 100 h 100"/>
                <a:gd name="T14" fmla="*/ 2 w 168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100">
                  <a:moveTo>
                    <a:pt x="2" y="100"/>
                  </a:moveTo>
                  <a:cubicBezTo>
                    <a:pt x="1" y="100"/>
                    <a:pt x="1" y="100"/>
                    <a:pt x="0" y="99"/>
                  </a:cubicBezTo>
                  <a:cubicBezTo>
                    <a:pt x="0" y="98"/>
                    <a:pt x="0" y="97"/>
                    <a:pt x="1" y="97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0"/>
                    <a:pt x="167" y="0"/>
                    <a:pt x="168" y="1"/>
                  </a:cubicBezTo>
                  <a:cubicBezTo>
                    <a:pt x="168" y="2"/>
                    <a:pt x="168" y="4"/>
                    <a:pt x="167" y="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2" y="100"/>
                    <a:pt x="2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16" name="Freeform 31">
              <a:extLst>
                <a:ext uri="{FF2B5EF4-FFF2-40B4-BE49-F238E27FC236}">
                  <a16:creationId xmlns:a16="http://schemas.microsoft.com/office/drawing/2014/main" id="{0E530073-467F-AB2A-13C4-EA6DADF66607}"/>
                </a:ext>
              </a:extLst>
            </p:cNvPr>
            <p:cNvSpPr/>
            <p:nvPr/>
          </p:nvSpPr>
          <p:spPr bwMode="auto">
            <a:xfrm>
              <a:off x="5408613" y="2452688"/>
              <a:ext cx="1276350" cy="784225"/>
            </a:xfrm>
            <a:custGeom>
              <a:avLst/>
              <a:gdLst>
                <a:gd name="T0" fmla="*/ 2 w 166"/>
                <a:gd name="T1" fmla="*/ 102 h 102"/>
                <a:gd name="T2" fmla="*/ 1 w 166"/>
                <a:gd name="T3" fmla="*/ 101 h 102"/>
                <a:gd name="T4" fmla="*/ 1 w 166"/>
                <a:gd name="T5" fmla="*/ 99 h 102"/>
                <a:gd name="T6" fmla="*/ 162 w 166"/>
                <a:gd name="T7" fmla="*/ 0 h 102"/>
                <a:gd name="T8" fmla="*/ 165 w 166"/>
                <a:gd name="T9" fmla="*/ 1 h 102"/>
                <a:gd name="T10" fmla="*/ 164 w 166"/>
                <a:gd name="T11" fmla="*/ 4 h 102"/>
                <a:gd name="T12" fmla="*/ 3 w 166"/>
                <a:gd name="T13" fmla="*/ 102 h 102"/>
                <a:gd name="T14" fmla="*/ 2 w 166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102">
                  <a:moveTo>
                    <a:pt x="2" y="102"/>
                  </a:moveTo>
                  <a:cubicBezTo>
                    <a:pt x="2" y="102"/>
                    <a:pt x="1" y="102"/>
                    <a:pt x="1" y="101"/>
                  </a:cubicBezTo>
                  <a:cubicBezTo>
                    <a:pt x="0" y="100"/>
                    <a:pt x="0" y="99"/>
                    <a:pt x="1" y="99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5" y="0"/>
                    <a:pt x="165" y="1"/>
                  </a:cubicBezTo>
                  <a:cubicBezTo>
                    <a:pt x="166" y="2"/>
                    <a:pt x="165" y="3"/>
                    <a:pt x="164" y="4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3" y="102"/>
                    <a:pt x="3" y="102"/>
                    <a:pt x="2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17" name="Freeform 32">
              <a:extLst>
                <a:ext uri="{FF2B5EF4-FFF2-40B4-BE49-F238E27FC236}">
                  <a16:creationId xmlns:a16="http://schemas.microsoft.com/office/drawing/2014/main" id="{058D8BDA-A32C-52BB-1DEB-A705619B589E}"/>
                </a:ext>
              </a:extLst>
            </p:cNvPr>
            <p:cNvSpPr/>
            <p:nvPr/>
          </p:nvSpPr>
          <p:spPr bwMode="auto">
            <a:xfrm>
              <a:off x="5694363" y="3028950"/>
              <a:ext cx="206375" cy="85725"/>
            </a:xfrm>
            <a:custGeom>
              <a:avLst/>
              <a:gdLst>
                <a:gd name="T0" fmla="*/ 24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0 w 27"/>
                <a:gd name="T7" fmla="*/ 1 h 11"/>
                <a:gd name="T8" fmla="*/ 3 w 27"/>
                <a:gd name="T9" fmla="*/ 0 h 11"/>
                <a:gd name="T10" fmla="*/ 25 w 27"/>
                <a:gd name="T11" fmla="*/ 7 h 11"/>
                <a:gd name="T12" fmla="*/ 26 w 27"/>
                <a:gd name="T13" fmla="*/ 10 h 11"/>
                <a:gd name="T14" fmla="*/ 24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18" name="Freeform 33">
              <a:extLst>
                <a:ext uri="{FF2B5EF4-FFF2-40B4-BE49-F238E27FC236}">
                  <a16:creationId xmlns:a16="http://schemas.microsoft.com/office/drawing/2014/main" id="{C6D79F55-1CBE-9FE5-BCF4-3A2C7E1CE077}"/>
                </a:ext>
              </a:extLst>
            </p:cNvPr>
            <p:cNvSpPr/>
            <p:nvPr/>
          </p:nvSpPr>
          <p:spPr bwMode="auto">
            <a:xfrm>
              <a:off x="6300788" y="2660650"/>
              <a:ext cx="200025" cy="84138"/>
            </a:xfrm>
            <a:custGeom>
              <a:avLst/>
              <a:gdLst>
                <a:gd name="T0" fmla="*/ 24 w 26"/>
                <a:gd name="T1" fmla="*/ 11 h 11"/>
                <a:gd name="T2" fmla="*/ 23 w 26"/>
                <a:gd name="T3" fmla="*/ 11 h 11"/>
                <a:gd name="T4" fmla="*/ 1 w 26"/>
                <a:gd name="T5" fmla="*/ 4 h 11"/>
                <a:gd name="T6" fmla="*/ 0 w 26"/>
                <a:gd name="T7" fmla="*/ 1 h 11"/>
                <a:gd name="T8" fmla="*/ 3 w 26"/>
                <a:gd name="T9" fmla="*/ 0 h 11"/>
                <a:gd name="T10" fmla="*/ 25 w 26"/>
                <a:gd name="T11" fmla="*/ 7 h 11"/>
                <a:gd name="T12" fmla="*/ 26 w 26"/>
                <a:gd name="T13" fmla="*/ 10 h 11"/>
                <a:gd name="T14" fmla="*/ 24 w 26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">
                  <a:moveTo>
                    <a:pt x="24" y="11"/>
                  </a:moveTo>
                  <a:cubicBezTo>
                    <a:pt x="24" y="11"/>
                    <a:pt x="24" y="11"/>
                    <a:pt x="23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9"/>
                    <a:pt x="26" y="10"/>
                  </a:cubicBezTo>
                  <a:cubicBezTo>
                    <a:pt x="26" y="10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19" name="Freeform 34">
              <a:extLst>
                <a:ext uri="{FF2B5EF4-FFF2-40B4-BE49-F238E27FC236}">
                  <a16:creationId xmlns:a16="http://schemas.microsoft.com/office/drawing/2014/main" id="{CC8DF27B-3D7B-951D-3227-742D21FC4F08}"/>
                </a:ext>
              </a:extLst>
            </p:cNvPr>
            <p:cNvSpPr/>
            <p:nvPr/>
          </p:nvSpPr>
          <p:spPr bwMode="auto">
            <a:xfrm>
              <a:off x="6477000" y="2552700"/>
              <a:ext cx="207963" cy="92075"/>
            </a:xfrm>
            <a:custGeom>
              <a:avLst/>
              <a:gdLst>
                <a:gd name="T0" fmla="*/ 25 w 27"/>
                <a:gd name="T1" fmla="*/ 12 h 12"/>
                <a:gd name="T2" fmla="*/ 24 w 27"/>
                <a:gd name="T3" fmla="*/ 12 h 12"/>
                <a:gd name="T4" fmla="*/ 2 w 27"/>
                <a:gd name="T5" fmla="*/ 5 h 12"/>
                <a:gd name="T6" fmla="*/ 1 w 27"/>
                <a:gd name="T7" fmla="*/ 2 h 12"/>
                <a:gd name="T8" fmla="*/ 3 w 27"/>
                <a:gd name="T9" fmla="*/ 1 h 12"/>
                <a:gd name="T10" fmla="*/ 26 w 27"/>
                <a:gd name="T11" fmla="*/ 8 h 12"/>
                <a:gd name="T12" fmla="*/ 27 w 27"/>
                <a:gd name="T13" fmla="*/ 10 h 12"/>
                <a:gd name="T14" fmla="*/ 25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5" y="12"/>
                  </a:moveTo>
                  <a:cubicBezTo>
                    <a:pt x="25" y="12"/>
                    <a:pt x="24" y="12"/>
                    <a:pt x="24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8"/>
                    <a:pt x="27" y="9"/>
                    <a:pt x="27" y="10"/>
                  </a:cubicBezTo>
                  <a:cubicBezTo>
                    <a:pt x="27" y="11"/>
                    <a:pt x="26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20" name="Freeform 35">
              <a:extLst>
                <a:ext uri="{FF2B5EF4-FFF2-40B4-BE49-F238E27FC236}">
                  <a16:creationId xmlns:a16="http://schemas.microsoft.com/office/drawing/2014/main" id="{96F775EE-85DC-051E-5766-F4ABB97FB6B3}"/>
                </a:ext>
              </a:extLst>
            </p:cNvPr>
            <p:cNvSpPr/>
            <p:nvPr/>
          </p:nvSpPr>
          <p:spPr bwMode="auto">
            <a:xfrm>
              <a:off x="5562600" y="3114675"/>
              <a:ext cx="207963" cy="92075"/>
            </a:xfrm>
            <a:custGeom>
              <a:avLst/>
              <a:gdLst>
                <a:gd name="T0" fmla="*/ 25 w 27"/>
                <a:gd name="T1" fmla="*/ 12 h 12"/>
                <a:gd name="T2" fmla="*/ 24 w 27"/>
                <a:gd name="T3" fmla="*/ 12 h 12"/>
                <a:gd name="T4" fmla="*/ 2 w 27"/>
                <a:gd name="T5" fmla="*/ 4 h 12"/>
                <a:gd name="T6" fmla="*/ 1 w 27"/>
                <a:gd name="T7" fmla="*/ 2 h 12"/>
                <a:gd name="T8" fmla="*/ 3 w 27"/>
                <a:gd name="T9" fmla="*/ 1 h 12"/>
                <a:gd name="T10" fmla="*/ 25 w 27"/>
                <a:gd name="T11" fmla="*/ 8 h 12"/>
                <a:gd name="T12" fmla="*/ 27 w 27"/>
                <a:gd name="T13" fmla="*/ 10 h 12"/>
                <a:gd name="T14" fmla="*/ 25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5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7" y="10"/>
                  </a:cubicBezTo>
                  <a:cubicBezTo>
                    <a:pt x="26" y="11"/>
                    <a:pt x="25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21" name="Freeform 36">
              <a:extLst>
                <a:ext uri="{FF2B5EF4-FFF2-40B4-BE49-F238E27FC236}">
                  <a16:creationId xmlns:a16="http://schemas.microsoft.com/office/drawing/2014/main" id="{FD998426-18F5-A0C6-2F20-8798D91C3909}"/>
                </a:ext>
              </a:extLst>
            </p:cNvPr>
            <p:cNvSpPr/>
            <p:nvPr/>
          </p:nvSpPr>
          <p:spPr bwMode="auto">
            <a:xfrm>
              <a:off x="5486400" y="2990850"/>
              <a:ext cx="200025" cy="92075"/>
            </a:xfrm>
            <a:custGeom>
              <a:avLst/>
              <a:gdLst>
                <a:gd name="T0" fmla="*/ 24 w 26"/>
                <a:gd name="T1" fmla="*/ 12 h 12"/>
                <a:gd name="T2" fmla="*/ 23 w 26"/>
                <a:gd name="T3" fmla="*/ 12 h 12"/>
                <a:gd name="T4" fmla="*/ 1 w 26"/>
                <a:gd name="T5" fmla="*/ 4 h 12"/>
                <a:gd name="T6" fmla="*/ 0 w 26"/>
                <a:gd name="T7" fmla="*/ 2 h 12"/>
                <a:gd name="T8" fmla="*/ 3 w 26"/>
                <a:gd name="T9" fmla="*/ 1 h 12"/>
                <a:gd name="T10" fmla="*/ 25 w 26"/>
                <a:gd name="T11" fmla="*/ 8 h 12"/>
                <a:gd name="T12" fmla="*/ 26 w 26"/>
                <a:gd name="T13" fmla="*/ 10 h 12"/>
                <a:gd name="T14" fmla="*/ 24 w 2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2">
                  <a:moveTo>
                    <a:pt x="24" y="12"/>
                  </a:moveTo>
                  <a:cubicBezTo>
                    <a:pt x="24" y="12"/>
                    <a:pt x="24" y="12"/>
                    <a:pt x="23" y="1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22" name="Freeform 37">
              <a:extLst>
                <a:ext uri="{FF2B5EF4-FFF2-40B4-BE49-F238E27FC236}">
                  <a16:creationId xmlns:a16="http://schemas.microsoft.com/office/drawing/2014/main" id="{B3C1591D-BADE-F3D7-2F3D-C41DE6D21490}"/>
                </a:ext>
              </a:extLst>
            </p:cNvPr>
            <p:cNvSpPr/>
            <p:nvPr/>
          </p:nvSpPr>
          <p:spPr bwMode="auto">
            <a:xfrm>
              <a:off x="5232400" y="3006725"/>
              <a:ext cx="200025" cy="92075"/>
            </a:xfrm>
            <a:custGeom>
              <a:avLst/>
              <a:gdLst>
                <a:gd name="T0" fmla="*/ 24 w 26"/>
                <a:gd name="T1" fmla="*/ 12 h 12"/>
                <a:gd name="T2" fmla="*/ 24 w 26"/>
                <a:gd name="T3" fmla="*/ 12 h 12"/>
                <a:gd name="T4" fmla="*/ 1 w 26"/>
                <a:gd name="T5" fmla="*/ 4 h 12"/>
                <a:gd name="T6" fmla="*/ 0 w 26"/>
                <a:gd name="T7" fmla="*/ 2 h 12"/>
                <a:gd name="T8" fmla="*/ 3 w 26"/>
                <a:gd name="T9" fmla="*/ 0 h 12"/>
                <a:gd name="T10" fmla="*/ 25 w 26"/>
                <a:gd name="T11" fmla="*/ 8 h 12"/>
                <a:gd name="T12" fmla="*/ 26 w 26"/>
                <a:gd name="T13" fmla="*/ 10 h 12"/>
                <a:gd name="T14" fmla="*/ 24 w 2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23" name="Freeform 38">
              <a:extLst>
                <a:ext uri="{FF2B5EF4-FFF2-40B4-BE49-F238E27FC236}">
                  <a16:creationId xmlns:a16="http://schemas.microsoft.com/office/drawing/2014/main" id="{7B8A3CA8-7A5D-C970-94FA-7C0A53DC0C8F}"/>
                </a:ext>
              </a:extLst>
            </p:cNvPr>
            <p:cNvSpPr/>
            <p:nvPr/>
          </p:nvSpPr>
          <p:spPr bwMode="auto">
            <a:xfrm>
              <a:off x="5048250" y="2974975"/>
              <a:ext cx="207963" cy="93663"/>
            </a:xfrm>
            <a:custGeom>
              <a:avLst/>
              <a:gdLst>
                <a:gd name="T0" fmla="*/ 25 w 27"/>
                <a:gd name="T1" fmla="*/ 12 h 12"/>
                <a:gd name="T2" fmla="*/ 24 w 27"/>
                <a:gd name="T3" fmla="*/ 11 h 12"/>
                <a:gd name="T4" fmla="*/ 2 w 27"/>
                <a:gd name="T5" fmla="*/ 4 h 12"/>
                <a:gd name="T6" fmla="*/ 1 w 27"/>
                <a:gd name="T7" fmla="*/ 2 h 12"/>
                <a:gd name="T8" fmla="*/ 3 w 27"/>
                <a:gd name="T9" fmla="*/ 0 h 12"/>
                <a:gd name="T10" fmla="*/ 25 w 27"/>
                <a:gd name="T11" fmla="*/ 8 h 12"/>
                <a:gd name="T12" fmla="*/ 27 w 27"/>
                <a:gd name="T13" fmla="*/ 10 h 12"/>
                <a:gd name="T14" fmla="*/ 25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5" y="12"/>
                  </a:moveTo>
                  <a:cubicBezTo>
                    <a:pt x="25" y="12"/>
                    <a:pt x="24" y="12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7" y="10"/>
                  </a:cubicBezTo>
                  <a:cubicBezTo>
                    <a:pt x="26" y="11"/>
                    <a:pt x="26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24" name="Freeform 39">
              <a:extLst>
                <a:ext uri="{FF2B5EF4-FFF2-40B4-BE49-F238E27FC236}">
                  <a16:creationId xmlns:a16="http://schemas.microsoft.com/office/drawing/2014/main" id="{D5793D3E-F9C8-6A2D-771A-7CB1226F81A8}"/>
                </a:ext>
              </a:extLst>
            </p:cNvPr>
            <p:cNvSpPr/>
            <p:nvPr/>
          </p:nvSpPr>
          <p:spPr bwMode="auto">
            <a:xfrm>
              <a:off x="5202238" y="2890838"/>
              <a:ext cx="200025" cy="84138"/>
            </a:xfrm>
            <a:custGeom>
              <a:avLst/>
              <a:gdLst>
                <a:gd name="T0" fmla="*/ 24 w 26"/>
                <a:gd name="T1" fmla="*/ 11 h 11"/>
                <a:gd name="T2" fmla="*/ 24 w 26"/>
                <a:gd name="T3" fmla="*/ 11 h 11"/>
                <a:gd name="T4" fmla="*/ 1 w 26"/>
                <a:gd name="T5" fmla="*/ 4 h 11"/>
                <a:gd name="T6" fmla="*/ 0 w 26"/>
                <a:gd name="T7" fmla="*/ 2 h 11"/>
                <a:gd name="T8" fmla="*/ 3 w 26"/>
                <a:gd name="T9" fmla="*/ 0 h 11"/>
                <a:gd name="T10" fmla="*/ 25 w 26"/>
                <a:gd name="T11" fmla="*/ 8 h 11"/>
                <a:gd name="T12" fmla="*/ 26 w 26"/>
                <a:gd name="T13" fmla="*/ 10 h 11"/>
                <a:gd name="T14" fmla="*/ 24 w 26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"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25" name="Freeform 40">
              <a:extLst>
                <a:ext uri="{FF2B5EF4-FFF2-40B4-BE49-F238E27FC236}">
                  <a16:creationId xmlns:a16="http://schemas.microsoft.com/office/drawing/2014/main" id="{720F5AD0-66CA-509B-102D-991AE2D16BBE}"/>
                </a:ext>
              </a:extLst>
            </p:cNvPr>
            <p:cNvSpPr/>
            <p:nvPr/>
          </p:nvSpPr>
          <p:spPr bwMode="auto">
            <a:xfrm>
              <a:off x="5394325" y="2914650"/>
              <a:ext cx="200025" cy="84138"/>
            </a:xfrm>
            <a:custGeom>
              <a:avLst/>
              <a:gdLst>
                <a:gd name="T0" fmla="*/ 24 w 26"/>
                <a:gd name="T1" fmla="*/ 11 h 11"/>
                <a:gd name="T2" fmla="*/ 23 w 26"/>
                <a:gd name="T3" fmla="*/ 11 h 11"/>
                <a:gd name="T4" fmla="*/ 1 w 26"/>
                <a:gd name="T5" fmla="*/ 4 h 11"/>
                <a:gd name="T6" fmla="*/ 0 w 26"/>
                <a:gd name="T7" fmla="*/ 1 h 11"/>
                <a:gd name="T8" fmla="*/ 2 w 26"/>
                <a:gd name="T9" fmla="*/ 0 h 11"/>
                <a:gd name="T10" fmla="*/ 25 w 26"/>
                <a:gd name="T11" fmla="*/ 7 h 11"/>
                <a:gd name="T12" fmla="*/ 26 w 26"/>
                <a:gd name="T13" fmla="*/ 10 h 11"/>
                <a:gd name="T14" fmla="*/ 24 w 26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">
                  <a:moveTo>
                    <a:pt x="24" y="11"/>
                  </a:moveTo>
                  <a:cubicBezTo>
                    <a:pt x="24" y="11"/>
                    <a:pt x="24" y="11"/>
                    <a:pt x="23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9"/>
                    <a:pt x="26" y="10"/>
                  </a:cubicBezTo>
                  <a:cubicBezTo>
                    <a:pt x="26" y="10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26" name="Freeform 41">
              <a:extLst>
                <a:ext uri="{FF2B5EF4-FFF2-40B4-BE49-F238E27FC236}">
                  <a16:creationId xmlns:a16="http://schemas.microsoft.com/office/drawing/2014/main" id="{54EB6A6C-BF3E-C363-7902-76A0A1E2CDAF}"/>
                </a:ext>
              </a:extLst>
            </p:cNvPr>
            <p:cNvSpPr/>
            <p:nvPr/>
          </p:nvSpPr>
          <p:spPr bwMode="auto">
            <a:xfrm>
              <a:off x="5570538" y="2798763"/>
              <a:ext cx="207963" cy="84138"/>
            </a:xfrm>
            <a:custGeom>
              <a:avLst/>
              <a:gdLst>
                <a:gd name="T0" fmla="*/ 24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0 w 27"/>
                <a:gd name="T7" fmla="*/ 1 h 11"/>
                <a:gd name="T8" fmla="*/ 3 w 27"/>
                <a:gd name="T9" fmla="*/ 0 h 11"/>
                <a:gd name="T10" fmla="*/ 25 w 27"/>
                <a:gd name="T11" fmla="*/ 7 h 11"/>
                <a:gd name="T12" fmla="*/ 26 w 27"/>
                <a:gd name="T13" fmla="*/ 10 h 11"/>
                <a:gd name="T14" fmla="*/ 24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27" name="Freeform 42">
              <a:extLst>
                <a:ext uri="{FF2B5EF4-FFF2-40B4-BE49-F238E27FC236}">
                  <a16:creationId xmlns:a16="http://schemas.microsoft.com/office/drawing/2014/main" id="{8F957C06-7DF8-A54F-1211-025DA78B58F0}"/>
                </a:ext>
              </a:extLst>
            </p:cNvPr>
            <p:cNvSpPr/>
            <p:nvPr/>
          </p:nvSpPr>
          <p:spPr bwMode="auto">
            <a:xfrm>
              <a:off x="5740400" y="2706688"/>
              <a:ext cx="206375" cy="84138"/>
            </a:xfrm>
            <a:custGeom>
              <a:avLst/>
              <a:gdLst>
                <a:gd name="T0" fmla="*/ 25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1 w 27"/>
                <a:gd name="T7" fmla="*/ 1 h 11"/>
                <a:gd name="T8" fmla="*/ 3 w 27"/>
                <a:gd name="T9" fmla="*/ 0 h 11"/>
                <a:gd name="T10" fmla="*/ 25 w 27"/>
                <a:gd name="T11" fmla="*/ 7 h 11"/>
                <a:gd name="T12" fmla="*/ 27 w 27"/>
                <a:gd name="T13" fmla="*/ 10 h 11"/>
                <a:gd name="T14" fmla="*/ 25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5" y="11"/>
                  </a:moveTo>
                  <a:cubicBezTo>
                    <a:pt x="25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7" y="9"/>
                    <a:pt x="27" y="10"/>
                  </a:cubicBezTo>
                  <a:cubicBezTo>
                    <a:pt x="26" y="11"/>
                    <a:pt x="26" y="11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28" name="Freeform 43">
              <a:extLst>
                <a:ext uri="{FF2B5EF4-FFF2-40B4-BE49-F238E27FC236}">
                  <a16:creationId xmlns:a16="http://schemas.microsoft.com/office/drawing/2014/main" id="{B4ECCB9F-4D64-5AD2-EDB6-AEFE46E95658}"/>
                </a:ext>
              </a:extLst>
            </p:cNvPr>
            <p:cNvSpPr/>
            <p:nvPr/>
          </p:nvSpPr>
          <p:spPr bwMode="auto">
            <a:xfrm>
              <a:off x="5892800" y="2613025"/>
              <a:ext cx="207963" cy="85725"/>
            </a:xfrm>
            <a:custGeom>
              <a:avLst/>
              <a:gdLst>
                <a:gd name="T0" fmla="*/ 25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1 w 27"/>
                <a:gd name="T7" fmla="*/ 1 h 11"/>
                <a:gd name="T8" fmla="*/ 3 w 27"/>
                <a:gd name="T9" fmla="*/ 0 h 11"/>
                <a:gd name="T10" fmla="*/ 25 w 27"/>
                <a:gd name="T11" fmla="*/ 7 h 11"/>
                <a:gd name="T12" fmla="*/ 27 w 27"/>
                <a:gd name="T13" fmla="*/ 10 h 11"/>
                <a:gd name="T14" fmla="*/ 25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5" y="11"/>
                  </a:moveTo>
                  <a:cubicBezTo>
                    <a:pt x="25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7" y="8"/>
                    <a:pt x="27" y="9"/>
                    <a:pt x="27" y="10"/>
                  </a:cubicBezTo>
                  <a:cubicBezTo>
                    <a:pt x="26" y="11"/>
                    <a:pt x="26" y="11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29" name="Freeform 44">
              <a:extLst>
                <a:ext uri="{FF2B5EF4-FFF2-40B4-BE49-F238E27FC236}">
                  <a16:creationId xmlns:a16="http://schemas.microsoft.com/office/drawing/2014/main" id="{1A2385BC-1CE1-87F2-237B-8CBBDD195E84}"/>
                </a:ext>
              </a:extLst>
            </p:cNvPr>
            <p:cNvSpPr/>
            <p:nvPr/>
          </p:nvSpPr>
          <p:spPr bwMode="auto">
            <a:xfrm>
              <a:off x="6046788" y="2528888"/>
              <a:ext cx="200025" cy="84138"/>
            </a:xfrm>
            <a:custGeom>
              <a:avLst/>
              <a:gdLst>
                <a:gd name="T0" fmla="*/ 24 w 26"/>
                <a:gd name="T1" fmla="*/ 11 h 11"/>
                <a:gd name="T2" fmla="*/ 24 w 26"/>
                <a:gd name="T3" fmla="*/ 11 h 11"/>
                <a:gd name="T4" fmla="*/ 1 w 26"/>
                <a:gd name="T5" fmla="*/ 4 h 11"/>
                <a:gd name="T6" fmla="*/ 0 w 26"/>
                <a:gd name="T7" fmla="*/ 1 h 11"/>
                <a:gd name="T8" fmla="*/ 3 w 26"/>
                <a:gd name="T9" fmla="*/ 0 h 11"/>
                <a:gd name="T10" fmla="*/ 25 w 26"/>
                <a:gd name="T11" fmla="*/ 7 h 11"/>
                <a:gd name="T12" fmla="*/ 26 w 26"/>
                <a:gd name="T13" fmla="*/ 10 h 11"/>
                <a:gd name="T14" fmla="*/ 24 w 26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"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0" name="Freeform 45">
              <a:extLst>
                <a:ext uri="{FF2B5EF4-FFF2-40B4-BE49-F238E27FC236}">
                  <a16:creationId xmlns:a16="http://schemas.microsoft.com/office/drawing/2014/main" id="{AEE226D1-176F-C5B6-B89A-59EB5D58FECE}"/>
                </a:ext>
              </a:extLst>
            </p:cNvPr>
            <p:cNvSpPr/>
            <p:nvPr/>
          </p:nvSpPr>
          <p:spPr bwMode="auto">
            <a:xfrm>
              <a:off x="6176963" y="2444750"/>
              <a:ext cx="207963" cy="92075"/>
            </a:xfrm>
            <a:custGeom>
              <a:avLst/>
              <a:gdLst>
                <a:gd name="T0" fmla="*/ 24 w 27"/>
                <a:gd name="T1" fmla="*/ 12 h 12"/>
                <a:gd name="T2" fmla="*/ 24 w 27"/>
                <a:gd name="T3" fmla="*/ 12 h 12"/>
                <a:gd name="T4" fmla="*/ 1 w 27"/>
                <a:gd name="T5" fmla="*/ 5 h 12"/>
                <a:gd name="T6" fmla="*/ 0 w 27"/>
                <a:gd name="T7" fmla="*/ 2 h 12"/>
                <a:gd name="T8" fmla="*/ 3 w 27"/>
                <a:gd name="T9" fmla="*/ 1 h 12"/>
                <a:gd name="T10" fmla="*/ 25 w 27"/>
                <a:gd name="T11" fmla="*/ 8 h 12"/>
                <a:gd name="T12" fmla="*/ 26 w 27"/>
                <a:gd name="T13" fmla="*/ 10 h 12"/>
                <a:gd name="T14" fmla="*/ 24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1" name="Freeform 46">
              <a:extLst>
                <a:ext uri="{FF2B5EF4-FFF2-40B4-BE49-F238E27FC236}">
                  <a16:creationId xmlns:a16="http://schemas.microsoft.com/office/drawing/2014/main" id="{F18D3AB0-186B-412D-EDD5-E575994AF57D}"/>
                </a:ext>
              </a:extLst>
            </p:cNvPr>
            <p:cNvSpPr/>
            <p:nvPr/>
          </p:nvSpPr>
          <p:spPr bwMode="auto">
            <a:xfrm>
              <a:off x="6230938" y="2552700"/>
              <a:ext cx="207963" cy="92075"/>
            </a:xfrm>
            <a:custGeom>
              <a:avLst/>
              <a:gdLst>
                <a:gd name="T0" fmla="*/ 25 w 27"/>
                <a:gd name="T1" fmla="*/ 12 h 12"/>
                <a:gd name="T2" fmla="*/ 24 w 27"/>
                <a:gd name="T3" fmla="*/ 12 h 12"/>
                <a:gd name="T4" fmla="*/ 2 w 27"/>
                <a:gd name="T5" fmla="*/ 5 h 12"/>
                <a:gd name="T6" fmla="*/ 1 w 27"/>
                <a:gd name="T7" fmla="*/ 2 h 12"/>
                <a:gd name="T8" fmla="*/ 3 w 27"/>
                <a:gd name="T9" fmla="*/ 1 h 12"/>
                <a:gd name="T10" fmla="*/ 25 w 27"/>
                <a:gd name="T11" fmla="*/ 8 h 12"/>
                <a:gd name="T12" fmla="*/ 27 w 27"/>
                <a:gd name="T13" fmla="*/ 11 h 12"/>
                <a:gd name="T14" fmla="*/ 25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5" y="12"/>
                  </a:moveTo>
                  <a:cubicBezTo>
                    <a:pt x="25" y="12"/>
                    <a:pt x="24" y="12"/>
                    <a:pt x="24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8"/>
                    <a:pt x="27" y="9"/>
                    <a:pt x="27" y="11"/>
                  </a:cubicBezTo>
                  <a:cubicBezTo>
                    <a:pt x="26" y="11"/>
                    <a:pt x="26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2" name="Freeform 47">
              <a:extLst>
                <a:ext uri="{FF2B5EF4-FFF2-40B4-BE49-F238E27FC236}">
                  <a16:creationId xmlns:a16="http://schemas.microsoft.com/office/drawing/2014/main" id="{AD12DE84-1CCD-A94D-AC5E-C84BEFED4389}"/>
                </a:ext>
              </a:extLst>
            </p:cNvPr>
            <p:cNvSpPr/>
            <p:nvPr/>
          </p:nvSpPr>
          <p:spPr bwMode="auto">
            <a:xfrm>
              <a:off x="6100763" y="2636838"/>
              <a:ext cx="207963" cy="92075"/>
            </a:xfrm>
            <a:custGeom>
              <a:avLst/>
              <a:gdLst>
                <a:gd name="T0" fmla="*/ 24 w 27"/>
                <a:gd name="T1" fmla="*/ 12 h 12"/>
                <a:gd name="T2" fmla="*/ 24 w 27"/>
                <a:gd name="T3" fmla="*/ 12 h 12"/>
                <a:gd name="T4" fmla="*/ 2 w 27"/>
                <a:gd name="T5" fmla="*/ 4 h 12"/>
                <a:gd name="T6" fmla="*/ 0 w 27"/>
                <a:gd name="T7" fmla="*/ 2 h 12"/>
                <a:gd name="T8" fmla="*/ 3 w 27"/>
                <a:gd name="T9" fmla="*/ 0 h 12"/>
                <a:gd name="T10" fmla="*/ 25 w 27"/>
                <a:gd name="T11" fmla="*/ 8 h 12"/>
                <a:gd name="T12" fmla="*/ 26 w 27"/>
                <a:gd name="T13" fmla="*/ 10 h 12"/>
                <a:gd name="T14" fmla="*/ 24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3" name="Freeform 48">
              <a:extLst>
                <a:ext uri="{FF2B5EF4-FFF2-40B4-BE49-F238E27FC236}">
                  <a16:creationId xmlns:a16="http://schemas.microsoft.com/office/drawing/2014/main" id="{C5A31672-F1CF-3981-B5DF-32EBCEF45996}"/>
                </a:ext>
              </a:extLst>
            </p:cNvPr>
            <p:cNvSpPr/>
            <p:nvPr/>
          </p:nvSpPr>
          <p:spPr bwMode="auto">
            <a:xfrm>
              <a:off x="5954713" y="2728913"/>
              <a:ext cx="207963" cy="85725"/>
            </a:xfrm>
            <a:custGeom>
              <a:avLst/>
              <a:gdLst>
                <a:gd name="T0" fmla="*/ 25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1 w 27"/>
                <a:gd name="T7" fmla="*/ 2 h 11"/>
                <a:gd name="T8" fmla="*/ 3 w 27"/>
                <a:gd name="T9" fmla="*/ 0 h 11"/>
                <a:gd name="T10" fmla="*/ 25 w 27"/>
                <a:gd name="T11" fmla="*/ 8 h 11"/>
                <a:gd name="T12" fmla="*/ 27 w 27"/>
                <a:gd name="T13" fmla="*/ 10 h 11"/>
                <a:gd name="T14" fmla="*/ 25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5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7" y="10"/>
                  </a:cubicBezTo>
                  <a:cubicBezTo>
                    <a:pt x="26" y="11"/>
                    <a:pt x="25" y="11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4" name="Freeform 49">
              <a:extLst>
                <a:ext uri="{FF2B5EF4-FFF2-40B4-BE49-F238E27FC236}">
                  <a16:creationId xmlns:a16="http://schemas.microsoft.com/office/drawing/2014/main" id="{C5BA6ED1-7640-66CC-E3BF-743FC0EBCEC0}"/>
                </a:ext>
              </a:extLst>
            </p:cNvPr>
            <p:cNvSpPr/>
            <p:nvPr/>
          </p:nvSpPr>
          <p:spPr bwMode="auto">
            <a:xfrm>
              <a:off x="5786438" y="2828925"/>
              <a:ext cx="198438" cy="92075"/>
            </a:xfrm>
            <a:custGeom>
              <a:avLst/>
              <a:gdLst>
                <a:gd name="T0" fmla="*/ 24 w 26"/>
                <a:gd name="T1" fmla="*/ 12 h 12"/>
                <a:gd name="T2" fmla="*/ 24 w 26"/>
                <a:gd name="T3" fmla="*/ 12 h 12"/>
                <a:gd name="T4" fmla="*/ 1 w 26"/>
                <a:gd name="T5" fmla="*/ 4 h 12"/>
                <a:gd name="T6" fmla="*/ 0 w 26"/>
                <a:gd name="T7" fmla="*/ 2 h 12"/>
                <a:gd name="T8" fmla="*/ 3 w 26"/>
                <a:gd name="T9" fmla="*/ 1 h 12"/>
                <a:gd name="T10" fmla="*/ 25 w 26"/>
                <a:gd name="T11" fmla="*/ 8 h 12"/>
                <a:gd name="T12" fmla="*/ 26 w 26"/>
                <a:gd name="T13" fmla="*/ 10 h 12"/>
                <a:gd name="T14" fmla="*/ 24 w 2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5" name="Freeform 50">
              <a:extLst>
                <a:ext uri="{FF2B5EF4-FFF2-40B4-BE49-F238E27FC236}">
                  <a16:creationId xmlns:a16="http://schemas.microsoft.com/office/drawing/2014/main" id="{DE060BE0-CEE2-F370-C054-D488F8DF90E8}"/>
                </a:ext>
              </a:extLst>
            </p:cNvPr>
            <p:cNvSpPr/>
            <p:nvPr/>
          </p:nvSpPr>
          <p:spPr bwMode="auto">
            <a:xfrm>
              <a:off x="5662613" y="2906713"/>
              <a:ext cx="207963" cy="92075"/>
            </a:xfrm>
            <a:custGeom>
              <a:avLst/>
              <a:gdLst>
                <a:gd name="T0" fmla="*/ 24 w 27"/>
                <a:gd name="T1" fmla="*/ 12 h 12"/>
                <a:gd name="T2" fmla="*/ 24 w 27"/>
                <a:gd name="T3" fmla="*/ 12 h 12"/>
                <a:gd name="T4" fmla="*/ 2 w 27"/>
                <a:gd name="T5" fmla="*/ 4 h 12"/>
                <a:gd name="T6" fmla="*/ 0 w 27"/>
                <a:gd name="T7" fmla="*/ 2 h 12"/>
                <a:gd name="T8" fmla="*/ 3 w 27"/>
                <a:gd name="T9" fmla="*/ 1 h 12"/>
                <a:gd name="T10" fmla="*/ 25 w 27"/>
                <a:gd name="T11" fmla="*/ 8 h 12"/>
                <a:gd name="T12" fmla="*/ 26 w 27"/>
                <a:gd name="T13" fmla="*/ 10 h 12"/>
                <a:gd name="T14" fmla="*/ 24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6" name="Freeform 51">
              <a:extLst>
                <a:ext uri="{FF2B5EF4-FFF2-40B4-BE49-F238E27FC236}">
                  <a16:creationId xmlns:a16="http://schemas.microsoft.com/office/drawing/2014/main" id="{50DBF479-1274-3D02-5E22-3D7765A87F61}"/>
                </a:ext>
              </a:extLst>
            </p:cNvPr>
            <p:cNvSpPr/>
            <p:nvPr/>
          </p:nvSpPr>
          <p:spPr bwMode="auto">
            <a:xfrm>
              <a:off x="5356225" y="2814638"/>
              <a:ext cx="192088" cy="84138"/>
            </a:xfrm>
            <a:custGeom>
              <a:avLst/>
              <a:gdLst>
                <a:gd name="T0" fmla="*/ 23 w 25"/>
                <a:gd name="T1" fmla="*/ 11 h 11"/>
                <a:gd name="T2" fmla="*/ 22 w 25"/>
                <a:gd name="T3" fmla="*/ 10 h 11"/>
                <a:gd name="T4" fmla="*/ 1 w 25"/>
                <a:gd name="T5" fmla="*/ 4 h 11"/>
                <a:gd name="T6" fmla="*/ 0 w 25"/>
                <a:gd name="T7" fmla="*/ 2 h 11"/>
                <a:gd name="T8" fmla="*/ 3 w 25"/>
                <a:gd name="T9" fmla="*/ 0 h 11"/>
                <a:gd name="T10" fmla="*/ 23 w 25"/>
                <a:gd name="T11" fmla="*/ 7 h 11"/>
                <a:gd name="T12" fmla="*/ 25 w 25"/>
                <a:gd name="T13" fmla="*/ 9 h 11"/>
                <a:gd name="T14" fmla="*/ 23 w 25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1">
                  <a:moveTo>
                    <a:pt x="23" y="11"/>
                  </a:moveTo>
                  <a:cubicBezTo>
                    <a:pt x="23" y="11"/>
                    <a:pt x="22" y="11"/>
                    <a:pt x="22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4" y="7"/>
                    <a:pt x="25" y="8"/>
                    <a:pt x="25" y="9"/>
                  </a:cubicBezTo>
                  <a:cubicBezTo>
                    <a:pt x="24" y="10"/>
                    <a:pt x="24" y="11"/>
                    <a:pt x="2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7" name="Freeform 52">
              <a:extLst>
                <a:ext uri="{FF2B5EF4-FFF2-40B4-BE49-F238E27FC236}">
                  <a16:creationId xmlns:a16="http://schemas.microsoft.com/office/drawing/2014/main" id="{8EA365A2-9699-94BA-9D3F-5AC1D42E80EC}"/>
                </a:ext>
              </a:extLst>
            </p:cNvPr>
            <p:cNvSpPr/>
            <p:nvPr/>
          </p:nvSpPr>
          <p:spPr bwMode="auto">
            <a:xfrm>
              <a:off x="5494338" y="2720975"/>
              <a:ext cx="206375" cy="85725"/>
            </a:xfrm>
            <a:custGeom>
              <a:avLst/>
              <a:gdLst>
                <a:gd name="T0" fmla="*/ 25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1 w 27"/>
                <a:gd name="T7" fmla="*/ 2 h 11"/>
                <a:gd name="T8" fmla="*/ 3 w 27"/>
                <a:gd name="T9" fmla="*/ 0 h 11"/>
                <a:gd name="T10" fmla="*/ 25 w 27"/>
                <a:gd name="T11" fmla="*/ 8 h 11"/>
                <a:gd name="T12" fmla="*/ 27 w 27"/>
                <a:gd name="T13" fmla="*/ 10 h 11"/>
                <a:gd name="T14" fmla="*/ 25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5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7" y="10"/>
                  </a:cubicBezTo>
                  <a:cubicBezTo>
                    <a:pt x="26" y="11"/>
                    <a:pt x="25" y="11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8" name="Freeform 53">
              <a:extLst>
                <a:ext uri="{FF2B5EF4-FFF2-40B4-BE49-F238E27FC236}">
                  <a16:creationId xmlns:a16="http://schemas.microsoft.com/office/drawing/2014/main" id="{1FE2811D-931B-7885-90AF-E4414E15005F}"/>
                </a:ext>
              </a:extLst>
            </p:cNvPr>
            <p:cNvSpPr/>
            <p:nvPr/>
          </p:nvSpPr>
          <p:spPr bwMode="auto">
            <a:xfrm>
              <a:off x="5646738" y="2628900"/>
              <a:ext cx="207963" cy="92075"/>
            </a:xfrm>
            <a:custGeom>
              <a:avLst/>
              <a:gdLst>
                <a:gd name="T0" fmla="*/ 24 w 27"/>
                <a:gd name="T1" fmla="*/ 12 h 12"/>
                <a:gd name="T2" fmla="*/ 24 w 27"/>
                <a:gd name="T3" fmla="*/ 12 h 12"/>
                <a:gd name="T4" fmla="*/ 2 w 27"/>
                <a:gd name="T5" fmla="*/ 5 h 12"/>
                <a:gd name="T6" fmla="*/ 0 w 27"/>
                <a:gd name="T7" fmla="*/ 2 h 12"/>
                <a:gd name="T8" fmla="*/ 3 w 27"/>
                <a:gd name="T9" fmla="*/ 1 h 12"/>
                <a:gd name="T10" fmla="*/ 25 w 27"/>
                <a:gd name="T11" fmla="*/ 8 h 12"/>
                <a:gd name="T12" fmla="*/ 26 w 27"/>
                <a:gd name="T13" fmla="*/ 10 h 12"/>
                <a:gd name="T14" fmla="*/ 24 w 27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2"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9" name="Freeform 54">
              <a:extLst>
                <a:ext uri="{FF2B5EF4-FFF2-40B4-BE49-F238E27FC236}">
                  <a16:creationId xmlns:a16="http://schemas.microsoft.com/office/drawing/2014/main" id="{2E8A6679-A896-13CC-C123-A3F6FED5F0C1}"/>
                </a:ext>
              </a:extLst>
            </p:cNvPr>
            <p:cNvSpPr/>
            <p:nvPr/>
          </p:nvSpPr>
          <p:spPr bwMode="auto">
            <a:xfrm>
              <a:off x="5816600" y="2544763"/>
              <a:ext cx="207963" cy="84138"/>
            </a:xfrm>
            <a:custGeom>
              <a:avLst/>
              <a:gdLst>
                <a:gd name="T0" fmla="*/ 24 w 27"/>
                <a:gd name="T1" fmla="*/ 11 h 11"/>
                <a:gd name="T2" fmla="*/ 24 w 27"/>
                <a:gd name="T3" fmla="*/ 11 h 11"/>
                <a:gd name="T4" fmla="*/ 2 w 27"/>
                <a:gd name="T5" fmla="*/ 4 h 11"/>
                <a:gd name="T6" fmla="*/ 0 w 27"/>
                <a:gd name="T7" fmla="*/ 1 h 11"/>
                <a:gd name="T8" fmla="*/ 3 w 27"/>
                <a:gd name="T9" fmla="*/ 0 h 11"/>
                <a:gd name="T10" fmla="*/ 25 w 27"/>
                <a:gd name="T11" fmla="*/ 7 h 11"/>
                <a:gd name="T12" fmla="*/ 26 w 27"/>
                <a:gd name="T13" fmla="*/ 10 h 11"/>
                <a:gd name="T14" fmla="*/ 24 w 2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"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3"/>
                    <a:pt x="0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7" y="9"/>
                    <a:pt x="26" y="10"/>
                  </a:cubicBezTo>
                  <a:cubicBezTo>
                    <a:pt x="26" y="11"/>
                    <a:pt x="25" y="11"/>
                    <a:pt x="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40" name="Freeform 55">
              <a:extLst>
                <a:ext uri="{FF2B5EF4-FFF2-40B4-BE49-F238E27FC236}">
                  <a16:creationId xmlns:a16="http://schemas.microsoft.com/office/drawing/2014/main" id="{B1099B92-43CA-63D3-5521-0D2D16E26220}"/>
                </a:ext>
              </a:extLst>
            </p:cNvPr>
            <p:cNvSpPr/>
            <p:nvPr/>
          </p:nvSpPr>
          <p:spPr bwMode="auto">
            <a:xfrm>
              <a:off x="5978525" y="2436813"/>
              <a:ext cx="198438" cy="92075"/>
            </a:xfrm>
            <a:custGeom>
              <a:avLst/>
              <a:gdLst>
                <a:gd name="T0" fmla="*/ 24 w 26"/>
                <a:gd name="T1" fmla="*/ 12 h 12"/>
                <a:gd name="T2" fmla="*/ 23 w 26"/>
                <a:gd name="T3" fmla="*/ 12 h 12"/>
                <a:gd name="T4" fmla="*/ 1 w 26"/>
                <a:gd name="T5" fmla="*/ 5 h 12"/>
                <a:gd name="T6" fmla="*/ 0 w 26"/>
                <a:gd name="T7" fmla="*/ 2 h 12"/>
                <a:gd name="T8" fmla="*/ 2 w 26"/>
                <a:gd name="T9" fmla="*/ 1 h 12"/>
                <a:gd name="T10" fmla="*/ 25 w 26"/>
                <a:gd name="T11" fmla="*/ 8 h 12"/>
                <a:gd name="T12" fmla="*/ 26 w 26"/>
                <a:gd name="T13" fmla="*/ 10 h 12"/>
                <a:gd name="T14" fmla="*/ 24 w 2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2">
                  <a:moveTo>
                    <a:pt x="24" y="12"/>
                  </a:moveTo>
                  <a:cubicBezTo>
                    <a:pt x="24" y="12"/>
                    <a:pt x="24" y="12"/>
                    <a:pt x="23" y="1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8"/>
                    <a:pt x="26" y="9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41" name="Freeform 56">
              <a:extLst>
                <a:ext uri="{FF2B5EF4-FFF2-40B4-BE49-F238E27FC236}">
                  <a16:creationId xmlns:a16="http://schemas.microsoft.com/office/drawing/2014/main" id="{6748E684-1821-5774-2495-96C1A393DDBB}"/>
                </a:ext>
              </a:extLst>
            </p:cNvPr>
            <p:cNvSpPr/>
            <p:nvPr/>
          </p:nvSpPr>
          <p:spPr bwMode="auto">
            <a:xfrm>
              <a:off x="4264025" y="1296988"/>
              <a:ext cx="1760538" cy="908050"/>
            </a:xfrm>
            <a:custGeom>
              <a:avLst/>
              <a:gdLst>
                <a:gd name="T0" fmla="*/ 226 w 229"/>
                <a:gd name="T1" fmla="*/ 118 h 118"/>
                <a:gd name="T2" fmla="*/ 225 w 229"/>
                <a:gd name="T3" fmla="*/ 118 h 118"/>
                <a:gd name="T4" fmla="*/ 224 w 229"/>
                <a:gd name="T5" fmla="*/ 116 h 118"/>
                <a:gd name="T6" fmla="*/ 195 w 229"/>
                <a:gd name="T7" fmla="*/ 36 h 118"/>
                <a:gd name="T8" fmla="*/ 181 w 229"/>
                <a:gd name="T9" fmla="*/ 4 h 118"/>
                <a:gd name="T10" fmla="*/ 134 w 229"/>
                <a:gd name="T11" fmla="*/ 22 h 118"/>
                <a:gd name="T12" fmla="*/ 113 w 229"/>
                <a:gd name="T13" fmla="*/ 32 h 118"/>
                <a:gd name="T14" fmla="*/ 66 w 229"/>
                <a:gd name="T15" fmla="*/ 50 h 118"/>
                <a:gd name="T16" fmla="*/ 4 w 229"/>
                <a:gd name="T17" fmla="*/ 75 h 118"/>
                <a:gd name="T18" fmla="*/ 1 w 229"/>
                <a:gd name="T19" fmla="*/ 75 h 118"/>
                <a:gd name="T20" fmla="*/ 2 w 229"/>
                <a:gd name="T21" fmla="*/ 72 h 118"/>
                <a:gd name="T22" fmla="*/ 65 w 229"/>
                <a:gd name="T23" fmla="*/ 46 h 118"/>
                <a:gd name="T24" fmla="*/ 112 w 229"/>
                <a:gd name="T25" fmla="*/ 28 h 118"/>
                <a:gd name="T26" fmla="*/ 132 w 229"/>
                <a:gd name="T27" fmla="*/ 18 h 118"/>
                <a:gd name="T28" fmla="*/ 182 w 229"/>
                <a:gd name="T29" fmla="*/ 0 h 118"/>
                <a:gd name="T30" fmla="*/ 185 w 229"/>
                <a:gd name="T31" fmla="*/ 1 h 118"/>
                <a:gd name="T32" fmla="*/ 199 w 229"/>
                <a:gd name="T33" fmla="*/ 35 h 118"/>
                <a:gd name="T34" fmla="*/ 226 w 229"/>
                <a:gd name="T35" fmla="*/ 106 h 118"/>
                <a:gd name="T36" fmla="*/ 228 w 229"/>
                <a:gd name="T37" fmla="*/ 107 h 118"/>
                <a:gd name="T38" fmla="*/ 227 w 229"/>
                <a:gd name="T39" fmla="*/ 117 h 118"/>
                <a:gd name="T40" fmla="*/ 226 w 229"/>
                <a:gd name="T4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9" h="118">
                  <a:moveTo>
                    <a:pt x="226" y="118"/>
                  </a:moveTo>
                  <a:cubicBezTo>
                    <a:pt x="226" y="118"/>
                    <a:pt x="225" y="118"/>
                    <a:pt x="225" y="118"/>
                  </a:cubicBezTo>
                  <a:cubicBezTo>
                    <a:pt x="225" y="118"/>
                    <a:pt x="224" y="117"/>
                    <a:pt x="224" y="116"/>
                  </a:cubicBezTo>
                  <a:cubicBezTo>
                    <a:pt x="219" y="89"/>
                    <a:pt x="207" y="62"/>
                    <a:pt x="195" y="36"/>
                  </a:cubicBezTo>
                  <a:cubicBezTo>
                    <a:pt x="191" y="26"/>
                    <a:pt x="186" y="15"/>
                    <a:pt x="181" y="4"/>
                  </a:cubicBezTo>
                  <a:cubicBezTo>
                    <a:pt x="163" y="7"/>
                    <a:pt x="149" y="14"/>
                    <a:pt x="134" y="22"/>
                  </a:cubicBezTo>
                  <a:cubicBezTo>
                    <a:pt x="127" y="25"/>
                    <a:pt x="121" y="29"/>
                    <a:pt x="113" y="32"/>
                  </a:cubicBezTo>
                  <a:cubicBezTo>
                    <a:pt x="98" y="39"/>
                    <a:pt x="82" y="44"/>
                    <a:pt x="66" y="50"/>
                  </a:cubicBezTo>
                  <a:cubicBezTo>
                    <a:pt x="45" y="57"/>
                    <a:pt x="24" y="65"/>
                    <a:pt x="4" y="75"/>
                  </a:cubicBezTo>
                  <a:cubicBezTo>
                    <a:pt x="3" y="76"/>
                    <a:pt x="1" y="76"/>
                    <a:pt x="1" y="75"/>
                  </a:cubicBezTo>
                  <a:cubicBezTo>
                    <a:pt x="0" y="74"/>
                    <a:pt x="1" y="72"/>
                    <a:pt x="2" y="72"/>
                  </a:cubicBezTo>
                  <a:cubicBezTo>
                    <a:pt x="22" y="61"/>
                    <a:pt x="44" y="53"/>
                    <a:pt x="65" y="46"/>
                  </a:cubicBezTo>
                  <a:cubicBezTo>
                    <a:pt x="80" y="41"/>
                    <a:pt x="96" y="35"/>
                    <a:pt x="112" y="28"/>
                  </a:cubicBezTo>
                  <a:cubicBezTo>
                    <a:pt x="119" y="25"/>
                    <a:pt x="126" y="22"/>
                    <a:pt x="132" y="18"/>
                  </a:cubicBezTo>
                  <a:cubicBezTo>
                    <a:pt x="148" y="10"/>
                    <a:pt x="163" y="2"/>
                    <a:pt x="182" y="0"/>
                  </a:cubicBezTo>
                  <a:cubicBezTo>
                    <a:pt x="183" y="0"/>
                    <a:pt x="184" y="0"/>
                    <a:pt x="185" y="1"/>
                  </a:cubicBezTo>
                  <a:cubicBezTo>
                    <a:pt x="189" y="12"/>
                    <a:pt x="194" y="23"/>
                    <a:pt x="199" y="35"/>
                  </a:cubicBezTo>
                  <a:cubicBezTo>
                    <a:pt x="209" y="58"/>
                    <a:pt x="220" y="81"/>
                    <a:pt x="226" y="106"/>
                  </a:cubicBezTo>
                  <a:cubicBezTo>
                    <a:pt x="226" y="106"/>
                    <a:pt x="227" y="106"/>
                    <a:pt x="228" y="107"/>
                  </a:cubicBezTo>
                  <a:cubicBezTo>
                    <a:pt x="229" y="111"/>
                    <a:pt x="229" y="114"/>
                    <a:pt x="227" y="117"/>
                  </a:cubicBezTo>
                  <a:cubicBezTo>
                    <a:pt x="227" y="118"/>
                    <a:pt x="226" y="118"/>
                    <a:pt x="226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42" name="Freeform 57">
              <a:extLst>
                <a:ext uri="{FF2B5EF4-FFF2-40B4-BE49-F238E27FC236}">
                  <a16:creationId xmlns:a16="http://schemas.microsoft.com/office/drawing/2014/main" id="{13FDCE27-59BF-5C82-349D-511118B7831C}"/>
                </a:ext>
              </a:extLst>
            </p:cNvPr>
            <p:cNvSpPr/>
            <p:nvPr/>
          </p:nvSpPr>
          <p:spPr bwMode="auto">
            <a:xfrm>
              <a:off x="5978525" y="3436938"/>
              <a:ext cx="68263" cy="153988"/>
            </a:xfrm>
            <a:custGeom>
              <a:avLst/>
              <a:gdLst>
                <a:gd name="T0" fmla="*/ 1 w 9"/>
                <a:gd name="T1" fmla="*/ 20 h 20"/>
                <a:gd name="T2" fmla="*/ 3 w 9"/>
                <a:gd name="T3" fmla="*/ 10 h 20"/>
                <a:gd name="T4" fmla="*/ 4 w 9"/>
                <a:gd name="T5" fmla="*/ 1 h 20"/>
                <a:gd name="T6" fmla="*/ 8 w 9"/>
                <a:gd name="T7" fmla="*/ 0 h 20"/>
                <a:gd name="T8" fmla="*/ 7 w 9"/>
                <a:gd name="T9" fmla="*/ 11 h 20"/>
                <a:gd name="T10" fmla="*/ 5 w 9"/>
                <a:gd name="T11" fmla="*/ 19 h 20"/>
                <a:gd name="T12" fmla="*/ 1 w 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0">
                  <a:moveTo>
                    <a:pt x="1" y="20"/>
                  </a:moveTo>
                  <a:cubicBezTo>
                    <a:pt x="0" y="17"/>
                    <a:pt x="1" y="13"/>
                    <a:pt x="3" y="10"/>
                  </a:cubicBezTo>
                  <a:cubicBezTo>
                    <a:pt x="4" y="6"/>
                    <a:pt x="5" y="3"/>
                    <a:pt x="4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3"/>
                    <a:pt x="8" y="7"/>
                    <a:pt x="7" y="11"/>
                  </a:cubicBezTo>
                  <a:cubicBezTo>
                    <a:pt x="5" y="14"/>
                    <a:pt x="4" y="17"/>
                    <a:pt x="5" y="19"/>
                  </a:cubicBezTo>
                  <a:lnTo>
                    <a:pt x="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43" name="Freeform 58">
              <a:extLst>
                <a:ext uri="{FF2B5EF4-FFF2-40B4-BE49-F238E27FC236}">
                  <a16:creationId xmlns:a16="http://schemas.microsoft.com/office/drawing/2014/main" id="{C33FC921-2A03-BB12-9706-AA1798B77945}"/>
                </a:ext>
              </a:extLst>
            </p:cNvPr>
            <p:cNvSpPr/>
            <p:nvPr/>
          </p:nvSpPr>
          <p:spPr bwMode="auto">
            <a:xfrm>
              <a:off x="6054725" y="3398838"/>
              <a:ext cx="61913" cy="138113"/>
            </a:xfrm>
            <a:custGeom>
              <a:avLst/>
              <a:gdLst>
                <a:gd name="T0" fmla="*/ 4 w 8"/>
                <a:gd name="T1" fmla="*/ 18 h 18"/>
                <a:gd name="T2" fmla="*/ 0 w 8"/>
                <a:gd name="T3" fmla="*/ 18 h 18"/>
                <a:gd name="T4" fmla="*/ 4 w 8"/>
                <a:gd name="T5" fmla="*/ 0 h 18"/>
                <a:gd name="T6" fmla="*/ 8 w 8"/>
                <a:gd name="T7" fmla="*/ 2 h 18"/>
                <a:gd name="T8" fmla="*/ 4 w 8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8">
                  <a:moveTo>
                    <a:pt x="4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" y="13"/>
                    <a:pt x="2" y="6"/>
                    <a:pt x="4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6"/>
                    <a:pt x="5" y="12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44" name="Freeform 59">
              <a:extLst>
                <a:ext uri="{FF2B5EF4-FFF2-40B4-BE49-F238E27FC236}">
                  <a16:creationId xmlns:a16="http://schemas.microsoft.com/office/drawing/2014/main" id="{4E19A0D1-6FA0-C3DA-FD03-C6E5C73783EA}"/>
                </a:ext>
              </a:extLst>
            </p:cNvPr>
            <p:cNvSpPr/>
            <p:nvPr/>
          </p:nvSpPr>
          <p:spPr bwMode="auto">
            <a:xfrm>
              <a:off x="6130925" y="3368675"/>
              <a:ext cx="61913" cy="122238"/>
            </a:xfrm>
            <a:custGeom>
              <a:avLst/>
              <a:gdLst>
                <a:gd name="T0" fmla="*/ 3 w 8"/>
                <a:gd name="T1" fmla="*/ 16 h 16"/>
                <a:gd name="T2" fmla="*/ 0 w 8"/>
                <a:gd name="T3" fmla="*/ 15 h 16"/>
                <a:gd name="T4" fmla="*/ 3 w 8"/>
                <a:gd name="T5" fmla="*/ 2 h 16"/>
                <a:gd name="T6" fmla="*/ 7 w 8"/>
                <a:gd name="T7" fmla="*/ 0 h 16"/>
                <a:gd name="T8" fmla="*/ 3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3" y="16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4" y="6"/>
                    <a:pt x="4" y="3"/>
                    <a:pt x="3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4"/>
                    <a:pt x="7" y="9"/>
                    <a:pt x="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45" name="Freeform 60">
              <a:extLst>
                <a:ext uri="{FF2B5EF4-FFF2-40B4-BE49-F238E27FC236}">
                  <a16:creationId xmlns:a16="http://schemas.microsoft.com/office/drawing/2014/main" id="{AC7A621D-1700-ACE6-58D5-682FF0CA5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8050" y="3144838"/>
              <a:ext cx="38100" cy="123825"/>
            </a:xfrm>
            <a:custGeom>
              <a:avLst/>
              <a:gdLst>
                <a:gd name="T0" fmla="*/ 3 w 5"/>
                <a:gd name="T1" fmla="*/ 16 h 16"/>
                <a:gd name="T2" fmla="*/ 3 w 5"/>
                <a:gd name="T3" fmla="*/ 16 h 16"/>
                <a:gd name="T4" fmla="*/ 1 w 5"/>
                <a:gd name="T5" fmla="*/ 13 h 16"/>
                <a:gd name="T6" fmla="*/ 0 w 5"/>
                <a:gd name="T7" fmla="*/ 0 h 16"/>
                <a:gd name="T8" fmla="*/ 4 w 5"/>
                <a:gd name="T9" fmla="*/ 0 h 16"/>
                <a:gd name="T10" fmla="*/ 5 w 5"/>
                <a:gd name="T11" fmla="*/ 13 h 16"/>
                <a:gd name="T12" fmla="*/ 5 w 5"/>
                <a:gd name="T13" fmla="*/ 13 h 16"/>
                <a:gd name="T14" fmla="*/ 3 w 5"/>
                <a:gd name="T15" fmla="*/ 16 h 16"/>
                <a:gd name="T16" fmla="*/ 3 w 5"/>
                <a:gd name="T17" fmla="*/ 13 h 16"/>
                <a:gd name="T18" fmla="*/ 5 w 5"/>
                <a:gd name="T19" fmla="*/ 13 h 16"/>
                <a:gd name="T20" fmla="*/ 3 w 5"/>
                <a:gd name="T21" fmla="*/ 12 h 16"/>
                <a:gd name="T22" fmla="*/ 3 w 5"/>
                <a:gd name="T23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16">
                  <a:moveTo>
                    <a:pt x="3" y="16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5"/>
                    <a:pt x="1" y="13"/>
                  </a:cubicBezTo>
                  <a:cubicBezTo>
                    <a:pt x="1" y="9"/>
                    <a:pt x="1" y="4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4"/>
                    <a:pt x="5" y="9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6"/>
                    <a:pt x="3" y="16"/>
                  </a:cubicBezTo>
                  <a:close/>
                  <a:moveTo>
                    <a:pt x="3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4" y="12"/>
                    <a:pt x="3" y="12"/>
                  </a:cubicBezTo>
                  <a:lnTo>
                    <a:pt x="3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46" name="Freeform 61">
              <a:extLst>
                <a:ext uri="{FF2B5EF4-FFF2-40B4-BE49-F238E27FC236}">
                  <a16:creationId xmlns:a16="http://schemas.microsoft.com/office/drawing/2014/main" id="{FEE22F24-1BA1-D5B2-9550-055BF51C9B73}"/>
                </a:ext>
              </a:extLst>
            </p:cNvPr>
            <p:cNvSpPr/>
            <p:nvPr/>
          </p:nvSpPr>
          <p:spPr bwMode="auto">
            <a:xfrm>
              <a:off x="4779963" y="3160713"/>
              <a:ext cx="38100" cy="114300"/>
            </a:xfrm>
            <a:custGeom>
              <a:avLst/>
              <a:gdLst>
                <a:gd name="T0" fmla="*/ 0 w 5"/>
                <a:gd name="T1" fmla="*/ 15 h 15"/>
                <a:gd name="T2" fmla="*/ 1 w 5"/>
                <a:gd name="T3" fmla="*/ 0 h 15"/>
                <a:gd name="T4" fmla="*/ 5 w 5"/>
                <a:gd name="T5" fmla="*/ 0 h 15"/>
                <a:gd name="T6" fmla="*/ 4 w 5"/>
                <a:gd name="T7" fmla="*/ 15 h 15"/>
                <a:gd name="T8" fmla="*/ 0 w 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0" y="15"/>
                  </a:moveTo>
                  <a:cubicBezTo>
                    <a:pt x="0" y="9"/>
                    <a:pt x="0" y="4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4"/>
                    <a:pt x="4" y="9"/>
                    <a:pt x="4" y="15"/>
                  </a:cubicBez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47" name="Freeform 62">
              <a:extLst>
                <a:ext uri="{FF2B5EF4-FFF2-40B4-BE49-F238E27FC236}">
                  <a16:creationId xmlns:a16="http://schemas.microsoft.com/office/drawing/2014/main" id="{A3DEBEB9-C2B3-BD8F-F77B-4CB4730E191E}"/>
                </a:ext>
              </a:extLst>
            </p:cNvPr>
            <p:cNvSpPr/>
            <p:nvPr/>
          </p:nvSpPr>
          <p:spPr bwMode="auto">
            <a:xfrm>
              <a:off x="4864100" y="3190875"/>
              <a:ext cx="38100" cy="84138"/>
            </a:xfrm>
            <a:custGeom>
              <a:avLst/>
              <a:gdLst>
                <a:gd name="T0" fmla="*/ 1 w 5"/>
                <a:gd name="T1" fmla="*/ 11 h 11"/>
                <a:gd name="T2" fmla="*/ 1 w 5"/>
                <a:gd name="T3" fmla="*/ 0 h 11"/>
                <a:gd name="T4" fmla="*/ 5 w 5"/>
                <a:gd name="T5" fmla="*/ 1 h 11"/>
                <a:gd name="T6" fmla="*/ 5 w 5"/>
                <a:gd name="T7" fmla="*/ 11 h 11"/>
                <a:gd name="T8" fmla="*/ 1 w 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1" y="11"/>
                  </a:moveTo>
                  <a:cubicBezTo>
                    <a:pt x="0" y="7"/>
                    <a:pt x="0" y="3"/>
                    <a:pt x="1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4"/>
                    <a:pt x="4" y="7"/>
                    <a:pt x="5" y="11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sp>
        <p:nvSpPr>
          <p:cNvPr id="248" name="TextBox 35">
            <a:extLst>
              <a:ext uri="{FF2B5EF4-FFF2-40B4-BE49-F238E27FC236}">
                <a16:creationId xmlns:a16="http://schemas.microsoft.com/office/drawing/2014/main" id="{157E8C90-A3C0-7352-6A43-4D911670444B}"/>
              </a:ext>
            </a:extLst>
          </p:cNvPr>
          <p:cNvSpPr txBox="1"/>
          <p:nvPr/>
        </p:nvSpPr>
        <p:spPr>
          <a:xfrm>
            <a:off x="1466302" y="5645802"/>
            <a:ext cx="2112875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  <a:endParaRPr lang="en-US" altLang="zh-CN" sz="12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  <a:endParaRPr lang="en-US" altLang="zh-CN" sz="12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B06A0ED7-541B-E7EF-1523-DCE81ED4BDF8}"/>
              </a:ext>
            </a:extLst>
          </p:cNvPr>
          <p:cNvSpPr txBox="1"/>
          <p:nvPr/>
        </p:nvSpPr>
        <p:spPr>
          <a:xfrm>
            <a:off x="1466303" y="5276470"/>
            <a:ext cx="17635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添加文字</a:t>
            </a:r>
          </a:p>
        </p:txBody>
      </p:sp>
      <p:sp>
        <p:nvSpPr>
          <p:cNvPr id="250" name="TextBox 35">
            <a:extLst>
              <a:ext uri="{FF2B5EF4-FFF2-40B4-BE49-F238E27FC236}">
                <a16:creationId xmlns:a16="http://schemas.microsoft.com/office/drawing/2014/main" id="{2BA65E2F-0112-B680-DAEF-208F933B6A70}"/>
              </a:ext>
            </a:extLst>
          </p:cNvPr>
          <p:cNvSpPr txBox="1"/>
          <p:nvPr/>
        </p:nvSpPr>
        <p:spPr>
          <a:xfrm>
            <a:off x="4916991" y="5643004"/>
            <a:ext cx="2112875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  <a:endParaRPr lang="en-US" altLang="zh-CN" sz="12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  <a:endParaRPr lang="en-US" altLang="zh-CN" sz="12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8DA6330D-FC18-9EF2-B9AC-44927AEB7BA6}"/>
              </a:ext>
            </a:extLst>
          </p:cNvPr>
          <p:cNvSpPr txBox="1"/>
          <p:nvPr/>
        </p:nvSpPr>
        <p:spPr>
          <a:xfrm>
            <a:off x="4916992" y="5273672"/>
            <a:ext cx="17635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添加文字</a:t>
            </a:r>
          </a:p>
        </p:txBody>
      </p:sp>
      <p:sp>
        <p:nvSpPr>
          <p:cNvPr id="252" name="TextBox 35">
            <a:extLst>
              <a:ext uri="{FF2B5EF4-FFF2-40B4-BE49-F238E27FC236}">
                <a16:creationId xmlns:a16="http://schemas.microsoft.com/office/drawing/2014/main" id="{7D469D7D-4FA3-9CEE-53AD-E6D5BC950F5E}"/>
              </a:ext>
            </a:extLst>
          </p:cNvPr>
          <p:cNvSpPr txBox="1"/>
          <p:nvPr/>
        </p:nvSpPr>
        <p:spPr>
          <a:xfrm>
            <a:off x="8263828" y="5651224"/>
            <a:ext cx="2112875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  <a:endParaRPr lang="en-US" altLang="zh-CN" sz="12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  <a:endParaRPr lang="en-US" altLang="zh-CN" sz="12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97DC980-8C59-ADFD-C1A0-5CC62998647B}"/>
              </a:ext>
            </a:extLst>
          </p:cNvPr>
          <p:cNvSpPr txBox="1"/>
          <p:nvPr/>
        </p:nvSpPr>
        <p:spPr>
          <a:xfrm>
            <a:off x="8263829" y="5281892"/>
            <a:ext cx="17635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添加文字</a:t>
            </a:r>
          </a:p>
        </p:txBody>
      </p:sp>
    </p:spTree>
    <p:extLst>
      <p:ext uri="{BB962C8B-B14F-4D97-AF65-F5344CB8AC3E}">
        <p14:creationId xmlns:p14="http://schemas.microsoft.com/office/powerpoint/2010/main" val="186998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  <p:bldP spid="249" grpId="0"/>
      <p:bldP spid="250" grpId="0"/>
      <p:bldP spid="251" grpId="0"/>
      <p:bldP spid="252" grpId="0"/>
      <p:bldP spid="2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029D46E-3CFF-7175-7A82-A855A38FD83E}"/>
              </a:ext>
            </a:extLst>
          </p:cNvPr>
          <p:cNvGrpSpPr/>
          <p:nvPr/>
        </p:nvGrpSpPr>
        <p:grpSpPr>
          <a:xfrm>
            <a:off x="864493" y="2510425"/>
            <a:ext cx="6099711" cy="3898188"/>
            <a:chOff x="767408" y="1340768"/>
            <a:chExt cx="7423371" cy="453650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99B1AEB-2743-2F60-2001-D38724393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408" y="1340768"/>
              <a:ext cx="7423371" cy="4536504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2C5F88B-78EB-B8C9-1AD1-2B332B9FDCDE}"/>
                </a:ext>
              </a:extLst>
            </p:cNvPr>
            <p:cNvSpPr/>
            <p:nvPr/>
          </p:nvSpPr>
          <p:spPr>
            <a:xfrm>
              <a:off x="1922808" y="1794418"/>
              <a:ext cx="5240120" cy="33483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A6E86613-131C-62EC-D60B-7489489D3C24}"/>
              </a:ext>
            </a:extLst>
          </p:cNvPr>
          <p:cNvSpPr/>
          <p:nvPr/>
        </p:nvSpPr>
        <p:spPr>
          <a:xfrm>
            <a:off x="7124915" y="4841114"/>
            <a:ext cx="343550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Add up your title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871270-B17F-F3BE-428B-00B9F6E48516}"/>
              </a:ext>
            </a:extLst>
          </p:cNvPr>
          <p:cNvSpPr/>
          <p:nvPr/>
        </p:nvSpPr>
        <p:spPr>
          <a:xfrm>
            <a:off x="7124915" y="5400326"/>
            <a:ext cx="301124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You can click here to enter your text. You can click here to enter your text.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D2940D-7762-4ED4-B769-4BEDBBB6D7AE}"/>
              </a:ext>
            </a:extLst>
          </p:cNvPr>
          <p:cNvSpPr/>
          <p:nvPr/>
        </p:nvSpPr>
        <p:spPr>
          <a:xfrm>
            <a:off x="7124915" y="3141676"/>
            <a:ext cx="3269006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请在此处填入你需要的内容。请在此处填入你需要的内容。请在此处填入你需要的内容。请在此处填入你需要的内容。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95137C-3B2C-A3C7-E620-0F8689F14730}"/>
              </a:ext>
            </a:extLst>
          </p:cNvPr>
          <p:cNvSpPr txBox="1"/>
          <p:nvPr/>
        </p:nvSpPr>
        <p:spPr>
          <a:xfrm>
            <a:off x="7134681" y="2739594"/>
            <a:ext cx="202429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单击输入标题文字</a:t>
            </a:r>
          </a:p>
        </p:txBody>
      </p:sp>
    </p:spTree>
    <p:extLst>
      <p:ext uri="{BB962C8B-B14F-4D97-AF65-F5344CB8AC3E}">
        <p14:creationId xmlns:p14="http://schemas.microsoft.com/office/powerpoint/2010/main" val="400741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E85E473B-8CEF-09F9-FD1C-D66A8197CF7A}"/>
              </a:ext>
            </a:extLst>
          </p:cNvPr>
          <p:cNvGrpSpPr/>
          <p:nvPr/>
        </p:nvGrpSpPr>
        <p:grpSpPr>
          <a:xfrm>
            <a:off x="4142928" y="2916476"/>
            <a:ext cx="3524250" cy="2944812"/>
            <a:chOff x="1306513" y="3424238"/>
            <a:chExt cx="3524250" cy="2944812"/>
          </a:xfrm>
          <a:solidFill>
            <a:srgbClr val="5B9BD5">
              <a:lumMod val="50000"/>
            </a:srgbClr>
          </a:solidFill>
        </p:grpSpPr>
        <p:sp>
          <p:nvSpPr>
            <p:cNvPr id="77" name="Freeform 56">
              <a:extLst>
                <a:ext uri="{FF2B5EF4-FFF2-40B4-BE49-F238E27FC236}">
                  <a16:creationId xmlns:a16="http://schemas.microsoft.com/office/drawing/2014/main" id="{87DEEF23-4032-5BF1-E421-402F2EBAA9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9976" y="4327525"/>
              <a:ext cx="669925" cy="677863"/>
            </a:xfrm>
            <a:custGeom>
              <a:avLst/>
              <a:gdLst>
                <a:gd name="T0" fmla="*/ 56 w 122"/>
                <a:gd name="T1" fmla="*/ 116 h 123"/>
                <a:gd name="T2" fmla="*/ 49 w 122"/>
                <a:gd name="T3" fmla="*/ 104 h 123"/>
                <a:gd name="T4" fmla="*/ 23 w 122"/>
                <a:gd name="T5" fmla="*/ 103 h 123"/>
                <a:gd name="T6" fmla="*/ 24 w 122"/>
                <a:gd name="T7" fmla="*/ 86 h 123"/>
                <a:gd name="T8" fmla="*/ 25 w 122"/>
                <a:gd name="T9" fmla="*/ 75 h 123"/>
                <a:gd name="T10" fmla="*/ 6 w 122"/>
                <a:gd name="T11" fmla="*/ 43 h 123"/>
                <a:gd name="T12" fmla="*/ 26 w 122"/>
                <a:gd name="T13" fmla="*/ 5 h 123"/>
                <a:gd name="T14" fmla="*/ 27 w 122"/>
                <a:gd name="T15" fmla="*/ 2 h 123"/>
                <a:gd name="T16" fmla="*/ 30 w 122"/>
                <a:gd name="T17" fmla="*/ 1 h 123"/>
                <a:gd name="T18" fmla="*/ 58 w 122"/>
                <a:gd name="T19" fmla="*/ 4 h 123"/>
                <a:gd name="T20" fmla="*/ 60 w 122"/>
                <a:gd name="T21" fmla="*/ 9 h 123"/>
                <a:gd name="T22" fmla="*/ 73 w 122"/>
                <a:gd name="T23" fmla="*/ 30 h 123"/>
                <a:gd name="T24" fmla="*/ 81 w 122"/>
                <a:gd name="T25" fmla="*/ 7 h 123"/>
                <a:gd name="T26" fmla="*/ 98 w 122"/>
                <a:gd name="T27" fmla="*/ 6 h 123"/>
                <a:gd name="T28" fmla="*/ 122 w 122"/>
                <a:gd name="T29" fmla="*/ 11 h 123"/>
                <a:gd name="T30" fmla="*/ 120 w 122"/>
                <a:gd name="T31" fmla="*/ 48 h 123"/>
                <a:gd name="T32" fmla="*/ 117 w 122"/>
                <a:gd name="T33" fmla="*/ 51 h 123"/>
                <a:gd name="T34" fmla="*/ 100 w 122"/>
                <a:gd name="T35" fmla="*/ 61 h 123"/>
                <a:gd name="T36" fmla="*/ 119 w 122"/>
                <a:gd name="T37" fmla="*/ 74 h 123"/>
                <a:gd name="T38" fmla="*/ 116 w 122"/>
                <a:gd name="T39" fmla="*/ 103 h 123"/>
                <a:gd name="T40" fmla="*/ 90 w 122"/>
                <a:gd name="T41" fmla="*/ 105 h 123"/>
                <a:gd name="T42" fmla="*/ 82 w 122"/>
                <a:gd name="T43" fmla="*/ 117 h 123"/>
                <a:gd name="T44" fmla="*/ 59 w 122"/>
                <a:gd name="T45" fmla="*/ 97 h 123"/>
                <a:gd name="T46" fmla="*/ 61 w 122"/>
                <a:gd name="T47" fmla="*/ 102 h 123"/>
                <a:gd name="T48" fmla="*/ 70 w 122"/>
                <a:gd name="T49" fmla="*/ 117 h 123"/>
                <a:gd name="T50" fmla="*/ 77 w 122"/>
                <a:gd name="T51" fmla="*/ 103 h 123"/>
                <a:gd name="T52" fmla="*/ 81 w 122"/>
                <a:gd name="T53" fmla="*/ 99 h 123"/>
                <a:gd name="T54" fmla="*/ 114 w 122"/>
                <a:gd name="T55" fmla="*/ 77 h 123"/>
                <a:gd name="T56" fmla="*/ 97 w 122"/>
                <a:gd name="T57" fmla="*/ 52 h 123"/>
                <a:gd name="T58" fmla="*/ 116 w 122"/>
                <a:gd name="T59" fmla="*/ 21 h 123"/>
                <a:gd name="T60" fmla="*/ 98 w 122"/>
                <a:gd name="T61" fmla="*/ 12 h 123"/>
                <a:gd name="T62" fmla="*/ 86 w 122"/>
                <a:gd name="T63" fmla="*/ 13 h 123"/>
                <a:gd name="T64" fmla="*/ 54 w 122"/>
                <a:gd name="T65" fmla="*/ 28 h 123"/>
                <a:gd name="T66" fmla="*/ 38 w 122"/>
                <a:gd name="T67" fmla="*/ 8 h 123"/>
                <a:gd name="T68" fmla="*/ 31 w 122"/>
                <a:gd name="T69" fmla="*/ 44 h 123"/>
                <a:gd name="T70" fmla="*/ 26 w 122"/>
                <a:gd name="T71" fmla="*/ 46 h 123"/>
                <a:gd name="T72" fmla="*/ 7 w 122"/>
                <a:gd name="T73" fmla="*/ 57 h 123"/>
                <a:gd name="T74" fmla="*/ 28 w 122"/>
                <a:gd name="T75" fmla="*/ 69 h 123"/>
                <a:gd name="T76" fmla="*/ 30 w 122"/>
                <a:gd name="T77" fmla="*/ 87 h 123"/>
                <a:gd name="T78" fmla="*/ 48 w 122"/>
                <a:gd name="T79" fmla="*/ 98 h 123"/>
                <a:gd name="T80" fmla="*/ 59 w 122"/>
                <a:gd name="T81" fmla="*/ 9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23">
                  <a:moveTo>
                    <a:pt x="70" y="123"/>
                  </a:moveTo>
                  <a:cubicBezTo>
                    <a:pt x="64" y="123"/>
                    <a:pt x="59" y="120"/>
                    <a:pt x="56" y="116"/>
                  </a:cubicBezTo>
                  <a:cubicBezTo>
                    <a:pt x="55" y="114"/>
                    <a:pt x="53" y="109"/>
                    <a:pt x="54" y="104"/>
                  </a:cubicBezTo>
                  <a:cubicBezTo>
                    <a:pt x="52" y="104"/>
                    <a:pt x="50" y="104"/>
                    <a:pt x="49" y="104"/>
                  </a:cubicBezTo>
                  <a:cubicBezTo>
                    <a:pt x="41" y="104"/>
                    <a:pt x="35" y="105"/>
                    <a:pt x="25" y="104"/>
                  </a:cubicBezTo>
                  <a:cubicBezTo>
                    <a:pt x="25" y="104"/>
                    <a:pt x="24" y="104"/>
                    <a:pt x="23" y="103"/>
                  </a:cubicBezTo>
                  <a:cubicBezTo>
                    <a:pt x="23" y="103"/>
                    <a:pt x="22" y="102"/>
                    <a:pt x="22" y="101"/>
                  </a:cubicBezTo>
                  <a:cubicBezTo>
                    <a:pt x="23" y="96"/>
                    <a:pt x="23" y="91"/>
                    <a:pt x="24" y="86"/>
                  </a:cubicBezTo>
                  <a:cubicBezTo>
                    <a:pt x="24" y="82"/>
                    <a:pt x="25" y="79"/>
                    <a:pt x="25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17" y="75"/>
                    <a:pt x="1" y="74"/>
                    <a:pt x="1" y="57"/>
                  </a:cubicBezTo>
                  <a:cubicBezTo>
                    <a:pt x="0" y="51"/>
                    <a:pt x="2" y="47"/>
                    <a:pt x="6" y="43"/>
                  </a:cubicBezTo>
                  <a:cubicBezTo>
                    <a:pt x="11" y="38"/>
                    <a:pt x="19" y="36"/>
                    <a:pt x="26" y="39"/>
                  </a:cubicBezTo>
                  <a:cubicBezTo>
                    <a:pt x="29" y="22"/>
                    <a:pt x="27" y="8"/>
                    <a:pt x="26" y="5"/>
                  </a:cubicBezTo>
                  <a:cubicBezTo>
                    <a:pt x="26" y="5"/>
                    <a:pt x="26" y="4"/>
                    <a:pt x="26" y="4"/>
                  </a:cubicBezTo>
                  <a:cubicBezTo>
                    <a:pt x="26" y="3"/>
                    <a:pt x="26" y="2"/>
                    <a:pt x="27" y="2"/>
                  </a:cubicBezTo>
                  <a:cubicBezTo>
                    <a:pt x="27" y="1"/>
                    <a:pt x="28" y="0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1"/>
                    <a:pt x="35" y="2"/>
                    <a:pt x="38" y="2"/>
                  </a:cubicBezTo>
                  <a:cubicBezTo>
                    <a:pt x="45" y="2"/>
                    <a:pt x="52" y="3"/>
                    <a:pt x="58" y="4"/>
                  </a:cubicBezTo>
                  <a:cubicBezTo>
                    <a:pt x="59" y="4"/>
                    <a:pt x="59" y="5"/>
                    <a:pt x="60" y="6"/>
                  </a:cubicBezTo>
                  <a:cubicBezTo>
                    <a:pt x="60" y="7"/>
                    <a:pt x="60" y="8"/>
                    <a:pt x="60" y="9"/>
                  </a:cubicBezTo>
                  <a:cubicBezTo>
                    <a:pt x="57" y="12"/>
                    <a:pt x="57" y="20"/>
                    <a:pt x="60" y="25"/>
                  </a:cubicBezTo>
                  <a:cubicBezTo>
                    <a:pt x="62" y="29"/>
                    <a:pt x="66" y="31"/>
                    <a:pt x="73" y="30"/>
                  </a:cubicBezTo>
                  <a:cubicBezTo>
                    <a:pt x="79" y="29"/>
                    <a:pt x="80" y="22"/>
                    <a:pt x="80" y="12"/>
                  </a:cubicBezTo>
                  <a:cubicBezTo>
                    <a:pt x="80" y="11"/>
                    <a:pt x="81" y="9"/>
                    <a:pt x="81" y="7"/>
                  </a:cubicBezTo>
                  <a:cubicBezTo>
                    <a:pt x="81" y="6"/>
                    <a:pt x="83" y="4"/>
                    <a:pt x="84" y="5"/>
                  </a:cubicBezTo>
                  <a:cubicBezTo>
                    <a:pt x="89" y="5"/>
                    <a:pt x="93" y="5"/>
                    <a:pt x="98" y="6"/>
                  </a:cubicBezTo>
                  <a:cubicBezTo>
                    <a:pt x="105" y="6"/>
                    <a:pt x="113" y="7"/>
                    <a:pt x="120" y="8"/>
                  </a:cubicBezTo>
                  <a:cubicBezTo>
                    <a:pt x="121" y="8"/>
                    <a:pt x="122" y="9"/>
                    <a:pt x="122" y="11"/>
                  </a:cubicBezTo>
                  <a:cubicBezTo>
                    <a:pt x="122" y="14"/>
                    <a:pt x="122" y="18"/>
                    <a:pt x="122" y="21"/>
                  </a:cubicBezTo>
                  <a:cubicBezTo>
                    <a:pt x="122" y="30"/>
                    <a:pt x="121" y="39"/>
                    <a:pt x="120" y="48"/>
                  </a:cubicBezTo>
                  <a:cubicBezTo>
                    <a:pt x="120" y="49"/>
                    <a:pt x="120" y="50"/>
                    <a:pt x="119" y="50"/>
                  </a:cubicBezTo>
                  <a:cubicBezTo>
                    <a:pt x="118" y="51"/>
                    <a:pt x="117" y="51"/>
                    <a:pt x="117" y="51"/>
                  </a:cubicBezTo>
                  <a:cubicBezTo>
                    <a:pt x="111" y="50"/>
                    <a:pt x="105" y="52"/>
                    <a:pt x="102" y="56"/>
                  </a:cubicBezTo>
                  <a:cubicBezTo>
                    <a:pt x="100" y="57"/>
                    <a:pt x="100" y="59"/>
                    <a:pt x="100" y="61"/>
                  </a:cubicBezTo>
                  <a:cubicBezTo>
                    <a:pt x="102" y="67"/>
                    <a:pt x="107" y="71"/>
                    <a:pt x="117" y="72"/>
                  </a:cubicBezTo>
                  <a:cubicBezTo>
                    <a:pt x="118" y="72"/>
                    <a:pt x="119" y="73"/>
                    <a:pt x="119" y="74"/>
                  </a:cubicBezTo>
                  <a:cubicBezTo>
                    <a:pt x="122" y="83"/>
                    <a:pt x="120" y="97"/>
                    <a:pt x="119" y="101"/>
                  </a:cubicBezTo>
                  <a:cubicBezTo>
                    <a:pt x="119" y="102"/>
                    <a:pt x="118" y="103"/>
                    <a:pt x="116" y="103"/>
                  </a:cubicBezTo>
                  <a:cubicBezTo>
                    <a:pt x="107" y="104"/>
                    <a:pt x="98" y="105"/>
                    <a:pt x="90" y="105"/>
                  </a:cubicBezTo>
                  <a:cubicBezTo>
                    <a:pt x="90" y="105"/>
                    <a:pt x="90" y="105"/>
                    <a:pt x="90" y="105"/>
                  </a:cubicBezTo>
                  <a:cubicBezTo>
                    <a:pt x="88" y="105"/>
                    <a:pt x="86" y="105"/>
                    <a:pt x="84" y="105"/>
                  </a:cubicBezTo>
                  <a:cubicBezTo>
                    <a:pt x="85" y="111"/>
                    <a:pt x="84" y="115"/>
                    <a:pt x="82" y="117"/>
                  </a:cubicBezTo>
                  <a:cubicBezTo>
                    <a:pt x="79" y="121"/>
                    <a:pt x="75" y="123"/>
                    <a:pt x="70" y="123"/>
                  </a:cubicBezTo>
                  <a:close/>
                  <a:moveTo>
                    <a:pt x="59" y="97"/>
                  </a:moveTo>
                  <a:cubicBezTo>
                    <a:pt x="60" y="97"/>
                    <a:pt x="61" y="98"/>
                    <a:pt x="61" y="99"/>
                  </a:cubicBezTo>
                  <a:cubicBezTo>
                    <a:pt x="62" y="100"/>
                    <a:pt x="62" y="101"/>
                    <a:pt x="61" y="102"/>
                  </a:cubicBezTo>
                  <a:cubicBezTo>
                    <a:pt x="59" y="106"/>
                    <a:pt x="59" y="110"/>
                    <a:pt x="61" y="113"/>
                  </a:cubicBezTo>
                  <a:cubicBezTo>
                    <a:pt x="63" y="115"/>
                    <a:pt x="66" y="117"/>
                    <a:pt x="70" y="117"/>
                  </a:cubicBezTo>
                  <a:cubicBezTo>
                    <a:pt x="73" y="117"/>
                    <a:pt x="76" y="116"/>
                    <a:pt x="77" y="114"/>
                  </a:cubicBezTo>
                  <a:cubicBezTo>
                    <a:pt x="79" y="111"/>
                    <a:pt x="79" y="107"/>
                    <a:pt x="77" y="103"/>
                  </a:cubicBezTo>
                  <a:cubicBezTo>
                    <a:pt x="77" y="102"/>
                    <a:pt x="77" y="100"/>
                    <a:pt x="78" y="100"/>
                  </a:cubicBezTo>
                  <a:cubicBezTo>
                    <a:pt x="79" y="99"/>
                    <a:pt x="80" y="98"/>
                    <a:pt x="81" y="99"/>
                  </a:cubicBezTo>
                  <a:cubicBezTo>
                    <a:pt x="88" y="99"/>
                    <a:pt x="101" y="99"/>
                    <a:pt x="113" y="97"/>
                  </a:cubicBezTo>
                  <a:cubicBezTo>
                    <a:pt x="114" y="91"/>
                    <a:pt x="115" y="83"/>
                    <a:pt x="114" y="77"/>
                  </a:cubicBezTo>
                  <a:cubicBezTo>
                    <a:pt x="103" y="76"/>
                    <a:pt x="97" y="71"/>
                    <a:pt x="94" y="62"/>
                  </a:cubicBezTo>
                  <a:cubicBezTo>
                    <a:pt x="94" y="59"/>
                    <a:pt x="94" y="55"/>
                    <a:pt x="97" y="52"/>
                  </a:cubicBezTo>
                  <a:cubicBezTo>
                    <a:pt x="101" y="47"/>
                    <a:pt x="108" y="44"/>
                    <a:pt x="115" y="44"/>
                  </a:cubicBezTo>
                  <a:cubicBezTo>
                    <a:pt x="115" y="37"/>
                    <a:pt x="116" y="29"/>
                    <a:pt x="116" y="21"/>
                  </a:cubicBezTo>
                  <a:cubicBezTo>
                    <a:pt x="116" y="19"/>
                    <a:pt x="116" y="16"/>
                    <a:pt x="116" y="13"/>
                  </a:cubicBezTo>
                  <a:cubicBezTo>
                    <a:pt x="110" y="13"/>
                    <a:pt x="104" y="12"/>
                    <a:pt x="98" y="12"/>
                  </a:cubicBezTo>
                  <a:cubicBezTo>
                    <a:pt x="94" y="12"/>
                    <a:pt x="90" y="11"/>
                    <a:pt x="86" y="11"/>
                  </a:cubicBezTo>
                  <a:cubicBezTo>
                    <a:pt x="86" y="12"/>
                    <a:pt x="86" y="12"/>
                    <a:pt x="86" y="13"/>
                  </a:cubicBezTo>
                  <a:cubicBezTo>
                    <a:pt x="86" y="21"/>
                    <a:pt x="85" y="34"/>
                    <a:pt x="74" y="36"/>
                  </a:cubicBezTo>
                  <a:cubicBezTo>
                    <a:pt x="65" y="37"/>
                    <a:pt x="58" y="34"/>
                    <a:pt x="54" y="28"/>
                  </a:cubicBezTo>
                  <a:cubicBezTo>
                    <a:pt x="51" y="22"/>
                    <a:pt x="51" y="15"/>
                    <a:pt x="53" y="9"/>
                  </a:cubicBezTo>
                  <a:cubicBezTo>
                    <a:pt x="48" y="9"/>
                    <a:pt x="43" y="8"/>
                    <a:pt x="38" y="8"/>
                  </a:cubicBezTo>
                  <a:cubicBezTo>
                    <a:pt x="36" y="8"/>
                    <a:pt x="34" y="8"/>
                    <a:pt x="33" y="7"/>
                  </a:cubicBezTo>
                  <a:cubicBezTo>
                    <a:pt x="34" y="14"/>
                    <a:pt x="35" y="28"/>
                    <a:pt x="31" y="44"/>
                  </a:cubicBezTo>
                  <a:cubicBezTo>
                    <a:pt x="31" y="45"/>
                    <a:pt x="30" y="46"/>
                    <a:pt x="29" y="46"/>
                  </a:cubicBezTo>
                  <a:cubicBezTo>
                    <a:pt x="28" y="46"/>
                    <a:pt x="27" y="46"/>
                    <a:pt x="26" y="46"/>
                  </a:cubicBezTo>
                  <a:cubicBezTo>
                    <a:pt x="21" y="43"/>
                    <a:pt x="14" y="43"/>
                    <a:pt x="10" y="47"/>
                  </a:cubicBezTo>
                  <a:cubicBezTo>
                    <a:pt x="8" y="50"/>
                    <a:pt x="6" y="53"/>
                    <a:pt x="7" y="57"/>
                  </a:cubicBezTo>
                  <a:cubicBezTo>
                    <a:pt x="7" y="67"/>
                    <a:pt x="15" y="69"/>
                    <a:pt x="25" y="69"/>
                  </a:cubicBezTo>
                  <a:cubicBezTo>
                    <a:pt x="26" y="69"/>
                    <a:pt x="27" y="69"/>
                    <a:pt x="28" y="69"/>
                  </a:cubicBezTo>
                  <a:cubicBezTo>
                    <a:pt x="30" y="69"/>
                    <a:pt x="31" y="71"/>
                    <a:pt x="31" y="72"/>
                  </a:cubicBezTo>
                  <a:cubicBezTo>
                    <a:pt x="31" y="77"/>
                    <a:pt x="30" y="82"/>
                    <a:pt x="30" y="87"/>
                  </a:cubicBezTo>
                  <a:cubicBezTo>
                    <a:pt x="29" y="90"/>
                    <a:pt x="29" y="94"/>
                    <a:pt x="29" y="98"/>
                  </a:cubicBezTo>
                  <a:cubicBezTo>
                    <a:pt x="36" y="98"/>
                    <a:pt x="42" y="98"/>
                    <a:pt x="48" y="98"/>
                  </a:cubicBezTo>
                  <a:cubicBezTo>
                    <a:pt x="51" y="98"/>
                    <a:pt x="55" y="98"/>
                    <a:pt x="58" y="97"/>
                  </a:cubicBezTo>
                  <a:cubicBezTo>
                    <a:pt x="59" y="97"/>
                    <a:pt x="59" y="97"/>
                    <a:pt x="59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8" name="Freeform 57">
              <a:extLst>
                <a:ext uri="{FF2B5EF4-FFF2-40B4-BE49-F238E27FC236}">
                  <a16:creationId xmlns:a16="http://schemas.microsoft.com/office/drawing/2014/main" id="{0BF9A6B5-33CB-5B22-CCF4-246F772929B1}"/>
                </a:ext>
              </a:extLst>
            </p:cNvPr>
            <p:cNvSpPr/>
            <p:nvPr/>
          </p:nvSpPr>
          <p:spPr bwMode="auto">
            <a:xfrm>
              <a:off x="2967038" y="4267200"/>
              <a:ext cx="565150" cy="655638"/>
            </a:xfrm>
            <a:custGeom>
              <a:avLst/>
              <a:gdLst>
                <a:gd name="T0" fmla="*/ 92 w 103"/>
                <a:gd name="T1" fmla="*/ 119 h 119"/>
                <a:gd name="T2" fmla="*/ 92 w 103"/>
                <a:gd name="T3" fmla="*/ 119 h 119"/>
                <a:gd name="T4" fmla="*/ 63 w 103"/>
                <a:gd name="T5" fmla="*/ 117 h 119"/>
                <a:gd name="T6" fmla="*/ 61 w 103"/>
                <a:gd name="T7" fmla="*/ 116 h 119"/>
                <a:gd name="T8" fmla="*/ 60 w 103"/>
                <a:gd name="T9" fmla="*/ 113 h 119"/>
                <a:gd name="T10" fmla="*/ 56 w 103"/>
                <a:gd name="T11" fmla="*/ 101 h 119"/>
                <a:gd name="T12" fmla="*/ 44 w 103"/>
                <a:gd name="T13" fmla="*/ 100 h 119"/>
                <a:gd name="T14" fmla="*/ 39 w 103"/>
                <a:gd name="T15" fmla="*/ 111 h 119"/>
                <a:gd name="T16" fmla="*/ 38 w 103"/>
                <a:gd name="T17" fmla="*/ 113 h 119"/>
                <a:gd name="T18" fmla="*/ 36 w 103"/>
                <a:gd name="T19" fmla="*/ 114 h 119"/>
                <a:gd name="T20" fmla="*/ 3 w 103"/>
                <a:gd name="T21" fmla="*/ 114 h 119"/>
                <a:gd name="T22" fmla="*/ 0 w 103"/>
                <a:gd name="T23" fmla="*/ 111 h 119"/>
                <a:gd name="T24" fmla="*/ 3 w 103"/>
                <a:gd name="T25" fmla="*/ 108 h 119"/>
                <a:gd name="T26" fmla="*/ 33 w 103"/>
                <a:gd name="T27" fmla="*/ 108 h 119"/>
                <a:gd name="T28" fmla="*/ 41 w 103"/>
                <a:gd name="T29" fmla="*/ 95 h 119"/>
                <a:gd name="T30" fmla="*/ 59 w 103"/>
                <a:gd name="T31" fmla="*/ 96 h 119"/>
                <a:gd name="T32" fmla="*/ 66 w 103"/>
                <a:gd name="T33" fmla="*/ 111 h 119"/>
                <a:gd name="T34" fmla="*/ 89 w 103"/>
                <a:gd name="T35" fmla="*/ 113 h 119"/>
                <a:gd name="T36" fmla="*/ 90 w 103"/>
                <a:gd name="T37" fmla="*/ 107 h 119"/>
                <a:gd name="T38" fmla="*/ 91 w 103"/>
                <a:gd name="T39" fmla="*/ 91 h 119"/>
                <a:gd name="T40" fmla="*/ 75 w 103"/>
                <a:gd name="T41" fmla="*/ 75 h 119"/>
                <a:gd name="T42" fmla="*/ 81 w 103"/>
                <a:gd name="T43" fmla="*/ 62 h 119"/>
                <a:gd name="T44" fmla="*/ 96 w 103"/>
                <a:gd name="T45" fmla="*/ 58 h 119"/>
                <a:gd name="T46" fmla="*/ 97 w 103"/>
                <a:gd name="T47" fmla="*/ 32 h 119"/>
                <a:gd name="T48" fmla="*/ 73 w 103"/>
                <a:gd name="T49" fmla="*/ 31 h 119"/>
                <a:gd name="T50" fmla="*/ 70 w 103"/>
                <a:gd name="T51" fmla="*/ 30 h 119"/>
                <a:gd name="T52" fmla="*/ 69 w 103"/>
                <a:gd name="T53" fmla="*/ 27 h 119"/>
                <a:gd name="T54" fmla="*/ 68 w 103"/>
                <a:gd name="T55" fmla="*/ 11 h 119"/>
                <a:gd name="T56" fmla="*/ 48 w 103"/>
                <a:gd name="T57" fmla="*/ 11 h 119"/>
                <a:gd name="T58" fmla="*/ 47 w 103"/>
                <a:gd name="T59" fmla="*/ 22 h 119"/>
                <a:gd name="T60" fmla="*/ 47 w 103"/>
                <a:gd name="T61" fmla="*/ 26 h 119"/>
                <a:gd name="T62" fmla="*/ 44 w 103"/>
                <a:gd name="T63" fmla="*/ 27 h 119"/>
                <a:gd name="T64" fmla="*/ 4 w 103"/>
                <a:gd name="T65" fmla="*/ 26 h 119"/>
                <a:gd name="T66" fmla="*/ 1 w 103"/>
                <a:gd name="T67" fmla="*/ 22 h 119"/>
                <a:gd name="T68" fmla="*/ 4 w 103"/>
                <a:gd name="T69" fmla="*/ 19 h 119"/>
                <a:gd name="T70" fmla="*/ 4 w 103"/>
                <a:gd name="T71" fmla="*/ 19 h 119"/>
                <a:gd name="T72" fmla="*/ 40 w 103"/>
                <a:gd name="T73" fmla="*/ 21 h 119"/>
                <a:gd name="T74" fmla="*/ 44 w 103"/>
                <a:gd name="T75" fmla="*/ 7 h 119"/>
                <a:gd name="T76" fmla="*/ 72 w 103"/>
                <a:gd name="T77" fmla="*/ 6 h 119"/>
                <a:gd name="T78" fmla="*/ 77 w 103"/>
                <a:gd name="T79" fmla="*/ 25 h 119"/>
                <a:gd name="T80" fmla="*/ 101 w 103"/>
                <a:gd name="T81" fmla="*/ 26 h 119"/>
                <a:gd name="T82" fmla="*/ 103 w 103"/>
                <a:gd name="T83" fmla="*/ 29 h 119"/>
                <a:gd name="T84" fmla="*/ 101 w 103"/>
                <a:gd name="T85" fmla="*/ 61 h 119"/>
                <a:gd name="T86" fmla="*/ 98 w 103"/>
                <a:gd name="T87" fmla="*/ 64 h 119"/>
                <a:gd name="T88" fmla="*/ 85 w 103"/>
                <a:gd name="T89" fmla="*/ 67 h 119"/>
                <a:gd name="T90" fmla="*/ 81 w 103"/>
                <a:gd name="T91" fmla="*/ 75 h 119"/>
                <a:gd name="T92" fmla="*/ 94 w 103"/>
                <a:gd name="T93" fmla="*/ 85 h 119"/>
                <a:gd name="T94" fmla="*/ 94 w 103"/>
                <a:gd name="T95" fmla="*/ 85 h 119"/>
                <a:gd name="T96" fmla="*/ 97 w 103"/>
                <a:gd name="T97" fmla="*/ 88 h 119"/>
                <a:gd name="T98" fmla="*/ 96 w 103"/>
                <a:gd name="T99" fmla="*/ 107 h 119"/>
                <a:gd name="T100" fmla="*/ 95 w 103"/>
                <a:gd name="T101" fmla="*/ 116 h 119"/>
                <a:gd name="T102" fmla="*/ 92 w 103"/>
                <a:gd name="T10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19">
                  <a:moveTo>
                    <a:pt x="92" y="119"/>
                  </a:moveTo>
                  <a:cubicBezTo>
                    <a:pt x="92" y="119"/>
                    <a:pt x="92" y="119"/>
                    <a:pt x="92" y="119"/>
                  </a:cubicBezTo>
                  <a:cubicBezTo>
                    <a:pt x="85" y="119"/>
                    <a:pt x="72" y="118"/>
                    <a:pt x="63" y="117"/>
                  </a:cubicBezTo>
                  <a:cubicBezTo>
                    <a:pt x="62" y="117"/>
                    <a:pt x="61" y="116"/>
                    <a:pt x="61" y="116"/>
                  </a:cubicBezTo>
                  <a:cubicBezTo>
                    <a:pt x="60" y="115"/>
                    <a:pt x="60" y="114"/>
                    <a:pt x="60" y="113"/>
                  </a:cubicBezTo>
                  <a:cubicBezTo>
                    <a:pt x="61" y="108"/>
                    <a:pt x="60" y="104"/>
                    <a:pt x="56" y="101"/>
                  </a:cubicBezTo>
                  <a:cubicBezTo>
                    <a:pt x="52" y="99"/>
                    <a:pt x="47" y="98"/>
                    <a:pt x="44" y="100"/>
                  </a:cubicBezTo>
                  <a:cubicBezTo>
                    <a:pt x="41" y="102"/>
                    <a:pt x="38" y="105"/>
                    <a:pt x="39" y="111"/>
                  </a:cubicBezTo>
                  <a:cubicBezTo>
                    <a:pt x="39" y="112"/>
                    <a:pt x="38" y="113"/>
                    <a:pt x="38" y="113"/>
                  </a:cubicBezTo>
                  <a:cubicBezTo>
                    <a:pt x="37" y="114"/>
                    <a:pt x="36" y="114"/>
                    <a:pt x="36" y="114"/>
                  </a:cubicBezTo>
                  <a:cubicBezTo>
                    <a:pt x="29" y="114"/>
                    <a:pt x="9" y="114"/>
                    <a:pt x="3" y="114"/>
                  </a:cubicBezTo>
                  <a:cubicBezTo>
                    <a:pt x="2" y="114"/>
                    <a:pt x="0" y="113"/>
                    <a:pt x="0" y="111"/>
                  </a:cubicBezTo>
                  <a:cubicBezTo>
                    <a:pt x="0" y="109"/>
                    <a:pt x="2" y="108"/>
                    <a:pt x="3" y="108"/>
                  </a:cubicBezTo>
                  <a:cubicBezTo>
                    <a:pt x="8" y="108"/>
                    <a:pt x="24" y="108"/>
                    <a:pt x="33" y="108"/>
                  </a:cubicBezTo>
                  <a:cubicBezTo>
                    <a:pt x="33" y="102"/>
                    <a:pt x="36" y="98"/>
                    <a:pt x="41" y="95"/>
                  </a:cubicBezTo>
                  <a:cubicBezTo>
                    <a:pt x="46" y="92"/>
                    <a:pt x="54" y="92"/>
                    <a:pt x="59" y="96"/>
                  </a:cubicBezTo>
                  <a:cubicBezTo>
                    <a:pt x="64" y="100"/>
                    <a:pt x="67" y="105"/>
                    <a:pt x="66" y="111"/>
                  </a:cubicBezTo>
                  <a:cubicBezTo>
                    <a:pt x="74" y="112"/>
                    <a:pt x="83" y="113"/>
                    <a:pt x="89" y="113"/>
                  </a:cubicBezTo>
                  <a:cubicBezTo>
                    <a:pt x="89" y="111"/>
                    <a:pt x="90" y="109"/>
                    <a:pt x="90" y="107"/>
                  </a:cubicBezTo>
                  <a:cubicBezTo>
                    <a:pt x="90" y="101"/>
                    <a:pt x="91" y="96"/>
                    <a:pt x="91" y="91"/>
                  </a:cubicBezTo>
                  <a:cubicBezTo>
                    <a:pt x="83" y="89"/>
                    <a:pt x="74" y="86"/>
                    <a:pt x="75" y="75"/>
                  </a:cubicBezTo>
                  <a:cubicBezTo>
                    <a:pt x="76" y="70"/>
                    <a:pt x="78" y="65"/>
                    <a:pt x="81" y="62"/>
                  </a:cubicBezTo>
                  <a:cubicBezTo>
                    <a:pt x="85" y="59"/>
                    <a:pt x="90" y="58"/>
                    <a:pt x="96" y="58"/>
                  </a:cubicBezTo>
                  <a:cubicBezTo>
                    <a:pt x="96" y="51"/>
                    <a:pt x="97" y="38"/>
                    <a:pt x="97" y="32"/>
                  </a:cubicBezTo>
                  <a:cubicBezTo>
                    <a:pt x="89" y="31"/>
                    <a:pt x="76" y="30"/>
                    <a:pt x="73" y="31"/>
                  </a:cubicBezTo>
                  <a:cubicBezTo>
                    <a:pt x="72" y="31"/>
                    <a:pt x="71" y="31"/>
                    <a:pt x="70" y="30"/>
                  </a:cubicBezTo>
                  <a:cubicBezTo>
                    <a:pt x="69" y="29"/>
                    <a:pt x="69" y="28"/>
                    <a:pt x="69" y="27"/>
                  </a:cubicBezTo>
                  <a:cubicBezTo>
                    <a:pt x="72" y="22"/>
                    <a:pt x="73" y="15"/>
                    <a:pt x="68" y="11"/>
                  </a:cubicBezTo>
                  <a:cubicBezTo>
                    <a:pt x="62" y="7"/>
                    <a:pt x="52" y="7"/>
                    <a:pt x="48" y="11"/>
                  </a:cubicBezTo>
                  <a:cubicBezTo>
                    <a:pt x="45" y="14"/>
                    <a:pt x="44" y="18"/>
                    <a:pt x="47" y="22"/>
                  </a:cubicBezTo>
                  <a:cubicBezTo>
                    <a:pt x="48" y="23"/>
                    <a:pt x="48" y="25"/>
                    <a:pt x="47" y="26"/>
                  </a:cubicBezTo>
                  <a:cubicBezTo>
                    <a:pt x="47" y="27"/>
                    <a:pt x="46" y="27"/>
                    <a:pt x="44" y="27"/>
                  </a:cubicBezTo>
                  <a:cubicBezTo>
                    <a:pt x="37" y="27"/>
                    <a:pt x="4" y="26"/>
                    <a:pt x="4" y="26"/>
                  </a:cubicBezTo>
                  <a:cubicBezTo>
                    <a:pt x="2" y="25"/>
                    <a:pt x="1" y="24"/>
                    <a:pt x="1" y="22"/>
                  </a:cubicBezTo>
                  <a:cubicBezTo>
                    <a:pt x="1" y="21"/>
                    <a:pt x="3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28" y="20"/>
                    <a:pt x="40" y="21"/>
                  </a:cubicBezTo>
                  <a:cubicBezTo>
                    <a:pt x="37" y="13"/>
                    <a:pt x="41" y="8"/>
                    <a:pt x="44" y="7"/>
                  </a:cubicBezTo>
                  <a:cubicBezTo>
                    <a:pt x="50" y="0"/>
                    <a:pt x="64" y="0"/>
                    <a:pt x="72" y="6"/>
                  </a:cubicBezTo>
                  <a:cubicBezTo>
                    <a:pt x="74" y="8"/>
                    <a:pt x="80" y="14"/>
                    <a:pt x="77" y="25"/>
                  </a:cubicBezTo>
                  <a:cubicBezTo>
                    <a:pt x="85" y="24"/>
                    <a:pt x="99" y="26"/>
                    <a:pt x="101" y="26"/>
                  </a:cubicBezTo>
                  <a:cubicBezTo>
                    <a:pt x="102" y="26"/>
                    <a:pt x="103" y="27"/>
                    <a:pt x="103" y="29"/>
                  </a:cubicBezTo>
                  <a:cubicBezTo>
                    <a:pt x="103" y="30"/>
                    <a:pt x="102" y="54"/>
                    <a:pt x="101" y="61"/>
                  </a:cubicBezTo>
                  <a:cubicBezTo>
                    <a:pt x="101" y="63"/>
                    <a:pt x="100" y="64"/>
                    <a:pt x="98" y="64"/>
                  </a:cubicBezTo>
                  <a:cubicBezTo>
                    <a:pt x="93" y="63"/>
                    <a:pt x="88" y="65"/>
                    <a:pt x="85" y="67"/>
                  </a:cubicBezTo>
                  <a:cubicBezTo>
                    <a:pt x="83" y="69"/>
                    <a:pt x="82" y="72"/>
                    <a:pt x="81" y="75"/>
                  </a:cubicBezTo>
                  <a:cubicBezTo>
                    <a:pt x="81" y="81"/>
                    <a:pt x="85" y="83"/>
                    <a:pt x="94" y="85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6"/>
                    <a:pt x="97" y="87"/>
                    <a:pt x="97" y="88"/>
                  </a:cubicBezTo>
                  <a:cubicBezTo>
                    <a:pt x="97" y="95"/>
                    <a:pt x="96" y="101"/>
                    <a:pt x="96" y="107"/>
                  </a:cubicBezTo>
                  <a:cubicBezTo>
                    <a:pt x="96" y="110"/>
                    <a:pt x="95" y="113"/>
                    <a:pt x="95" y="116"/>
                  </a:cubicBezTo>
                  <a:cubicBezTo>
                    <a:pt x="95" y="118"/>
                    <a:pt x="94" y="119"/>
                    <a:pt x="92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79" name="Freeform 58">
              <a:extLst>
                <a:ext uri="{FF2B5EF4-FFF2-40B4-BE49-F238E27FC236}">
                  <a16:creationId xmlns:a16="http://schemas.microsoft.com/office/drawing/2014/main" id="{D577D61A-187B-9710-8999-C7A223CF3C77}"/>
                </a:ext>
              </a:extLst>
            </p:cNvPr>
            <p:cNvSpPr/>
            <p:nvPr/>
          </p:nvSpPr>
          <p:spPr bwMode="auto">
            <a:xfrm>
              <a:off x="3263901" y="4889500"/>
              <a:ext cx="330200" cy="495300"/>
            </a:xfrm>
            <a:custGeom>
              <a:avLst/>
              <a:gdLst>
                <a:gd name="T0" fmla="*/ 21 w 60"/>
                <a:gd name="T1" fmla="*/ 90 h 90"/>
                <a:gd name="T2" fmla="*/ 3 w 60"/>
                <a:gd name="T3" fmla="*/ 89 h 90"/>
                <a:gd name="T4" fmla="*/ 0 w 60"/>
                <a:gd name="T5" fmla="*/ 86 h 90"/>
                <a:gd name="T6" fmla="*/ 4 w 60"/>
                <a:gd name="T7" fmla="*/ 83 h 90"/>
                <a:gd name="T8" fmla="*/ 30 w 60"/>
                <a:gd name="T9" fmla="*/ 84 h 90"/>
                <a:gd name="T10" fmla="*/ 30 w 60"/>
                <a:gd name="T11" fmla="*/ 56 h 90"/>
                <a:gd name="T12" fmla="*/ 31 w 60"/>
                <a:gd name="T13" fmla="*/ 53 h 90"/>
                <a:gd name="T14" fmla="*/ 34 w 60"/>
                <a:gd name="T15" fmla="*/ 53 h 90"/>
                <a:gd name="T16" fmla="*/ 51 w 60"/>
                <a:gd name="T17" fmla="*/ 51 h 90"/>
                <a:gd name="T18" fmla="*/ 51 w 60"/>
                <a:gd name="T19" fmla="*/ 38 h 90"/>
                <a:gd name="T20" fmla="*/ 35 w 60"/>
                <a:gd name="T21" fmla="*/ 33 h 90"/>
                <a:gd name="T22" fmla="*/ 32 w 60"/>
                <a:gd name="T23" fmla="*/ 32 h 90"/>
                <a:gd name="T24" fmla="*/ 32 w 60"/>
                <a:gd name="T25" fmla="*/ 30 h 90"/>
                <a:gd name="T26" fmla="*/ 33 w 60"/>
                <a:gd name="T27" fmla="*/ 16 h 90"/>
                <a:gd name="T28" fmla="*/ 35 w 60"/>
                <a:gd name="T29" fmla="*/ 3 h 90"/>
                <a:gd name="T30" fmla="*/ 39 w 60"/>
                <a:gd name="T31" fmla="*/ 1 h 90"/>
                <a:gd name="T32" fmla="*/ 41 w 60"/>
                <a:gd name="T33" fmla="*/ 4 h 90"/>
                <a:gd name="T34" fmla="*/ 39 w 60"/>
                <a:gd name="T35" fmla="*/ 17 h 90"/>
                <a:gd name="T36" fmla="*/ 38 w 60"/>
                <a:gd name="T37" fmla="*/ 27 h 90"/>
                <a:gd name="T38" fmla="*/ 57 w 60"/>
                <a:gd name="T39" fmla="*/ 35 h 90"/>
                <a:gd name="T40" fmla="*/ 55 w 60"/>
                <a:gd name="T41" fmla="*/ 55 h 90"/>
                <a:gd name="T42" fmla="*/ 36 w 60"/>
                <a:gd name="T43" fmla="*/ 60 h 90"/>
                <a:gd name="T44" fmla="*/ 36 w 60"/>
                <a:gd name="T45" fmla="*/ 87 h 90"/>
                <a:gd name="T46" fmla="*/ 33 w 60"/>
                <a:gd name="T47" fmla="*/ 90 h 90"/>
                <a:gd name="T48" fmla="*/ 21 w 60"/>
                <a:gd name="T4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90">
                  <a:moveTo>
                    <a:pt x="21" y="90"/>
                  </a:moveTo>
                  <a:cubicBezTo>
                    <a:pt x="16" y="90"/>
                    <a:pt x="10" y="90"/>
                    <a:pt x="3" y="89"/>
                  </a:cubicBezTo>
                  <a:cubicBezTo>
                    <a:pt x="1" y="89"/>
                    <a:pt x="0" y="87"/>
                    <a:pt x="0" y="86"/>
                  </a:cubicBezTo>
                  <a:cubicBezTo>
                    <a:pt x="0" y="84"/>
                    <a:pt x="2" y="83"/>
                    <a:pt x="4" y="83"/>
                  </a:cubicBezTo>
                  <a:cubicBezTo>
                    <a:pt x="16" y="85"/>
                    <a:pt x="24" y="85"/>
                    <a:pt x="30" y="84"/>
                  </a:cubicBezTo>
                  <a:cubicBezTo>
                    <a:pt x="30" y="77"/>
                    <a:pt x="31" y="59"/>
                    <a:pt x="30" y="56"/>
                  </a:cubicBezTo>
                  <a:cubicBezTo>
                    <a:pt x="30" y="55"/>
                    <a:pt x="30" y="54"/>
                    <a:pt x="31" y="53"/>
                  </a:cubicBezTo>
                  <a:cubicBezTo>
                    <a:pt x="32" y="53"/>
                    <a:pt x="33" y="52"/>
                    <a:pt x="34" y="53"/>
                  </a:cubicBezTo>
                  <a:cubicBezTo>
                    <a:pt x="41" y="56"/>
                    <a:pt x="47" y="55"/>
                    <a:pt x="51" y="51"/>
                  </a:cubicBezTo>
                  <a:cubicBezTo>
                    <a:pt x="54" y="48"/>
                    <a:pt x="54" y="42"/>
                    <a:pt x="51" y="38"/>
                  </a:cubicBezTo>
                  <a:cubicBezTo>
                    <a:pt x="49" y="33"/>
                    <a:pt x="43" y="32"/>
                    <a:pt x="35" y="33"/>
                  </a:cubicBezTo>
                  <a:cubicBezTo>
                    <a:pt x="34" y="33"/>
                    <a:pt x="33" y="33"/>
                    <a:pt x="32" y="32"/>
                  </a:cubicBezTo>
                  <a:cubicBezTo>
                    <a:pt x="32" y="32"/>
                    <a:pt x="31" y="31"/>
                    <a:pt x="32" y="30"/>
                  </a:cubicBezTo>
                  <a:cubicBezTo>
                    <a:pt x="32" y="26"/>
                    <a:pt x="33" y="21"/>
                    <a:pt x="33" y="16"/>
                  </a:cubicBezTo>
                  <a:cubicBezTo>
                    <a:pt x="34" y="11"/>
                    <a:pt x="34" y="5"/>
                    <a:pt x="35" y="3"/>
                  </a:cubicBezTo>
                  <a:cubicBezTo>
                    <a:pt x="35" y="1"/>
                    <a:pt x="37" y="0"/>
                    <a:pt x="39" y="1"/>
                  </a:cubicBezTo>
                  <a:cubicBezTo>
                    <a:pt x="40" y="1"/>
                    <a:pt x="41" y="3"/>
                    <a:pt x="41" y="4"/>
                  </a:cubicBezTo>
                  <a:cubicBezTo>
                    <a:pt x="40" y="6"/>
                    <a:pt x="40" y="12"/>
                    <a:pt x="39" y="17"/>
                  </a:cubicBezTo>
                  <a:cubicBezTo>
                    <a:pt x="39" y="20"/>
                    <a:pt x="39" y="24"/>
                    <a:pt x="38" y="27"/>
                  </a:cubicBezTo>
                  <a:cubicBezTo>
                    <a:pt x="46" y="26"/>
                    <a:pt x="53" y="29"/>
                    <a:pt x="57" y="35"/>
                  </a:cubicBezTo>
                  <a:cubicBezTo>
                    <a:pt x="60" y="42"/>
                    <a:pt x="60" y="50"/>
                    <a:pt x="55" y="55"/>
                  </a:cubicBezTo>
                  <a:cubicBezTo>
                    <a:pt x="53" y="58"/>
                    <a:pt x="47" y="63"/>
                    <a:pt x="36" y="60"/>
                  </a:cubicBezTo>
                  <a:cubicBezTo>
                    <a:pt x="37" y="68"/>
                    <a:pt x="36" y="84"/>
                    <a:pt x="36" y="87"/>
                  </a:cubicBezTo>
                  <a:cubicBezTo>
                    <a:pt x="36" y="88"/>
                    <a:pt x="34" y="90"/>
                    <a:pt x="33" y="90"/>
                  </a:cubicBezTo>
                  <a:cubicBezTo>
                    <a:pt x="30" y="90"/>
                    <a:pt x="26" y="90"/>
                    <a:pt x="21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0" name="Freeform 59">
              <a:extLst>
                <a:ext uri="{FF2B5EF4-FFF2-40B4-BE49-F238E27FC236}">
                  <a16:creationId xmlns:a16="http://schemas.microsoft.com/office/drawing/2014/main" id="{61CB5C0A-1AC4-126F-CD55-309A62BF402A}"/>
                </a:ext>
              </a:extLst>
            </p:cNvPr>
            <p:cNvSpPr/>
            <p:nvPr/>
          </p:nvSpPr>
          <p:spPr bwMode="auto">
            <a:xfrm>
              <a:off x="2895601" y="5302250"/>
              <a:ext cx="252413" cy="65088"/>
            </a:xfrm>
            <a:custGeom>
              <a:avLst/>
              <a:gdLst>
                <a:gd name="T0" fmla="*/ 42 w 46"/>
                <a:gd name="T1" fmla="*/ 12 h 12"/>
                <a:gd name="T2" fmla="*/ 42 w 46"/>
                <a:gd name="T3" fmla="*/ 12 h 12"/>
                <a:gd name="T4" fmla="*/ 3 w 46"/>
                <a:gd name="T5" fmla="*/ 6 h 12"/>
                <a:gd name="T6" fmla="*/ 0 w 46"/>
                <a:gd name="T7" fmla="*/ 3 h 12"/>
                <a:gd name="T8" fmla="*/ 4 w 46"/>
                <a:gd name="T9" fmla="*/ 0 h 12"/>
                <a:gd name="T10" fmla="*/ 43 w 46"/>
                <a:gd name="T11" fmla="*/ 6 h 12"/>
                <a:gd name="T12" fmla="*/ 45 w 46"/>
                <a:gd name="T13" fmla="*/ 9 h 12"/>
                <a:gd name="T14" fmla="*/ 42 w 46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2">
                  <a:moveTo>
                    <a:pt x="42" y="12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25" y="10"/>
                    <a:pt x="10" y="8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11" y="2"/>
                    <a:pt x="25" y="4"/>
                    <a:pt x="43" y="6"/>
                  </a:cubicBezTo>
                  <a:cubicBezTo>
                    <a:pt x="44" y="6"/>
                    <a:pt x="46" y="8"/>
                    <a:pt x="45" y="9"/>
                  </a:cubicBezTo>
                  <a:cubicBezTo>
                    <a:pt x="45" y="11"/>
                    <a:pt x="44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1" name="Freeform 60">
              <a:extLst>
                <a:ext uri="{FF2B5EF4-FFF2-40B4-BE49-F238E27FC236}">
                  <a16:creationId xmlns:a16="http://schemas.microsoft.com/office/drawing/2014/main" id="{8037D96F-742A-12B9-303C-7B16D5987858}"/>
                </a:ext>
              </a:extLst>
            </p:cNvPr>
            <p:cNvSpPr/>
            <p:nvPr/>
          </p:nvSpPr>
          <p:spPr bwMode="auto">
            <a:xfrm>
              <a:off x="2438401" y="4856163"/>
              <a:ext cx="682625" cy="593725"/>
            </a:xfrm>
            <a:custGeom>
              <a:avLst/>
              <a:gdLst>
                <a:gd name="T0" fmla="*/ 53 w 124"/>
                <a:gd name="T1" fmla="*/ 108 h 108"/>
                <a:gd name="T2" fmla="*/ 35 w 124"/>
                <a:gd name="T3" fmla="*/ 95 h 108"/>
                <a:gd name="T4" fmla="*/ 36 w 124"/>
                <a:gd name="T5" fmla="*/ 88 h 108"/>
                <a:gd name="T6" fmla="*/ 36 w 124"/>
                <a:gd name="T7" fmla="*/ 84 h 108"/>
                <a:gd name="T8" fmla="*/ 31 w 124"/>
                <a:gd name="T9" fmla="*/ 84 h 108"/>
                <a:gd name="T10" fmla="*/ 27 w 124"/>
                <a:gd name="T11" fmla="*/ 84 h 108"/>
                <a:gd name="T12" fmla="*/ 24 w 124"/>
                <a:gd name="T13" fmla="*/ 84 h 108"/>
                <a:gd name="T14" fmla="*/ 2 w 124"/>
                <a:gd name="T15" fmla="*/ 82 h 108"/>
                <a:gd name="T16" fmla="*/ 0 w 124"/>
                <a:gd name="T17" fmla="*/ 79 h 108"/>
                <a:gd name="T18" fmla="*/ 5 w 124"/>
                <a:gd name="T19" fmla="*/ 3 h 108"/>
                <a:gd name="T20" fmla="*/ 8 w 124"/>
                <a:gd name="T21" fmla="*/ 0 h 108"/>
                <a:gd name="T22" fmla="*/ 11 w 124"/>
                <a:gd name="T23" fmla="*/ 3 h 108"/>
                <a:gd name="T24" fmla="*/ 6 w 124"/>
                <a:gd name="T25" fmla="*/ 77 h 108"/>
                <a:gd name="T26" fmla="*/ 24 w 124"/>
                <a:gd name="T27" fmla="*/ 78 h 108"/>
                <a:gd name="T28" fmla="*/ 27 w 124"/>
                <a:gd name="T29" fmla="*/ 78 h 108"/>
                <a:gd name="T30" fmla="*/ 30 w 124"/>
                <a:gd name="T31" fmla="*/ 78 h 108"/>
                <a:gd name="T32" fmla="*/ 39 w 124"/>
                <a:gd name="T33" fmla="*/ 78 h 108"/>
                <a:gd name="T34" fmla="*/ 42 w 124"/>
                <a:gd name="T35" fmla="*/ 90 h 108"/>
                <a:gd name="T36" fmla="*/ 41 w 124"/>
                <a:gd name="T37" fmla="*/ 95 h 108"/>
                <a:gd name="T38" fmla="*/ 54 w 124"/>
                <a:gd name="T39" fmla="*/ 102 h 108"/>
                <a:gd name="T40" fmla="*/ 64 w 124"/>
                <a:gd name="T41" fmla="*/ 87 h 108"/>
                <a:gd name="T42" fmla="*/ 64 w 124"/>
                <a:gd name="T43" fmla="*/ 83 h 108"/>
                <a:gd name="T44" fmla="*/ 67 w 124"/>
                <a:gd name="T45" fmla="*/ 80 h 108"/>
                <a:gd name="T46" fmla="*/ 81 w 124"/>
                <a:gd name="T47" fmla="*/ 81 h 108"/>
                <a:gd name="T48" fmla="*/ 86 w 124"/>
                <a:gd name="T49" fmla="*/ 82 h 108"/>
                <a:gd name="T50" fmla="*/ 88 w 124"/>
                <a:gd name="T51" fmla="*/ 70 h 108"/>
                <a:gd name="T52" fmla="*/ 91 w 124"/>
                <a:gd name="T53" fmla="*/ 53 h 108"/>
                <a:gd name="T54" fmla="*/ 93 w 124"/>
                <a:gd name="T55" fmla="*/ 51 h 108"/>
                <a:gd name="T56" fmla="*/ 96 w 124"/>
                <a:gd name="T57" fmla="*/ 51 h 108"/>
                <a:gd name="T58" fmla="*/ 109 w 124"/>
                <a:gd name="T59" fmla="*/ 55 h 108"/>
                <a:gd name="T60" fmla="*/ 117 w 124"/>
                <a:gd name="T61" fmla="*/ 46 h 108"/>
                <a:gd name="T62" fmla="*/ 109 w 124"/>
                <a:gd name="T63" fmla="*/ 33 h 108"/>
                <a:gd name="T64" fmla="*/ 102 w 124"/>
                <a:gd name="T65" fmla="*/ 34 h 108"/>
                <a:gd name="T66" fmla="*/ 96 w 124"/>
                <a:gd name="T67" fmla="*/ 33 h 108"/>
                <a:gd name="T68" fmla="*/ 94 w 124"/>
                <a:gd name="T69" fmla="*/ 30 h 108"/>
                <a:gd name="T70" fmla="*/ 95 w 124"/>
                <a:gd name="T71" fmla="*/ 3 h 108"/>
                <a:gd name="T72" fmla="*/ 99 w 124"/>
                <a:gd name="T73" fmla="*/ 1 h 108"/>
                <a:gd name="T74" fmla="*/ 101 w 124"/>
                <a:gd name="T75" fmla="*/ 4 h 108"/>
                <a:gd name="T76" fmla="*/ 101 w 124"/>
                <a:gd name="T77" fmla="*/ 28 h 108"/>
                <a:gd name="T78" fmla="*/ 101 w 124"/>
                <a:gd name="T79" fmla="*/ 28 h 108"/>
                <a:gd name="T80" fmla="*/ 110 w 124"/>
                <a:gd name="T81" fmla="*/ 27 h 108"/>
                <a:gd name="T82" fmla="*/ 123 w 124"/>
                <a:gd name="T83" fmla="*/ 46 h 108"/>
                <a:gd name="T84" fmla="*/ 110 w 124"/>
                <a:gd name="T85" fmla="*/ 61 h 108"/>
                <a:gd name="T86" fmla="*/ 96 w 124"/>
                <a:gd name="T87" fmla="*/ 59 h 108"/>
                <a:gd name="T88" fmla="*/ 94 w 124"/>
                <a:gd name="T89" fmla="*/ 71 h 108"/>
                <a:gd name="T90" fmla="*/ 92 w 124"/>
                <a:gd name="T91" fmla="*/ 85 h 108"/>
                <a:gd name="T92" fmla="*/ 89 w 124"/>
                <a:gd name="T93" fmla="*/ 88 h 108"/>
                <a:gd name="T94" fmla="*/ 80 w 124"/>
                <a:gd name="T95" fmla="*/ 87 h 108"/>
                <a:gd name="T96" fmla="*/ 70 w 124"/>
                <a:gd name="T97" fmla="*/ 86 h 108"/>
                <a:gd name="T98" fmla="*/ 70 w 124"/>
                <a:gd name="T99" fmla="*/ 87 h 108"/>
                <a:gd name="T100" fmla="*/ 55 w 124"/>
                <a:gd name="T101" fmla="*/ 108 h 108"/>
                <a:gd name="T102" fmla="*/ 53 w 124"/>
                <a:gd name="T10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4" h="108">
                  <a:moveTo>
                    <a:pt x="53" y="108"/>
                  </a:moveTo>
                  <a:cubicBezTo>
                    <a:pt x="45" y="108"/>
                    <a:pt x="36" y="104"/>
                    <a:pt x="35" y="95"/>
                  </a:cubicBezTo>
                  <a:cubicBezTo>
                    <a:pt x="35" y="93"/>
                    <a:pt x="35" y="91"/>
                    <a:pt x="36" y="88"/>
                  </a:cubicBezTo>
                  <a:cubicBezTo>
                    <a:pt x="37" y="86"/>
                    <a:pt x="37" y="84"/>
                    <a:pt x="36" y="84"/>
                  </a:cubicBezTo>
                  <a:cubicBezTo>
                    <a:pt x="35" y="84"/>
                    <a:pt x="32" y="84"/>
                    <a:pt x="31" y="84"/>
                  </a:cubicBezTo>
                  <a:cubicBezTo>
                    <a:pt x="29" y="84"/>
                    <a:pt x="28" y="84"/>
                    <a:pt x="27" y="8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17" y="84"/>
                    <a:pt x="9" y="84"/>
                    <a:pt x="2" y="82"/>
                  </a:cubicBezTo>
                  <a:cubicBezTo>
                    <a:pt x="1" y="81"/>
                    <a:pt x="0" y="80"/>
                    <a:pt x="0" y="79"/>
                  </a:cubicBezTo>
                  <a:cubicBezTo>
                    <a:pt x="0" y="55"/>
                    <a:pt x="4" y="11"/>
                    <a:pt x="5" y="3"/>
                  </a:cubicBezTo>
                  <a:cubicBezTo>
                    <a:pt x="5" y="1"/>
                    <a:pt x="6" y="0"/>
                    <a:pt x="8" y="0"/>
                  </a:cubicBezTo>
                  <a:cubicBezTo>
                    <a:pt x="9" y="0"/>
                    <a:pt x="11" y="2"/>
                    <a:pt x="11" y="3"/>
                  </a:cubicBezTo>
                  <a:cubicBezTo>
                    <a:pt x="9" y="26"/>
                    <a:pt x="6" y="58"/>
                    <a:pt x="6" y="77"/>
                  </a:cubicBezTo>
                  <a:cubicBezTo>
                    <a:pt x="12" y="78"/>
                    <a:pt x="18" y="78"/>
                    <a:pt x="24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8"/>
                    <a:pt x="29" y="78"/>
                    <a:pt x="30" y="78"/>
                  </a:cubicBezTo>
                  <a:cubicBezTo>
                    <a:pt x="36" y="78"/>
                    <a:pt x="38" y="78"/>
                    <a:pt x="39" y="78"/>
                  </a:cubicBezTo>
                  <a:cubicBezTo>
                    <a:pt x="44" y="81"/>
                    <a:pt x="43" y="86"/>
                    <a:pt x="42" y="90"/>
                  </a:cubicBezTo>
                  <a:cubicBezTo>
                    <a:pt x="41" y="92"/>
                    <a:pt x="41" y="93"/>
                    <a:pt x="41" y="95"/>
                  </a:cubicBezTo>
                  <a:cubicBezTo>
                    <a:pt x="42" y="101"/>
                    <a:pt x="50" y="103"/>
                    <a:pt x="54" y="102"/>
                  </a:cubicBezTo>
                  <a:cubicBezTo>
                    <a:pt x="63" y="101"/>
                    <a:pt x="64" y="96"/>
                    <a:pt x="64" y="87"/>
                  </a:cubicBezTo>
                  <a:cubicBezTo>
                    <a:pt x="64" y="86"/>
                    <a:pt x="64" y="84"/>
                    <a:pt x="64" y="83"/>
                  </a:cubicBezTo>
                  <a:cubicBezTo>
                    <a:pt x="65" y="82"/>
                    <a:pt x="65" y="81"/>
                    <a:pt x="67" y="80"/>
                  </a:cubicBezTo>
                  <a:cubicBezTo>
                    <a:pt x="72" y="79"/>
                    <a:pt x="77" y="80"/>
                    <a:pt x="81" y="81"/>
                  </a:cubicBezTo>
                  <a:cubicBezTo>
                    <a:pt x="83" y="81"/>
                    <a:pt x="85" y="81"/>
                    <a:pt x="86" y="82"/>
                  </a:cubicBezTo>
                  <a:cubicBezTo>
                    <a:pt x="87" y="77"/>
                    <a:pt x="88" y="74"/>
                    <a:pt x="88" y="70"/>
                  </a:cubicBezTo>
                  <a:cubicBezTo>
                    <a:pt x="89" y="64"/>
                    <a:pt x="90" y="59"/>
                    <a:pt x="91" y="53"/>
                  </a:cubicBezTo>
                  <a:cubicBezTo>
                    <a:pt x="91" y="52"/>
                    <a:pt x="92" y="51"/>
                    <a:pt x="93" y="51"/>
                  </a:cubicBezTo>
                  <a:cubicBezTo>
                    <a:pt x="94" y="51"/>
                    <a:pt x="95" y="51"/>
                    <a:pt x="96" y="51"/>
                  </a:cubicBezTo>
                  <a:cubicBezTo>
                    <a:pt x="98" y="54"/>
                    <a:pt x="104" y="55"/>
                    <a:pt x="109" y="55"/>
                  </a:cubicBezTo>
                  <a:cubicBezTo>
                    <a:pt x="116" y="53"/>
                    <a:pt x="117" y="48"/>
                    <a:pt x="117" y="46"/>
                  </a:cubicBezTo>
                  <a:cubicBezTo>
                    <a:pt x="118" y="37"/>
                    <a:pt x="113" y="34"/>
                    <a:pt x="109" y="33"/>
                  </a:cubicBezTo>
                  <a:cubicBezTo>
                    <a:pt x="106" y="33"/>
                    <a:pt x="104" y="33"/>
                    <a:pt x="102" y="34"/>
                  </a:cubicBezTo>
                  <a:cubicBezTo>
                    <a:pt x="99" y="34"/>
                    <a:pt x="97" y="34"/>
                    <a:pt x="96" y="33"/>
                  </a:cubicBezTo>
                  <a:cubicBezTo>
                    <a:pt x="95" y="32"/>
                    <a:pt x="95" y="31"/>
                    <a:pt x="94" y="30"/>
                  </a:cubicBezTo>
                  <a:cubicBezTo>
                    <a:pt x="94" y="23"/>
                    <a:pt x="95" y="7"/>
                    <a:pt x="95" y="3"/>
                  </a:cubicBezTo>
                  <a:cubicBezTo>
                    <a:pt x="95" y="2"/>
                    <a:pt x="97" y="0"/>
                    <a:pt x="99" y="1"/>
                  </a:cubicBezTo>
                  <a:cubicBezTo>
                    <a:pt x="100" y="1"/>
                    <a:pt x="102" y="2"/>
                    <a:pt x="101" y="4"/>
                  </a:cubicBezTo>
                  <a:cubicBezTo>
                    <a:pt x="101" y="7"/>
                    <a:pt x="100" y="20"/>
                    <a:pt x="101" y="28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3" y="27"/>
                    <a:pt x="106" y="27"/>
                    <a:pt x="110" y="27"/>
                  </a:cubicBezTo>
                  <a:cubicBezTo>
                    <a:pt x="119" y="29"/>
                    <a:pt x="124" y="36"/>
                    <a:pt x="123" y="46"/>
                  </a:cubicBezTo>
                  <a:cubicBezTo>
                    <a:pt x="123" y="54"/>
                    <a:pt x="118" y="59"/>
                    <a:pt x="110" y="61"/>
                  </a:cubicBezTo>
                  <a:cubicBezTo>
                    <a:pt x="105" y="61"/>
                    <a:pt x="100" y="60"/>
                    <a:pt x="96" y="59"/>
                  </a:cubicBezTo>
                  <a:cubicBezTo>
                    <a:pt x="96" y="63"/>
                    <a:pt x="95" y="67"/>
                    <a:pt x="94" y="71"/>
                  </a:cubicBezTo>
                  <a:cubicBezTo>
                    <a:pt x="93" y="75"/>
                    <a:pt x="93" y="80"/>
                    <a:pt x="92" y="85"/>
                  </a:cubicBezTo>
                  <a:cubicBezTo>
                    <a:pt x="92" y="87"/>
                    <a:pt x="90" y="88"/>
                    <a:pt x="89" y="88"/>
                  </a:cubicBezTo>
                  <a:cubicBezTo>
                    <a:pt x="86" y="88"/>
                    <a:pt x="83" y="87"/>
                    <a:pt x="80" y="87"/>
                  </a:cubicBezTo>
                  <a:cubicBezTo>
                    <a:pt x="77" y="86"/>
                    <a:pt x="73" y="85"/>
                    <a:pt x="70" y="86"/>
                  </a:cubicBezTo>
                  <a:cubicBezTo>
                    <a:pt x="70" y="86"/>
                    <a:pt x="70" y="87"/>
                    <a:pt x="70" y="87"/>
                  </a:cubicBezTo>
                  <a:cubicBezTo>
                    <a:pt x="70" y="95"/>
                    <a:pt x="69" y="107"/>
                    <a:pt x="55" y="108"/>
                  </a:cubicBezTo>
                  <a:cubicBezTo>
                    <a:pt x="54" y="108"/>
                    <a:pt x="53" y="108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2" name="Freeform 61">
              <a:extLst>
                <a:ext uri="{FF2B5EF4-FFF2-40B4-BE49-F238E27FC236}">
                  <a16:creationId xmlns:a16="http://schemas.microsoft.com/office/drawing/2014/main" id="{D93C7C3D-3FEB-1D9A-CB1E-98BC955166F8}"/>
                </a:ext>
              </a:extLst>
            </p:cNvPr>
            <p:cNvSpPr/>
            <p:nvPr/>
          </p:nvSpPr>
          <p:spPr bwMode="auto">
            <a:xfrm>
              <a:off x="3087688" y="5224463"/>
              <a:ext cx="214313" cy="160338"/>
            </a:xfrm>
            <a:custGeom>
              <a:avLst/>
              <a:gdLst>
                <a:gd name="T0" fmla="*/ 35 w 39"/>
                <a:gd name="T1" fmla="*/ 29 h 29"/>
                <a:gd name="T2" fmla="*/ 34 w 39"/>
                <a:gd name="T3" fmla="*/ 29 h 29"/>
                <a:gd name="T4" fmla="*/ 32 w 39"/>
                <a:gd name="T5" fmla="*/ 25 h 29"/>
                <a:gd name="T6" fmla="*/ 32 w 39"/>
                <a:gd name="T7" fmla="*/ 25 h 29"/>
                <a:gd name="T8" fmla="*/ 29 w 39"/>
                <a:gd name="T9" fmla="*/ 12 h 29"/>
                <a:gd name="T10" fmla="*/ 18 w 39"/>
                <a:gd name="T11" fmla="*/ 7 h 29"/>
                <a:gd name="T12" fmla="*/ 10 w 39"/>
                <a:gd name="T13" fmla="*/ 11 h 29"/>
                <a:gd name="T14" fmla="*/ 9 w 39"/>
                <a:gd name="T15" fmla="*/ 20 h 29"/>
                <a:gd name="T16" fmla="*/ 10 w 39"/>
                <a:gd name="T17" fmla="*/ 24 h 29"/>
                <a:gd name="T18" fmla="*/ 6 w 39"/>
                <a:gd name="T19" fmla="*/ 25 h 29"/>
                <a:gd name="T20" fmla="*/ 4 w 39"/>
                <a:gd name="T21" fmla="*/ 8 h 29"/>
                <a:gd name="T22" fmla="*/ 17 w 39"/>
                <a:gd name="T23" fmla="*/ 1 h 29"/>
                <a:gd name="T24" fmla="*/ 33 w 39"/>
                <a:gd name="T25" fmla="*/ 7 h 29"/>
                <a:gd name="T26" fmla="*/ 38 w 39"/>
                <a:gd name="T27" fmla="*/ 25 h 29"/>
                <a:gd name="T28" fmla="*/ 38 w 39"/>
                <a:gd name="T29" fmla="*/ 26 h 29"/>
                <a:gd name="T30" fmla="*/ 35 w 39"/>
                <a:gd name="T3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29">
                  <a:moveTo>
                    <a:pt x="35" y="29"/>
                  </a:moveTo>
                  <a:cubicBezTo>
                    <a:pt x="35" y="29"/>
                    <a:pt x="35" y="29"/>
                    <a:pt x="34" y="29"/>
                  </a:cubicBezTo>
                  <a:cubicBezTo>
                    <a:pt x="33" y="29"/>
                    <a:pt x="32" y="27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0"/>
                    <a:pt x="33" y="15"/>
                    <a:pt x="29" y="12"/>
                  </a:cubicBezTo>
                  <a:cubicBezTo>
                    <a:pt x="26" y="9"/>
                    <a:pt x="21" y="6"/>
                    <a:pt x="18" y="7"/>
                  </a:cubicBezTo>
                  <a:cubicBezTo>
                    <a:pt x="13" y="7"/>
                    <a:pt x="11" y="8"/>
                    <a:pt x="10" y="11"/>
                  </a:cubicBezTo>
                  <a:cubicBezTo>
                    <a:pt x="8" y="14"/>
                    <a:pt x="8" y="19"/>
                    <a:pt x="9" y="20"/>
                  </a:cubicBezTo>
                  <a:cubicBezTo>
                    <a:pt x="10" y="21"/>
                    <a:pt x="11" y="22"/>
                    <a:pt x="10" y="24"/>
                  </a:cubicBezTo>
                  <a:cubicBezTo>
                    <a:pt x="9" y="25"/>
                    <a:pt x="7" y="26"/>
                    <a:pt x="6" y="25"/>
                  </a:cubicBezTo>
                  <a:cubicBezTo>
                    <a:pt x="0" y="22"/>
                    <a:pt x="3" y="11"/>
                    <a:pt x="4" y="8"/>
                  </a:cubicBezTo>
                  <a:cubicBezTo>
                    <a:pt x="6" y="4"/>
                    <a:pt x="11" y="1"/>
                    <a:pt x="17" y="1"/>
                  </a:cubicBezTo>
                  <a:cubicBezTo>
                    <a:pt x="23" y="0"/>
                    <a:pt x="29" y="4"/>
                    <a:pt x="33" y="7"/>
                  </a:cubicBezTo>
                  <a:cubicBezTo>
                    <a:pt x="39" y="13"/>
                    <a:pt x="38" y="20"/>
                    <a:pt x="38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8"/>
                    <a:pt x="36" y="29"/>
                    <a:pt x="3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3" name="Freeform 62">
              <a:extLst>
                <a:ext uri="{FF2B5EF4-FFF2-40B4-BE49-F238E27FC236}">
                  <a16:creationId xmlns:a16="http://schemas.microsoft.com/office/drawing/2014/main" id="{27DF3C5B-C23C-DD39-D16C-341EEBDF9031}"/>
                </a:ext>
              </a:extLst>
            </p:cNvPr>
            <p:cNvSpPr/>
            <p:nvPr/>
          </p:nvSpPr>
          <p:spPr bwMode="auto">
            <a:xfrm>
              <a:off x="3560763" y="3622675"/>
              <a:ext cx="598488" cy="127000"/>
            </a:xfrm>
            <a:custGeom>
              <a:avLst/>
              <a:gdLst>
                <a:gd name="T0" fmla="*/ 4 w 109"/>
                <a:gd name="T1" fmla="*/ 23 h 23"/>
                <a:gd name="T2" fmla="*/ 0 w 109"/>
                <a:gd name="T3" fmla="*/ 20 h 23"/>
                <a:gd name="T4" fmla="*/ 3 w 109"/>
                <a:gd name="T5" fmla="*/ 17 h 23"/>
                <a:gd name="T6" fmla="*/ 18 w 109"/>
                <a:gd name="T7" fmla="*/ 3 h 23"/>
                <a:gd name="T8" fmla="*/ 40 w 109"/>
                <a:gd name="T9" fmla="*/ 2 h 23"/>
                <a:gd name="T10" fmla="*/ 48 w 109"/>
                <a:gd name="T11" fmla="*/ 3 h 23"/>
                <a:gd name="T12" fmla="*/ 84 w 109"/>
                <a:gd name="T13" fmla="*/ 8 h 23"/>
                <a:gd name="T14" fmla="*/ 106 w 109"/>
                <a:gd name="T15" fmla="*/ 3 h 23"/>
                <a:gd name="T16" fmla="*/ 109 w 109"/>
                <a:gd name="T17" fmla="*/ 7 h 23"/>
                <a:gd name="T18" fmla="*/ 83 w 109"/>
                <a:gd name="T19" fmla="*/ 13 h 23"/>
                <a:gd name="T20" fmla="*/ 48 w 109"/>
                <a:gd name="T21" fmla="*/ 8 h 23"/>
                <a:gd name="T22" fmla="*/ 40 w 109"/>
                <a:gd name="T23" fmla="*/ 7 h 23"/>
                <a:gd name="T24" fmla="*/ 20 w 109"/>
                <a:gd name="T25" fmla="*/ 8 h 23"/>
                <a:gd name="T26" fmla="*/ 7 w 109"/>
                <a:gd name="T27" fmla="*/ 20 h 23"/>
                <a:gd name="T28" fmla="*/ 4 w 109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">
                  <a:moveTo>
                    <a:pt x="4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1" y="19"/>
                    <a:pt x="2" y="18"/>
                    <a:pt x="3" y="17"/>
                  </a:cubicBezTo>
                  <a:cubicBezTo>
                    <a:pt x="7" y="12"/>
                    <a:pt x="12" y="6"/>
                    <a:pt x="18" y="3"/>
                  </a:cubicBezTo>
                  <a:cubicBezTo>
                    <a:pt x="25" y="0"/>
                    <a:pt x="33" y="1"/>
                    <a:pt x="40" y="2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60" y="5"/>
                    <a:pt x="74" y="7"/>
                    <a:pt x="84" y="8"/>
                  </a:cubicBezTo>
                  <a:cubicBezTo>
                    <a:pt x="92" y="9"/>
                    <a:pt x="98" y="7"/>
                    <a:pt x="106" y="3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0" y="12"/>
                    <a:pt x="92" y="14"/>
                    <a:pt x="83" y="13"/>
                  </a:cubicBezTo>
                  <a:cubicBezTo>
                    <a:pt x="74" y="12"/>
                    <a:pt x="59" y="10"/>
                    <a:pt x="48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3" y="6"/>
                    <a:pt x="26" y="5"/>
                    <a:pt x="20" y="8"/>
                  </a:cubicBezTo>
                  <a:cubicBezTo>
                    <a:pt x="15" y="10"/>
                    <a:pt x="10" y="16"/>
                    <a:pt x="7" y="20"/>
                  </a:cubicBezTo>
                  <a:cubicBezTo>
                    <a:pt x="6" y="21"/>
                    <a:pt x="5" y="23"/>
                    <a:pt x="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4" name="Freeform 63">
              <a:extLst>
                <a:ext uri="{FF2B5EF4-FFF2-40B4-BE49-F238E27FC236}">
                  <a16:creationId xmlns:a16="http://schemas.microsoft.com/office/drawing/2014/main" id="{B17B860F-7994-102C-3E0B-796628784C8F}"/>
                </a:ext>
              </a:extLst>
            </p:cNvPr>
            <p:cNvSpPr/>
            <p:nvPr/>
          </p:nvSpPr>
          <p:spPr bwMode="auto">
            <a:xfrm>
              <a:off x="3214688" y="3705225"/>
              <a:ext cx="1109663" cy="738188"/>
            </a:xfrm>
            <a:custGeom>
              <a:avLst/>
              <a:gdLst>
                <a:gd name="T0" fmla="*/ 69 w 202"/>
                <a:gd name="T1" fmla="*/ 134 h 134"/>
                <a:gd name="T2" fmla="*/ 68 w 202"/>
                <a:gd name="T3" fmla="*/ 133 h 134"/>
                <a:gd name="T4" fmla="*/ 59 w 202"/>
                <a:gd name="T5" fmla="*/ 122 h 134"/>
                <a:gd name="T6" fmla="*/ 69 w 202"/>
                <a:gd name="T7" fmla="*/ 101 h 134"/>
                <a:gd name="T8" fmla="*/ 81 w 202"/>
                <a:gd name="T9" fmla="*/ 90 h 134"/>
                <a:gd name="T10" fmla="*/ 100 w 202"/>
                <a:gd name="T11" fmla="*/ 73 h 134"/>
                <a:gd name="T12" fmla="*/ 77 w 202"/>
                <a:gd name="T13" fmla="*/ 43 h 134"/>
                <a:gd name="T14" fmla="*/ 41 w 202"/>
                <a:gd name="T15" fmla="*/ 48 h 134"/>
                <a:gd name="T16" fmla="*/ 35 w 202"/>
                <a:gd name="T17" fmla="*/ 65 h 134"/>
                <a:gd name="T18" fmla="*/ 27 w 202"/>
                <a:gd name="T19" fmla="*/ 87 h 134"/>
                <a:gd name="T20" fmla="*/ 11 w 202"/>
                <a:gd name="T21" fmla="*/ 96 h 134"/>
                <a:gd name="T22" fmla="*/ 1 w 202"/>
                <a:gd name="T23" fmla="*/ 94 h 134"/>
                <a:gd name="T24" fmla="*/ 0 w 202"/>
                <a:gd name="T25" fmla="*/ 90 h 134"/>
                <a:gd name="T26" fmla="*/ 16 w 202"/>
                <a:gd name="T27" fmla="*/ 30 h 134"/>
                <a:gd name="T28" fmla="*/ 75 w 202"/>
                <a:gd name="T29" fmla="*/ 0 h 134"/>
                <a:gd name="T30" fmla="*/ 77 w 202"/>
                <a:gd name="T31" fmla="*/ 5 h 134"/>
                <a:gd name="T32" fmla="*/ 19 w 202"/>
                <a:gd name="T33" fmla="*/ 34 h 134"/>
                <a:gd name="T34" fmla="*/ 5 w 202"/>
                <a:gd name="T35" fmla="*/ 91 h 134"/>
                <a:gd name="T36" fmla="*/ 10 w 202"/>
                <a:gd name="T37" fmla="*/ 91 h 134"/>
                <a:gd name="T38" fmla="*/ 23 w 202"/>
                <a:gd name="T39" fmla="*/ 84 h 134"/>
                <a:gd name="T40" fmla="*/ 30 w 202"/>
                <a:gd name="T41" fmla="*/ 64 h 134"/>
                <a:gd name="T42" fmla="*/ 38 w 202"/>
                <a:gd name="T43" fmla="*/ 44 h 134"/>
                <a:gd name="T44" fmla="*/ 77 w 202"/>
                <a:gd name="T45" fmla="*/ 38 h 134"/>
                <a:gd name="T46" fmla="*/ 105 w 202"/>
                <a:gd name="T47" fmla="*/ 74 h 134"/>
                <a:gd name="T48" fmla="*/ 105 w 202"/>
                <a:gd name="T49" fmla="*/ 76 h 134"/>
                <a:gd name="T50" fmla="*/ 104 w 202"/>
                <a:gd name="T51" fmla="*/ 77 h 134"/>
                <a:gd name="T52" fmla="*/ 85 w 202"/>
                <a:gd name="T53" fmla="*/ 94 h 134"/>
                <a:gd name="T54" fmla="*/ 72 w 202"/>
                <a:gd name="T55" fmla="*/ 105 h 134"/>
                <a:gd name="T56" fmla="*/ 64 w 202"/>
                <a:gd name="T57" fmla="*/ 121 h 134"/>
                <a:gd name="T58" fmla="*/ 70 w 202"/>
                <a:gd name="T59" fmla="*/ 129 h 134"/>
                <a:gd name="T60" fmla="*/ 142 w 202"/>
                <a:gd name="T61" fmla="*/ 84 h 134"/>
                <a:gd name="T62" fmla="*/ 166 w 202"/>
                <a:gd name="T63" fmla="*/ 63 h 134"/>
                <a:gd name="T64" fmla="*/ 174 w 202"/>
                <a:gd name="T65" fmla="*/ 56 h 134"/>
                <a:gd name="T66" fmla="*/ 201 w 202"/>
                <a:gd name="T67" fmla="*/ 38 h 134"/>
                <a:gd name="T68" fmla="*/ 202 w 202"/>
                <a:gd name="T69" fmla="*/ 43 h 134"/>
                <a:gd name="T70" fmla="*/ 177 w 202"/>
                <a:gd name="T71" fmla="*/ 59 h 134"/>
                <a:gd name="T72" fmla="*/ 169 w 202"/>
                <a:gd name="T73" fmla="*/ 67 h 134"/>
                <a:gd name="T74" fmla="*/ 145 w 202"/>
                <a:gd name="T75" fmla="*/ 87 h 134"/>
                <a:gd name="T76" fmla="*/ 70 w 202"/>
                <a:gd name="T77" fmla="*/ 134 h 134"/>
                <a:gd name="T78" fmla="*/ 69 w 202"/>
                <a:gd name="T7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2" h="134">
                  <a:moveTo>
                    <a:pt x="69" y="134"/>
                  </a:moveTo>
                  <a:cubicBezTo>
                    <a:pt x="68" y="133"/>
                    <a:pt x="68" y="133"/>
                    <a:pt x="68" y="133"/>
                  </a:cubicBezTo>
                  <a:cubicBezTo>
                    <a:pt x="61" y="130"/>
                    <a:pt x="60" y="125"/>
                    <a:pt x="59" y="122"/>
                  </a:cubicBezTo>
                  <a:cubicBezTo>
                    <a:pt x="58" y="114"/>
                    <a:pt x="63" y="106"/>
                    <a:pt x="69" y="101"/>
                  </a:cubicBezTo>
                  <a:cubicBezTo>
                    <a:pt x="71" y="99"/>
                    <a:pt x="76" y="95"/>
                    <a:pt x="81" y="90"/>
                  </a:cubicBezTo>
                  <a:cubicBezTo>
                    <a:pt x="91" y="82"/>
                    <a:pt x="97" y="76"/>
                    <a:pt x="100" y="73"/>
                  </a:cubicBezTo>
                  <a:cubicBezTo>
                    <a:pt x="99" y="48"/>
                    <a:pt x="83" y="44"/>
                    <a:pt x="77" y="43"/>
                  </a:cubicBezTo>
                  <a:cubicBezTo>
                    <a:pt x="74" y="43"/>
                    <a:pt x="46" y="47"/>
                    <a:pt x="41" y="48"/>
                  </a:cubicBezTo>
                  <a:cubicBezTo>
                    <a:pt x="40" y="50"/>
                    <a:pt x="37" y="59"/>
                    <a:pt x="35" y="65"/>
                  </a:cubicBezTo>
                  <a:cubicBezTo>
                    <a:pt x="31" y="77"/>
                    <a:pt x="28" y="84"/>
                    <a:pt x="27" y="87"/>
                  </a:cubicBezTo>
                  <a:cubicBezTo>
                    <a:pt x="24" y="92"/>
                    <a:pt x="17" y="95"/>
                    <a:pt x="11" y="96"/>
                  </a:cubicBezTo>
                  <a:cubicBezTo>
                    <a:pt x="6" y="97"/>
                    <a:pt x="3" y="96"/>
                    <a:pt x="1" y="94"/>
                  </a:cubicBezTo>
                  <a:cubicBezTo>
                    <a:pt x="0" y="93"/>
                    <a:pt x="0" y="91"/>
                    <a:pt x="0" y="90"/>
                  </a:cubicBezTo>
                  <a:cubicBezTo>
                    <a:pt x="1" y="83"/>
                    <a:pt x="11" y="33"/>
                    <a:pt x="16" y="30"/>
                  </a:cubicBezTo>
                  <a:cubicBezTo>
                    <a:pt x="36" y="17"/>
                    <a:pt x="66" y="4"/>
                    <a:pt x="75" y="0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68" y="8"/>
                    <a:pt x="38" y="21"/>
                    <a:pt x="19" y="34"/>
                  </a:cubicBezTo>
                  <a:cubicBezTo>
                    <a:pt x="16" y="37"/>
                    <a:pt x="5" y="83"/>
                    <a:pt x="5" y="91"/>
                  </a:cubicBezTo>
                  <a:cubicBezTo>
                    <a:pt x="6" y="91"/>
                    <a:pt x="8" y="92"/>
                    <a:pt x="10" y="91"/>
                  </a:cubicBezTo>
                  <a:cubicBezTo>
                    <a:pt x="16" y="91"/>
                    <a:pt x="21" y="88"/>
                    <a:pt x="23" y="84"/>
                  </a:cubicBezTo>
                  <a:cubicBezTo>
                    <a:pt x="24" y="82"/>
                    <a:pt x="27" y="72"/>
                    <a:pt x="30" y="64"/>
                  </a:cubicBezTo>
                  <a:cubicBezTo>
                    <a:pt x="36" y="46"/>
                    <a:pt x="37" y="45"/>
                    <a:pt x="38" y="44"/>
                  </a:cubicBezTo>
                  <a:cubicBezTo>
                    <a:pt x="41" y="42"/>
                    <a:pt x="75" y="38"/>
                    <a:pt x="77" y="38"/>
                  </a:cubicBezTo>
                  <a:cubicBezTo>
                    <a:pt x="83" y="39"/>
                    <a:pt x="104" y="43"/>
                    <a:pt x="105" y="74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04" y="77"/>
                    <a:pt x="104" y="77"/>
                    <a:pt x="104" y="77"/>
                  </a:cubicBezTo>
                  <a:cubicBezTo>
                    <a:pt x="103" y="78"/>
                    <a:pt x="92" y="87"/>
                    <a:pt x="85" y="94"/>
                  </a:cubicBezTo>
                  <a:cubicBezTo>
                    <a:pt x="79" y="99"/>
                    <a:pt x="74" y="103"/>
                    <a:pt x="72" y="105"/>
                  </a:cubicBezTo>
                  <a:cubicBezTo>
                    <a:pt x="68" y="109"/>
                    <a:pt x="63" y="115"/>
                    <a:pt x="64" y="121"/>
                  </a:cubicBezTo>
                  <a:cubicBezTo>
                    <a:pt x="64" y="124"/>
                    <a:pt x="66" y="127"/>
                    <a:pt x="70" y="129"/>
                  </a:cubicBezTo>
                  <a:cubicBezTo>
                    <a:pt x="78" y="126"/>
                    <a:pt x="131" y="92"/>
                    <a:pt x="142" y="84"/>
                  </a:cubicBezTo>
                  <a:cubicBezTo>
                    <a:pt x="147" y="80"/>
                    <a:pt x="158" y="70"/>
                    <a:pt x="166" y="63"/>
                  </a:cubicBezTo>
                  <a:cubicBezTo>
                    <a:pt x="169" y="60"/>
                    <a:pt x="172" y="57"/>
                    <a:pt x="174" y="56"/>
                  </a:cubicBezTo>
                  <a:cubicBezTo>
                    <a:pt x="181" y="49"/>
                    <a:pt x="200" y="38"/>
                    <a:pt x="201" y="38"/>
                  </a:cubicBezTo>
                  <a:cubicBezTo>
                    <a:pt x="202" y="43"/>
                    <a:pt x="202" y="43"/>
                    <a:pt x="202" y="43"/>
                  </a:cubicBezTo>
                  <a:cubicBezTo>
                    <a:pt x="201" y="43"/>
                    <a:pt x="183" y="54"/>
                    <a:pt x="177" y="59"/>
                  </a:cubicBezTo>
                  <a:cubicBezTo>
                    <a:pt x="175" y="61"/>
                    <a:pt x="172" y="63"/>
                    <a:pt x="169" y="67"/>
                  </a:cubicBezTo>
                  <a:cubicBezTo>
                    <a:pt x="161" y="74"/>
                    <a:pt x="150" y="84"/>
                    <a:pt x="145" y="87"/>
                  </a:cubicBezTo>
                  <a:cubicBezTo>
                    <a:pt x="137" y="94"/>
                    <a:pt x="77" y="133"/>
                    <a:pt x="70" y="134"/>
                  </a:cubicBezTo>
                  <a:lnTo>
                    <a:pt x="69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5" name="Freeform 64">
              <a:extLst>
                <a:ext uri="{FF2B5EF4-FFF2-40B4-BE49-F238E27FC236}">
                  <a16:creationId xmlns:a16="http://schemas.microsoft.com/office/drawing/2014/main" id="{BA600C22-6408-E43B-06D1-D9944FE2A02C}"/>
                </a:ext>
              </a:extLst>
            </p:cNvPr>
            <p:cNvSpPr/>
            <p:nvPr/>
          </p:nvSpPr>
          <p:spPr bwMode="auto">
            <a:xfrm>
              <a:off x="3433763" y="3937000"/>
              <a:ext cx="176213" cy="341313"/>
            </a:xfrm>
            <a:custGeom>
              <a:avLst/>
              <a:gdLst>
                <a:gd name="T0" fmla="*/ 31 w 32"/>
                <a:gd name="T1" fmla="*/ 62 h 62"/>
                <a:gd name="T2" fmla="*/ 19 w 32"/>
                <a:gd name="T3" fmla="*/ 56 h 62"/>
                <a:gd name="T4" fmla="*/ 10 w 32"/>
                <a:gd name="T5" fmla="*/ 41 h 62"/>
                <a:gd name="T6" fmla="*/ 2 w 32"/>
                <a:gd name="T7" fmla="*/ 26 h 62"/>
                <a:gd name="T8" fmla="*/ 9 w 32"/>
                <a:gd name="T9" fmla="*/ 2 h 62"/>
                <a:gd name="T10" fmla="*/ 10 w 32"/>
                <a:gd name="T11" fmla="*/ 0 h 62"/>
                <a:gd name="T12" fmla="*/ 15 w 32"/>
                <a:gd name="T13" fmla="*/ 2 h 62"/>
                <a:gd name="T14" fmla="*/ 14 w 32"/>
                <a:gd name="T15" fmla="*/ 5 h 62"/>
                <a:gd name="T16" fmla="*/ 7 w 32"/>
                <a:gd name="T17" fmla="*/ 24 h 62"/>
                <a:gd name="T18" fmla="*/ 14 w 32"/>
                <a:gd name="T19" fmla="*/ 38 h 62"/>
                <a:gd name="T20" fmla="*/ 22 w 32"/>
                <a:gd name="T21" fmla="*/ 52 h 62"/>
                <a:gd name="T22" fmla="*/ 32 w 32"/>
                <a:gd name="T23" fmla="*/ 57 h 62"/>
                <a:gd name="T24" fmla="*/ 31 w 32"/>
                <a:gd name="T2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62">
                  <a:moveTo>
                    <a:pt x="31" y="62"/>
                  </a:moveTo>
                  <a:cubicBezTo>
                    <a:pt x="29" y="62"/>
                    <a:pt x="20" y="57"/>
                    <a:pt x="19" y="56"/>
                  </a:cubicBezTo>
                  <a:cubicBezTo>
                    <a:pt x="18" y="55"/>
                    <a:pt x="16" y="51"/>
                    <a:pt x="10" y="41"/>
                  </a:cubicBezTo>
                  <a:cubicBezTo>
                    <a:pt x="7" y="35"/>
                    <a:pt x="4" y="29"/>
                    <a:pt x="2" y="26"/>
                  </a:cubicBezTo>
                  <a:cubicBezTo>
                    <a:pt x="0" y="23"/>
                    <a:pt x="3" y="16"/>
                    <a:pt x="9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9"/>
                    <a:pt x="6" y="21"/>
                    <a:pt x="7" y="24"/>
                  </a:cubicBezTo>
                  <a:cubicBezTo>
                    <a:pt x="8" y="26"/>
                    <a:pt x="11" y="32"/>
                    <a:pt x="14" y="38"/>
                  </a:cubicBezTo>
                  <a:cubicBezTo>
                    <a:pt x="17" y="44"/>
                    <a:pt x="21" y="51"/>
                    <a:pt x="22" y="52"/>
                  </a:cubicBezTo>
                  <a:cubicBezTo>
                    <a:pt x="23" y="53"/>
                    <a:pt x="31" y="57"/>
                    <a:pt x="32" y="57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6" name="Freeform 65">
              <a:extLst>
                <a:ext uri="{FF2B5EF4-FFF2-40B4-BE49-F238E27FC236}">
                  <a16:creationId xmlns:a16="http://schemas.microsoft.com/office/drawing/2014/main" id="{048D3AFB-5CC8-6202-9DFD-F1B0964F7B80}"/>
                </a:ext>
              </a:extLst>
            </p:cNvPr>
            <p:cNvSpPr/>
            <p:nvPr/>
          </p:nvSpPr>
          <p:spPr bwMode="auto">
            <a:xfrm>
              <a:off x="3582988" y="3925888"/>
              <a:ext cx="114300" cy="285750"/>
            </a:xfrm>
            <a:custGeom>
              <a:avLst/>
              <a:gdLst>
                <a:gd name="T0" fmla="*/ 18 w 21"/>
                <a:gd name="T1" fmla="*/ 52 h 52"/>
                <a:gd name="T2" fmla="*/ 16 w 21"/>
                <a:gd name="T3" fmla="*/ 51 h 52"/>
                <a:gd name="T4" fmla="*/ 9 w 21"/>
                <a:gd name="T5" fmla="*/ 48 h 52"/>
                <a:gd name="T6" fmla="*/ 9 w 21"/>
                <a:gd name="T7" fmla="*/ 47 h 52"/>
                <a:gd name="T8" fmla="*/ 8 w 21"/>
                <a:gd name="T9" fmla="*/ 47 h 52"/>
                <a:gd name="T10" fmla="*/ 7 w 21"/>
                <a:gd name="T11" fmla="*/ 43 h 52"/>
                <a:gd name="T12" fmla="*/ 0 w 21"/>
                <a:gd name="T13" fmla="*/ 25 h 52"/>
                <a:gd name="T14" fmla="*/ 0 w 21"/>
                <a:gd name="T15" fmla="*/ 25 h 52"/>
                <a:gd name="T16" fmla="*/ 0 w 21"/>
                <a:gd name="T17" fmla="*/ 24 h 52"/>
                <a:gd name="T18" fmla="*/ 11 w 21"/>
                <a:gd name="T19" fmla="*/ 2 h 52"/>
                <a:gd name="T20" fmla="*/ 12 w 21"/>
                <a:gd name="T21" fmla="*/ 0 h 52"/>
                <a:gd name="T22" fmla="*/ 16 w 21"/>
                <a:gd name="T23" fmla="*/ 3 h 52"/>
                <a:gd name="T24" fmla="*/ 15 w 21"/>
                <a:gd name="T25" fmla="*/ 4 h 52"/>
                <a:gd name="T26" fmla="*/ 5 w 21"/>
                <a:gd name="T27" fmla="*/ 25 h 52"/>
                <a:gd name="T28" fmla="*/ 11 w 21"/>
                <a:gd name="T29" fmla="*/ 41 h 52"/>
                <a:gd name="T30" fmla="*/ 13 w 21"/>
                <a:gd name="T31" fmla="*/ 44 h 52"/>
                <a:gd name="T32" fmla="*/ 18 w 21"/>
                <a:gd name="T33" fmla="*/ 46 h 52"/>
                <a:gd name="T34" fmla="*/ 21 w 21"/>
                <a:gd name="T35" fmla="*/ 47 h 52"/>
                <a:gd name="T36" fmla="*/ 18 w 21"/>
                <a:gd name="T3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52">
                  <a:moveTo>
                    <a:pt x="18" y="52"/>
                  </a:moveTo>
                  <a:cubicBezTo>
                    <a:pt x="18" y="51"/>
                    <a:pt x="17" y="51"/>
                    <a:pt x="16" y="51"/>
                  </a:cubicBezTo>
                  <a:cubicBezTo>
                    <a:pt x="13" y="49"/>
                    <a:pt x="11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6"/>
                    <a:pt x="8" y="44"/>
                    <a:pt x="7" y="43"/>
                  </a:cubicBezTo>
                  <a:cubicBezTo>
                    <a:pt x="4" y="38"/>
                    <a:pt x="1" y="31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16"/>
                    <a:pt x="7" y="9"/>
                    <a:pt x="11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11"/>
                    <a:pt x="8" y="18"/>
                    <a:pt x="5" y="25"/>
                  </a:cubicBezTo>
                  <a:cubicBezTo>
                    <a:pt x="6" y="30"/>
                    <a:pt x="9" y="36"/>
                    <a:pt x="11" y="41"/>
                  </a:cubicBezTo>
                  <a:cubicBezTo>
                    <a:pt x="12" y="42"/>
                    <a:pt x="12" y="43"/>
                    <a:pt x="13" y="44"/>
                  </a:cubicBezTo>
                  <a:cubicBezTo>
                    <a:pt x="14" y="44"/>
                    <a:pt x="16" y="45"/>
                    <a:pt x="18" y="46"/>
                  </a:cubicBezTo>
                  <a:cubicBezTo>
                    <a:pt x="19" y="47"/>
                    <a:pt x="20" y="47"/>
                    <a:pt x="21" y="47"/>
                  </a:cubicBezTo>
                  <a:lnTo>
                    <a:pt x="18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7" name="Freeform 66">
              <a:extLst>
                <a:ext uri="{FF2B5EF4-FFF2-40B4-BE49-F238E27FC236}">
                  <a16:creationId xmlns:a16="http://schemas.microsoft.com/office/drawing/2014/main" id="{D80041BA-0EAC-C144-CC9B-B951CE03D4E8}"/>
                </a:ext>
              </a:extLst>
            </p:cNvPr>
            <p:cNvSpPr/>
            <p:nvPr/>
          </p:nvSpPr>
          <p:spPr bwMode="auto">
            <a:xfrm>
              <a:off x="3686176" y="3975100"/>
              <a:ext cx="88900" cy="115888"/>
            </a:xfrm>
            <a:custGeom>
              <a:avLst/>
              <a:gdLst>
                <a:gd name="T0" fmla="*/ 14 w 16"/>
                <a:gd name="T1" fmla="*/ 21 h 21"/>
                <a:gd name="T2" fmla="*/ 11 w 16"/>
                <a:gd name="T3" fmla="*/ 20 h 21"/>
                <a:gd name="T4" fmla="*/ 2 w 16"/>
                <a:gd name="T5" fmla="*/ 17 h 21"/>
                <a:gd name="T6" fmla="*/ 0 w 16"/>
                <a:gd name="T7" fmla="*/ 16 h 21"/>
                <a:gd name="T8" fmla="*/ 1 w 16"/>
                <a:gd name="T9" fmla="*/ 14 h 21"/>
                <a:gd name="T10" fmla="*/ 2 w 16"/>
                <a:gd name="T11" fmla="*/ 10 h 21"/>
                <a:gd name="T12" fmla="*/ 5 w 16"/>
                <a:gd name="T13" fmla="*/ 0 h 21"/>
                <a:gd name="T14" fmla="*/ 10 w 16"/>
                <a:gd name="T15" fmla="*/ 1 h 21"/>
                <a:gd name="T16" fmla="*/ 7 w 16"/>
                <a:gd name="T17" fmla="*/ 11 h 21"/>
                <a:gd name="T18" fmla="*/ 6 w 16"/>
                <a:gd name="T19" fmla="*/ 13 h 21"/>
                <a:gd name="T20" fmla="*/ 13 w 16"/>
                <a:gd name="T21" fmla="*/ 15 h 21"/>
                <a:gd name="T22" fmla="*/ 16 w 16"/>
                <a:gd name="T23" fmla="*/ 16 h 21"/>
                <a:gd name="T24" fmla="*/ 14 w 16"/>
                <a:gd name="T2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1">
                  <a:moveTo>
                    <a:pt x="14" y="21"/>
                  </a:moveTo>
                  <a:cubicBezTo>
                    <a:pt x="13" y="21"/>
                    <a:pt x="12" y="20"/>
                    <a:pt x="11" y="20"/>
                  </a:cubicBezTo>
                  <a:cubicBezTo>
                    <a:pt x="9" y="19"/>
                    <a:pt x="7" y="19"/>
                    <a:pt x="2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2" y="11"/>
                    <a:pt x="2" y="10"/>
                  </a:cubicBezTo>
                  <a:cubicBezTo>
                    <a:pt x="3" y="7"/>
                    <a:pt x="4" y="4"/>
                    <a:pt x="5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8" y="8"/>
                    <a:pt x="7" y="11"/>
                  </a:cubicBezTo>
                  <a:cubicBezTo>
                    <a:pt x="7" y="12"/>
                    <a:pt x="6" y="12"/>
                    <a:pt x="6" y="13"/>
                  </a:cubicBezTo>
                  <a:cubicBezTo>
                    <a:pt x="9" y="14"/>
                    <a:pt x="11" y="15"/>
                    <a:pt x="13" y="15"/>
                  </a:cubicBezTo>
                  <a:cubicBezTo>
                    <a:pt x="14" y="16"/>
                    <a:pt x="15" y="16"/>
                    <a:pt x="16" y="16"/>
                  </a:cubicBezTo>
                  <a:lnTo>
                    <a:pt x="1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8" name="Freeform 67">
              <a:extLst>
                <a:ext uri="{FF2B5EF4-FFF2-40B4-BE49-F238E27FC236}">
                  <a16:creationId xmlns:a16="http://schemas.microsoft.com/office/drawing/2014/main" id="{D5029719-3409-972E-317F-44F420CEF6AC}"/>
                </a:ext>
              </a:extLst>
            </p:cNvPr>
            <p:cNvSpPr/>
            <p:nvPr/>
          </p:nvSpPr>
          <p:spPr bwMode="auto">
            <a:xfrm>
              <a:off x="3625851" y="4135438"/>
              <a:ext cx="100013" cy="49213"/>
            </a:xfrm>
            <a:custGeom>
              <a:avLst/>
              <a:gdLst>
                <a:gd name="T0" fmla="*/ 18 w 18"/>
                <a:gd name="T1" fmla="*/ 9 h 9"/>
                <a:gd name="T2" fmla="*/ 0 w 18"/>
                <a:gd name="T3" fmla="*/ 5 h 9"/>
                <a:gd name="T4" fmla="*/ 2 w 18"/>
                <a:gd name="T5" fmla="*/ 0 h 9"/>
                <a:gd name="T6" fmla="*/ 18 w 18"/>
                <a:gd name="T7" fmla="*/ 4 h 9"/>
                <a:gd name="T8" fmla="*/ 18 w 1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8" y="9"/>
                  </a:moveTo>
                  <a:cubicBezTo>
                    <a:pt x="16" y="8"/>
                    <a:pt x="3" y="7"/>
                    <a:pt x="0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16" y="4"/>
                    <a:pt x="18" y="4"/>
                  </a:cubicBezTo>
                  <a:lnTo>
                    <a:pt x="1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89" name="Freeform 68">
              <a:extLst>
                <a:ext uri="{FF2B5EF4-FFF2-40B4-BE49-F238E27FC236}">
                  <a16:creationId xmlns:a16="http://schemas.microsoft.com/office/drawing/2014/main" id="{08D34FAD-90A6-5CCA-7976-E3086580B552}"/>
                </a:ext>
              </a:extLst>
            </p:cNvPr>
            <p:cNvSpPr/>
            <p:nvPr/>
          </p:nvSpPr>
          <p:spPr bwMode="auto">
            <a:xfrm>
              <a:off x="4076701" y="3606800"/>
              <a:ext cx="296863" cy="423863"/>
            </a:xfrm>
            <a:custGeom>
              <a:avLst/>
              <a:gdLst>
                <a:gd name="T0" fmla="*/ 42 w 54"/>
                <a:gd name="T1" fmla="*/ 77 h 77"/>
                <a:gd name="T2" fmla="*/ 29 w 54"/>
                <a:gd name="T3" fmla="*/ 68 h 77"/>
                <a:gd name="T4" fmla="*/ 32 w 54"/>
                <a:gd name="T5" fmla="*/ 65 h 77"/>
                <a:gd name="T6" fmla="*/ 43 w 54"/>
                <a:gd name="T7" fmla="*/ 72 h 77"/>
                <a:gd name="T8" fmla="*/ 32 w 54"/>
                <a:gd name="T9" fmla="*/ 35 h 77"/>
                <a:gd name="T10" fmla="*/ 6 w 54"/>
                <a:gd name="T11" fmla="*/ 8 h 77"/>
                <a:gd name="T12" fmla="*/ 5 w 54"/>
                <a:gd name="T13" fmla="*/ 13 h 77"/>
                <a:gd name="T14" fmla="*/ 0 w 54"/>
                <a:gd name="T15" fmla="*/ 13 h 77"/>
                <a:gd name="T16" fmla="*/ 5 w 54"/>
                <a:gd name="T17" fmla="*/ 3 h 77"/>
                <a:gd name="T18" fmla="*/ 37 w 54"/>
                <a:gd name="T19" fmla="*/ 33 h 77"/>
                <a:gd name="T20" fmla="*/ 45 w 54"/>
                <a:gd name="T21" fmla="*/ 76 h 77"/>
                <a:gd name="T22" fmla="*/ 42 w 54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77">
                  <a:moveTo>
                    <a:pt x="42" y="77"/>
                  </a:moveTo>
                  <a:cubicBezTo>
                    <a:pt x="39" y="77"/>
                    <a:pt x="34" y="74"/>
                    <a:pt x="29" y="68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8" y="71"/>
                    <a:pt x="42" y="73"/>
                    <a:pt x="43" y="72"/>
                  </a:cubicBezTo>
                  <a:cubicBezTo>
                    <a:pt x="46" y="70"/>
                    <a:pt x="44" y="57"/>
                    <a:pt x="32" y="35"/>
                  </a:cubicBezTo>
                  <a:cubicBezTo>
                    <a:pt x="21" y="15"/>
                    <a:pt x="10" y="7"/>
                    <a:pt x="6" y="8"/>
                  </a:cubicBezTo>
                  <a:cubicBezTo>
                    <a:pt x="6" y="8"/>
                    <a:pt x="5" y="9"/>
                    <a:pt x="5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2" y="4"/>
                    <a:pt x="5" y="3"/>
                  </a:cubicBezTo>
                  <a:cubicBezTo>
                    <a:pt x="14" y="0"/>
                    <a:pt x="27" y="16"/>
                    <a:pt x="37" y="33"/>
                  </a:cubicBezTo>
                  <a:cubicBezTo>
                    <a:pt x="46" y="50"/>
                    <a:pt x="54" y="71"/>
                    <a:pt x="45" y="76"/>
                  </a:cubicBezTo>
                  <a:cubicBezTo>
                    <a:pt x="45" y="77"/>
                    <a:pt x="44" y="77"/>
                    <a:pt x="4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0" name="Freeform 69">
              <a:extLst>
                <a:ext uri="{FF2B5EF4-FFF2-40B4-BE49-F238E27FC236}">
                  <a16:creationId xmlns:a16="http://schemas.microsoft.com/office/drawing/2014/main" id="{4C90EFE2-F733-EEC6-1ED5-50D491013653}"/>
                </a:ext>
              </a:extLst>
            </p:cNvPr>
            <p:cNvSpPr/>
            <p:nvPr/>
          </p:nvSpPr>
          <p:spPr bwMode="auto">
            <a:xfrm>
              <a:off x="4154488" y="3535363"/>
              <a:ext cx="312738" cy="495300"/>
            </a:xfrm>
            <a:custGeom>
              <a:avLst/>
              <a:gdLst>
                <a:gd name="T0" fmla="*/ 50 w 57"/>
                <a:gd name="T1" fmla="*/ 90 h 90"/>
                <a:gd name="T2" fmla="*/ 37 w 57"/>
                <a:gd name="T3" fmla="*/ 81 h 90"/>
                <a:gd name="T4" fmla="*/ 41 w 57"/>
                <a:gd name="T5" fmla="*/ 78 h 90"/>
                <a:gd name="T6" fmla="*/ 50 w 57"/>
                <a:gd name="T7" fmla="*/ 85 h 90"/>
                <a:gd name="T8" fmla="*/ 49 w 57"/>
                <a:gd name="T9" fmla="*/ 71 h 90"/>
                <a:gd name="T10" fmla="*/ 36 w 57"/>
                <a:gd name="T11" fmla="*/ 41 h 90"/>
                <a:gd name="T12" fmla="*/ 17 w 57"/>
                <a:gd name="T13" fmla="*/ 14 h 90"/>
                <a:gd name="T14" fmla="*/ 6 w 57"/>
                <a:gd name="T15" fmla="*/ 6 h 90"/>
                <a:gd name="T16" fmla="*/ 5 w 57"/>
                <a:gd name="T17" fmla="*/ 11 h 90"/>
                <a:gd name="T18" fmla="*/ 0 w 57"/>
                <a:gd name="T19" fmla="*/ 12 h 90"/>
                <a:gd name="T20" fmla="*/ 3 w 57"/>
                <a:gd name="T21" fmla="*/ 2 h 90"/>
                <a:gd name="T22" fmla="*/ 20 w 57"/>
                <a:gd name="T23" fmla="*/ 10 h 90"/>
                <a:gd name="T24" fmla="*/ 40 w 57"/>
                <a:gd name="T25" fmla="*/ 39 h 90"/>
                <a:gd name="T26" fmla="*/ 54 w 57"/>
                <a:gd name="T27" fmla="*/ 70 h 90"/>
                <a:gd name="T28" fmla="*/ 53 w 57"/>
                <a:gd name="T29" fmla="*/ 89 h 90"/>
                <a:gd name="T30" fmla="*/ 50 w 57"/>
                <a:gd name="T31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90">
                  <a:moveTo>
                    <a:pt x="50" y="90"/>
                  </a:moveTo>
                  <a:cubicBezTo>
                    <a:pt x="47" y="90"/>
                    <a:pt x="42" y="87"/>
                    <a:pt x="37" y="81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7" y="85"/>
                    <a:pt x="50" y="85"/>
                    <a:pt x="50" y="85"/>
                  </a:cubicBezTo>
                  <a:cubicBezTo>
                    <a:pt x="51" y="84"/>
                    <a:pt x="52" y="81"/>
                    <a:pt x="49" y="71"/>
                  </a:cubicBezTo>
                  <a:cubicBezTo>
                    <a:pt x="47" y="63"/>
                    <a:pt x="42" y="52"/>
                    <a:pt x="36" y="41"/>
                  </a:cubicBezTo>
                  <a:cubicBezTo>
                    <a:pt x="29" y="30"/>
                    <a:pt x="23" y="20"/>
                    <a:pt x="17" y="14"/>
                  </a:cubicBezTo>
                  <a:cubicBezTo>
                    <a:pt x="10" y="6"/>
                    <a:pt x="6" y="6"/>
                    <a:pt x="6" y="6"/>
                  </a:cubicBezTo>
                  <a:cubicBezTo>
                    <a:pt x="6" y="6"/>
                    <a:pt x="5" y="7"/>
                    <a:pt x="5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7"/>
                    <a:pt x="1" y="3"/>
                    <a:pt x="3" y="2"/>
                  </a:cubicBezTo>
                  <a:cubicBezTo>
                    <a:pt x="7" y="0"/>
                    <a:pt x="13" y="2"/>
                    <a:pt x="20" y="10"/>
                  </a:cubicBezTo>
                  <a:cubicBezTo>
                    <a:pt x="27" y="17"/>
                    <a:pt x="34" y="27"/>
                    <a:pt x="40" y="39"/>
                  </a:cubicBezTo>
                  <a:cubicBezTo>
                    <a:pt x="46" y="50"/>
                    <a:pt x="51" y="61"/>
                    <a:pt x="54" y="70"/>
                  </a:cubicBezTo>
                  <a:cubicBezTo>
                    <a:pt x="57" y="81"/>
                    <a:pt x="57" y="87"/>
                    <a:pt x="53" y="89"/>
                  </a:cubicBezTo>
                  <a:cubicBezTo>
                    <a:pt x="52" y="89"/>
                    <a:pt x="51" y="90"/>
                    <a:pt x="50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1" name="Freeform 70">
              <a:extLst>
                <a:ext uri="{FF2B5EF4-FFF2-40B4-BE49-F238E27FC236}">
                  <a16:creationId xmlns:a16="http://schemas.microsoft.com/office/drawing/2014/main" id="{70F59FA0-254D-182E-94CF-05342B64E7DD}"/>
                </a:ext>
              </a:extLst>
            </p:cNvPr>
            <p:cNvSpPr/>
            <p:nvPr/>
          </p:nvSpPr>
          <p:spPr bwMode="auto">
            <a:xfrm>
              <a:off x="4098926" y="3562350"/>
              <a:ext cx="127000" cy="88900"/>
            </a:xfrm>
            <a:custGeom>
              <a:avLst/>
              <a:gdLst>
                <a:gd name="T0" fmla="*/ 11 w 80"/>
                <a:gd name="T1" fmla="*/ 56 h 56"/>
                <a:gd name="T2" fmla="*/ 0 w 80"/>
                <a:gd name="T3" fmla="*/ 38 h 56"/>
                <a:gd name="T4" fmla="*/ 73 w 80"/>
                <a:gd name="T5" fmla="*/ 0 h 56"/>
                <a:gd name="T6" fmla="*/ 80 w 80"/>
                <a:gd name="T7" fmla="*/ 14 h 56"/>
                <a:gd name="T8" fmla="*/ 11 w 80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6">
                  <a:moveTo>
                    <a:pt x="11" y="56"/>
                  </a:moveTo>
                  <a:lnTo>
                    <a:pt x="0" y="38"/>
                  </a:lnTo>
                  <a:lnTo>
                    <a:pt x="73" y="0"/>
                  </a:lnTo>
                  <a:lnTo>
                    <a:pt x="80" y="14"/>
                  </a:lnTo>
                  <a:lnTo>
                    <a:pt x="11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2" name="Freeform 71">
              <a:extLst>
                <a:ext uri="{FF2B5EF4-FFF2-40B4-BE49-F238E27FC236}">
                  <a16:creationId xmlns:a16="http://schemas.microsoft.com/office/drawing/2014/main" id="{71576CB8-C8F9-E614-7675-3360F9284594}"/>
                </a:ext>
              </a:extLst>
            </p:cNvPr>
            <p:cNvSpPr/>
            <p:nvPr/>
          </p:nvSpPr>
          <p:spPr bwMode="auto">
            <a:xfrm>
              <a:off x="4313238" y="3930650"/>
              <a:ext cx="131763" cy="93663"/>
            </a:xfrm>
            <a:custGeom>
              <a:avLst/>
              <a:gdLst>
                <a:gd name="T0" fmla="*/ 7 w 83"/>
                <a:gd name="T1" fmla="*/ 59 h 59"/>
                <a:gd name="T2" fmla="*/ 0 w 83"/>
                <a:gd name="T3" fmla="*/ 46 h 59"/>
                <a:gd name="T4" fmla="*/ 77 w 83"/>
                <a:gd name="T5" fmla="*/ 0 h 59"/>
                <a:gd name="T6" fmla="*/ 83 w 83"/>
                <a:gd name="T7" fmla="*/ 14 h 59"/>
                <a:gd name="T8" fmla="*/ 7 w 8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9">
                  <a:moveTo>
                    <a:pt x="7" y="59"/>
                  </a:moveTo>
                  <a:lnTo>
                    <a:pt x="0" y="4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7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3" name="Freeform 72">
              <a:extLst>
                <a:ext uri="{FF2B5EF4-FFF2-40B4-BE49-F238E27FC236}">
                  <a16:creationId xmlns:a16="http://schemas.microsoft.com/office/drawing/2014/main" id="{0780C51F-24B9-CD88-4F3F-8A5897DB2AA8}"/>
                </a:ext>
              </a:extLst>
            </p:cNvPr>
            <p:cNvSpPr/>
            <p:nvPr/>
          </p:nvSpPr>
          <p:spPr bwMode="auto">
            <a:xfrm>
              <a:off x="4181476" y="3424238"/>
              <a:ext cx="225425" cy="138113"/>
            </a:xfrm>
            <a:custGeom>
              <a:avLst/>
              <a:gdLst>
                <a:gd name="T0" fmla="*/ 7 w 142"/>
                <a:gd name="T1" fmla="*/ 87 h 87"/>
                <a:gd name="T2" fmla="*/ 0 w 142"/>
                <a:gd name="T3" fmla="*/ 73 h 87"/>
                <a:gd name="T4" fmla="*/ 135 w 142"/>
                <a:gd name="T5" fmla="*/ 0 h 87"/>
                <a:gd name="T6" fmla="*/ 142 w 142"/>
                <a:gd name="T7" fmla="*/ 14 h 87"/>
                <a:gd name="T8" fmla="*/ 7 w 142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87">
                  <a:moveTo>
                    <a:pt x="7" y="87"/>
                  </a:moveTo>
                  <a:lnTo>
                    <a:pt x="0" y="73"/>
                  </a:lnTo>
                  <a:lnTo>
                    <a:pt x="135" y="0"/>
                  </a:lnTo>
                  <a:lnTo>
                    <a:pt x="142" y="14"/>
                  </a:lnTo>
                  <a:lnTo>
                    <a:pt x="7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4" name="Freeform 73">
              <a:extLst>
                <a:ext uri="{FF2B5EF4-FFF2-40B4-BE49-F238E27FC236}">
                  <a16:creationId xmlns:a16="http://schemas.microsoft.com/office/drawing/2014/main" id="{8E503ECA-0402-CA11-909A-E74B7EF55BFE}"/>
                </a:ext>
              </a:extLst>
            </p:cNvPr>
            <p:cNvSpPr/>
            <p:nvPr/>
          </p:nvSpPr>
          <p:spPr bwMode="auto">
            <a:xfrm>
              <a:off x="4429126" y="3887788"/>
              <a:ext cx="225425" cy="142875"/>
            </a:xfrm>
            <a:custGeom>
              <a:avLst/>
              <a:gdLst>
                <a:gd name="T0" fmla="*/ 7 w 142"/>
                <a:gd name="T1" fmla="*/ 90 h 90"/>
                <a:gd name="T2" fmla="*/ 0 w 142"/>
                <a:gd name="T3" fmla="*/ 73 h 90"/>
                <a:gd name="T4" fmla="*/ 135 w 142"/>
                <a:gd name="T5" fmla="*/ 0 h 90"/>
                <a:gd name="T6" fmla="*/ 142 w 142"/>
                <a:gd name="T7" fmla="*/ 14 h 90"/>
                <a:gd name="T8" fmla="*/ 7 w 14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7" y="90"/>
                  </a:moveTo>
                  <a:lnTo>
                    <a:pt x="0" y="73"/>
                  </a:lnTo>
                  <a:lnTo>
                    <a:pt x="135" y="0"/>
                  </a:lnTo>
                  <a:lnTo>
                    <a:pt x="142" y="14"/>
                  </a:lnTo>
                  <a:lnTo>
                    <a:pt x="7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5" name="Freeform 74">
              <a:extLst>
                <a:ext uri="{FF2B5EF4-FFF2-40B4-BE49-F238E27FC236}">
                  <a16:creationId xmlns:a16="http://schemas.microsoft.com/office/drawing/2014/main" id="{6DEA6AB0-3C17-AC08-77AD-9F21A8DE51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5463" y="3859213"/>
              <a:ext cx="66675" cy="77788"/>
            </a:xfrm>
            <a:custGeom>
              <a:avLst/>
              <a:gdLst>
                <a:gd name="T0" fmla="*/ 7 w 12"/>
                <a:gd name="T1" fmla="*/ 14 h 14"/>
                <a:gd name="T2" fmla="*/ 1 w 12"/>
                <a:gd name="T3" fmla="*/ 8 h 14"/>
                <a:gd name="T4" fmla="*/ 1 w 12"/>
                <a:gd name="T5" fmla="*/ 3 h 14"/>
                <a:gd name="T6" fmla="*/ 5 w 12"/>
                <a:gd name="T7" fmla="*/ 0 h 14"/>
                <a:gd name="T8" fmla="*/ 6 w 12"/>
                <a:gd name="T9" fmla="*/ 0 h 14"/>
                <a:gd name="T10" fmla="*/ 11 w 12"/>
                <a:gd name="T11" fmla="*/ 6 h 14"/>
                <a:gd name="T12" fmla="*/ 7 w 12"/>
                <a:gd name="T13" fmla="*/ 14 h 14"/>
                <a:gd name="T14" fmla="*/ 6 w 12"/>
                <a:gd name="T15" fmla="*/ 5 h 14"/>
                <a:gd name="T16" fmla="*/ 6 w 12"/>
                <a:gd name="T17" fmla="*/ 7 h 14"/>
                <a:gd name="T18" fmla="*/ 6 w 12"/>
                <a:gd name="T19" fmla="*/ 9 h 14"/>
                <a:gd name="T20" fmla="*/ 7 w 12"/>
                <a:gd name="T21" fmla="*/ 7 h 14"/>
                <a:gd name="T22" fmla="*/ 6 w 12"/>
                <a:gd name="T23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4">
                  <a:moveTo>
                    <a:pt x="7" y="14"/>
                  </a:moveTo>
                  <a:cubicBezTo>
                    <a:pt x="4" y="14"/>
                    <a:pt x="1" y="12"/>
                    <a:pt x="1" y="8"/>
                  </a:cubicBezTo>
                  <a:cubicBezTo>
                    <a:pt x="0" y="6"/>
                    <a:pt x="1" y="5"/>
                    <a:pt x="1" y="3"/>
                  </a:cubicBezTo>
                  <a:cubicBezTo>
                    <a:pt x="2" y="2"/>
                    <a:pt x="3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11" y="3"/>
                    <a:pt x="11" y="6"/>
                  </a:cubicBezTo>
                  <a:cubicBezTo>
                    <a:pt x="12" y="10"/>
                    <a:pt x="10" y="14"/>
                    <a:pt x="7" y="14"/>
                  </a:cubicBezTo>
                  <a:close/>
                  <a:moveTo>
                    <a:pt x="6" y="5"/>
                  </a:moveTo>
                  <a:cubicBezTo>
                    <a:pt x="6" y="6"/>
                    <a:pt x="5" y="6"/>
                    <a:pt x="6" y="7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7" y="9"/>
                    <a:pt x="7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6" name="Freeform 75">
              <a:extLst>
                <a:ext uri="{FF2B5EF4-FFF2-40B4-BE49-F238E27FC236}">
                  <a16:creationId xmlns:a16="http://schemas.microsoft.com/office/drawing/2014/main" id="{BC3717DE-0ECC-DCE0-E733-61C8BE502262}"/>
                </a:ext>
              </a:extLst>
            </p:cNvPr>
            <p:cNvSpPr/>
            <p:nvPr/>
          </p:nvSpPr>
          <p:spPr bwMode="auto">
            <a:xfrm>
              <a:off x="4127501" y="4999038"/>
              <a:ext cx="388938" cy="468313"/>
            </a:xfrm>
            <a:custGeom>
              <a:avLst/>
              <a:gdLst>
                <a:gd name="T0" fmla="*/ 68 w 71"/>
                <a:gd name="T1" fmla="*/ 85 h 85"/>
                <a:gd name="T2" fmla="*/ 50 w 71"/>
                <a:gd name="T3" fmla="*/ 67 h 85"/>
                <a:gd name="T4" fmla="*/ 35 w 71"/>
                <a:gd name="T5" fmla="*/ 34 h 85"/>
                <a:gd name="T6" fmla="*/ 32 w 71"/>
                <a:gd name="T7" fmla="*/ 26 h 85"/>
                <a:gd name="T8" fmla="*/ 21 w 71"/>
                <a:gd name="T9" fmla="*/ 10 h 85"/>
                <a:gd name="T10" fmla="*/ 4 w 71"/>
                <a:gd name="T11" fmla="*/ 5 h 85"/>
                <a:gd name="T12" fmla="*/ 0 w 71"/>
                <a:gd name="T13" fmla="*/ 5 h 85"/>
                <a:gd name="T14" fmla="*/ 1 w 71"/>
                <a:gd name="T15" fmla="*/ 0 h 85"/>
                <a:gd name="T16" fmla="*/ 4 w 71"/>
                <a:gd name="T17" fmla="*/ 0 h 85"/>
                <a:gd name="T18" fmla="*/ 24 w 71"/>
                <a:gd name="T19" fmla="*/ 6 h 85"/>
                <a:gd name="T20" fmla="*/ 37 w 71"/>
                <a:gd name="T21" fmla="*/ 24 h 85"/>
                <a:gd name="T22" fmla="*/ 40 w 71"/>
                <a:gd name="T23" fmla="*/ 32 h 85"/>
                <a:gd name="T24" fmla="*/ 54 w 71"/>
                <a:gd name="T25" fmla="*/ 65 h 85"/>
                <a:gd name="T26" fmla="*/ 71 w 71"/>
                <a:gd name="T27" fmla="*/ 81 h 85"/>
                <a:gd name="T28" fmla="*/ 68 w 71"/>
                <a:gd name="T2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85">
                  <a:moveTo>
                    <a:pt x="68" y="85"/>
                  </a:moveTo>
                  <a:cubicBezTo>
                    <a:pt x="60" y="80"/>
                    <a:pt x="54" y="75"/>
                    <a:pt x="50" y="67"/>
                  </a:cubicBezTo>
                  <a:cubicBezTo>
                    <a:pt x="46" y="58"/>
                    <a:pt x="40" y="45"/>
                    <a:pt x="35" y="34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0"/>
                    <a:pt x="26" y="14"/>
                    <a:pt x="21" y="10"/>
                  </a:cubicBezTo>
                  <a:cubicBezTo>
                    <a:pt x="17" y="7"/>
                    <a:pt x="9" y="6"/>
                    <a:pt x="4" y="5"/>
                  </a:cubicBezTo>
                  <a:cubicBezTo>
                    <a:pt x="2" y="5"/>
                    <a:pt x="1" y="5"/>
                    <a:pt x="0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10" y="1"/>
                    <a:pt x="19" y="2"/>
                    <a:pt x="24" y="6"/>
                  </a:cubicBezTo>
                  <a:cubicBezTo>
                    <a:pt x="30" y="10"/>
                    <a:pt x="34" y="18"/>
                    <a:pt x="37" y="24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4" y="43"/>
                    <a:pt x="50" y="56"/>
                    <a:pt x="54" y="65"/>
                  </a:cubicBezTo>
                  <a:cubicBezTo>
                    <a:pt x="57" y="72"/>
                    <a:pt x="63" y="76"/>
                    <a:pt x="71" y="81"/>
                  </a:cubicBezTo>
                  <a:lnTo>
                    <a:pt x="6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7" name="Freeform 76">
              <a:extLst>
                <a:ext uri="{FF2B5EF4-FFF2-40B4-BE49-F238E27FC236}">
                  <a16:creationId xmlns:a16="http://schemas.microsoft.com/office/drawing/2014/main" id="{6D631FF0-9430-2A25-3013-98A135A73D6D}"/>
                </a:ext>
              </a:extLst>
            </p:cNvPr>
            <p:cNvSpPr/>
            <p:nvPr/>
          </p:nvSpPr>
          <p:spPr bwMode="auto">
            <a:xfrm>
              <a:off x="3527426" y="4833938"/>
              <a:ext cx="841375" cy="925513"/>
            </a:xfrm>
            <a:custGeom>
              <a:avLst/>
              <a:gdLst>
                <a:gd name="T0" fmla="*/ 150 w 153"/>
                <a:gd name="T1" fmla="*/ 168 h 168"/>
                <a:gd name="T2" fmla="*/ 123 w 153"/>
                <a:gd name="T3" fmla="*/ 155 h 168"/>
                <a:gd name="T4" fmla="*/ 112 w 153"/>
                <a:gd name="T5" fmla="*/ 152 h 168"/>
                <a:gd name="T6" fmla="*/ 82 w 153"/>
                <a:gd name="T7" fmla="*/ 143 h 168"/>
                <a:gd name="T8" fmla="*/ 3 w 153"/>
                <a:gd name="T9" fmla="*/ 102 h 168"/>
                <a:gd name="T10" fmla="*/ 3 w 153"/>
                <a:gd name="T11" fmla="*/ 102 h 168"/>
                <a:gd name="T12" fmla="*/ 3 w 153"/>
                <a:gd name="T13" fmla="*/ 101 h 168"/>
                <a:gd name="T14" fmla="*/ 8 w 153"/>
                <a:gd name="T15" fmla="*/ 87 h 168"/>
                <a:gd name="T16" fmla="*/ 30 w 153"/>
                <a:gd name="T17" fmla="*/ 85 h 168"/>
                <a:gd name="T18" fmla="*/ 46 w 153"/>
                <a:gd name="T19" fmla="*/ 89 h 168"/>
                <a:gd name="T20" fmla="*/ 71 w 153"/>
                <a:gd name="T21" fmla="*/ 97 h 168"/>
                <a:gd name="T22" fmla="*/ 84 w 153"/>
                <a:gd name="T23" fmla="*/ 61 h 168"/>
                <a:gd name="T24" fmla="*/ 61 w 153"/>
                <a:gd name="T25" fmla="*/ 33 h 168"/>
                <a:gd name="T26" fmla="*/ 43 w 153"/>
                <a:gd name="T27" fmla="*/ 37 h 168"/>
                <a:gd name="T28" fmla="*/ 21 w 153"/>
                <a:gd name="T29" fmla="*/ 41 h 168"/>
                <a:gd name="T30" fmla="*/ 4 w 153"/>
                <a:gd name="T31" fmla="*/ 33 h 168"/>
                <a:gd name="T32" fmla="*/ 1 w 153"/>
                <a:gd name="T33" fmla="*/ 23 h 168"/>
                <a:gd name="T34" fmla="*/ 4 w 153"/>
                <a:gd name="T35" fmla="*/ 20 h 168"/>
                <a:gd name="T36" fmla="*/ 64 w 153"/>
                <a:gd name="T37" fmla="*/ 3 h 168"/>
                <a:gd name="T38" fmla="*/ 120 w 153"/>
                <a:gd name="T39" fmla="*/ 37 h 168"/>
                <a:gd name="T40" fmla="*/ 117 w 153"/>
                <a:gd name="T41" fmla="*/ 41 h 168"/>
                <a:gd name="T42" fmla="*/ 62 w 153"/>
                <a:gd name="T43" fmla="*/ 7 h 168"/>
                <a:gd name="T44" fmla="*/ 6 w 153"/>
                <a:gd name="T45" fmla="*/ 24 h 168"/>
                <a:gd name="T46" fmla="*/ 8 w 153"/>
                <a:gd name="T47" fmla="*/ 29 h 168"/>
                <a:gd name="T48" fmla="*/ 21 w 153"/>
                <a:gd name="T49" fmla="*/ 36 h 168"/>
                <a:gd name="T50" fmla="*/ 42 w 153"/>
                <a:gd name="T51" fmla="*/ 32 h 168"/>
                <a:gd name="T52" fmla="*/ 63 w 153"/>
                <a:gd name="T53" fmla="*/ 28 h 168"/>
                <a:gd name="T54" fmla="*/ 88 w 153"/>
                <a:gd name="T55" fmla="*/ 58 h 168"/>
                <a:gd name="T56" fmla="*/ 72 w 153"/>
                <a:gd name="T57" fmla="*/ 102 h 168"/>
                <a:gd name="T58" fmla="*/ 71 w 153"/>
                <a:gd name="T59" fmla="*/ 102 h 168"/>
                <a:gd name="T60" fmla="*/ 70 w 153"/>
                <a:gd name="T61" fmla="*/ 102 h 168"/>
                <a:gd name="T62" fmla="*/ 45 w 153"/>
                <a:gd name="T63" fmla="*/ 94 h 168"/>
                <a:gd name="T64" fmla="*/ 29 w 153"/>
                <a:gd name="T65" fmla="*/ 89 h 168"/>
                <a:gd name="T66" fmla="*/ 11 w 153"/>
                <a:gd name="T67" fmla="*/ 91 h 168"/>
                <a:gd name="T68" fmla="*/ 7 w 153"/>
                <a:gd name="T69" fmla="*/ 100 h 168"/>
                <a:gd name="T70" fmla="*/ 84 w 153"/>
                <a:gd name="T71" fmla="*/ 138 h 168"/>
                <a:gd name="T72" fmla="*/ 114 w 153"/>
                <a:gd name="T73" fmla="*/ 147 h 168"/>
                <a:gd name="T74" fmla="*/ 124 w 153"/>
                <a:gd name="T75" fmla="*/ 150 h 168"/>
                <a:gd name="T76" fmla="*/ 153 w 153"/>
                <a:gd name="T77" fmla="*/ 164 h 168"/>
                <a:gd name="T78" fmla="*/ 150 w 153"/>
                <a:gd name="T7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3" h="168">
                  <a:moveTo>
                    <a:pt x="150" y="168"/>
                  </a:moveTo>
                  <a:cubicBezTo>
                    <a:pt x="149" y="167"/>
                    <a:pt x="131" y="157"/>
                    <a:pt x="123" y="155"/>
                  </a:cubicBezTo>
                  <a:cubicBezTo>
                    <a:pt x="120" y="154"/>
                    <a:pt x="117" y="153"/>
                    <a:pt x="112" y="152"/>
                  </a:cubicBezTo>
                  <a:cubicBezTo>
                    <a:pt x="101" y="149"/>
                    <a:pt x="88" y="145"/>
                    <a:pt x="82" y="143"/>
                  </a:cubicBezTo>
                  <a:cubicBezTo>
                    <a:pt x="72" y="139"/>
                    <a:pt x="8" y="108"/>
                    <a:pt x="3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3" y="101"/>
                    <a:pt x="3" y="101"/>
                    <a:pt x="3" y="101"/>
                  </a:cubicBezTo>
                  <a:cubicBezTo>
                    <a:pt x="2" y="93"/>
                    <a:pt x="5" y="89"/>
                    <a:pt x="8" y="87"/>
                  </a:cubicBezTo>
                  <a:cubicBezTo>
                    <a:pt x="14" y="82"/>
                    <a:pt x="23" y="82"/>
                    <a:pt x="30" y="85"/>
                  </a:cubicBezTo>
                  <a:cubicBezTo>
                    <a:pt x="33" y="86"/>
                    <a:pt x="39" y="87"/>
                    <a:pt x="46" y="89"/>
                  </a:cubicBezTo>
                  <a:cubicBezTo>
                    <a:pt x="58" y="93"/>
                    <a:pt x="67" y="96"/>
                    <a:pt x="71" y="97"/>
                  </a:cubicBezTo>
                  <a:cubicBezTo>
                    <a:pt x="92" y="82"/>
                    <a:pt x="87" y="67"/>
                    <a:pt x="84" y="61"/>
                  </a:cubicBezTo>
                  <a:cubicBezTo>
                    <a:pt x="83" y="58"/>
                    <a:pt x="65" y="37"/>
                    <a:pt x="61" y="33"/>
                  </a:cubicBezTo>
                  <a:cubicBezTo>
                    <a:pt x="59" y="33"/>
                    <a:pt x="50" y="35"/>
                    <a:pt x="43" y="37"/>
                  </a:cubicBezTo>
                  <a:cubicBezTo>
                    <a:pt x="32" y="40"/>
                    <a:pt x="24" y="41"/>
                    <a:pt x="21" y="41"/>
                  </a:cubicBezTo>
                  <a:cubicBezTo>
                    <a:pt x="15" y="42"/>
                    <a:pt x="8" y="37"/>
                    <a:pt x="4" y="33"/>
                  </a:cubicBezTo>
                  <a:cubicBezTo>
                    <a:pt x="2" y="29"/>
                    <a:pt x="0" y="26"/>
                    <a:pt x="1" y="23"/>
                  </a:cubicBezTo>
                  <a:cubicBezTo>
                    <a:pt x="2" y="21"/>
                    <a:pt x="3" y="21"/>
                    <a:pt x="4" y="20"/>
                  </a:cubicBezTo>
                  <a:cubicBezTo>
                    <a:pt x="11" y="17"/>
                    <a:pt x="58" y="0"/>
                    <a:pt x="64" y="3"/>
                  </a:cubicBezTo>
                  <a:cubicBezTo>
                    <a:pt x="85" y="12"/>
                    <a:pt x="112" y="32"/>
                    <a:pt x="120" y="37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09" y="36"/>
                    <a:pt x="83" y="16"/>
                    <a:pt x="62" y="7"/>
                  </a:cubicBezTo>
                  <a:cubicBezTo>
                    <a:pt x="57" y="6"/>
                    <a:pt x="13" y="21"/>
                    <a:pt x="6" y="24"/>
                  </a:cubicBezTo>
                  <a:cubicBezTo>
                    <a:pt x="6" y="26"/>
                    <a:pt x="7" y="28"/>
                    <a:pt x="8" y="29"/>
                  </a:cubicBezTo>
                  <a:cubicBezTo>
                    <a:pt x="12" y="34"/>
                    <a:pt x="17" y="37"/>
                    <a:pt x="21" y="36"/>
                  </a:cubicBezTo>
                  <a:cubicBezTo>
                    <a:pt x="23" y="36"/>
                    <a:pt x="34" y="34"/>
                    <a:pt x="42" y="32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6" y="30"/>
                    <a:pt x="88" y="57"/>
                    <a:pt x="88" y="58"/>
                  </a:cubicBezTo>
                  <a:cubicBezTo>
                    <a:pt x="91" y="64"/>
                    <a:pt x="99" y="84"/>
                    <a:pt x="72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0" y="102"/>
                    <a:pt x="70" y="102"/>
                    <a:pt x="70" y="102"/>
                  </a:cubicBezTo>
                  <a:cubicBezTo>
                    <a:pt x="68" y="101"/>
                    <a:pt x="55" y="97"/>
                    <a:pt x="45" y="94"/>
                  </a:cubicBezTo>
                  <a:cubicBezTo>
                    <a:pt x="38" y="92"/>
                    <a:pt x="32" y="90"/>
                    <a:pt x="29" y="89"/>
                  </a:cubicBezTo>
                  <a:cubicBezTo>
                    <a:pt x="23" y="88"/>
                    <a:pt x="15" y="87"/>
                    <a:pt x="11" y="91"/>
                  </a:cubicBezTo>
                  <a:cubicBezTo>
                    <a:pt x="9" y="93"/>
                    <a:pt x="7" y="96"/>
                    <a:pt x="7" y="100"/>
                  </a:cubicBezTo>
                  <a:cubicBezTo>
                    <a:pt x="14" y="105"/>
                    <a:pt x="71" y="133"/>
                    <a:pt x="84" y="138"/>
                  </a:cubicBezTo>
                  <a:cubicBezTo>
                    <a:pt x="89" y="140"/>
                    <a:pt x="103" y="144"/>
                    <a:pt x="114" y="147"/>
                  </a:cubicBezTo>
                  <a:cubicBezTo>
                    <a:pt x="118" y="148"/>
                    <a:pt x="122" y="149"/>
                    <a:pt x="124" y="150"/>
                  </a:cubicBezTo>
                  <a:cubicBezTo>
                    <a:pt x="133" y="153"/>
                    <a:pt x="152" y="163"/>
                    <a:pt x="153" y="164"/>
                  </a:cubicBezTo>
                  <a:lnTo>
                    <a:pt x="15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8" name="Freeform 77">
              <a:extLst>
                <a:ext uri="{FF2B5EF4-FFF2-40B4-BE49-F238E27FC236}">
                  <a16:creationId xmlns:a16="http://schemas.microsoft.com/office/drawing/2014/main" id="{B4DA6E33-A65E-3CBD-FBE7-E7A10B08D176}"/>
                </a:ext>
              </a:extLst>
            </p:cNvPr>
            <p:cNvSpPr/>
            <p:nvPr/>
          </p:nvSpPr>
          <p:spPr bwMode="auto">
            <a:xfrm>
              <a:off x="3681413" y="5043488"/>
              <a:ext cx="241300" cy="274638"/>
            </a:xfrm>
            <a:custGeom>
              <a:avLst/>
              <a:gdLst>
                <a:gd name="T0" fmla="*/ 1 w 44"/>
                <a:gd name="T1" fmla="*/ 50 h 50"/>
                <a:gd name="T2" fmla="*/ 0 w 44"/>
                <a:gd name="T3" fmla="*/ 36 h 50"/>
                <a:gd name="T4" fmla="*/ 9 w 44"/>
                <a:gd name="T5" fmla="*/ 21 h 50"/>
                <a:gd name="T6" fmla="*/ 17 w 44"/>
                <a:gd name="T7" fmla="*/ 7 h 50"/>
                <a:gd name="T8" fmla="*/ 41 w 44"/>
                <a:gd name="T9" fmla="*/ 0 h 50"/>
                <a:gd name="T10" fmla="*/ 43 w 44"/>
                <a:gd name="T11" fmla="*/ 0 h 50"/>
                <a:gd name="T12" fmla="*/ 44 w 44"/>
                <a:gd name="T13" fmla="*/ 5 h 50"/>
                <a:gd name="T14" fmla="*/ 41 w 44"/>
                <a:gd name="T15" fmla="*/ 5 h 50"/>
                <a:gd name="T16" fmla="*/ 21 w 44"/>
                <a:gd name="T17" fmla="*/ 9 h 50"/>
                <a:gd name="T18" fmla="*/ 13 w 44"/>
                <a:gd name="T19" fmla="*/ 23 h 50"/>
                <a:gd name="T20" fmla="*/ 5 w 44"/>
                <a:gd name="T21" fmla="*/ 37 h 50"/>
                <a:gd name="T22" fmla="*/ 6 w 44"/>
                <a:gd name="T23" fmla="*/ 48 h 50"/>
                <a:gd name="T24" fmla="*/ 1 w 44"/>
                <a:gd name="T2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50">
                  <a:moveTo>
                    <a:pt x="1" y="50"/>
                  </a:moveTo>
                  <a:cubicBezTo>
                    <a:pt x="0" y="48"/>
                    <a:pt x="0" y="38"/>
                    <a:pt x="0" y="36"/>
                  </a:cubicBezTo>
                  <a:cubicBezTo>
                    <a:pt x="0" y="35"/>
                    <a:pt x="2" y="32"/>
                    <a:pt x="9" y="21"/>
                  </a:cubicBezTo>
                  <a:cubicBezTo>
                    <a:pt x="12" y="15"/>
                    <a:pt x="15" y="9"/>
                    <a:pt x="17" y="7"/>
                  </a:cubicBezTo>
                  <a:cubicBezTo>
                    <a:pt x="18" y="4"/>
                    <a:pt x="26" y="2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6" y="6"/>
                    <a:pt x="23" y="7"/>
                    <a:pt x="21" y="9"/>
                  </a:cubicBezTo>
                  <a:cubicBezTo>
                    <a:pt x="20" y="12"/>
                    <a:pt x="16" y="17"/>
                    <a:pt x="13" y="23"/>
                  </a:cubicBezTo>
                  <a:cubicBezTo>
                    <a:pt x="10" y="29"/>
                    <a:pt x="5" y="36"/>
                    <a:pt x="5" y="37"/>
                  </a:cubicBezTo>
                  <a:cubicBezTo>
                    <a:pt x="5" y="39"/>
                    <a:pt x="5" y="47"/>
                    <a:pt x="6" y="48"/>
                  </a:cubicBezTo>
                  <a:lnTo>
                    <a:pt x="1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99" name="Freeform 78">
              <a:extLst>
                <a:ext uri="{FF2B5EF4-FFF2-40B4-BE49-F238E27FC236}">
                  <a16:creationId xmlns:a16="http://schemas.microsoft.com/office/drawing/2014/main" id="{10D86015-9499-6910-FBF7-5119659498E4}"/>
                </a:ext>
              </a:extLst>
            </p:cNvPr>
            <p:cNvSpPr/>
            <p:nvPr/>
          </p:nvSpPr>
          <p:spPr bwMode="auto">
            <a:xfrm>
              <a:off x="3779838" y="5170488"/>
              <a:ext cx="231775" cy="180975"/>
            </a:xfrm>
            <a:custGeom>
              <a:avLst/>
              <a:gdLst>
                <a:gd name="T0" fmla="*/ 1 w 42"/>
                <a:gd name="T1" fmla="*/ 33 h 33"/>
                <a:gd name="T2" fmla="*/ 1 w 42"/>
                <a:gd name="T3" fmla="*/ 30 h 33"/>
                <a:gd name="T4" fmla="*/ 0 w 42"/>
                <a:gd name="T5" fmla="*/ 23 h 33"/>
                <a:gd name="T6" fmla="*/ 0 w 42"/>
                <a:gd name="T7" fmla="*/ 22 h 33"/>
                <a:gd name="T8" fmla="*/ 0 w 42"/>
                <a:gd name="T9" fmla="*/ 22 h 33"/>
                <a:gd name="T10" fmla="*/ 2 w 42"/>
                <a:gd name="T11" fmla="*/ 19 h 33"/>
                <a:gd name="T12" fmla="*/ 14 w 42"/>
                <a:gd name="T13" fmla="*/ 3 h 33"/>
                <a:gd name="T14" fmla="*/ 15 w 42"/>
                <a:gd name="T15" fmla="*/ 3 h 33"/>
                <a:gd name="T16" fmla="*/ 15 w 42"/>
                <a:gd name="T17" fmla="*/ 2 h 33"/>
                <a:gd name="T18" fmla="*/ 40 w 42"/>
                <a:gd name="T19" fmla="*/ 0 h 33"/>
                <a:gd name="T20" fmla="*/ 41 w 42"/>
                <a:gd name="T21" fmla="*/ 0 h 33"/>
                <a:gd name="T22" fmla="*/ 42 w 42"/>
                <a:gd name="T23" fmla="*/ 5 h 33"/>
                <a:gd name="T24" fmla="*/ 40 w 42"/>
                <a:gd name="T25" fmla="*/ 5 h 33"/>
                <a:gd name="T26" fmla="*/ 17 w 42"/>
                <a:gd name="T27" fmla="*/ 7 h 33"/>
                <a:gd name="T28" fmla="*/ 7 w 42"/>
                <a:gd name="T29" fmla="*/ 21 h 33"/>
                <a:gd name="T30" fmla="*/ 5 w 42"/>
                <a:gd name="T31" fmla="*/ 24 h 33"/>
                <a:gd name="T32" fmla="*/ 6 w 42"/>
                <a:gd name="T33" fmla="*/ 29 h 33"/>
                <a:gd name="T34" fmla="*/ 6 w 42"/>
                <a:gd name="T35" fmla="*/ 32 h 33"/>
                <a:gd name="T36" fmla="*/ 1 w 42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33">
                  <a:moveTo>
                    <a:pt x="1" y="33"/>
                  </a:moveTo>
                  <a:cubicBezTo>
                    <a:pt x="1" y="32"/>
                    <a:pt x="1" y="31"/>
                    <a:pt x="1" y="30"/>
                  </a:cubicBezTo>
                  <a:cubicBezTo>
                    <a:pt x="0" y="27"/>
                    <a:pt x="0" y="24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1"/>
                    <a:pt x="2" y="20"/>
                    <a:pt x="2" y="19"/>
                  </a:cubicBezTo>
                  <a:cubicBezTo>
                    <a:pt x="6" y="14"/>
                    <a:pt x="10" y="7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4" y="1"/>
                    <a:pt x="31" y="1"/>
                    <a:pt x="4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2" y="6"/>
                    <a:pt x="25" y="6"/>
                    <a:pt x="17" y="7"/>
                  </a:cubicBezTo>
                  <a:cubicBezTo>
                    <a:pt x="13" y="11"/>
                    <a:pt x="9" y="17"/>
                    <a:pt x="7" y="21"/>
                  </a:cubicBezTo>
                  <a:cubicBezTo>
                    <a:pt x="6" y="22"/>
                    <a:pt x="5" y="23"/>
                    <a:pt x="5" y="24"/>
                  </a:cubicBezTo>
                  <a:cubicBezTo>
                    <a:pt x="5" y="25"/>
                    <a:pt x="5" y="27"/>
                    <a:pt x="6" y="29"/>
                  </a:cubicBezTo>
                  <a:cubicBezTo>
                    <a:pt x="6" y="31"/>
                    <a:pt x="6" y="32"/>
                    <a:pt x="6" y="32"/>
                  </a:cubicBezTo>
                  <a:lnTo>
                    <a:pt x="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0" name="Freeform 79">
              <a:extLst>
                <a:ext uri="{FF2B5EF4-FFF2-40B4-BE49-F238E27FC236}">
                  <a16:creationId xmlns:a16="http://schemas.microsoft.com/office/drawing/2014/main" id="{DB164EAC-4CD1-AB59-2E64-FB3FA0BBBFE3}"/>
                </a:ext>
              </a:extLst>
            </p:cNvPr>
            <p:cNvSpPr/>
            <p:nvPr/>
          </p:nvSpPr>
          <p:spPr bwMode="auto">
            <a:xfrm>
              <a:off x="3917951" y="5253038"/>
              <a:ext cx="93663" cy="103188"/>
            </a:xfrm>
            <a:custGeom>
              <a:avLst/>
              <a:gdLst>
                <a:gd name="T0" fmla="*/ 3 w 17"/>
                <a:gd name="T1" fmla="*/ 19 h 19"/>
                <a:gd name="T2" fmla="*/ 2 w 17"/>
                <a:gd name="T3" fmla="*/ 16 h 19"/>
                <a:gd name="T4" fmla="*/ 0 w 17"/>
                <a:gd name="T5" fmla="*/ 7 h 19"/>
                <a:gd name="T6" fmla="*/ 0 w 17"/>
                <a:gd name="T7" fmla="*/ 5 h 19"/>
                <a:gd name="T8" fmla="*/ 2 w 17"/>
                <a:gd name="T9" fmla="*/ 4 h 19"/>
                <a:gd name="T10" fmla="*/ 6 w 17"/>
                <a:gd name="T11" fmla="*/ 3 h 19"/>
                <a:gd name="T12" fmla="*/ 16 w 17"/>
                <a:gd name="T13" fmla="*/ 0 h 19"/>
                <a:gd name="T14" fmla="*/ 17 w 17"/>
                <a:gd name="T15" fmla="*/ 5 h 19"/>
                <a:gd name="T16" fmla="*/ 7 w 17"/>
                <a:gd name="T17" fmla="*/ 8 h 19"/>
                <a:gd name="T18" fmla="*/ 5 w 17"/>
                <a:gd name="T19" fmla="*/ 8 h 19"/>
                <a:gd name="T20" fmla="*/ 6 w 17"/>
                <a:gd name="T21" fmla="*/ 15 h 19"/>
                <a:gd name="T22" fmla="*/ 7 w 17"/>
                <a:gd name="T23" fmla="*/ 18 h 19"/>
                <a:gd name="T24" fmla="*/ 3 w 17"/>
                <a:gd name="T2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9">
                  <a:moveTo>
                    <a:pt x="3" y="19"/>
                  </a:moveTo>
                  <a:cubicBezTo>
                    <a:pt x="2" y="18"/>
                    <a:pt x="2" y="17"/>
                    <a:pt x="2" y="16"/>
                  </a:cubicBezTo>
                  <a:cubicBezTo>
                    <a:pt x="1" y="14"/>
                    <a:pt x="0" y="12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4" y="3"/>
                    <a:pt x="6" y="3"/>
                  </a:cubicBezTo>
                  <a:cubicBezTo>
                    <a:pt x="9" y="2"/>
                    <a:pt x="12" y="2"/>
                    <a:pt x="16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4" y="6"/>
                    <a:pt x="10" y="7"/>
                    <a:pt x="7" y="8"/>
                  </a:cubicBezTo>
                  <a:cubicBezTo>
                    <a:pt x="6" y="8"/>
                    <a:pt x="6" y="8"/>
                    <a:pt x="5" y="8"/>
                  </a:cubicBezTo>
                  <a:cubicBezTo>
                    <a:pt x="5" y="11"/>
                    <a:pt x="6" y="13"/>
                    <a:pt x="6" y="15"/>
                  </a:cubicBezTo>
                  <a:cubicBezTo>
                    <a:pt x="7" y="16"/>
                    <a:pt x="7" y="17"/>
                    <a:pt x="7" y="18"/>
                  </a:cubicBezTo>
                  <a:lnTo>
                    <a:pt x="3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1" name="Freeform 80">
              <a:extLst>
                <a:ext uri="{FF2B5EF4-FFF2-40B4-BE49-F238E27FC236}">
                  <a16:creationId xmlns:a16="http://schemas.microsoft.com/office/drawing/2014/main" id="{BBFDCC28-368B-BB2B-F6C1-49D4ED610C03}"/>
                </a:ext>
              </a:extLst>
            </p:cNvPr>
            <p:cNvSpPr/>
            <p:nvPr/>
          </p:nvSpPr>
          <p:spPr bwMode="auto">
            <a:xfrm>
              <a:off x="3797301" y="5273675"/>
              <a:ext cx="60325" cy="93663"/>
            </a:xfrm>
            <a:custGeom>
              <a:avLst/>
              <a:gdLst>
                <a:gd name="T0" fmla="*/ 6 w 11"/>
                <a:gd name="T1" fmla="*/ 17 h 17"/>
                <a:gd name="T2" fmla="*/ 0 w 11"/>
                <a:gd name="T3" fmla="*/ 0 h 17"/>
                <a:gd name="T4" fmla="*/ 5 w 11"/>
                <a:gd name="T5" fmla="*/ 0 h 17"/>
                <a:gd name="T6" fmla="*/ 11 w 11"/>
                <a:gd name="T7" fmla="*/ 15 h 17"/>
                <a:gd name="T8" fmla="*/ 6 w 1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6" y="17"/>
                  </a:moveTo>
                  <a:cubicBezTo>
                    <a:pt x="6" y="16"/>
                    <a:pt x="0" y="4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10" y="13"/>
                    <a:pt x="11" y="15"/>
                  </a:cubicBezTo>
                  <a:lnTo>
                    <a:pt x="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2" name="Freeform 81">
              <a:extLst>
                <a:ext uri="{FF2B5EF4-FFF2-40B4-BE49-F238E27FC236}">
                  <a16:creationId xmlns:a16="http://schemas.microsoft.com/office/drawing/2014/main" id="{EB744A7B-5C6F-8608-4428-CC939B138A24}"/>
                </a:ext>
              </a:extLst>
            </p:cNvPr>
            <p:cNvSpPr/>
            <p:nvPr/>
          </p:nvSpPr>
          <p:spPr bwMode="auto">
            <a:xfrm>
              <a:off x="4252913" y="5389563"/>
              <a:ext cx="292100" cy="419100"/>
            </a:xfrm>
            <a:custGeom>
              <a:avLst/>
              <a:gdLst>
                <a:gd name="T0" fmla="*/ 8 w 53"/>
                <a:gd name="T1" fmla="*/ 76 h 76"/>
                <a:gd name="T2" fmla="*/ 5 w 53"/>
                <a:gd name="T3" fmla="*/ 75 h 76"/>
                <a:gd name="T4" fmla="*/ 3 w 53"/>
                <a:gd name="T5" fmla="*/ 57 h 76"/>
                <a:gd name="T6" fmla="*/ 7 w 53"/>
                <a:gd name="T7" fmla="*/ 58 h 76"/>
                <a:gd name="T8" fmla="*/ 7 w 53"/>
                <a:gd name="T9" fmla="*/ 71 h 76"/>
                <a:gd name="T10" fmla="*/ 33 w 53"/>
                <a:gd name="T11" fmla="*/ 43 h 76"/>
                <a:gd name="T12" fmla="*/ 43 w 53"/>
                <a:gd name="T13" fmla="*/ 6 h 76"/>
                <a:gd name="T14" fmla="*/ 38 w 53"/>
                <a:gd name="T15" fmla="*/ 8 h 76"/>
                <a:gd name="T16" fmla="*/ 35 w 53"/>
                <a:gd name="T17" fmla="*/ 4 h 76"/>
                <a:gd name="T18" fmla="*/ 46 w 53"/>
                <a:gd name="T19" fmla="*/ 2 h 76"/>
                <a:gd name="T20" fmla="*/ 37 w 53"/>
                <a:gd name="T21" fmla="*/ 45 h 76"/>
                <a:gd name="T22" fmla="*/ 8 w 53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76">
                  <a:moveTo>
                    <a:pt x="8" y="76"/>
                  </a:moveTo>
                  <a:cubicBezTo>
                    <a:pt x="7" y="76"/>
                    <a:pt x="6" y="76"/>
                    <a:pt x="5" y="75"/>
                  </a:cubicBezTo>
                  <a:cubicBezTo>
                    <a:pt x="1" y="73"/>
                    <a:pt x="0" y="67"/>
                    <a:pt x="3" y="5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5" y="66"/>
                    <a:pt x="6" y="70"/>
                    <a:pt x="7" y="71"/>
                  </a:cubicBezTo>
                  <a:cubicBezTo>
                    <a:pt x="10" y="72"/>
                    <a:pt x="21" y="64"/>
                    <a:pt x="33" y="43"/>
                  </a:cubicBezTo>
                  <a:cubicBezTo>
                    <a:pt x="44" y="23"/>
                    <a:pt x="46" y="9"/>
                    <a:pt x="43" y="6"/>
                  </a:cubicBezTo>
                  <a:cubicBezTo>
                    <a:pt x="42" y="6"/>
                    <a:pt x="41" y="6"/>
                    <a:pt x="38" y="8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41" y="0"/>
                    <a:pt x="44" y="1"/>
                    <a:pt x="46" y="2"/>
                  </a:cubicBezTo>
                  <a:cubicBezTo>
                    <a:pt x="53" y="8"/>
                    <a:pt x="47" y="28"/>
                    <a:pt x="37" y="45"/>
                  </a:cubicBezTo>
                  <a:cubicBezTo>
                    <a:pt x="30" y="57"/>
                    <a:pt x="17" y="76"/>
                    <a:pt x="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3" name="Freeform 82">
              <a:extLst>
                <a:ext uri="{FF2B5EF4-FFF2-40B4-BE49-F238E27FC236}">
                  <a16:creationId xmlns:a16="http://schemas.microsoft.com/office/drawing/2014/main" id="{FBFAB5D3-22B0-F12D-CCE3-5C331DD28174}"/>
                </a:ext>
              </a:extLst>
            </p:cNvPr>
            <p:cNvSpPr/>
            <p:nvPr/>
          </p:nvSpPr>
          <p:spPr bwMode="auto">
            <a:xfrm>
              <a:off x="4319588" y="5411788"/>
              <a:ext cx="341313" cy="495300"/>
            </a:xfrm>
            <a:custGeom>
              <a:avLst/>
              <a:gdLst>
                <a:gd name="T0" fmla="*/ 7 w 62"/>
                <a:gd name="T1" fmla="*/ 90 h 90"/>
                <a:gd name="T2" fmla="*/ 4 w 62"/>
                <a:gd name="T3" fmla="*/ 89 h 90"/>
                <a:gd name="T4" fmla="*/ 2 w 62"/>
                <a:gd name="T5" fmla="*/ 72 h 90"/>
                <a:gd name="T6" fmla="*/ 7 w 62"/>
                <a:gd name="T7" fmla="*/ 73 h 90"/>
                <a:gd name="T8" fmla="*/ 7 w 62"/>
                <a:gd name="T9" fmla="*/ 85 h 90"/>
                <a:gd name="T10" fmla="*/ 36 w 62"/>
                <a:gd name="T11" fmla="*/ 50 h 90"/>
                <a:gd name="T12" fmla="*/ 50 w 62"/>
                <a:gd name="T13" fmla="*/ 6 h 90"/>
                <a:gd name="T14" fmla="*/ 46 w 62"/>
                <a:gd name="T15" fmla="*/ 8 h 90"/>
                <a:gd name="T16" fmla="*/ 43 w 62"/>
                <a:gd name="T17" fmla="*/ 4 h 90"/>
                <a:gd name="T18" fmla="*/ 53 w 62"/>
                <a:gd name="T19" fmla="*/ 1 h 90"/>
                <a:gd name="T20" fmla="*/ 40 w 62"/>
                <a:gd name="T21" fmla="*/ 52 h 90"/>
                <a:gd name="T22" fmla="*/ 7 w 62"/>
                <a:gd name="T2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90">
                  <a:moveTo>
                    <a:pt x="7" y="90"/>
                  </a:moveTo>
                  <a:cubicBezTo>
                    <a:pt x="6" y="90"/>
                    <a:pt x="5" y="90"/>
                    <a:pt x="4" y="89"/>
                  </a:cubicBezTo>
                  <a:cubicBezTo>
                    <a:pt x="0" y="87"/>
                    <a:pt x="0" y="81"/>
                    <a:pt x="2" y="72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5" y="82"/>
                    <a:pt x="6" y="85"/>
                    <a:pt x="7" y="85"/>
                  </a:cubicBezTo>
                  <a:cubicBezTo>
                    <a:pt x="9" y="86"/>
                    <a:pt x="22" y="76"/>
                    <a:pt x="36" y="50"/>
                  </a:cubicBezTo>
                  <a:cubicBezTo>
                    <a:pt x="51" y="23"/>
                    <a:pt x="53" y="7"/>
                    <a:pt x="50" y="6"/>
                  </a:cubicBezTo>
                  <a:cubicBezTo>
                    <a:pt x="50" y="6"/>
                    <a:pt x="49" y="6"/>
                    <a:pt x="46" y="8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7" y="1"/>
                    <a:pt x="50" y="0"/>
                    <a:pt x="53" y="1"/>
                  </a:cubicBezTo>
                  <a:cubicBezTo>
                    <a:pt x="62" y="7"/>
                    <a:pt x="49" y="37"/>
                    <a:pt x="40" y="52"/>
                  </a:cubicBezTo>
                  <a:cubicBezTo>
                    <a:pt x="33" y="66"/>
                    <a:pt x="17" y="90"/>
                    <a:pt x="7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4" name="Freeform 83">
              <a:extLst>
                <a:ext uri="{FF2B5EF4-FFF2-40B4-BE49-F238E27FC236}">
                  <a16:creationId xmlns:a16="http://schemas.microsoft.com/office/drawing/2014/main" id="{063ED298-DA20-6B98-FC0B-03795ED3046E}"/>
                </a:ext>
              </a:extLst>
            </p:cNvPr>
            <p:cNvSpPr/>
            <p:nvPr/>
          </p:nvSpPr>
          <p:spPr bwMode="auto">
            <a:xfrm>
              <a:off x="4489451" y="5400675"/>
              <a:ext cx="127000" cy="88900"/>
            </a:xfrm>
            <a:custGeom>
              <a:avLst/>
              <a:gdLst>
                <a:gd name="T0" fmla="*/ 73 w 80"/>
                <a:gd name="T1" fmla="*/ 56 h 56"/>
                <a:gd name="T2" fmla="*/ 0 w 80"/>
                <a:gd name="T3" fmla="*/ 14 h 56"/>
                <a:gd name="T4" fmla="*/ 7 w 80"/>
                <a:gd name="T5" fmla="*/ 0 h 56"/>
                <a:gd name="T6" fmla="*/ 80 w 80"/>
                <a:gd name="T7" fmla="*/ 42 h 56"/>
                <a:gd name="T8" fmla="*/ 73 w 80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6">
                  <a:moveTo>
                    <a:pt x="73" y="56"/>
                  </a:moveTo>
                  <a:lnTo>
                    <a:pt x="0" y="14"/>
                  </a:lnTo>
                  <a:lnTo>
                    <a:pt x="7" y="0"/>
                  </a:lnTo>
                  <a:lnTo>
                    <a:pt x="80" y="42"/>
                  </a:lnTo>
                  <a:lnTo>
                    <a:pt x="73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5" name="Freeform 84">
              <a:extLst>
                <a:ext uri="{FF2B5EF4-FFF2-40B4-BE49-F238E27FC236}">
                  <a16:creationId xmlns:a16="http://schemas.microsoft.com/office/drawing/2014/main" id="{8629ED8D-2023-5387-6214-55CFF2051D73}"/>
                </a:ext>
              </a:extLst>
            </p:cNvPr>
            <p:cNvSpPr/>
            <p:nvPr/>
          </p:nvSpPr>
          <p:spPr bwMode="auto">
            <a:xfrm>
              <a:off x="4281488" y="5780088"/>
              <a:ext cx="131763" cy="88900"/>
            </a:xfrm>
            <a:custGeom>
              <a:avLst/>
              <a:gdLst>
                <a:gd name="T0" fmla="*/ 76 w 83"/>
                <a:gd name="T1" fmla="*/ 56 h 56"/>
                <a:gd name="T2" fmla="*/ 0 w 83"/>
                <a:gd name="T3" fmla="*/ 14 h 56"/>
                <a:gd name="T4" fmla="*/ 6 w 83"/>
                <a:gd name="T5" fmla="*/ 0 h 56"/>
                <a:gd name="T6" fmla="*/ 83 w 83"/>
                <a:gd name="T7" fmla="*/ 39 h 56"/>
                <a:gd name="T8" fmla="*/ 76 w 83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6">
                  <a:moveTo>
                    <a:pt x="76" y="56"/>
                  </a:moveTo>
                  <a:lnTo>
                    <a:pt x="0" y="14"/>
                  </a:lnTo>
                  <a:lnTo>
                    <a:pt x="6" y="0"/>
                  </a:lnTo>
                  <a:lnTo>
                    <a:pt x="83" y="39"/>
                  </a:lnTo>
                  <a:lnTo>
                    <a:pt x="76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6" name="Freeform 85">
              <a:extLst>
                <a:ext uri="{FF2B5EF4-FFF2-40B4-BE49-F238E27FC236}">
                  <a16:creationId xmlns:a16="http://schemas.microsoft.com/office/drawing/2014/main" id="{54ACE7EF-9046-0326-57BF-8A71D1F3A49F}"/>
                </a:ext>
              </a:extLst>
            </p:cNvPr>
            <p:cNvSpPr/>
            <p:nvPr/>
          </p:nvSpPr>
          <p:spPr bwMode="auto">
            <a:xfrm>
              <a:off x="4598988" y="5422900"/>
              <a:ext cx="231775" cy="149225"/>
            </a:xfrm>
            <a:custGeom>
              <a:avLst/>
              <a:gdLst>
                <a:gd name="T0" fmla="*/ 136 w 146"/>
                <a:gd name="T1" fmla="*/ 94 h 94"/>
                <a:gd name="T2" fmla="*/ 0 w 146"/>
                <a:gd name="T3" fmla="*/ 17 h 94"/>
                <a:gd name="T4" fmla="*/ 11 w 146"/>
                <a:gd name="T5" fmla="*/ 0 h 94"/>
                <a:gd name="T6" fmla="*/ 146 w 146"/>
                <a:gd name="T7" fmla="*/ 76 h 94"/>
                <a:gd name="T8" fmla="*/ 136 w 146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4">
                  <a:moveTo>
                    <a:pt x="136" y="94"/>
                  </a:moveTo>
                  <a:lnTo>
                    <a:pt x="0" y="17"/>
                  </a:lnTo>
                  <a:lnTo>
                    <a:pt x="11" y="0"/>
                  </a:lnTo>
                  <a:lnTo>
                    <a:pt x="146" y="76"/>
                  </a:lnTo>
                  <a:lnTo>
                    <a:pt x="13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7" name="Freeform 86">
              <a:extLst>
                <a:ext uri="{FF2B5EF4-FFF2-40B4-BE49-F238E27FC236}">
                  <a16:creationId xmlns:a16="http://schemas.microsoft.com/office/drawing/2014/main" id="{324DBCB8-CC33-0949-E3D2-0907BED2EEF3}"/>
                </a:ext>
              </a:extLst>
            </p:cNvPr>
            <p:cNvSpPr/>
            <p:nvPr/>
          </p:nvSpPr>
          <p:spPr bwMode="auto">
            <a:xfrm>
              <a:off x="4335463" y="5880100"/>
              <a:ext cx="225425" cy="142875"/>
            </a:xfrm>
            <a:custGeom>
              <a:avLst/>
              <a:gdLst>
                <a:gd name="T0" fmla="*/ 135 w 142"/>
                <a:gd name="T1" fmla="*/ 90 h 90"/>
                <a:gd name="T2" fmla="*/ 0 w 142"/>
                <a:gd name="T3" fmla="*/ 14 h 90"/>
                <a:gd name="T4" fmla="*/ 11 w 142"/>
                <a:gd name="T5" fmla="*/ 0 h 90"/>
                <a:gd name="T6" fmla="*/ 142 w 142"/>
                <a:gd name="T7" fmla="*/ 76 h 90"/>
                <a:gd name="T8" fmla="*/ 135 w 14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35" y="90"/>
                  </a:moveTo>
                  <a:lnTo>
                    <a:pt x="0" y="14"/>
                  </a:lnTo>
                  <a:lnTo>
                    <a:pt x="11" y="0"/>
                  </a:lnTo>
                  <a:lnTo>
                    <a:pt x="142" y="76"/>
                  </a:lnTo>
                  <a:lnTo>
                    <a:pt x="13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8" name="Freeform 87">
              <a:extLst>
                <a:ext uri="{FF2B5EF4-FFF2-40B4-BE49-F238E27FC236}">
                  <a16:creationId xmlns:a16="http://schemas.microsoft.com/office/drawing/2014/main" id="{59D871B8-1DEF-B1EE-30FC-FB88AC8E6F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3563" y="5737225"/>
              <a:ext cx="71438" cy="71438"/>
            </a:xfrm>
            <a:custGeom>
              <a:avLst/>
              <a:gdLst>
                <a:gd name="T0" fmla="*/ 5 w 13"/>
                <a:gd name="T1" fmla="*/ 13 h 13"/>
                <a:gd name="T2" fmla="*/ 5 w 13"/>
                <a:gd name="T3" fmla="*/ 13 h 13"/>
                <a:gd name="T4" fmla="*/ 1 w 13"/>
                <a:gd name="T5" fmla="*/ 11 h 13"/>
                <a:gd name="T6" fmla="*/ 0 w 13"/>
                <a:gd name="T7" fmla="*/ 7 h 13"/>
                <a:gd name="T8" fmla="*/ 3 w 13"/>
                <a:gd name="T9" fmla="*/ 3 h 13"/>
                <a:gd name="T10" fmla="*/ 12 w 13"/>
                <a:gd name="T11" fmla="*/ 2 h 13"/>
                <a:gd name="T12" fmla="*/ 13 w 13"/>
                <a:gd name="T13" fmla="*/ 7 h 13"/>
                <a:gd name="T14" fmla="*/ 10 w 13"/>
                <a:gd name="T15" fmla="*/ 11 h 13"/>
                <a:gd name="T16" fmla="*/ 5 w 13"/>
                <a:gd name="T17" fmla="*/ 13 h 13"/>
                <a:gd name="T18" fmla="*/ 8 w 13"/>
                <a:gd name="T19" fmla="*/ 5 h 13"/>
                <a:gd name="T20" fmla="*/ 6 w 13"/>
                <a:gd name="T21" fmla="*/ 6 h 13"/>
                <a:gd name="T22" fmla="*/ 5 w 13"/>
                <a:gd name="T23" fmla="*/ 8 h 13"/>
                <a:gd name="T24" fmla="*/ 7 w 13"/>
                <a:gd name="T25" fmla="*/ 7 h 13"/>
                <a:gd name="T26" fmla="*/ 8 w 13"/>
                <a:gd name="T2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1" y="5"/>
                    <a:pt x="2" y="4"/>
                    <a:pt x="3" y="3"/>
                  </a:cubicBezTo>
                  <a:cubicBezTo>
                    <a:pt x="6" y="0"/>
                    <a:pt x="10" y="0"/>
                    <a:pt x="12" y="2"/>
                  </a:cubicBezTo>
                  <a:cubicBezTo>
                    <a:pt x="13" y="3"/>
                    <a:pt x="13" y="5"/>
                    <a:pt x="13" y="7"/>
                  </a:cubicBezTo>
                  <a:cubicBezTo>
                    <a:pt x="12" y="8"/>
                    <a:pt x="11" y="9"/>
                    <a:pt x="10" y="11"/>
                  </a:cubicBezTo>
                  <a:cubicBezTo>
                    <a:pt x="9" y="12"/>
                    <a:pt x="7" y="13"/>
                    <a:pt x="5" y="13"/>
                  </a:cubicBezTo>
                  <a:close/>
                  <a:moveTo>
                    <a:pt x="8" y="5"/>
                  </a:moveTo>
                  <a:cubicBezTo>
                    <a:pt x="7" y="5"/>
                    <a:pt x="7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ubicBezTo>
                    <a:pt x="6" y="8"/>
                    <a:pt x="6" y="7"/>
                    <a:pt x="7" y="7"/>
                  </a:cubicBezTo>
                  <a:cubicBezTo>
                    <a:pt x="7" y="6"/>
                    <a:pt x="8" y="6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09" name="Freeform 88">
              <a:extLst>
                <a:ext uri="{FF2B5EF4-FFF2-40B4-BE49-F238E27FC236}">
                  <a16:creationId xmlns:a16="http://schemas.microsoft.com/office/drawing/2014/main" id="{C8D2D616-23B9-0E68-C5CC-5043477B6696}"/>
                </a:ext>
              </a:extLst>
            </p:cNvPr>
            <p:cNvSpPr/>
            <p:nvPr/>
          </p:nvSpPr>
          <p:spPr bwMode="auto">
            <a:xfrm>
              <a:off x="1800226" y="3711575"/>
              <a:ext cx="593725" cy="125413"/>
            </a:xfrm>
            <a:custGeom>
              <a:avLst/>
              <a:gdLst>
                <a:gd name="T0" fmla="*/ 105 w 108"/>
                <a:gd name="T1" fmla="*/ 23 h 23"/>
                <a:gd name="T2" fmla="*/ 102 w 108"/>
                <a:gd name="T3" fmla="*/ 20 h 23"/>
                <a:gd name="T4" fmla="*/ 88 w 108"/>
                <a:gd name="T5" fmla="*/ 7 h 23"/>
                <a:gd name="T6" fmla="*/ 69 w 108"/>
                <a:gd name="T7" fmla="*/ 7 h 23"/>
                <a:gd name="T8" fmla="*/ 61 w 108"/>
                <a:gd name="T9" fmla="*/ 8 h 23"/>
                <a:gd name="T10" fmla="*/ 25 w 108"/>
                <a:gd name="T11" fmla="*/ 13 h 23"/>
                <a:gd name="T12" fmla="*/ 0 w 108"/>
                <a:gd name="T13" fmla="*/ 7 h 23"/>
                <a:gd name="T14" fmla="*/ 2 w 108"/>
                <a:gd name="T15" fmla="*/ 3 h 23"/>
                <a:gd name="T16" fmla="*/ 25 w 108"/>
                <a:gd name="T17" fmla="*/ 9 h 23"/>
                <a:gd name="T18" fmla="*/ 60 w 108"/>
                <a:gd name="T19" fmla="*/ 3 h 23"/>
                <a:gd name="T20" fmla="*/ 68 w 108"/>
                <a:gd name="T21" fmla="*/ 2 h 23"/>
                <a:gd name="T22" fmla="*/ 90 w 108"/>
                <a:gd name="T23" fmla="*/ 3 h 23"/>
                <a:gd name="T24" fmla="*/ 106 w 108"/>
                <a:gd name="T25" fmla="*/ 16 h 23"/>
                <a:gd name="T26" fmla="*/ 108 w 108"/>
                <a:gd name="T27" fmla="*/ 19 h 23"/>
                <a:gd name="T28" fmla="*/ 105 w 108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3">
                  <a:moveTo>
                    <a:pt x="105" y="23"/>
                  </a:moveTo>
                  <a:cubicBezTo>
                    <a:pt x="104" y="22"/>
                    <a:pt x="103" y="21"/>
                    <a:pt x="102" y="20"/>
                  </a:cubicBezTo>
                  <a:cubicBezTo>
                    <a:pt x="98" y="15"/>
                    <a:pt x="93" y="9"/>
                    <a:pt x="88" y="7"/>
                  </a:cubicBezTo>
                  <a:cubicBezTo>
                    <a:pt x="83" y="5"/>
                    <a:pt x="75" y="6"/>
                    <a:pt x="69" y="7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49" y="10"/>
                    <a:pt x="35" y="12"/>
                    <a:pt x="25" y="13"/>
                  </a:cubicBezTo>
                  <a:cubicBezTo>
                    <a:pt x="16" y="15"/>
                    <a:pt x="9" y="12"/>
                    <a:pt x="0" y="7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0" y="7"/>
                    <a:pt x="17" y="10"/>
                    <a:pt x="25" y="9"/>
                  </a:cubicBezTo>
                  <a:cubicBezTo>
                    <a:pt x="34" y="7"/>
                    <a:pt x="48" y="5"/>
                    <a:pt x="60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5" y="1"/>
                    <a:pt x="83" y="0"/>
                    <a:pt x="90" y="3"/>
                  </a:cubicBezTo>
                  <a:cubicBezTo>
                    <a:pt x="96" y="5"/>
                    <a:pt x="102" y="12"/>
                    <a:pt x="106" y="16"/>
                  </a:cubicBezTo>
                  <a:cubicBezTo>
                    <a:pt x="107" y="18"/>
                    <a:pt x="107" y="19"/>
                    <a:pt x="108" y="19"/>
                  </a:cubicBezTo>
                  <a:lnTo>
                    <a:pt x="105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0" name="Freeform 89">
              <a:extLst>
                <a:ext uri="{FF2B5EF4-FFF2-40B4-BE49-F238E27FC236}">
                  <a16:creationId xmlns:a16="http://schemas.microsoft.com/office/drawing/2014/main" id="{325EB6F1-99C1-2159-6EEA-3FA52224F695}"/>
                </a:ext>
              </a:extLst>
            </p:cNvPr>
            <p:cNvSpPr/>
            <p:nvPr/>
          </p:nvSpPr>
          <p:spPr bwMode="auto">
            <a:xfrm>
              <a:off x="1630363" y="3787775"/>
              <a:ext cx="1122363" cy="738188"/>
            </a:xfrm>
            <a:custGeom>
              <a:avLst/>
              <a:gdLst>
                <a:gd name="T0" fmla="*/ 135 w 204"/>
                <a:gd name="T1" fmla="*/ 134 h 134"/>
                <a:gd name="T2" fmla="*/ 134 w 204"/>
                <a:gd name="T3" fmla="*/ 134 h 134"/>
                <a:gd name="T4" fmla="*/ 58 w 204"/>
                <a:gd name="T5" fmla="*/ 89 h 134"/>
                <a:gd name="T6" fmla="*/ 34 w 204"/>
                <a:gd name="T7" fmla="*/ 68 h 134"/>
                <a:gd name="T8" fmla="*/ 26 w 204"/>
                <a:gd name="T9" fmla="*/ 61 h 134"/>
                <a:gd name="T10" fmla="*/ 0 w 204"/>
                <a:gd name="T11" fmla="*/ 44 h 134"/>
                <a:gd name="T12" fmla="*/ 2 w 204"/>
                <a:gd name="T13" fmla="*/ 40 h 134"/>
                <a:gd name="T14" fmla="*/ 29 w 204"/>
                <a:gd name="T15" fmla="*/ 57 h 134"/>
                <a:gd name="T16" fmla="*/ 37 w 204"/>
                <a:gd name="T17" fmla="*/ 64 h 134"/>
                <a:gd name="T18" fmla="*/ 61 w 204"/>
                <a:gd name="T19" fmla="*/ 85 h 134"/>
                <a:gd name="T20" fmla="*/ 134 w 204"/>
                <a:gd name="T21" fmla="*/ 129 h 134"/>
                <a:gd name="T22" fmla="*/ 140 w 204"/>
                <a:gd name="T23" fmla="*/ 121 h 134"/>
                <a:gd name="T24" fmla="*/ 132 w 204"/>
                <a:gd name="T25" fmla="*/ 106 h 134"/>
                <a:gd name="T26" fmla="*/ 119 w 204"/>
                <a:gd name="T27" fmla="*/ 94 h 134"/>
                <a:gd name="T28" fmla="*/ 99 w 204"/>
                <a:gd name="T29" fmla="*/ 77 h 134"/>
                <a:gd name="T30" fmla="*/ 98 w 204"/>
                <a:gd name="T31" fmla="*/ 77 h 134"/>
                <a:gd name="T32" fmla="*/ 98 w 204"/>
                <a:gd name="T33" fmla="*/ 75 h 134"/>
                <a:gd name="T34" fmla="*/ 126 w 204"/>
                <a:gd name="T35" fmla="*/ 39 h 134"/>
                <a:gd name="T36" fmla="*/ 165 w 204"/>
                <a:gd name="T37" fmla="*/ 44 h 134"/>
                <a:gd name="T38" fmla="*/ 173 w 204"/>
                <a:gd name="T39" fmla="*/ 64 h 134"/>
                <a:gd name="T40" fmla="*/ 181 w 204"/>
                <a:gd name="T41" fmla="*/ 84 h 134"/>
                <a:gd name="T42" fmla="*/ 193 w 204"/>
                <a:gd name="T43" fmla="*/ 91 h 134"/>
                <a:gd name="T44" fmla="*/ 199 w 204"/>
                <a:gd name="T45" fmla="*/ 90 h 134"/>
                <a:gd name="T46" fmla="*/ 183 w 204"/>
                <a:gd name="T47" fmla="*/ 34 h 134"/>
                <a:gd name="T48" fmla="*/ 125 w 204"/>
                <a:gd name="T49" fmla="*/ 5 h 134"/>
                <a:gd name="T50" fmla="*/ 127 w 204"/>
                <a:gd name="T51" fmla="*/ 0 h 134"/>
                <a:gd name="T52" fmla="*/ 186 w 204"/>
                <a:gd name="T53" fmla="*/ 30 h 134"/>
                <a:gd name="T54" fmla="*/ 203 w 204"/>
                <a:gd name="T55" fmla="*/ 89 h 134"/>
                <a:gd name="T56" fmla="*/ 203 w 204"/>
                <a:gd name="T57" fmla="*/ 93 h 134"/>
                <a:gd name="T58" fmla="*/ 193 w 204"/>
                <a:gd name="T59" fmla="*/ 96 h 134"/>
                <a:gd name="T60" fmla="*/ 176 w 204"/>
                <a:gd name="T61" fmla="*/ 87 h 134"/>
                <a:gd name="T62" fmla="*/ 168 w 204"/>
                <a:gd name="T63" fmla="*/ 65 h 134"/>
                <a:gd name="T64" fmla="*/ 162 w 204"/>
                <a:gd name="T65" fmla="*/ 48 h 134"/>
                <a:gd name="T66" fmla="*/ 127 w 204"/>
                <a:gd name="T67" fmla="*/ 43 h 134"/>
                <a:gd name="T68" fmla="*/ 103 w 204"/>
                <a:gd name="T69" fmla="*/ 74 h 134"/>
                <a:gd name="T70" fmla="*/ 122 w 204"/>
                <a:gd name="T71" fmla="*/ 91 h 134"/>
                <a:gd name="T72" fmla="*/ 135 w 204"/>
                <a:gd name="T73" fmla="*/ 102 h 134"/>
                <a:gd name="T74" fmla="*/ 145 w 204"/>
                <a:gd name="T75" fmla="*/ 122 h 134"/>
                <a:gd name="T76" fmla="*/ 136 w 204"/>
                <a:gd name="T77" fmla="*/ 134 h 134"/>
                <a:gd name="T78" fmla="*/ 135 w 204"/>
                <a:gd name="T7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134">
                  <a:moveTo>
                    <a:pt x="135" y="134"/>
                  </a:moveTo>
                  <a:cubicBezTo>
                    <a:pt x="134" y="134"/>
                    <a:pt x="134" y="134"/>
                    <a:pt x="134" y="134"/>
                  </a:cubicBezTo>
                  <a:cubicBezTo>
                    <a:pt x="127" y="133"/>
                    <a:pt x="67" y="95"/>
                    <a:pt x="58" y="89"/>
                  </a:cubicBezTo>
                  <a:cubicBezTo>
                    <a:pt x="53" y="85"/>
                    <a:pt x="43" y="76"/>
                    <a:pt x="34" y="68"/>
                  </a:cubicBezTo>
                  <a:cubicBezTo>
                    <a:pt x="31" y="65"/>
                    <a:pt x="28" y="62"/>
                    <a:pt x="26" y="61"/>
                  </a:cubicBezTo>
                  <a:cubicBezTo>
                    <a:pt x="20" y="55"/>
                    <a:pt x="2" y="45"/>
                    <a:pt x="0" y="44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40"/>
                    <a:pt x="22" y="51"/>
                    <a:pt x="29" y="57"/>
                  </a:cubicBezTo>
                  <a:cubicBezTo>
                    <a:pt x="31" y="59"/>
                    <a:pt x="34" y="61"/>
                    <a:pt x="37" y="64"/>
                  </a:cubicBezTo>
                  <a:cubicBezTo>
                    <a:pt x="45" y="71"/>
                    <a:pt x="56" y="81"/>
                    <a:pt x="61" y="85"/>
                  </a:cubicBezTo>
                  <a:cubicBezTo>
                    <a:pt x="72" y="93"/>
                    <a:pt x="126" y="126"/>
                    <a:pt x="134" y="129"/>
                  </a:cubicBezTo>
                  <a:cubicBezTo>
                    <a:pt x="138" y="127"/>
                    <a:pt x="139" y="124"/>
                    <a:pt x="140" y="121"/>
                  </a:cubicBezTo>
                  <a:cubicBezTo>
                    <a:pt x="140" y="116"/>
                    <a:pt x="136" y="109"/>
                    <a:pt x="132" y="106"/>
                  </a:cubicBezTo>
                  <a:cubicBezTo>
                    <a:pt x="129" y="104"/>
                    <a:pt x="124" y="99"/>
                    <a:pt x="119" y="94"/>
                  </a:cubicBezTo>
                  <a:cubicBezTo>
                    <a:pt x="111" y="88"/>
                    <a:pt x="101" y="78"/>
                    <a:pt x="99" y="77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9" y="43"/>
                    <a:pt x="120" y="39"/>
                    <a:pt x="126" y="39"/>
                  </a:cubicBezTo>
                  <a:cubicBezTo>
                    <a:pt x="128" y="38"/>
                    <a:pt x="162" y="42"/>
                    <a:pt x="165" y="44"/>
                  </a:cubicBezTo>
                  <a:cubicBezTo>
                    <a:pt x="166" y="45"/>
                    <a:pt x="167" y="46"/>
                    <a:pt x="173" y="64"/>
                  </a:cubicBezTo>
                  <a:cubicBezTo>
                    <a:pt x="176" y="72"/>
                    <a:pt x="179" y="82"/>
                    <a:pt x="181" y="84"/>
                  </a:cubicBezTo>
                  <a:cubicBezTo>
                    <a:pt x="182" y="87"/>
                    <a:pt x="188" y="90"/>
                    <a:pt x="193" y="91"/>
                  </a:cubicBezTo>
                  <a:cubicBezTo>
                    <a:pt x="196" y="91"/>
                    <a:pt x="198" y="91"/>
                    <a:pt x="199" y="90"/>
                  </a:cubicBezTo>
                  <a:cubicBezTo>
                    <a:pt x="198" y="83"/>
                    <a:pt x="187" y="37"/>
                    <a:pt x="183" y="34"/>
                  </a:cubicBezTo>
                  <a:cubicBezTo>
                    <a:pt x="165" y="21"/>
                    <a:pt x="134" y="9"/>
                    <a:pt x="125" y="5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6" y="4"/>
                    <a:pt x="167" y="17"/>
                    <a:pt x="186" y="30"/>
                  </a:cubicBezTo>
                  <a:cubicBezTo>
                    <a:pt x="192" y="33"/>
                    <a:pt x="203" y="82"/>
                    <a:pt x="203" y="89"/>
                  </a:cubicBezTo>
                  <a:cubicBezTo>
                    <a:pt x="204" y="91"/>
                    <a:pt x="204" y="92"/>
                    <a:pt x="203" y="93"/>
                  </a:cubicBezTo>
                  <a:cubicBezTo>
                    <a:pt x="201" y="96"/>
                    <a:pt x="197" y="97"/>
                    <a:pt x="193" y="96"/>
                  </a:cubicBezTo>
                  <a:cubicBezTo>
                    <a:pt x="187" y="95"/>
                    <a:pt x="179" y="92"/>
                    <a:pt x="176" y="87"/>
                  </a:cubicBezTo>
                  <a:cubicBezTo>
                    <a:pt x="175" y="84"/>
                    <a:pt x="172" y="77"/>
                    <a:pt x="168" y="65"/>
                  </a:cubicBezTo>
                  <a:cubicBezTo>
                    <a:pt x="166" y="59"/>
                    <a:pt x="163" y="50"/>
                    <a:pt x="162" y="48"/>
                  </a:cubicBezTo>
                  <a:cubicBezTo>
                    <a:pt x="158" y="47"/>
                    <a:pt x="129" y="43"/>
                    <a:pt x="127" y="43"/>
                  </a:cubicBezTo>
                  <a:cubicBezTo>
                    <a:pt x="120" y="44"/>
                    <a:pt x="104" y="48"/>
                    <a:pt x="103" y="74"/>
                  </a:cubicBezTo>
                  <a:cubicBezTo>
                    <a:pt x="106" y="76"/>
                    <a:pt x="113" y="82"/>
                    <a:pt x="122" y="91"/>
                  </a:cubicBezTo>
                  <a:cubicBezTo>
                    <a:pt x="127" y="95"/>
                    <a:pt x="132" y="100"/>
                    <a:pt x="135" y="102"/>
                  </a:cubicBezTo>
                  <a:cubicBezTo>
                    <a:pt x="140" y="106"/>
                    <a:pt x="145" y="114"/>
                    <a:pt x="145" y="122"/>
                  </a:cubicBezTo>
                  <a:cubicBezTo>
                    <a:pt x="144" y="125"/>
                    <a:pt x="142" y="130"/>
                    <a:pt x="136" y="134"/>
                  </a:cubicBezTo>
                  <a:lnTo>
                    <a:pt x="135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1" name="Freeform 90">
              <a:extLst>
                <a:ext uri="{FF2B5EF4-FFF2-40B4-BE49-F238E27FC236}">
                  <a16:creationId xmlns:a16="http://schemas.microsoft.com/office/drawing/2014/main" id="{CFBFBF67-7F56-E0A0-A9A4-EFE9027745BF}"/>
                </a:ext>
              </a:extLst>
            </p:cNvPr>
            <p:cNvSpPr/>
            <p:nvPr/>
          </p:nvSpPr>
          <p:spPr bwMode="auto">
            <a:xfrm>
              <a:off x="2351088" y="4019550"/>
              <a:ext cx="176213" cy="341313"/>
            </a:xfrm>
            <a:custGeom>
              <a:avLst/>
              <a:gdLst>
                <a:gd name="T0" fmla="*/ 1 w 32"/>
                <a:gd name="T1" fmla="*/ 62 h 62"/>
                <a:gd name="T2" fmla="*/ 0 w 32"/>
                <a:gd name="T3" fmla="*/ 58 h 62"/>
                <a:gd name="T4" fmla="*/ 10 w 32"/>
                <a:gd name="T5" fmla="*/ 52 h 62"/>
                <a:gd name="T6" fmla="*/ 18 w 32"/>
                <a:gd name="T7" fmla="*/ 38 h 62"/>
                <a:gd name="T8" fmla="*/ 26 w 32"/>
                <a:gd name="T9" fmla="*/ 24 h 62"/>
                <a:gd name="T10" fmla="*/ 18 w 32"/>
                <a:gd name="T11" fmla="*/ 5 h 62"/>
                <a:gd name="T12" fmla="*/ 17 w 32"/>
                <a:gd name="T13" fmla="*/ 3 h 62"/>
                <a:gd name="T14" fmla="*/ 22 w 32"/>
                <a:gd name="T15" fmla="*/ 0 h 62"/>
                <a:gd name="T16" fmla="*/ 23 w 32"/>
                <a:gd name="T17" fmla="*/ 3 h 62"/>
                <a:gd name="T18" fmla="*/ 30 w 32"/>
                <a:gd name="T19" fmla="*/ 26 h 62"/>
                <a:gd name="T20" fmla="*/ 22 w 32"/>
                <a:gd name="T21" fmla="*/ 41 h 62"/>
                <a:gd name="T22" fmla="*/ 14 w 32"/>
                <a:gd name="T23" fmla="*/ 56 h 62"/>
                <a:gd name="T24" fmla="*/ 1 w 32"/>
                <a:gd name="T2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62">
                  <a:moveTo>
                    <a:pt x="1" y="62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2" y="57"/>
                    <a:pt x="9" y="53"/>
                    <a:pt x="10" y="52"/>
                  </a:cubicBezTo>
                  <a:cubicBezTo>
                    <a:pt x="11" y="52"/>
                    <a:pt x="15" y="44"/>
                    <a:pt x="18" y="38"/>
                  </a:cubicBezTo>
                  <a:cubicBezTo>
                    <a:pt x="21" y="32"/>
                    <a:pt x="24" y="26"/>
                    <a:pt x="26" y="24"/>
                  </a:cubicBezTo>
                  <a:cubicBezTo>
                    <a:pt x="26" y="22"/>
                    <a:pt x="20" y="9"/>
                    <a:pt x="18" y="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9" y="16"/>
                    <a:pt x="32" y="23"/>
                    <a:pt x="30" y="26"/>
                  </a:cubicBezTo>
                  <a:cubicBezTo>
                    <a:pt x="28" y="29"/>
                    <a:pt x="25" y="35"/>
                    <a:pt x="22" y="41"/>
                  </a:cubicBezTo>
                  <a:cubicBezTo>
                    <a:pt x="16" y="52"/>
                    <a:pt x="15" y="55"/>
                    <a:pt x="14" y="56"/>
                  </a:cubicBezTo>
                  <a:cubicBezTo>
                    <a:pt x="12" y="58"/>
                    <a:pt x="4" y="62"/>
                    <a:pt x="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2" name="Freeform 91">
              <a:extLst>
                <a:ext uri="{FF2B5EF4-FFF2-40B4-BE49-F238E27FC236}">
                  <a16:creationId xmlns:a16="http://schemas.microsoft.com/office/drawing/2014/main" id="{4CF55398-F41D-60DA-71DF-5C667F30D0F2}"/>
                </a:ext>
              </a:extLst>
            </p:cNvPr>
            <p:cNvSpPr/>
            <p:nvPr/>
          </p:nvSpPr>
          <p:spPr bwMode="auto">
            <a:xfrm>
              <a:off x="2268538" y="4013200"/>
              <a:ext cx="115888" cy="280988"/>
            </a:xfrm>
            <a:custGeom>
              <a:avLst/>
              <a:gdLst>
                <a:gd name="T0" fmla="*/ 2 w 21"/>
                <a:gd name="T1" fmla="*/ 51 h 51"/>
                <a:gd name="T2" fmla="*/ 0 w 21"/>
                <a:gd name="T3" fmla="*/ 47 h 51"/>
                <a:gd name="T4" fmla="*/ 3 w 21"/>
                <a:gd name="T5" fmla="*/ 45 h 51"/>
                <a:gd name="T6" fmla="*/ 8 w 21"/>
                <a:gd name="T7" fmla="*/ 43 h 51"/>
                <a:gd name="T8" fmla="*/ 9 w 21"/>
                <a:gd name="T9" fmla="*/ 40 h 51"/>
                <a:gd name="T10" fmla="*/ 15 w 21"/>
                <a:gd name="T11" fmla="*/ 24 h 51"/>
                <a:gd name="T12" fmla="*/ 5 w 21"/>
                <a:gd name="T13" fmla="*/ 3 h 51"/>
                <a:gd name="T14" fmla="*/ 4 w 21"/>
                <a:gd name="T15" fmla="*/ 2 h 51"/>
                <a:gd name="T16" fmla="*/ 8 w 21"/>
                <a:gd name="T17" fmla="*/ 0 h 51"/>
                <a:gd name="T18" fmla="*/ 9 w 21"/>
                <a:gd name="T19" fmla="*/ 1 h 51"/>
                <a:gd name="T20" fmla="*/ 20 w 21"/>
                <a:gd name="T21" fmla="*/ 23 h 51"/>
                <a:gd name="T22" fmla="*/ 21 w 21"/>
                <a:gd name="T23" fmla="*/ 24 h 51"/>
                <a:gd name="T24" fmla="*/ 20 w 21"/>
                <a:gd name="T25" fmla="*/ 25 h 51"/>
                <a:gd name="T26" fmla="*/ 13 w 21"/>
                <a:gd name="T27" fmla="*/ 43 h 51"/>
                <a:gd name="T28" fmla="*/ 12 w 21"/>
                <a:gd name="T29" fmla="*/ 46 h 51"/>
                <a:gd name="T30" fmla="*/ 12 w 21"/>
                <a:gd name="T31" fmla="*/ 47 h 51"/>
                <a:gd name="T32" fmla="*/ 11 w 21"/>
                <a:gd name="T33" fmla="*/ 47 h 51"/>
                <a:gd name="T34" fmla="*/ 5 w 21"/>
                <a:gd name="T35" fmla="*/ 50 h 51"/>
                <a:gd name="T36" fmla="*/ 2 w 21"/>
                <a:gd name="T3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51">
                  <a:moveTo>
                    <a:pt x="2" y="51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6"/>
                    <a:pt x="3" y="45"/>
                  </a:cubicBezTo>
                  <a:cubicBezTo>
                    <a:pt x="4" y="45"/>
                    <a:pt x="7" y="44"/>
                    <a:pt x="8" y="43"/>
                  </a:cubicBezTo>
                  <a:cubicBezTo>
                    <a:pt x="8" y="42"/>
                    <a:pt x="9" y="41"/>
                    <a:pt x="9" y="40"/>
                  </a:cubicBezTo>
                  <a:cubicBezTo>
                    <a:pt x="11" y="36"/>
                    <a:pt x="14" y="29"/>
                    <a:pt x="15" y="24"/>
                  </a:cubicBezTo>
                  <a:cubicBezTo>
                    <a:pt x="12" y="17"/>
                    <a:pt x="8" y="11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3" y="9"/>
                    <a:pt x="17" y="16"/>
                    <a:pt x="20" y="2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30"/>
                    <a:pt x="16" y="37"/>
                    <a:pt x="13" y="43"/>
                  </a:cubicBezTo>
                  <a:cubicBezTo>
                    <a:pt x="13" y="44"/>
                    <a:pt x="12" y="45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0" y="48"/>
                    <a:pt x="8" y="49"/>
                    <a:pt x="5" y="50"/>
                  </a:cubicBezTo>
                  <a:cubicBezTo>
                    <a:pt x="4" y="51"/>
                    <a:pt x="3" y="51"/>
                    <a:pt x="2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3" name="Freeform 92">
              <a:extLst>
                <a:ext uri="{FF2B5EF4-FFF2-40B4-BE49-F238E27FC236}">
                  <a16:creationId xmlns:a16="http://schemas.microsoft.com/office/drawing/2014/main" id="{7800978F-1CAC-1063-5405-384CA795EAAD}"/>
                </a:ext>
              </a:extLst>
            </p:cNvPr>
            <p:cNvSpPr/>
            <p:nvPr/>
          </p:nvSpPr>
          <p:spPr bwMode="auto">
            <a:xfrm>
              <a:off x="2185988" y="4064000"/>
              <a:ext cx="87313" cy="114300"/>
            </a:xfrm>
            <a:custGeom>
              <a:avLst/>
              <a:gdLst>
                <a:gd name="T0" fmla="*/ 2 w 16"/>
                <a:gd name="T1" fmla="*/ 21 h 21"/>
                <a:gd name="T2" fmla="*/ 0 w 16"/>
                <a:gd name="T3" fmla="*/ 16 h 21"/>
                <a:gd name="T4" fmla="*/ 3 w 16"/>
                <a:gd name="T5" fmla="*/ 15 h 21"/>
                <a:gd name="T6" fmla="*/ 10 w 16"/>
                <a:gd name="T7" fmla="*/ 13 h 21"/>
                <a:gd name="T8" fmla="*/ 9 w 16"/>
                <a:gd name="T9" fmla="*/ 11 h 21"/>
                <a:gd name="T10" fmla="*/ 6 w 16"/>
                <a:gd name="T11" fmla="*/ 1 h 21"/>
                <a:gd name="T12" fmla="*/ 11 w 16"/>
                <a:gd name="T13" fmla="*/ 0 h 21"/>
                <a:gd name="T14" fmla="*/ 14 w 16"/>
                <a:gd name="T15" fmla="*/ 9 h 21"/>
                <a:gd name="T16" fmla="*/ 15 w 16"/>
                <a:gd name="T17" fmla="*/ 13 h 21"/>
                <a:gd name="T18" fmla="*/ 16 w 16"/>
                <a:gd name="T19" fmla="*/ 15 h 21"/>
                <a:gd name="T20" fmla="*/ 14 w 16"/>
                <a:gd name="T21" fmla="*/ 16 h 21"/>
                <a:gd name="T22" fmla="*/ 5 w 16"/>
                <a:gd name="T23" fmla="*/ 20 h 21"/>
                <a:gd name="T24" fmla="*/ 2 w 16"/>
                <a:gd name="T2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1">
                  <a:moveTo>
                    <a:pt x="2" y="2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2" y="15"/>
                    <a:pt x="3" y="15"/>
                  </a:cubicBezTo>
                  <a:cubicBezTo>
                    <a:pt x="5" y="14"/>
                    <a:pt x="7" y="14"/>
                    <a:pt x="10" y="13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8" y="8"/>
                    <a:pt x="7" y="4"/>
                    <a:pt x="6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3"/>
                    <a:pt x="13" y="6"/>
                    <a:pt x="14" y="9"/>
                  </a:cubicBezTo>
                  <a:cubicBezTo>
                    <a:pt x="14" y="11"/>
                    <a:pt x="15" y="12"/>
                    <a:pt x="15" y="13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9" y="18"/>
                    <a:pt x="7" y="19"/>
                    <a:pt x="5" y="20"/>
                  </a:cubicBezTo>
                  <a:cubicBezTo>
                    <a:pt x="4" y="20"/>
                    <a:pt x="3" y="20"/>
                    <a:pt x="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4" name="Freeform 93">
              <a:extLst>
                <a:ext uri="{FF2B5EF4-FFF2-40B4-BE49-F238E27FC236}">
                  <a16:creationId xmlns:a16="http://schemas.microsoft.com/office/drawing/2014/main" id="{8D11610F-7E56-FDC0-BCFF-4FB53DCF9322}"/>
                </a:ext>
              </a:extLst>
            </p:cNvPr>
            <p:cNvSpPr/>
            <p:nvPr/>
          </p:nvSpPr>
          <p:spPr bwMode="auto">
            <a:xfrm>
              <a:off x="2235201" y="4222750"/>
              <a:ext cx="104775" cy="44450"/>
            </a:xfrm>
            <a:custGeom>
              <a:avLst/>
              <a:gdLst>
                <a:gd name="T0" fmla="*/ 1 w 19"/>
                <a:gd name="T1" fmla="*/ 8 h 8"/>
                <a:gd name="T2" fmla="*/ 0 w 19"/>
                <a:gd name="T3" fmla="*/ 3 h 8"/>
                <a:gd name="T4" fmla="*/ 16 w 19"/>
                <a:gd name="T5" fmla="*/ 0 h 8"/>
                <a:gd name="T6" fmla="*/ 19 w 19"/>
                <a:gd name="T7" fmla="*/ 4 h 8"/>
                <a:gd name="T8" fmla="*/ 1 w 19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">
                  <a:moveTo>
                    <a:pt x="1" y="8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14" y="1"/>
                    <a:pt x="16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6"/>
                    <a:pt x="2" y="8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5" name="Freeform 94">
              <a:extLst>
                <a:ext uri="{FF2B5EF4-FFF2-40B4-BE49-F238E27FC236}">
                  <a16:creationId xmlns:a16="http://schemas.microsoft.com/office/drawing/2014/main" id="{2D348AC3-3DA5-B504-0BFD-DAD6C94234E9}"/>
                </a:ext>
              </a:extLst>
            </p:cNvPr>
            <p:cNvSpPr/>
            <p:nvPr/>
          </p:nvSpPr>
          <p:spPr bwMode="auto">
            <a:xfrm>
              <a:off x="1585913" y="3700463"/>
              <a:ext cx="296863" cy="423863"/>
            </a:xfrm>
            <a:custGeom>
              <a:avLst/>
              <a:gdLst>
                <a:gd name="T0" fmla="*/ 12 w 54"/>
                <a:gd name="T1" fmla="*/ 77 h 77"/>
                <a:gd name="T2" fmla="*/ 9 w 54"/>
                <a:gd name="T3" fmla="*/ 76 h 77"/>
                <a:gd name="T4" fmla="*/ 17 w 54"/>
                <a:gd name="T5" fmla="*/ 33 h 77"/>
                <a:gd name="T6" fmla="*/ 49 w 54"/>
                <a:gd name="T7" fmla="*/ 2 h 77"/>
                <a:gd name="T8" fmla="*/ 53 w 54"/>
                <a:gd name="T9" fmla="*/ 13 h 77"/>
                <a:gd name="T10" fmla="*/ 48 w 54"/>
                <a:gd name="T11" fmla="*/ 12 h 77"/>
                <a:gd name="T12" fmla="*/ 47 w 54"/>
                <a:gd name="T13" fmla="*/ 7 h 77"/>
                <a:gd name="T14" fmla="*/ 21 w 54"/>
                <a:gd name="T15" fmla="*/ 35 h 77"/>
                <a:gd name="T16" fmla="*/ 11 w 54"/>
                <a:gd name="T17" fmla="*/ 72 h 77"/>
                <a:gd name="T18" fmla="*/ 22 w 54"/>
                <a:gd name="T19" fmla="*/ 65 h 77"/>
                <a:gd name="T20" fmla="*/ 25 w 54"/>
                <a:gd name="T21" fmla="*/ 68 h 77"/>
                <a:gd name="T22" fmla="*/ 12 w 54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77">
                  <a:moveTo>
                    <a:pt x="12" y="77"/>
                  </a:moveTo>
                  <a:cubicBezTo>
                    <a:pt x="11" y="77"/>
                    <a:pt x="10" y="76"/>
                    <a:pt x="9" y="76"/>
                  </a:cubicBezTo>
                  <a:cubicBezTo>
                    <a:pt x="0" y="71"/>
                    <a:pt x="8" y="50"/>
                    <a:pt x="17" y="33"/>
                  </a:cubicBezTo>
                  <a:cubicBezTo>
                    <a:pt x="26" y="16"/>
                    <a:pt x="39" y="0"/>
                    <a:pt x="49" y="2"/>
                  </a:cubicBezTo>
                  <a:cubicBezTo>
                    <a:pt x="51" y="3"/>
                    <a:pt x="54" y="6"/>
                    <a:pt x="53" y="1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9"/>
                    <a:pt x="48" y="7"/>
                    <a:pt x="47" y="7"/>
                  </a:cubicBezTo>
                  <a:cubicBezTo>
                    <a:pt x="43" y="6"/>
                    <a:pt x="32" y="15"/>
                    <a:pt x="21" y="35"/>
                  </a:cubicBezTo>
                  <a:cubicBezTo>
                    <a:pt x="10" y="57"/>
                    <a:pt x="8" y="70"/>
                    <a:pt x="11" y="72"/>
                  </a:cubicBezTo>
                  <a:cubicBezTo>
                    <a:pt x="12" y="72"/>
                    <a:pt x="16" y="71"/>
                    <a:pt x="22" y="65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0" y="74"/>
                    <a:pt x="15" y="77"/>
                    <a:pt x="1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6" name="Freeform 95">
              <a:extLst>
                <a:ext uri="{FF2B5EF4-FFF2-40B4-BE49-F238E27FC236}">
                  <a16:creationId xmlns:a16="http://schemas.microsoft.com/office/drawing/2014/main" id="{1171EFB1-79C2-643F-80C6-BC93C5F8D805}"/>
                </a:ext>
              </a:extLst>
            </p:cNvPr>
            <p:cNvSpPr/>
            <p:nvPr/>
          </p:nvSpPr>
          <p:spPr bwMode="auto">
            <a:xfrm>
              <a:off x="1465263" y="3622675"/>
              <a:ext cx="334963" cy="501650"/>
            </a:xfrm>
            <a:custGeom>
              <a:avLst/>
              <a:gdLst>
                <a:gd name="T0" fmla="*/ 12 w 61"/>
                <a:gd name="T1" fmla="*/ 91 h 91"/>
                <a:gd name="T2" fmla="*/ 9 w 61"/>
                <a:gd name="T3" fmla="*/ 90 h 91"/>
                <a:gd name="T4" fmla="*/ 22 w 61"/>
                <a:gd name="T5" fmla="*/ 40 h 91"/>
                <a:gd name="T6" fmla="*/ 41 w 61"/>
                <a:gd name="T7" fmla="*/ 11 h 91"/>
                <a:gd name="T8" fmla="*/ 58 w 61"/>
                <a:gd name="T9" fmla="*/ 2 h 91"/>
                <a:gd name="T10" fmla="*/ 61 w 61"/>
                <a:gd name="T11" fmla="*/ 12 h 91"/>
                <a:gd name="T12" fmla="*/ 56 w 61"/>
                <a:gd name="T13" fmla="*/ 12 h 91"/>
                <a:gd name="T14" fmla="*/ 55 w 61"/>
                <a:gd name="T15" fmla="*/ 7 h 91"/>
                <a:gd name="T16" fmla="*/ 45 w 61"/>
                <a:gd name="T17" fmla="*/ 14 h 91"/>
                <a:gd name="T18" fmla="*/ 26 w 61"/>
                <a:gd name="T19" fmla="*/ 42 h 91"/>
                <a:gd name="T20" fmla="*/ 12 w 61"/>
                <a:gd name="T21" fmla="*/ 86 h 91"/>
                <a:gd name="T22" fmla="*/ 21 w 61"/>
                <a:gd name="T23" fmla="*/ 79 h 91"/>
                <a:gd name="T24" fmla="*/ 25 w 61"/>
                <a:gd name="T25" fmla="*/ 82 h 91"/>
                <a:gd name="T26" fmla="*/ 12 w 61"/>
                <a:gd name="T2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91">
                  <a:moveTo>
                    <a:pt x="12" y="91"/>
                  </a:moveTo>
                  <a:cubicBezTo>
                    <a:pt x="11" y="91"/>
                    <a:pt x="10" y="90"/>
                    <a:pt x="9" y="90"/>
                  </a:cubicBezTo>
                  <a:cubicBezTo>
                    <a:pt x="0" y="85"/>
                    <a:pt x="13" y="55"/>
                    <a:pt x="22" y="40"/>
                  </a:cubicBezTo>
                  <a:cubicBezTo>
                    <a:pt x="28" y="28"/>
                    <a:pt x="35" y="18"/>
                    <a:pt x="41" y="11"/>
                  </a:cubicBezTo>
                  <a:cubicBezTo>
                    <a:pt x="48" y="3"/>
                    <a:pt x="54" y="0"/>
                    <a:pt x="58" y="2"/>
                  </a:cubicBezTo>
                  <a:cubicBezTo>
                    <a:pt x="60" y="4"/>
                    <a:pt x="61" y="7"/>
                    <a:pt x="61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8"/>
                    <a:pt x="56" y="7"/>
                    <a:pt x="55" y="7"/>
                  </a:cubicBezTo>
                  <a:cubicBezTo>
                    <a:pt x="55" y="6"/>
                    <a:pt x="52" y="7"/>
                    <a:pt x="45" y="14"/>
                  </a:cubicBezTo>
                  <a:cubicBezTo>
                    <a:pt x="39" y="21"/>
                    <a:pt x="32" y="31"/>
                    <a:pt x="26" y="42"/>
                  </a:cubicBezTo>
                  <a:cubicBezTo>
                    <a:pt x="11" y="68"/>
                    <a:pt x="9" y="84"/>
                    <a:pt x="12" y="86"/>
                  </a:cubicBezTo>
                  <a:cubicBezTo>
                    <a:pt x="12" y="86"/>
                    <a:pt x="15" y="86"/>
                    <a:pt x="21" y="79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0" y="88"/>
                    <a:pt x="15" y="91"/>
                    <a:pt x="12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7" name="Freeform 96">
              <a:extLst>
                <a:ext uri="{FF2B5EF4-FFF2-40B4-BE49-F238E27FC236}">
                  <a16:creationId xmlns:a16="http://schemas.microsoft.com/office/drawing/2014/main" id="{43E4D46D-A3BD-8AD3-7FC3-300E49E1F3D1}"/>
                </a:ext>
              </a:extLst>
            </p:cNvPr>
            <p:cNvSpPr/>
            <p:nvPr/>
          </p:nvSpPr>
          <p:spPr bwMode="auto">
            <a:xfrm>
              <a:off x="1728788" y="3651250"/>
              <a:ext cx="127000" cy="87313"/>
            </a:xfrm>
            <a:custGeom>
              <a:avLst/>
              <a:gdLst>
                <a:gd name="T0" fmla="*/ 73 w 80"/>
                <a:gd name="T1" fmla="*/ 55 h 55"/>
                <a:gd name="T2" fmla="*/ 0 w 80"/>
                <a:gd name="T3" fmla="*/ 17 h 55"/>
                <a:gd name="T4" fmla="*/ 7 w 80"/>
                <a:gd name="T5" fmla="*/ 0 h 55"/>
                <a:gd name="T6" fmla="*/ 80 w 80"/>
                <a:gd name="T7" fmla="*/ 41 h 55"/>
                <a:gd name="T8" fmla="*/ 73 w 80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5">
                  <a:moveTo>
                    <a:pt x="73" y="55"/>
                  </a:moveTo>
                  <a:lnTo>
                    <a:pt x="0" y="17"/>
                  </a:lnTo>
                  <a:lnTo>
                    <a:pt x="7" y="0"/>
                  </a:lnTo>
                  <a:lnTo>
                    <a:pt x="80" y="41"/>
                  </a:lnTo>
                  <a:lnTo>
                    <a:pt x="7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8" name="Freeform 97">
              <a:extLst>
                <a:ext uri="{FF2B5EF4-FFF2-40B4-BE49-F238E27FC236}">
                  <a16:creationId xmlns:a16="http://schemas.microsoft.com/office/drawing/2014/main" id="{24900EA7-C5DD-146A-137E-5427BF7A3764}"/>
                </a:ext>
              </a:extLst>
            </p:cNvPr>
            <p:cNvSpPr/>
            <p:nvPr/>
          </p:nvSpPr>
          <p:spPr bwMode="auto">
            <a:xfrm>
              <a:off x="1514476" y="4024313"/>
              <a:ext cx="131763" cy="93663"/>
            </a:xfrm>
            <a:custGeom>
              <a:avLst/>
              <a:gdLst>
                <a:gd name="T0" fmla="*/ 76 w 83"/>
                <a:gd name="T1" fmla="*/ 59 h 59"/>
                <a:gd name="T2" fmla="*/ 0 w 83"/>
                <a:gd name="T3" fmla="*/ 14 h 59"/>
                <a:gd name="T4" fmla="*/ 7 w 83"/>
                <a:gd name="T5" fmla="*/ 0 h 59"/>
                <a:gd name="T6" fmla="*/ 83 w 83"/>
                <a:gd name="T7" fmla="*/ 45 h 59"/>
                <a:gd name="T8" fmla="*/ 76 w 8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9">
                  <a:moveTo>
                    <a:pt x="76" y="59"/>
                  </a:moveTo>
                  <a:lnTo>
                    <a:pt x="0" y="14"/>
                  </a:lnTo>
                  <a:lnTo>
                    <a:pt x="7" y="0"/>
                  </a:lnTo>
                  <a:lnTo>
                    <a:pt x="83" y="45"/>
                  </a:lnTo>
                  <a:lnTo>
                    <a:pt x="76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19" name="Freeform 98">
              <a:extLst>
                <a:ext uri="{FF2B5EF4-FFF2-40B4-BE49-F238E27FC236}">
                  <a16:creationId xmlns:a16="http://schemas.microsoft.com/office/drawing/2014/main" id="{52AA88F0-B2B9-3F2F-A8A2-9BCA33B738AE}"/>
                </a:ext>
              </a:extLst>
            </p:cNvPr>
            <p:cNvSpPr/>
            <p:nvPr/>
          </p:nvSpPr>
          <p:spPr bwMode="auto">
            <a:xfrm>
              <a:off x="1547813" y="3517900"/>
              <a:ext cx="230188" cy="138113"/>
            </a:xfrm>
            <a:custGeom>
              <a:avLst/>
              <a:gdLst>
                <a:gd name="T0" fmla="*/ 135 w 145"/>
                <a:gd name="T1" fmla="*/ 87 h 87"/>
                <a:gd name="T2" fmla="*/ 0 w 145"/>
                <a:gd name="T3" fmla="*/ 14 h 87"/>
                <a:gd name="T4" fmla="*/ 7 w 145"/>
                <a:gd name="T5" fmla="*/ 0 h 87"/>
                <a:gd name="T6" fmla="*/ 145 w 145"/>
                <a:gd name="T7" fmla="*/ 73 h 87"/>
                <a:gd name="T8" fmla="*/ 135 w 145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7">
                  <a:moveTo>
                    <a:pt x="135" y="87"/>
                  </a:moveTo>
                  <a:lnTo>
                    <a:pt x="0" y="14"/>
                  </a:lnTo>
                  <a:lnTo>
                    <a:pt x="7" y="0"/>
                  </a:lnTo>
                  <a:lnTo>
                    <a:pt x="145" y="73"/>
                  </a:lnTo>
                  <a:lnTo>
                    <a:pt x="1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20" name="Freeform 99">
              <a:extLst>
                <a:ext uri="{FF2B5EF4-FFF2-40B4-BE49-F238E27FC236}">
                  <a16:creationId xmlns:a16="http://schemas.microsoft.com/office/drawing/2014/main" id="{7EF7B4B9-825C-7BD7-837F-CE8202A7678F}"/>
                </a:ext>
              </a:extLst>
            </p:cNvPr>
            <p:cNvSpPr/>
            <p:nvPr/>
          </p:nvSpPr>
          <p:spPr bwMode="auto">
            <a:xfrm>
              <a:off x="1306513" y="3981450"/>
              <a:ext cx="225425" cy="142875"/>
            </a:xfrm>
            <a:custGeom>
              <a:avLst/>
              <a:gdLst>
                <a:gd name="T0" fmla="*/ 135 w 142"/>
                <a:gd name="T1" fmla="*/ 90 h 90"/>
                <a:gd name="T2" fmla="*/ 0 w 142"/>
                <a:gd name="T3" fmla="*/ 17 h 90"/>
                <a:gd name="T4" fmla="*/ 7 w 142"/>
                <a:gd name="T5" fmla="*/ 0 h 90"/>
                <a:gd name="T6" fmla="*/ 142 w 142"/>
                <a:gd name="T7" fmla="*/ 72 h 90"/>
                <a:gd name="T8" fmla="*/ 135 w 14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35" y="90"/>
                  </a:moveTo>
                  <a:lnTo>
                    <a:pt x="0" y="17"/>
                  </a:lnTo>
                  <a:lnTo>
                    <a:pt x="7" y="0"/>
                  </a:lnTo>
                  <a:lnTo>
                    <a:pt x="142" y="72"/>
                  </a:lnTo>
                  <a:lnTo>
                    <a:pt x="13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21" name="Freeform 100">
              <a:extLst>
                <a:ext uri="{FF2B5EF4-FFF2-40B4-BE49-F238E27FC236}">
                  <a16:creationId xmlns:a16="http://schemas.microsoft.com/office/drawing/2014/main" id="{90E020D7-A7AE-A3D8-ECDB-D3E0B0382F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8926" y="3952875"/>
              <a:ext cx="60325" cy="77788"/>
            </a:xfrm>
            <a:custGeom>
              <a:avLst/>
              <a:gdLst>
                <a:gd name="T0" fmla="*/ 5 w 11"/>
                <a:gd name="T1" fmla="*/ 14 h 14"/>
                <a:gd name="T2" fmla="*/ 5 w 11"/>
                <a:gd name="T3" fmla="*/ 14 h 14"/>
                <a:gd name="T4" fmla="*/ 2 w 11"/>
                <a:gd name="T5" fmla="*/ 12 h 14"/>
                <a:gd name="T6" fmla="*/ 0 w 11"/>
                <a:gd name="T7" fmla="*/ 6 h 14"/>
                <a:gd name="T8" fmla="*/ 6 w 11"/>
                <a:gd name="T9" fmla="*/ 0 h 14"/>
                <a:gd name="T10" fmla="*/ 7 w 11"/>
                <a:gd name="T11" fmla="*/ 0 h 14"/>
                <a:gd name="T12" fmla="*/ 11 w 11"/>
                <a:gd name="T13" fmla="*/ 3 h 14"/>
                <a:gd name="T14" fmla="*/ 11 w 11"/>
                <a:gd name="T15" fmla="*/ 8 h 14"/>
                <a:gd name="T16" fmla="*/ 5 w 11"/>
                <a:gd name="T17" fmla="*/ 14 h 14"/>
                <a:gd name="T18" fmla="*/ 6 w 11"/>
                <a:gd name="T19" fmla="*/ 5 h 14"/>
                <a:gd name="T20" fmla="*/ 5 w 11"/>
                <a:gd name="T21" fmla="*/ 7 h 14"/>
                <a:gd name="T22" fmla="*/ 5 w 11"/>
                <a:gd name="T23" fmla="*/ 9 h 14"/>
                <a:gd name="T24" fmla="*/ 6 w 11"/>
                <a:gd name="T25" fmla="*/ 7 h 14"/>
                <a:gd name="T26" fmla="*/ 6 w 11"/>
                <a:gd name="T2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4"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2" y="13"/>
                    <a:pt x="2" y="12"/>
                  </a:cubicBezTo>
                  <a:cubicBezTo>
                    <a:pt x="0" y="10"/>
                    <a:pt x="0" y="8"/>
                    <a:pt x="0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0" y="1"/>
                    <a:pt x="11" y="3"/>
                  </a:cubicBezTo>
                  <a:cubicBezTo>
                    <a:pt x="11" y="5"/>
                    <a:pt x="11" y="6"/>
                    <a:pt x="11" y="8"/>
                  </a:cubicBezTo>
                  <a:cubicBezTo>
                    <a:pt x="10" y="11"/>
                    <a:pt x="8" y="14"/>
                    <a:pt x="5" y="14"/>
                  </a:cubicBezTo>
                  <a:close/>
                  <a:moveTo>
                    <a:pt x="6" y="5"/>
                  </a:moveTo>
                  <a:cubicBezTo>
                    <a:pt x="6" y="5"/>
                    <a:pt x="5" y="6"/>
                    <a:pt x="5" y="7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6" y="9"/>
                    <a:pt x="6" y="8"/>
                    <a:pt x="6" y="7"/>
                  </a:cubicBezTo>
                  <a:cubicBezTo>
                    <a:pt x="6" y="6"/>
                    <a:pt x="6" y="6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22" name="Freeform 101">
              <a:extLst>
                <a:ext uri="{FF2B5EF4-FFF2-40B4-BE49-F238E27FC236}">
                  <a16:creationId xmlns:a16="http://schemas.microsoft.com/office/drawing/2014/main" id="{B5E74194-EDDC-A91F-E76C-F9967DF23C9F}"/>
                </a:ext>
              </a:extLst>
            </p:cNvPr>
            <p:cNvSpPr/>
            <p:nvPr/>
          </p:nvSpPr>
          <p:spPr bwMode="auto">
            <a:xfrm>
              <a:off x="1641476" y="5264150"/>
              <a:ext cx="241300" cy="566738"/>
            </a:xfrm>
            <a:custGeom>
              <a:avLst/>
              <a:gdLst>
                <a:gd name="T0" fmla="*/ 4 w 44"/>
                <a:gd name="T1" fmla="*/ 103 h 103"/>
                <a:gd name="T2" fmla="*/ 0 w 44"/>
                <a:gd name="T3" fmla="*/ 99 h 103"/>
                <a:gd name="T4" fmla="*/ 11 w 44"/>
                <a:gd name="T5" fmla="*/ 79 h 103"/>
                <a:gd name="T6" fmla="*/ 14 w 44"/>
                <a:gd name="T7" fmla="*/ 43 h 103"/>
                <a:gd name="T8" fmla="*/ 15 w 44"/>
                <a:gd name="T9" fmla="*/ 35 h 103"/>
                <a:gd name="T10" fmla="*/ 21 w 44"/>
                <a:gd name="T11" fmla="*/ 13 h 103"/>
                <a:gd name="T12" fmla="*/ 38 w 44"/>
                <a:gd name="T13" fmla="*/ 2 h 103"/>
                <a:gd name="T14" fmla="*/ 41 w 44"/>
                <a:gd name="T15" fmla="*/ 0 h 103"/>
                <a:gd name="T16" fmla="*/ 44 w 44"/>
                <a:gd name="T17" fmla="*/ 4 h 103"/>
                <a:gd name="T18" fmla="*/ 40 w 44"/>
                <a:gd name="T19" fmla="*/ 6 h 103"/>
                <a:gd name="T20" fmla="*/ 25 w 44"/>
                <a:gd name="T21" fmla="*/ 16 h 103"/>
                <a:gd name="T22" fmla="*/ 19 w 44"/>
                <a:gd name="T23" fmla="*/ 35 h 103"/>
                <a:gd name="T24" fmla="*/ 19 w 44"/>
                <a:gd name="T25" fmla="*/ 43 h 103"/>
                <a:gd name="T26" fmla="*/ 16 w 44"/>
                <a:gd name="T27" fmla="*/ 79 h 103"/>
                <a:gd name="T28" fmla="*/ 4 w 44"/>
                <a:gd name="T2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103">
                  <a:moveTo>
                    <a:pt x="4" y="103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6" y="92"/>
                    <a:pt x="10" y="87"/>
                    <a:pt x="11" y="79"/>
                  </a:cubicBezTo>
                  <a:cubicBezTo>
                    <a:pt x="12" y="69"/>
                    <a:pt x="13" y="55"/>
                    <a:pt x="14" y="43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28"/>
                    <a:pt x="16" y="20"/>
                    <a:pt x="21" y="13"/>
                  </a:cubicBezTo>
                  <a:cubicBezTo>
                    <a:pt x="24" y="8"/>
                    <a:pt x="32" y="4"/>
                    <a:pt x="38" y="2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3" y="5"/>
                    <a:pt x="41" y="6"/>
                    <a:pt x="40" y="6"/>
                  </a:cubicBezTo>
                  <a:cubicBezTo>
                    <a:pt x="35" y="9"/>
                    <a:pt x="28" y="12"/>
                    <a:pt x="25" y="16"/>
                  </a:cubicBezTo>
                  <a:cubicBezTo>
                    <a:pt x="21" y="21"/>
                    <a:pt x="20" y="29"/>
                    <a:pt x="19" y="35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55"/>
                    <a:pt x="17" y="70"/>
                    <a:pt x="16" y="79"/>
                  </a:cubicBezTo>
                  <a:cubicBezTo>
                    <a:pt x="15" y="88"/>
                    <a:pt x="10" y="95"/>
                    <a:pt x="4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23" name="Freeform 102">
              <a:extLst>
                <a:ext uri="{FF2B5EF4-FFF2-40B4-BE49-F238E27FC236}">
                  <a16:creationId xmlns:a16="http://schemas.microsoft.com/office/drawing/2014/main" id="{504AF7FC-FCDC-02E6-C762-AB6E91BEB6F0}"/>
                </a:ext>
              </a:extLst>
            </p:cNvPr>
            <p:cNvSpPr/>
            <p:nvPr/>
          </p:nvSpPr>
          <p:spPr bwMode="auto">
            <a:xfrm>
              <a:off x="1822451" y="5021263"/>
              <a:ext cx="725488" cy="1035050"/>
            </a:xfrm>
            <a:custGeom>
              <a:avLst/>
              <a:gdLst>
                <a:gd name="T0" fmla="*/ 13 w 132"/>
                <a:gd name="T1" fmla="*/ 188 h 188"/>
                <a:gd name="T2" fmla="*/ 9 w 132"/>
                <a:gd name="T3" fmla="*/ 185 h 188"/>
                <a:gd name="T4" fmla="*/ 32 w 132"/>
                <a:gd name="T5" fmla="*/ 163 h 188"/>
                <a:gd name="T6" fmla="*/ 41 w 132"/>
                <a:gd name="T7" fmla="*/ 157 h 188"/>
                <a:gd name="T8" fmla="*/ 67 w 132"/>
                <a:gd name="T9" fmla="*/ 139 h 188"/>
                <a:gd name="T10" fmla="*/ 127 w 132"/>
                <a:gd name="T11" fmla="*/ 78 h 188"/>
                <a:gd name="T12" fmla="*/ 121 w 132"/>
                <a:gd name="T13" fmla="*/ 71 h 188"/>
                <a:gd name="T14" fmla="*/ 104 w 132"/>
                <a:gd name="T15" fmla="*/ 75 h 188"/>
                <a:gd name="T16" fmla="*/ 90 w 132"/>
                <a:gd name="T17" fmla="*/ 85 h 188"/>
                <a:gd name="T18" fmla="*/ 68 w 132"/>
                <a:gd name="T19" fmla="*/ 100 h 188"/>
                <a:gd name="T20" fmla="*/ 67 w 132"/>
                <a:gd name="T21" fmla="*/ 101 h 188"/>
                <a:gd name="T22" fmla="*/ 66 w 132"/>
                <a:gd name="T23" fmla="*/ 101 h 188"/>
                <a:gd name="T24" fmla="*/ 37 w 132"/>
                <a:gd name="T25" fmla="*/ 65 h 188"/>
                <a:gd name="T26" fmla="*/ 52 w 132"/>
                <a:gd name="T27" fmla="*/ 28 h 188"/>
                <a:gd name="T28" fmla="*/ 73 w 132"/>
                <a:gd name="T29" fmla="*/ 25 h 188"/>
                <a:gd name="T30" fmla="*/ 94 w 132"/>
                <a:gd name="T31" fmla="*/ 23 h 188"/>
                <a:gd name="T32" fmla="*/ 104 w 132"/>
                <a:gd name="T33" fmla="*/ 12 h 188"/>
                <a:gd name="T34" fmla="*/ 105 w 132"/>
                <a:gd name="T35" fmla="*/ 7 h 188"/>
                <a:gd name="T36" fmla="*/ 46 w 132"/>
                <a:gd name="T37" fmla="*/ 8 h 188"/>
                <a:gd name="T38" fmla="*/ 4 w 132"/>
                <a:gd name="T39" fmla="*/ 58 h 188"/>
                <a:gd name="T40" fmla="*/ 0 w 132"/>
                <a:gd name="T41" fmla="*/ 55 h 188"/>
                <a:gd name="T42" fmla="*/ 43 w 132"/>
                <a:gd name="T43" fmla="*/ 4 h 188"/>
                <a:gd name="T44" fmla="*/ 105 w 132"/>
                <a:gd name="T45" fmla="*/ 2 h 188"/>
                <a:gd name="T46" fmla="*/ 109 w 132"/>
                <a:gd name="T47" fmla="*/ 3 h 188"/>
                <a:gd name="T48" fmla="*/ 109 w 132"/>
                <a:gd name="T49" fmla="*/ 14 h 188"/>
                <a:gd name="T50" fmla="*/ 96 w 132"/>
                <a:gd name="T51" fmla="*/ 27 h 188"/>
                <a:gd name="T52" fmla="*/ 73 w 132"/>
                <a:gd name="T53" fmla="*/ 30 h 188"/>
                <a:gd name="T54" fmla="*/ 55 w 132"/>
                <a:gd name="T55" fmla="*/ 32 h 188"/>
                <a:gd name="T56" fmla="*/ 42 w 132"/>
                <a:gd name="T57" fmla="*/ 65 h 188"/>
                <a:gd name="T58" fmla="*/ 66 w 132"/>
                <a:gd name="T59" fmla="*/ 96 h 188"/>
                <a:gd name="T60" fmla="*/ 87 w 132"/>
                <a:gd name="T61" fmla="*/ 81 h 188"/>
                <a:gd name="T62" fmla="*/ 101 w 132"/>
                <a:gd name="T63" fmla="*/ 71 h 188"/>
                <a:gd name="T64" fmla="*/ 123 w 132"/>
                <a:gd name="T65" fmla="*/ 67 h 188"/>
                <a:gd name="T66" fmla="*/ 132 w 132"/>
                <a:gd name="T67" fmla="*/ 78 h 188"/>
                <a:gd name="T68" fmla="*/ 132 w 132"/>
                <a:gd name="T69" fmla="*/ 79 h 188"/>
                <a:gd name="T70" fmla="*/ 132 w 132"/>
                <a:gd name="T71" fmla="*/ 80 h 188"/>
                <a:gd name="T72" fmla="*/ 70 w 132"/>
                <a:gd name="T73" fmla="*/ 143 h 188"/>
                <a:gd name="T74" fmla="*/ 44 w 132"/>
                <a:gd name="T75" fmla="*/ 161 h 188"/>
                <a:gd name="T76" fmla="*/ 35 w 132"/>
                <a:gd name="T77" fmla="*/ 167 h 188"/>
                <a:gd name="T78" fmla="*/ 13 w 132"/>
                <a:gd name="T7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2" h="188">
                  <a:moveTo>
                    <a:pt x="13" y="188"/>
                  </a:moveTo>
                  <a:cubicBezTo>
                    <a:pt x="9" y="185"/>
                    <a:pt x="9" y="185"/>
                    <a:pt x="9" y="185"/>
                  </a:cubicBezTo>
                  <a:cubicBezTo>
                    <a:pt x="10" y="184"/>
                    <a:pt x="25" y="168"/>
                    <a:pt x="32" y="163"/>
                  </a:cubicBezTo>
                  <a:cubicBezTo>
                    <a:pt x="34" y="162"/>
                    <a:pt x="37" y="159"/>
                    <a:pt x="41" y="157"/>
                  </a:cubicBezTo>
                  <a:cubicBezTo>
                    <a:pt x="50" y="151"/>
                    <a:pt x="62" y="143"/>
                    <a:pt x="67" y="139"/>
                  </a:cubicBezTo>
                  <a:cubicBezTo>
                    <a:pt x="77" y="130"/>
                    <a:pt x="122" y="86"/>
                    <a:pt x="127" y="78"/>
                  </a:cubicBezTo>
                  <a:cubicBezTo>
                    <a:pt x="126" y="75"/>
                    <a:pt x="124" y="72"/>
                    <a:pt x="121" y="71"/>
                  </a:cubicBezTo>
                  <a:cubicBezTo>
                    <a:pt x="116" y="69"/>
                    <a:pt x="108" y="72"/>
                    <a:pt x="104" y="75"/>
                  </a:cubicBezTo>
                  <a:cubicBezTo>
                    <a:pt x="101" y="77"/>
                    <a:pt x="96" y="81"/>
                    <a:pt x="90" y="85"/>
                  </a:cubicBezTo>
                  <a:cubicBezTo>
                    <a:pt x="81" y="91"/>
                    <a:pt x="70" y="99"/>
                    <a:pt x="68" y="100"/>
                  </a:cubicBezTo>
                  <a:cubicBezTo>
                    <a:pt x="67" y="101"/>
                    <a:pt x="67" y="101"/>
                    <a:pt x="67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36" y="92"/>
                    <a:pt x="36" y="71"/>
                    <a:pt x="37" y="65"/>
                  </a:cubicBezTo>
                  <a:cubicBezTo>
                    <a:pt x="38" y="63"/>
                    <a:pt x="49" y="31"/>
                    <a:pt x="52" y="28"/>
                  </a:cubicBezTo>
                  <a:cubicBezTo>
                    <a:pt x="53" y="27"/>
                    <a:pt x="54" y="27"/>
                    <a:pt x="73" y="25"/>
                  </a:cubicBezTo>
                  <a:cubicBezTo>
                    <a:pt x="81" y="24"/>
                    <a:pt x="92" y="23"/>
                    <a:pt x="94" y="23"/>
                  </a:cubicBezTo>
                  <a:cubicBezTo>
                    <a:pt x="98" y="22"/>
                    <a:pt x="102" y="17"/>
                    <a:pt x="104" y="12"/>
                  </a:cubicBezTo>
                  <a:cubicBezTo>
                    <a:pt x="105" y="10"/>
                    <a:pt x="105" y="8"/>
                    <a:pt x="105" y="7"/>
                  </a:cubicBezTo>
                  <a:cubicBezTo>
                    <a:pt x="97" y="5"/>
                    <a:pt x="50" y="5"/>
                    <a:pt x="46" y="8"/>
                  </a:cubicBezTo>
                  <a:cubicBezTo>
                    <a:pt x="30" y="23"/>
                    <a:pt x="10" y="50"/>
                    <a:pt x="4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6" y="47"/>
                    <a:pt x="26" y="20"/>
                    <a:pt x="43" y="4"/>
                  </a:cubicBezTo>
                  <a:cubicBezTo>
                    <a:pt x="48" y="0"/>
                    <a:pt x="98" y="1"/>
                    <a:pt x="105" y="2"/>
                  </a:cubicBezTo>
                  <a:cubicBezTo>
                    <a:pt x="107" y="2"/>
                    <a:pt x="108" y="2"/>
                    <a:pt x="109" y="3"/>
                  </a:cubicBezTo>
                  <a:cubicBezTo>
                    <a:pt x="110" y="6"/>
                    <a:pt x="111" y="10"/>
                    <a:pt x="109" y="14"/>
                  </a:cubicBezTo>
                  <a:cubicBezTo>
                    <a:pt x="107" y="19"/>
                    <a:pt x="102" y="26"/>
                    <a:pt x="96" y="27"/>
                  </a:cubicBezTo>
                  <a:cubicBezTo>
                    <a:pt x="93" y="28"/>
                    <a:pt x="85" y="29"/>
                    <a:pt x="73" y="30"/>
                  </a:cubicBezTo>
                  <a:cubicBezTo>
                    <a:pt x="66" y="31"/>
                    <a:pt x="58" y="32"/>
                    <a:pt x="55" y="32"/>
                  </a:cubicBezTo>
                  <a:cubicBezTo>
                    <a:pt x="53" y="36"/>
                    <a:pt x="43" y="63"/>
                    <a:pt x="42" y="65"/>
                  </a:cubicBezTo>
                  <a:cubicBezTo>
                    <a:pt x="41" y="72"/>
                    <a:pt x="41" y="88"/>
                    <a:pt x="66" y="96"/>
                  </a:cubicBezTo>
                  <a:cubicBezTo>
                    <a:pt x="69" y="93"/>
                    <a:pt x="77" y="88"/>
                    <a:pt x="87" y="81"/>
                  </a:cubicBezTo>
                  <a:cubicBezTo>
                    <a:pt x="93" y="77"/>
                    <a:pt x="98" y="73"/>
                    <a:pt x="101" y="71"/>
                  </a:cubicBezTo>
                  <a:cubicBezTo>
                    <a:pt x="107" y="67"/>
                    <a:pt x="116" y="64"/>
                    <a:pt x="123" y="67"/>
                  </a:cubicBezTo>
                  <a:cubicBezTo>
                    <a:pt x="126" y="68"/>
                    <a:pt x="130" y="71"/>
                    <a:pt x="132" y="78"/>
                  </a:cubicBezTo>
                  <a:cubicBezTo>
                    <a:pt x="132" y="79"/>
                    <a:pt x="132" y="79"/>
                    <a:pt x="132" y="79"/>
                  </a:cubicBezTo>
                  <a:cubicBezTo>
                    <a:pt x="132" y="80"/>
                    <a:pt x="132" y="80"/>
                    <a:pt x="132" y="80"/>
                  </a:cubicBezTo>
                  <a:cubicBezTo>
                    <a:pt x="129" y="86"/>
                    <a:pt x="78" y="136"/>
                    <a:pt x="70" y="143"/>
                  </a:cubicBezTo>
                  <a:cubicBezTo>
                    <a:pt x="65" y="147"/>
                    <a:pt x="53" y="155"/>
                    <a:pt x="44" y="161"/>
                  </a:cubicBezTo>
                  <a:cubicBezTo>
                    <a:pt x="40" y="164"/>
                    <a:pt x="37" y="166"/>
                    <a:pt x="35" y="167"/>
                  </a:cubicBezTo>
                  <a:cubicBezTo>
                    <a:pt x="28" y="172"/>
                    <a:pt x="14" y="187"/>
                    <a:pt x="13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24" name="Freeform 103">
              <a:extLst>
                <a:ext uri="{FF2B5EF4-FFF2-40B4-BE49-F238E27FC236}">
                  <a16:creationId xmlns:a16="http://schemas.microsoft.com/office/drawing/2014/main" id="{7BA93D5A-1615-0295-C39E-6F344BB74A94}"/>
                </a:ext>
              </a:extLst>
            </p:cNvPr>
            <p:cNvSpPr/>
            <p:nvPr/>
          </p:nvSpPr>
          <p:spPr bwMode="auto">
            <a:xfrm>
              <a:off x="2081213" y="5213350"/>
              <a:ext cx="307975" cy="220663"/>
            </a:xfrm>
            <a:custGeom>
              <a:avLst/>
              <a:gdLst>
                <a:gd name="T0" fmla="*/ 56 w 56"/>
                <a:gd name="T1" fmla="*/ 40 h 40"/>
                <a:gd name="T2" fmla="*/ 51 w 56"/>
                <a:gd name="T3" fmla="*/ 39 h 40"/>
                <a:gd name="T4" fmla="*/ 48 w 56"/>
                <a:gd name="T5" fmla="*/ 28 h 40"/>
                <a:gd name="T6" fmla="*/ 36 w 56"/>
                <a:gd name="T7" fmla="*/ 18 h 40"/>
                <a:gd name="T8" fmla="*/ 24 w 56"/>
                <a:gd name="T9" fmla="*/ 7 h 40"/>
                <a:gd name="T10" fmla="*/ 4 w 56"/>
                <a:gd name="T11" fmla="*/ 9 h 40"/>
                <a:gd name="T12" fmla="*/ 1 w 56"/>
                <a:gd name="T13" fmla="*/ 10 h 40"/>
                <a:gd name="T14" fmla="*/ 0 w 56"/>
                <a:gd name="T15" fmla="*/ 5 h 40"/>
                <a:gd name="T16" fmla="*/ 3 w 56"/>
                <a:gd name="T17" fmla="*/ 4 h 40"/>
                <a:gd name="T18" fmla="*/ 28 w 56"/>
                <a:gd name="T19" fmla="*/ 3 h 40"/>
                <a:gd name="T20" fmla="*/ 40 w 56"/>
                <a:gd name="T21" fmla="*/ 14 h 40"/>
                <a:gd name="T22" fmla="*/ 52 w 56"/>
                <a:gd name="T23" fmla="*/ 26 h 40"/>
                <a:gd name="T24" fmla="*/ 56 w 56"/>
                <a:gd name="T2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40">
                  <a:moveTo>
                    <a:pt x="56" y="40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1" y="37"/>
                    <a:pt x="49" y="30"/>
                    <a:pt x="48" y="28"/>
                  </a:cubicBezTo>
                  <a:cubicBezTo>
                    <a:pt x="47" y="27"/>
                    <a:pt x="41" y="22"/>
                    <a:pt x="36" y="18"/>
                  </a:cubicBezTo>
                  <a:cubicBezTo>
                    <a:pt x="31" y="13"/>
                    <a:pt x="26" y="9"/>
                    <a:pt x="24" y="7"/>
                  </a:cubicBezTo>
                  <a:cubicBezTo>
                    <a:pt x="22" y="6"/>
                    <a:pt x="9" y="8"/>
                    <a:pt x="4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8" y="1"/>
                    <a:pt x="25" y="0"/>
                    <a:pt x="28" y="3"/>
                  </a:cubicBezTo>
                  <a:cubicBezTo>
                    <a:pt x="30" y="5"/>
                    <a:pt x="35" y="10"/>
                    <a:pt x="40" y="14"/>
                  </a:cubicBezTo>
                  <a:cubicBezTo>
                    <a:pt x="49" y="22"/>
                    <a:pt x="52" y="25"/>
                    <a:pt x="52" y="26"/>
                  </a:cubicBezTo>
                  <a:cubicBezTo>
                    <a:pt x="54" y="28"/>
                    <a:pt x="56" y="37"/>
                    <a:pt x="5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25" name="Freeform 104">
              <a:extLst>
                <a:ext uri="{FF2B5EF4-FFF2-40B4-BE49-F238E27FC236}">
                  <a16:creationId xmlns:a16="http://schemas.microsoft.com/office/drawing/2014/main" id="{DB9EC2D9-04A3-26B8-F7F4-608348347FBB}"/>
                </a:ext>
              </a:extLst>
            </p:cNvPr>
            <p:cNvSpPr/>
            <p:nvPr/>
          </p:nvSpPr>
          <p:spPr bwMode="auto">
            <a:xfrm>
              <a:off x="2036763" y="5356225"/>
              <a:ext cx="265113" cy="144463"/>
            </a:xfrm>
            <a:custGeom>
              <a:avLst/>
              <a:gdLst>
                <a:gd name="T0" fmla="*/ 44 w 48"/>
                <a:gd name="T1" fmla="*/ 26 h 26"/>
                <a:gd name="T2" fmla="*/ 43 w 48"/>
                <a:gd name="T3" fmla="*/ 22 h 26"/>
                <a:gd name="T4" fmla="*/ 42 w 48"/>
                <a:gd name="T5" fmla="*/ 17 h 26"/>
                <a:gd name="T6" fmla="*/ 40 w 48"/>
                <a:gd name="T7" fmla="*/ 15 h 26"/>
                <a:gd name="T8" fmla="*/ 26 w 48"/>
                <a:gd name="T9" fmla="*/ 5 h 26"/>
                <a:gd name="T10" fmla="*/ 3 w 48"/>
                <a:gd name="T11" fmla="*/ 10 h 26"/>
                <a:gd name="T12" fmla="*/ 1 w 48"/>
                <a:gd name="T13" fmla="*/ 11 h 26"/>
                <a:gd name="T14" fmla="*/ 0 w 48"/>
                <a:gd name="T15" fmla="*/ 6 h 26"/>
                <a:gd name="T16" fmla="*/ 1 w 48"/>
                <a:gd name="T17" fmla="*/ 6 h 26"/>
                <a:gd name="T18" fmla="*/ 26 w 48"/>
                <a:gd name="T19" fmla="*/ 0 h 26"/>
                <a:gd name="T20" fmla="*/ 26 w 48"/>
                <a:gd name="T21" fmla="*/ 0 h 26"/>
                <a:gd name="T22" fmla="*/ 27 w 48"/>
                <a:gd name="T23" fmla="*/ 0 h 26"/>
                <a:gd name="T24" fmla="*/ 43 w 48"/>
                <a:gd name="T25" fmla="*/ 11 h 26"/>
                <a:gd name="T26" fmla="*/ 46 w 48"/>
                <a:gd name="T27" fmla="*/ 14 h 26"/>
                <a:gd name="T28" fmla="*/ 46 w 48"/>
                <a:gd name="T29" fmla="*/ 14 h 26"/>
                <a:gd name="T30" fmla="*/ 47 w 48"/>
                <a:gd name="T31" fmla="*/ 15 h 26"/>
                <a:gd name="T32" fmla="*/ 48 w 48"/>
                <a:gd name="T33" fmla="*/ 21 h 26"/>
                <a:gd name="T34" fmla="*/ 48 w 48"/>
                <a:gd name="T35" fmla="*/ 24 h 26"/>
                <a:gd name="T36" fmla="*/ 44 w 48"/>
                <a:gd name="T3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26">
                  <a:moveTo>
                    <a:pt x="44" y="26"/>
                  </a:moveTo>
                  <a:cubicBezTo>
                    <a:pt x="44" y="25"/>
                    <a:pt x="43" y="24"/>
                    <a:pt x="43" y="22"/>
                  </a:cubicBezTo>
                  <a:cubicBezTo>
                    <a:pt x="43" y="21"/>
                    <a:pt x="42" y="18"/>
                    <a:pt x="42" y="17"/>
                  </a:cubicBezTo>
                  <a:cubicBezTo>
                    <a:pt x="41" y="16"/>
                    <a:pt x="41" y="16"/>
                    <a:pt x="40" y="15"/>
                  </a:cubicBezTo>
                  <a:cubicBezTo>
                    <a:pt x="36" y="12"/>
                    <a:pt x="30" y="7"/>
                    <a:pt x="26" y="5"/>
                  </a:cubicBezTo>
                  <a:cubicBezTo>
                    <a:pt x="18" y="7"/>
                    <a:pt x="10" y="8"/>
                    <a:pt x="3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4"/>
                    <a:pt x="17" y="2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2" y="3"/>
                    <a:pt x="38" y="8"/>
                    <a:pt x="43" y="11"/>
                  </a:cubicBezTo>
                  <a:cubicBezTo>
                    <a:pt x="44" y="12"/>
                    <a:pt x="45" y="13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6"/>
                    <a:pt x="47" y="18"/>
                    <a:pt x="48" y="21"/>
                  </a:cubicBezTo>
                  <a:cubicBezTo>
                    <a:pt x="48" y="23"/>
                    <a:pt x="48" y="24"/>
                    <a:pt x="48" y="24"/>
                  </a:cubicBezTo>
                  <a:lnTo>
                    <a:pt x="4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26" name="Freeform 105">
              <a:extLst>
                <a:ext uri="{FF2B5EF4-FFF2-40B4-BE49-F238E27FC236}">
                  <a16:creationId xmlns:a16="http://schemas.microsoft.com/office/drawing/2014/main" id="{27CE2265-924C-7C7F-26AB-DB2C71F0F83E}"/>
                </a:ext>
              </a:extLst>
            </p:cNvPr>
            <p:cNvSpPr/>
            <p:nvPr/>
          </p:nvSpPr>
          <p:spPr bwMode="auto">
            <a:xfrm>
              <a:off x="2065338" y="5461000"/>
              <a:ext cx="103188" cy="82550"/>
            </a:xfrm>
            <a:custGeom>
              <a:avLst/>
              <a:gdLst>
                <a:gd name="T0" fmla="*/ 14 w 19"/>
                <a:gd name="T1" fmla="*/ 15 h 15"/>
                <a:gd name="T2" fmla="*/ 14 w 19"/>
                <a:gd name="T3" fmla="*/ 12 h 15"/>
                <a:gd name="T4" fmla="*/ 13 w 19"/>
                <a:gd name="T5" fmla="*/ 5 h 15"/>
                <a:gd name="T6" fmla="*/ 11 w 19"/>
                <a:gd name="T7" fmla="*/ 5 h 15"/>
                <a:gd name="T8" fmla="*/ 0 w 19"/>
                <a:gd name="T9" fmla="*/ 6 h 15"/>
                <a:gd name="T10" fmla="*/ 1 w 19"/>
                <a:gd name="T11" fmla="*/ 1 h 15"/>
                <a:gd name="T12" fmla="*/ 11 w 19"/>
                <a:gd name="T13" fmla="*/ 1 h 15"/>
                <a:gd name="T14" fmla="*/ 15 w 19"/>
                <a:gd name="T15" fmla="*/ 0 h 15"/>
                <a:gd name="T16" fmla="*/ 17 w 19"/>
                <a:gd name="T17" fmla="*/ 0 h 15"/>
                <a:gd name="T18" fmla="*/ 17 w 19"/>
                <a:gd name="T19" fmla="*/ 2 h 15"/>
                <a:gd name="T20" fmla="*/ 19 w 19"/>
                <a:gd name="T21" fmla="*/ 12 h 15"/>
                <a:gd name="T22" fmla="*/ 19 w 19"/>
                <a:gd name="T23" fmla="*/ 15 h 15"/>
                <a:gd name="T24" fmla="*/ 14 w 19"/>
                <a:gd name="T2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15">
                  <a:moveTo>
                    <a:pt x="14" y="15"/>
                  </a:moveTo>
                  <a:cubicBezTo>
                    <a:pt x="14" y="14"/>
                    <a:pt x="14" y="13"/>
                    <a:pt x="14" y="12"/>
                  </a:cubicBezTo>
                  <a:cubicBezTo>
                    <a:pt x="14" y="10"/>
                    <a:pt x="14" y="8"/>
                    <a:pt x="13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8" y="6"/>
                    <a:pt x="4" y="6"/>
                    <a:pt x="0" y="6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8" y="1"/>
                    <a:pt x="11" y="1"/>
                  </a:cubicBezTo>
                  <a:cubicBezTo>
                    <a:pt x="12" y="0"/>
                    <a:pt x="14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9" y="7"/>
                    <a:pt x="19" y="10"/>
                    <a:pt x="19" y="12"/>
                  </a:cubicBezTo>
                  <a:cubicBezTo>
                    <a:pt x="19" y="13"/>
                    <a:pt x="19" y="14"/>
                    <a:pt x="19" y="15"/>
                  </a:cubicBezTo>
                  <a:lnTo>
                    <a:pt x="1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27" name="Freeform 106">
              <a:extLst>
                <a:ext uri="{FF2B5EF4-FFF2-40B4-BE49-F238E27FC236}">
                  <a16:creationId xmlns:a16="http://schemas.microsoft.com/office/drawing/2014/main" id="{C6875227-84D1-D484-1A65-0A0AFB3C5D12}"/>
                </a:ext>
              </a:extLst>
            </p:cNvPr>
            <p:cNvSpPr/>
            <p:nvPr/>
          </p:nvSpPr>
          <p:spPr bwMode="auto">
            <a:xfrm>
              <a:off x="2239963" y="5422900"/>
              <a:ext cx="33338" cy="98425"/>
            </a:xfrm>
            <a:custGeom>
              <a:avLst/>
              <a:gdLst>
                <a:gd name="T0" fmla="*/ 5 w 6"/>
                <a:gd name="T1" fmla="*/ 18 h 18"/>
                <a:gd name="T2" fmla="*/ 0 w 6"/>
                <a:gd name="T3" fmla="*/ 18 h 18"/>
                <a:gd name="T4" fmla="*/ 0 w 6"/>
                <a:gd name="T5" fmla="*/ 1 h 18"/>
                <a:gd name="T6" fmla="*/ 5 w 6"/>
                <a:gd name="T7" fmla="*/ 0 h 18"/>
                <a:gd name="T8" fmla="*/ 5 w 6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8">
                  <a:moveTo>
                    <a:pt x="5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1" y="4"/>
                    <a:pt x="0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4"/>
                    <a:pt x="5" y="17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28" name="Freeform 107">
              <a:extLst>
                <a:ext uri="{FF2B5EF4-FFF2-40B4-BE49-F238E27FC236}">
                  <a16:creationId xmlns:a16="http://schemas.microsoft.com/office/drawing/2014/main" id="{52EB6A98-D6BE-3464-68B7-2054F6526251}"/>
                </a:ext>
              </a:extLst>
            </p:cNvPr>
            <p:cNvSpPr/>
            <p:nvPr/>
          </p:nvSpPr>
          <p:spPr bwMode="auto">
            <a:xfrm>
              <a:off x="1608138" y="5741988"/>
              <a:ext cx="385763" cy="347663"/>
            </a:xfrm>
            <a:custGeom>
              <a:avLst/>
              <a:gdLst>
                <a:gd name="T0" fmla="*/ 62 w 70"/>
                <a:gd name="T1" fmla="*/ 63 h 63"/>
                <a:gd name="T2" fmla="*/ 27 w 70"/>
                <a:gd name="T3" fmla="*/ 42 h 63"/>
                <a:gd name="T4" fmla="*/ 5 w 70"/>
                <a:gd name="T5" fmla="*/ 4 h 63"/>
                <a:gd name="T6" fmla="*/ 16 w 70"/>
                <a:gd name="T7" fmla="*/ 3 h 63"/>
                <a:gd name="T8" fmla="*/ 15 w 70"/>
                <a:gd name="T9" fmla="*/ 7 h 63"/>
                <a:gd name="T10" fmla="*/ 10 w 70"/>
                <a:gd name="T11" fmla="*/ 7 h 63"/>
                <a:gd name="T12" fmla="*/ 30 w 70"/>
                <a:gd name="T13" fmla="*/ 39 h 63"/>
                <a:gd name="T14" fmla="*/ 64 w 70"/>
                <a:gd name="T15" fmla="*/ 57 h 63"/>
                <a:gd name="T16" fmla="*/ 59 w 70"/>
                <a:gd name="T17" fmla="*/ 45 h 63"/>
                <a:gd name="T18" fmla="*/ 63 w 70"/>
                <a:gd name="T19" fmla="*/ 43 h 63"/>
                <a:gd name="T20" fmla="*/ 67 w 70"/>
                <a:gd name="T21" fmla="*/ 61 h 63"/>
                <a:gd name="T22" fmla="*/ 62 w 70"/>
                <a:gd name="T2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63">
                  <a:moveTo>
                    <a:pt x="62" y="63"/>
                  </a:moveTo>
                  <a:cubicBezTo>
                    <a:pt x="53" y="63"/>
                    <a:pt x="39" y="53"/>
                    <a:pt x="27" y="42"/>
                  </a:cubicBezTo>
                  <a:cubicBezTo>
                    <a:pt x="13" y="29"/>
                    <a:pt x="0" y="13"/>
                    <a:pt x="5" y="4"/>
                  </a:cubicBezTo>
                  <a:cubicBezTo>
                    <a:pt x="7" y="2"/>
                    <a:pt x="9" y="0"/>
                    <a:pt x="16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1" y="6"/>
                    <a:pt x="10" y="6"/>
                    <a:pt x="10" y="7"/>
                  </a:cubicBezTo>
                  <a:cubicBezTo>
                    <a:pt x="7" y="10"/>
                    <a:pt x="13" y="23"/>
                    <a:pt x="30" y="39"/>
                  </a:cubicBezTo>
                  <a:cubicBezTo>
                    <a:pt x="49" y="55"/>
                    <a:pt x="62" y="59"/>
                    <a:pt x="64" y="57"/>
                  </a:cubicBezTo>
                  <a:cubicBezTo>
                    <a:pt x="64" y="56"/>
                    <a:pt x="64" y="52"/>
                    <a:pt x="59" y="45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9" y="51"/>
                    <a:pt x="70" y="57"/>
                    <a:pt x="67" y="61"/>
                  </a:cubicBezTo>
                  <a:cubicBezTo>
                    <a:pt x="66" y="62"/>
                    <a:pt x="64" y="63"/>
                    <a:pt x="6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29" name="Freeform 108">
              <a:extLst>
                <a:ext uri="{FF2B5EF4-FFF2-40B4-BE49-F238E27FC236}">
                  <a16:creationId xmlns:a16="http://schemas.microsoft.com/office/drawing/2014/main" id="{FE7B6353-6D20-196C-8165-F894E0DAFE49}"/>
                </a:ext>
              </a:extLst>
            </p:cNvPr>
            <p:cNvSpPr/>
            <p:nvPr/>
          </p:nvSpPr>
          <p:spPr bwMode="auto">
            <a:xfrm>
              <a:off x="1525588" y="5802313"/>
              <a:ext cx="439738" cy="396875"/>
            </a:xfrm>
            <a:custGeom>
              <a:avLst/>
              <a:gdLst>
                <a:gd name="T0" fmla="*/ 72 w 80"/>
                <a:gd name="T1" fmla="*/ 72 h 72"/>
                <a:gd name="T2" fmla="*/ 58 w 80"/>
                <a:gd name="T3" fmla="*/ 67 h 72"/>
                <a:gd name="T4" fmla="*/ 31 w 80"/>
                <a:gd name="T5" fmla="*/ 46 h 72"/>
                <a:gd name="T6" fmla="*/ 8 w 80"/>
                <a:gd name="T7" fmla="*/ 21 h 72"/>
                <a:gd name="T8" fmla="*/ 3 w 80"/>
                <a:gd name="T9" fmla="*/ 2 h 72"/>
                <a:gd name="T10" fmla="*/ 14 w 80"/>
                <a:gd name="T11" fmla="*/ 2 h 72"/>
                <a:gd name="T12" fmla="*/ 12 w 80"/>
                <a:gd name="T13" fmla="*/ 6 h 72"/>
                <a:gd name="T14" fmla="*/ 7 w 80"/>
                <a:gd name="T15" fmla="*/ 6 h 72"/>
                <a:gd name="T16" fmla="*/ 12 w 80"/>
                <a:gd name="T17" fmla="*/ 18 h 72"/>
                <a:gd name="T18" fmla="*/ 34 w 80"/>
                <a:gd name="T19" fmla="*/ 43 h 72"/>
                <a:gd name="T20" fmla="*/ 61 w 80"/>
                <a:gd name="T21" fmla="*/ 63 h 72"/>
                <a:gd name="T22" fmla="*/ 73 w 80"/>
                <a:gd name="T23" fmla="*/ 67 h 72"/>
                <a:gd name="T24" fmla="*/ 69 w 80"/>
                <a:gd name="T25" fmla="*/ 56 h 72"/>
                <a:gd name="T26" fmla="*/ 73 w 80"/>
                <a:gd name="T27" fmla="*/ 53 h 72"/>
                <a:gd name="T28" fmla="*/ 77 w 80"/>
                <a:gd name="T29" fmla="*/ 70 h 72"/>
                <a:gd name="T30" fmla="*/ 72 w 80"/>
                <a:gd name="T3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72">
                  <a:moveTo>
                    <a:pt x="72" y="72"/>
                  </a:moveTo>
                  <a:cubicBezTo>
                    <a:pt x="69" y="72"/>
                    <a:pt x="64" y="71"/>
                    <a:pt x="58" y="67"/>
                  </a:cubicBezTo>
                  <a:cubicBezTo>
                    <a:pt x="50" y="63"/>
                    <a:pt x="40" y="55"/>
                    <a:pt x="31" y="46"/>
                  </a:cubicBezTo>
                  <a:cubicBezTo>
                    <a:pt x="21" y="38"/>
                    <a:pt x="13" y="28"/>
                    <a:pt x="8" y="21"/>
                  </a:cubicBezTo>
                  <a:cubicBezTo>
                    <a:pt x="2" y="12"/>
                    <a:pt x="0" y="6"/>
                    <a:pt x="3" y="2"/>
                  </a:cubicBezTo>
                  <a:cubicBezTo>
                    <a:pt x="5" y="0"/>
                    <a:pt x="9" y="0"/>
                    <a:pt x="14" y="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9" y="5"/>
                    <a:pt x="7" y="5"/>
                    <a:pt x="7" y="6"/>
                  </a:cubicBezTo>
                  <a:cubicBezTo>
                    <a:pt x="7" y="6"/>
                    <a:pt x="6" y="9"/>
                    <a:pt x="12" y="18"/>
                  </a:cubicBezTo>
                  <a:cubicBezTo>
                    <a:pt x="17" y="25"/>
                    <a:pt x="25" y="34"/>
                    <a:pt x="34" y="43"/>
                  </a:cubicBezTo>
                  <a:cubicBezTo>
                    <a:pt x="44" y="51"/>
                    <a:pt x="53" y="58"/>
                    <a:pt x="61" y="63"/>
                  </a:cubicBezTo>
                  <a:cubicBezTo>
                    <a:pt x="70" y="68"/>
                    <a:pt x="73" y="67"/>
                    <a:pt x="73" y="67"/>
                  </a:cubicBezTo>
                  <a:cubicBezTo>
                    <a:pt x="74" y="67"/>
                    <a:pt x="74" y="64"/>
                    <a:pt x="69" y="56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9" y="62"/>
                    <a:pt x="80" y="67"/>
                    <a:pt x="77" y="70"/>
                  </a:cubicBezTo>
                  <a:cubicBezTo>
                    <a:pt x="76" y="72"/>
                    <a:pt x="74" y="72"/>
                    <a:pt x="7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0" name="Freeform 109">
              <a:extLst>
                <a:ext uri="{FF2B5EF4-FFF2-40B4-BE49-F238E27FC236}">
                  <a16:creationId xmlns:a16="http://schemas.microsoft.com/office/drawing/2014/main" id="{0420176E-0ACA-FEE7-0741-52BF4FE0ED3C}"/>
                </a:ext>
              </a:extLst>
            </p:cNvPr>
            <p:cNvSpPr/>
            <p:nvPr/>
          </p:nvSpPr>
          <p:spPr bwMode="auto">
            <a:xfrm>
              <a:off x="1552576" y="5764213"/>
              <a:ext cx="104775" cy="115888"/>
            </a:xfrm>
            <a:custGeom>
              <a:avLst/>
              <a:gdLst>
                <a:gd name="T0" fmla="*/ 11 w 66"/>
                <a:gd name="T1" fmla="*/ 73 h 73"/>
                <a:gd name="T2" fmla="*/ 0 w 66"/>
                <a:gd name="T3" fmla="*/ 59 h 73"/>
                <a:gd name="T4" fmla="*/ 56 w 66"/>
                <a:gd name="T5" fmla="*/ 0 h 73"/>
                <a:gd name="T6" fmla="*/ 66 w 66"/>
                <a:gd name="T7" fmla="*/ 10 h 73"/>
                <a:gd name="T8" fmla="*/ 11 w 66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3">
                  <a:moveTo>
                    <a:pt x="11" y="73"/>
                  </a:moveTo>
                  <a:lnTo>
                    <a:pt x="0" y="59"/>
                  </a:lnTo>
                  <a:lnTo>
                    <a:pt x="56" y="0"/>
                  </a:lnTo>
                  <a:lnTo>
                    <a:pt x="66" y="10"/>
                  </a:lnTo>
                  <a:lnTo>
                    <a:pt x="11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1" name="Freeform 110">
              <a:extLst>
                <a:ext uri="{FF2B5EF4-FFF2-40B4-BE49-F238E27FC236}">
                  <a16:creationId xmlns:a16="http://schemas.microsoft.com/office/drawing/2014/main" id="{2D41C65C-67F9-5BFB-4F82-A5EE97A0B11E}"/>
                </a:ext>
              </a:extLst>
            </p:cNvPr>
            <p:cNvSpPr/>
            <p:nvPr/>
          </p:nvSpPr>
          <p:spPr bwMode="auto">
            <a:xfrm>
              <a:off x="1860551" y="6056313"/>
              <a:ext cx="115888" cy="120650"/>
            </a:xfrm>
            <a:custGeom>
              <a:avLst/>
              <a:gdLst>
                <a:gd name="T0" fmla="*/ 14 w 73"/>
                <a:gd name="T1" fmla="*/ 76 h 76"/>
                <a:gd name="T2" fmla="*/ 0 w 73"/>
                <a:gd name="T3" fmla="*/ 62 h 76"/>
                <a:gd name="T4" fmla="*/ 63 w 73"/>
                <a:gd name="T5" fmla="*/ 0 h 76"/>
                <a:gd name="T6" fmla="*/ 73 w 73"/>
                <a:gd name="T7" fmla="*/ 14 h 76"/>
                <a:gd name="T8" fmla="*/ 14 w 73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6">
                  <a:moveTo>
                    <a:pt x="14" y="76"/>
                  </a:moveTo>
                  <a:lnTo>
                    <a:pt x="0" y="62"/>
                  </a:lnTo>
                  <a:lnTo>
                    <a:pt x="63" y="0"/>
                  </a:lnTo>
                  <a:lnTo>
                    <a:pt x="73" y="14"/>
                  </a:lnTo>
                  <a:lnTo>
                    <a:pt x="1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2" name="Freeform 111">
              <a:extLst>
                <a:ext uri="{FF2B5EF4-FFF2-40B4-BE49-F238E27FC236}">
                  <a16:creationId xmlns:a16="http://schemas.microsoft.com/office/drawing/2014/main" id="{608CDC82-5835-B6DE-72AD-120DE5B04E98}"/>
                </a:ext>
              </a:extLst>
            </p:cNvPr>
            <p:cNvSpPr/>
            <p:nvPr/>
          </p:nvSpPr>
          <p:spPr bwMode="auto">
            <a:xfrm>
              <a:off x="1377951" y="5819775"/>
              <a:ext cx="180975" cy="203200"/>
            </a:xfrm>
            <a:custGeom>
              <a:avLst/>
              <a:gdLst>
                <a:gd name="T0" fmla="*/ 10 w 114"/>
                <a:gd name="T1" fmla="*/ 128 h 128"/>
                <a:gd name="T2" fmla="*/ 0 w 114"/>
                <a:gd name="T3" fmla="*/ 114 h 128"/>
                <a:gd name="T4" fmla="*/ 104 w 114"/>
                <a:gd name="T5" fmla="*/ 0 h 128"/>
                <a:gd name="T6" fmla="*/ 114 w 114"/>
                <a:gd name="T7" fmla="*/ 14 h 128"/>
                <a:gd name="T8" fmla="*/ 10 w 11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28">
                  <a:moveTo>
                    <a:pt x="10" y="128"/>
                  </a:moveTo>
                  <a:lnTo>
                    <a:pt x="0" y="114"/>
                  </a:lnTo>
                  <a:lnTo>
                    <a:pt x="104" y="0"/>
                  </a:lnTo>
                  <a:lnTo>
                    <a:pt x="114" y="14"/>
                  </a:lnTo>
                  <a:lnTo>
                    <a:pt x="1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3" name="Freeform 112">
              <a:extLst>
                <a:ext uri="{FF2B5EF4-FFF2-40B4-BE49-F238E27FC236}">
                  <a16:creationId xmlns:a16="http://schemas.microsoft.com/office/drawing/2014/main" id="{A1B2582B-4114-D9A1-B5AC-CE3B8A4A2B30}"/>
                </a:ext>
              </a:extLst>
            </p:cNvPr>
            <p:cNvSpPr/>
            <p:nvPr/>
          </p:nvSpPr>
          <p:spPr bwMode="auto">
            <a:xfrm>
              <a:off x="1768476" y="6172200"/>
              <a:ext cx="185738" cy="196850"/>
            </a:xfrm>
            <a:custGeom>
              <a:avLst/>
              <a:gdLst>
                <a:gd name="T0" fmla="*/ 13 w 117"/>
                <a:gd name="T1" fmla="*/ 124 h 124"/>
                <a:gd name="T2" fmla="*/ 0 w 117"/>
                <a:gd name="T3" fmla="*/ 114 h 124"/>
                <a:gd name="T4" fmla="*/ 103 w 117"/>
                <a:gd name="T5" fmla="*/ 0 h 124"/>
                <a:gd name="T6" fmla="*/ 117 w 117"/>
                <a:gd name="T7" fmla="*/ 10 h 124"/>
                <a:gd name="T8" fmla="*/ 13 w 117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24">
                  <a:moveTo>
                    <a:pt x="13" y="124"/>
                  </a:moveTo>
                  <a:lnTo>
                    <a:pt x="0" y="114"/>
                  </a:lnTo>
                  <a:lnTo>
                    <a:pt x="103" y="0"/>
                  </a:lnTo>
                  <a:lnTo>
                    <a:pt x="117" y="10"/>
                  </a:lnTo>
                  <a:lnTo>
                    <a:pt x="13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4" name="Freeform 113">
              <a:extLst>
                <a:ext uri="{FF2B5EF4-FFF2-40B4-BE49-F238E27FC236}">
                  <a16:creationId xmlns:a16="http://schemas.microsoft.com/office/drawing/2014/main" id="{03DB276E-1DD2-30E2-718A-7F0D45A818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226" y="6049963"/>
              <a:ext cx="88900" cy="71438"/>
            </a:xfrm>
            <a:custGeom>
              <a:avLst/>
              <a:gdLst>
                <a:gd name="T0" fmla="*/ 9 w 16"/>
                <a:gd name="T1" fmla="*/ 13 h 13"/>
                <a:gd name="T2" fmla="*/ 6 w 16"/>
                <a:gd name="T3" fmla="*/ 12 h 13"/>
                <a:gd name="T4" fmla="*/ 1 w 16"/>
                <a:gd name="T5" fmla="*/ 4 h 13"/>
                <a:gd name="T6" fmla="*/ 10 w 16"/>
                <a:gd name="T7" fmla="*/ 2 h 13"/>
                <a:gd name="T8" fmla="*/ 14 w 16"/>
                <a:gd name="T9" fmla="*/ 10 h 13"/>
                <a:gd name="T10" fmla="*/ 9 w 16"/>
                <a:gd name="T11" fmla="*/ 13 h 13"/>
                <a:gd name="T12" fmla="*/ 6 w 16"/>
                <a:gd name="T13" fmla="*/ 6 h 13"/>
                <a:gd name="T14" fmla="*/ 8 w 16"/>
                <a:gd name="T15" fmla="*/ 7 h 13"/>
                <a:gd name="T16" fmla="*/ 10 w 16"/>
                <a:gd name="T17" fmla="*/ 8 h 13"/>
                <a:gd name="T18" fmla="*/ 8 w 16"/>
                <a:gd name="T19" fmla="*/ 6 h 13"/>
                <a:gd name="T20" fmla="*/ 6 w 16"/>
                <a:gd name="T2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3">
                  <a:moveTo>
                    <a:pt x="9" y="13"/>
                  </a:moveTo>
                  <a:cubicBezTo>
                    <a:pt x="8" y="13"/>
                    <a:pt x="7" y="12"/>
                    <a:pt x="6" y="12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3" y="1"/>
                    <a:pt x="7" y="0"/>
                    <a:pt x="10" y="2"/>
                  </a:cubicBezTo>
                  <a:cubicBezTo>
                    <a:pt x="14" y="3"/>
                    <a:pt x="16" y="7"/>
                    <a:pt x="14" y="10"/>
                  </a:cubicBezTo>
                  <a:cubicBezTo>
                    <a:pt x="14" y="11"/>
                    <a:pt x="12" y="13"/>
                    <a:pt x="9" y="13"/>
                  </a:cubicBezTo>
                  <a:close/>
                  <a:moveTo>
                    <a:pt x="6" y="6"/>
                  </a:moveTo>
                  <a:cubicBezTo>
                    <a:pt x="6" y="6"/>
                    <a:pt x="7" y="7"/>
                    <a:pt x="8" y="7"/>
                  </a:cubicBezTo>
                  <a:cubicBezTo>
                    <a:pt x="8" y="8"/>
                    <a:pt x="9" y="8"/>
                    <a:pt x="10" y="8"/>
                  </a:cubicBezTo>
                  <a:cubicBezTo>
                    <a:pt x="9" y="7"/>
                    <a:pt x="9" y="7"/>
                    <a:pt x="8" y="6"/>
                  </a:cubicBezTo>
                  <a:cubicBezTo>
                    <a:pt x="7" y="6"/>
                    <a:pt x="7" y="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5" name="Freeform 114">
              <a:extLst>
                <a:ext uri="{FF2B5EF4-FFF2-40B4-BE49-F238E27FC236}">
                  <a16:creationId xmlns:a16="http://schemas.microsoft.com/office/drawing/2014/main" id="{86A1E7ED-20DD-49D3-8336-8FACFCF1329A}"/>
                </a:ext>
              </a:extLst>
            </p:cNvPr>
            <p:cNvSpPr/>
            <p:nvPr/>
          </p:nvSpPr>
          <p:spPr bwMode="auto">
            <a:xfrm>
              <a:off x="2690813" y="4564063"/>
              <a:ext cx="39688" cy="209550"/>
            </a:xfrm>
            <a:custGeom>
              <a:avLst/>
              <a:gdLst>
                <a:gd name="T0" fmla="*/ 3 w 7"/>
                <a:gd name="T1" fmla="*/ 38 h 38"/>
                <a:gd name="T2" fmla="*/ 2 w 7"/>
                <a:gd name="T3" fmla="*/ 38 h 38"/>
                <a:gd name="T4" fmla="*/ 0 w 7"/>
                <a:gd name="T5" fmla="*/ 35 h 38"/>
                <a:gd name="T6" fmla="*/ 1 w 7"/>
                <a:gd name="T7" fmla="*/ 3 h 38"/>
                <a:gd name="T8" fmla="*/ 4 w 7"/>
                <a:gd name="T9" fmla="*/ 0 h 38"/>
                <a:gd name="T10" fmla="*/ 7 w 7"/>
                <a:gd name="T11" fmla="*/ 4 h 38"/>
                <a:gd name="T12" fmla="*/ 6 w 7"/>
                <a:gd name="T13" fmla="*/ 36 h 38"/>
                <a:gd name="T14" fmla="*/ 3 w 7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8">
                  <a:moveTo>
                    <a:pt x="3" y="38"/>
                  </a:moveTo>
                  <a:cubicBezTo>
                    <a:pt x="3" y="38"/>
                    <a:pt x="3" y="38"/>
                    <a:pt x="2" y="38"/>
                  </a:cubicBezTo>
                  <a:cubicBezTo>
                    <a:pt x="1" y="38"/>
                    <a:pt x="0" y="37"/>
                    <a:pt x="0" y="35"/>
                  </a:cubicBezTo>
                  <a:cubicBezTo>
                    <a:pt x="0" y="26"/>
                    <a:pt x="0" y="17"/>
                    <a:pt x="1" y="3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ubicBezTo>
                    <a:pt x="6" y="17"/>
                    <a:pt x="6" y="26"/>
                    <a:pt x="6" y="36"/>
                  </a:cubicBezTo>
                  <a:cubicBezTo>
                    <a:pt x="6" y="37"/>
                    <a:pt x="4" y="38"/>
                    <a:pt x="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6" name="Freeform 115">
              <a:extLst>
                <a:ext uri="{FF2B5EF4-FFF2-40B4-BE49-F238E27FC236}">
                  <a16:creationId xmlns:a16="http://schemas.microsoft.com/office/drawing/2014/main" id="{4EC0E367-FB26-0F4B-6CA7-8287837F4B2C}"/>
                </a:ext>
              </a:extLst>
            </p:cNvPr>
            <p:cNvSpPr/>
            <p:nvPr/>
          </p:nvSpPr>
          <p:spPr bwMode="auto">
            <a:xfrm>
              <a:off x="2614613" y="4559300"/>
              <a:ext cx="198438" cy="42863"/>
            </a:xfrm>
            <a:custGeom>
              <a:avLst/>
              <a:gdLst>
                <a:gd name="T0" fmla="*/ 33 w 36"/>
                <a:gd name="T1" fmla="*/ 8 h 8"/>
                <a:gd name="T2" fmla="*/ 32 w 36"/>
                <a:gd name="T3" fmla="*/ 8 h 8"/>
                <a:gd name="T4" fmla="*/ 22 w 36"/>
                <a:gd name="T5" fmla="*/ 8 h 8"/>
                <a:gd name="T6" fmla="*/ 3 w 36"/>
                <a:gd name="T7" fmla="*/ 6 h 8"/>
                <a:gd name="T8" fmla="*/ 0 w 36"/>
                <a:gd name="T9" fmla="*/ 3 h 8"/>
                <a:gd name="T10" fmla="*/ 3 w 36"/>
                <a:gd name="T11" fmla="*/ 0 h 8"/>
                <a:gd name="T12" fmla="*/ 23 w 36"/>
                <a:gd name="T13" fmla="*/ 2 h 8"/>
                <a:gd name="T14" fmla="*/ 33 w 36"/>
                <a:gd name="T15" fmla="*/ 2 h 8"/>
                <a:gd name="T16" fmla="*/ 36 w 36"/>
                <a:gd name="T17" fmla="*/ 6 h 8"/>
                <a:gd name="T18" fmla="*/ 33 w 36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8">
                  <a:moveTo>
                    <a:pt x="33" y="8"/>
                  </a:moveTo>
                  <a:cubicBezTo>
                    <a:pt x="33" y="8"/>
                    <a:pt x="33" y="8"/>
                    <a:pt x="32" y="8"/>
                  </a:cubicBezTo>
                  <a:cubicBezTo>
                    <a:pt x="29" y="8"/>
                    <a:pt x="26" y="8"/>
                    <a:pt x="22" y="8"/>
                  </a:cubicBezTo>
                  <a:cubicBezTo>
                    <a:pt x="16" y="7"/>
                    <a:pt x="9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9" y="0"/>
                    <a:pt x="16" y="1"/>
                    <a:pt x="23" y="2"/>
                  </a:cubicBezTo>
                  <a:cubicBezTo>
                    <a:pt x="26" y="2"/>
                    <a:pt x="30" y="2"/>
                    <a:pt x="33" y="2"/>
                  </a:cubicBezTo>
                  <a:cubicBezTo>
                    <a:pt x="35" y="2"/>
                    <a:pt x="36" y="4"/>
                    <a:pt x="36" y="6"/>
                  </a:cubicBezTo>
                  <a:cubicBezTo>
                    <a:pt x="36" y="7"/>
                    <a:pt x="34" y="8"/>
                    <a:pt x="3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7" name="Freeform 116">
              <a:extLst>
                <a:ext uri="{FF2B5EF4-FFF2-40B4-BE49-F238E27FC236}">
                  <a16:creationId xmlns:a16="http://schemas.microsoft.com/office/drawing/2014/main" id="{A4D47909-84EB-CD3A-A145-81BB25A3DEC2}"/>
                </a:ext>
              </a:extLst>
            </p:cNvPr>
            <p:cNvSpPr/>
            <p:nvPr/>
          </p:nvSpPr>
          <p:spPr bwMode="auto">
            <a:xfrm>
              <a:off x="3152776" y="4987925"/>
              <a:ext cx="220663" cy="198438"/>
            </a:xfrm>
            <a:custGeom>
              <a:avLst/>
              <a:gdLst>
                <a:gd name="T0" fmla="*/ 38 w 40"/>
                <a:gd name="T1" fmla="*/ 36 h 36"/>
                <a:gd name="T2" fmla="*/ 36 w 40"/>
                <a:gd name="T3" fmla="*/ 34 h 36"/>
                <a:gd name="T4" fmla="*/ 34 w 40"/>
                <a:gd name="T5" fmla="*/ 23 h 36"/>
                <a:gd name="T6" fmla="*/ 31 w 40"/>
                <a:gd name="T7" fmla="*/ 11 h 36"/>
                <a:gd name="T8" fmla="*/ 26 w 40"/>
                <a:gd name="T9" fmla="*/ 23 h 36"/>
                <a:gd name="T10" fmla="*/ 21 w 40"/>
                <a:gd name="T11" fmla="*/ 33 h 36"/>
                <a:gd name="T12" fmla="*/ 19 w 40"/>
                <a:gd name="T13" fmla="*/ 34 h 36"/>
                <a:gd name="T14" fmla="*/ 18 w 40"/>
                <a:gd name="T15" fmla="*/ 33 h 36"/>
                <a:gd name="T16" fmla="*/ 10 w 40"/>
                <a:gd name="T17" fmla="*/ 8 h 36"/>
                <a:gd name="T18" fmla="*/ 4 w 40"/>
                <a:gd name="T19" fmla="*/ 31 h 36"/>
                <a:gd name="T20" fmla="*/ 2 w 40"/>
                <a:gd name="T21" fmla="*/ 33 h 36"/>
                <a:gd name="T22" fmla="*/ 0 w 40"/>
                <a:gd name="T23" fmla="*/ 31 h 36"/>
                <a:gd name="T24" fmla="*/ 8 w 40"/>
                <a:gd name="T25" fmla="*/ 1 h 36"/>
                <a:gd name="T26" fmla="*/ 10 w 40"/>
                <a:gd name="T27" fmla="*/ 0 h 36"/>
                <a:gd name="T28" fmla="*/ 12 w 40"/>
                <a:gd name="T29" fmla="*/ 1 h 36"/>
                <a:gd name="T30" fmla="*/ 20 w 40"/>
                <a:gd name="T31" fmla="*/ 26 h 36"/>
                <a:gd name="T32" fmla="*/ 22 w 40"/>
                <a:gd name="T33" fmla="*/ 21 h 36"/>
                <a:gd name="T34" fmla="*/ 30 w 40"/>
                <a:gd name="T35" fmla="*/ 3 h 36"/>
                <a:gd name="T36" fmla="*/ 32 w 40"/>
                <a:gd name="T37" fmla="*/ 2 h 36"/>
                <a:gd name="T38" fmla="*/ 34 w 40"/>
                <a:gd name="T39" fmla="*/ 3 h 36"/>
                <a:gd name="T40" fmla="*/ 38 w 40"/>
                <a:gd name="T41" fmla="*/ 22 h 36"/>
                <a:gd name="T42" fmla="*/ 40 w 40"/>
                <a:gd name="T43" fmla="*/ 33 h 36"/>
                <a:gd name="T44" fmla="*/ 38 w 40"/>
                <a:gd name="T45" fmla="*/ 36 h 36"/>
                <a:gd name="T46" fmla="*/ 38 w 40"/>
                <a:gd name="T4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36">
                  <a:moveTo>
                    <a:pt x="38" y="36"/>
                  </a:moveTo>
                  <a:cubicBezTo>
                    <a:pt x="37" y="36"/>
                    <a:pt x="36" y="35"/>
                    <a:pt x="36" y="34"/>
                  </a:cubicBezTo>
                  <a:cubicBezTo>
                    <a:pt x="35" y="31"/>
                    <a:pt x="35" y="27"/>
                    <a:pt x="34" y="23"/>
                  </a:cubicBezTo>
                  <a:cubicBezTo>
                    <a:pt x="33" y="19"/>
                    <a:pt x="32" y="15"/>
                    <a:pt x="31" y="11"/>
                  </a:cubicBezTo>
                  <a:cubicBezTo>
                    <a:pt x="30" y="15"/>
                    <a:pt x="28" y="19"/>
                    <a:pt x="26" y="23"/>
                  </a:cubicBezTo>
                  <a:cubicBezTo>
                    <a:pt x="24" y="26"/>
                    <a:pt x="23" y="30"/>
                    <a:pt x="21" y="33"/>
                  </a:cubicBezTo>
                  <a:cubicBezTo>
                    <a:pt x="21" y="34"/>
                    <a:pt x="20" y="34"/>
                    <a:pt x="19" y="34"/>
                  </a:cubicBezTo>
                  <a:cubicBezTo>
                    <a:pt x="18" y="34"/>
                    <a:pt x="18" y="33"/>
                    <a:pt x="18" y="33"/>
                  </a:cubicBezTo>
                  <a:cubicBezTo>
                    <a:pt x="15" y="25"/>
                    <a:pt x="13" y="16"/>
                    <a:pt x="10" y="8"/>
                  </a:cubicBezTo>
                  <a:cubicBezTo>
                    <a:pt x="8" y="17"/>
                    <a:pt x="4" y="29"/>
                    <a:pt x="4" y="31"/>
                  </a:cubicBezTo>
                  <a:cubicBezTo>
                    <a:pt x="4" y="32"/>
                    <a:pt x="3" y="33"/>
                    <a:pt x="2" y="33"/>
                  </a:cubicBezTo>
                  <a:cubicBezTo>
                    <a:pt x="1" y="33"/>
                    <a:pt x="0" y="32"/>
                    <a:pt x="0" y="31"/>
                  </a:cubicBezTo>
                  <a:cubicBezTo>
                    <a:pt x="1" y="26"/>
                    <a:pt x="7" y="6"/>
                    <a:pt x="8" y="1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1" y="0"/>
                    <a:pt x="12" y="0"/>
                    <a:pt x="12" y="1"/>
                  </a:cubicBezTo>
                  <a:cubicBezTo>
                    <a:pt x="15" y="9"/>
                    <a:pt x="17" y="18"/>
                    <a:pt x="20" y="26"/>
                  </a:cubicBezTo>
                  <a:cubicBezTo>
                    <a:pt x="21" y="24"/>
                    <a:pt x="21" y="23"/>
                    <a:pt x="22" y="21"/>
                  </a:cubicBezTo>
                  <a:cubicBezTo>
                    <a:pt x="25" y="15"/>
                    <a:pt x="28" y="9"/>
                    <a:pt x="30" y="3"/>
                  </a:cubicBezTo>
                  <a:cubicBezTo>
                    <a:pt x="30" y="2"/>
                    <a:pt x="31" y="2"/>
                    <a:pt x="32" y="2"/>
                  </a:cubicBezTo>
                  <a:cubicBezTo>
                    <a:pt x="33" y="2"/>
                    <a:pt x="34" y="2"/>
                    <a:pt x="34" y="3"/>
                  </a:cubicBezTo>
                  <a:cubicBezTo>
                    <a:pt x="35" y="9"/>
                    <a:pt x="36" y="16"/>
                    <a:pt x="38" y="22"/>
                  </a:cubicBezTo>
                  <a:cubicBezTo>
                    <a:pt x="38" y="26"/>
                    <a:pt x="39" y="30"/>
                    <a:pt x="40" y="33"/>
                  </a:cubicBezTo>
                  <a:cubicBezTo>
                    <a:pt x="40" y="34"/>
                    <a:pt x="39" y="36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8" name="Freeform 117">
              <a:extLst>
                <a:ext uri="{FF2B5EF4-FFF2-40B4-BE49-F238E27FC236}">
                  <a16:creationId xmlns:a16="http://schemas.microsoft.com/office/drawing/2014/main" id="{1072F26D-0F82-370A-2FF4-1FA6F02E7D67}"/>
                </a:ext>
              </a:extLst>
            </p:cNvPr>
            <p:cNvSpPr/>
            <p:nvPr/>
          </p:nvSpPr>
          <p:spPr bwMode="auto">
            <a:xfrm>
              <a:off x="3148013" y="4487863"/>
              <a:ext cx="169863" cy="230188"/>
            </a:xfrm>
            <a:custGeom>
              <a:avLst/>
              <a:gdLst>
                <a:gd name="T0" fmla="*/ 28 w 31"/>
                <a:gd name="T1" fmla="*/ 42 h 42"/>
                <a:gd name="T2" fmla="*/ 27 w 31"/>
                <a:gd name="T3" fmla="*/ 42 h 42"/>
                <a:gd name="T4" fmla="*/ 11 w 31"/>
                <a:gd name="T5" fmla="*/ 42 h 42"/>
                <a:gd name="T6" fmla="*/ 3 w 31"/>
                <a:gd name="T7" fmla="*/ 42 h 42"/>
                <a:gd name="T8" fmla="*/ 3 w 31"/>
                <a:gd name="T9" fmla="*/ 42 h 42"/>
                <a:gd name="T10" fmla="*/ 0 w 31"/>
                <a:gd name="T11" fmla="*/ 39 h 42"/>
                <a:gd name="T12" fmla="*/ 0 w 31"/>
                <a:gd name="T13" fmla="*/ 14 h 42"/>
                <a:gd name="T14" fmla="*/ 0 w 31"/>
                <a:gd name="T15" fmla="*/ 3 h 42"/>
                <a:gd name="T16" fmla="*/ 3 w 31"/>
                <a:gd name="T17" fmla="*/ 0 h 42"/>
                <a:gd name="T18" fmla="*/ 26 w 31"/>
                <a:gd name="T19" fmla="*/ 1 h 42"/>
                <a:gd name="T20" fmla="*/ 28 w 31"/>
                <a:gd name="T21" fmla="*/ 1 h 42"/>
                <a:gd name="T22" fmla="*/ 31 w 31"/>
                <a:gd name="T23" fmla="*/ 4 h 42"/>
                <a:gd name="T24" fmla="*/ 28 w 31"/>
                <a:gd name="T25" fmla="*/ 7 h 42"/>
                <a:gd name="T26" fmla="*/ 26 w 31"/>
                <a:gd name="T27" fmla="*/ 7 h 42"/>
                <a:gd name="T28" fmla="*/ 6 w 31"/>
                <a:gd name="T29" fmla="*/ 6 h 42"/>
                <a:gd name="T30" fmla="*/ 6 w 31"/>
                <a:gd name="T31" fmla="*/ 14 h 42"/>
                <a:gd name="T32" fmla="*/ 6 w 31"/>
                <a:gd name="T33" fmla="*/ 36 h 42"/>
                <a:gd name="T34" fmla="*/ 11 w 31"/>
                <a:gd name="T35" fmla="*/ 36 h 42"/>
                <a:gd name="T36" fmla="*/ 28 w 31"/>
                <a:gd name="T37" fmla="*/ 36 h 42"/>
                <a:gd name="T38" fmla="*/ 31 w 31"/>
                <a:gd name="T39" fmla="*/ 40 h 42"/>
                <a:gd name="T40" fmla="*/ 28 w 31"/>
                <a:gd name="T4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42">
                  <a:moveTo>
                    <a:pt x="28" y="42"/>
                  </a:moveTo>
                  <a:cubicBezTo>
                    <a:pt x="28" y="42"/>
                    <a:pt x="27" y="42"/>
                    <a:pt x="27" y="42"/>
                  </a:cubicBezTo>
                  <a:cubicBezTo>
                    <a:pt x="22" y="42"/>
                    <a:pt x="16" y="42"/>
                    <a:pt x="11" y="42"/>
                  </a:cubicBezTo>
                  <a:cubicBezTo>
                    <a:pt x="8" y="42"/>
                    <a:pt x="6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0" y="41"/>
                    <a:pt x="0" y="39"/>
                  </a:cubicBezTo>
                  <a:cubicBezTo>
                    <a:pt x="0" y="33"/>
                    <a:pt x="0" y="23"/>
                    <a:pt x="0" y="14"/>
                  </a:cubicBezTo>
                  <a:cubicBezTo>
                    <a:pt x="0" y="10"/>
                    <a:pt x="0" y="6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1" y="0"/>
                    <a:pt x="19" y="0"/>
                    <a:pt x="26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0" y="1"/>
                    <a:pt x="31" y="2"/>
                    <a:pt x="31" y="4"/>
                  </a:cubicBezTo>
                  <a:cubicBezTo>
                    <a:pt x="31" y="6"/>
                    <a:pt x="30" y="7"/>
                    <a:pt x="28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3" y="6"/>
                    <a:pt x="6" y="6"/>
                  </a:cubicBezTo>
                  <a:cubicBezTo>
                    <a:pt x="6" y="9"/>
                    <a:pt x="6" y="11"/>
                    <a:pt x="6" y="14"/>
                  </a:cubicBezTo>
                  <a:cubicBezTo>
                    <a:pt x="6" y="22"/>
                    <a:pt x="6" y="30"/>
                    <a:pt x="6" y="36"/>
                  </a:cubicBezTo>
                  <a:cubicBezTo>
                    <a:pt x="8" y="36"/>
                    <a:pt x="9" y="36"/>
                    <a:pt x="11" y="36"/>
                  </a:cubicBezTo>
                  <a:cubicBezTo>
                    <a:pt x="16" y="36"/>
                    <a:pt x="22" y="36"/>
                    <a:pt x="28" y="36"/>
                  </a:cubicBezTo>
                  <a:cubicBezTo>
                    <a:pt x="30" y="37"/>
                    <a:pt x="31" y="38"/>
                    <a:pt x="31" y="40"/>
                  </a:cubicBezTo>
                  <a:cubicBezTo>
                    <a:pt x="30" y="41"/>
                    <a:pt x="29" y="42"/>
                    <a:pt x="2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39" name="Freeform 118">
              <a:extLst>
                <a:ext uri="{FF2B5EF4-FFF2-40B4-BE49-F238E27FC236}">
                  <a16:creationId xmlns:a16="http://schemas.microsoft.com/office/drawing/2014/main" id="{E656293E-0A3D-4165-D1CE-504A7FA555FB}"/>
                </a:ext>
              </a:extLst>
            </p:cNvPr>
            <p:cNvSpPr/>
            <p:nvPr/>
          </p:nvSpPr>
          <p:spPr bwMode="auto">
            <a:xfrm>
              <a:off x="3148013" y="4592638"/>
              <a:ext cx="165100" cy="31750"/>
            </a:xfrm>
            <a:custGeom>
              <a:avLst/>
              <a:gdLst>
                <a:gd name="T0" fmla="*/ 27 w 30"/>
                <a:gd name="T1" fmla="*/ 6 h 6"/>
                <a:gd name="T2" fmla="*/ 27 w 30"/>
                <a:gd name="T3" fmla="*/ 6 h 6"/>
                <a:gd name="T4" fmla="*/ 3 w 30"/>
                <a:gd name="T5" fmla="*/ 6 h 6"/>
                <a:gd name="T6" fmla="*/ 0 w 30"/>
                <a:gd name="T7" fmla="*/ 3 h 6"/>
                <a:gd name="T8" fmla="*/ 3 w 30"/>
                <a:gd name="T9" fmla="*/ 0 h 6"/>
                <a:gd name="T10" fmla="*/ 27 w 30"/>
                <a:gd name="T11" fmla="*/ 0 h 6"/>
                <a:gd name="T12" fmla="*/ 30 w 30"/>
                <a:gd name="T13" fmla="*/ 3 h 6"/>
                <a:gd name="T14" fmla="*/ 27 w 30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6">
                  <a:moveTo>
                    <a:pt x="27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16" y="6"/>
                    <a:pt x="10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0" y="0"/>
                    <a:pt x="16" y="0"/>
                    <a:pt x="27" y="0"/>
                  </a:cubicBezTo>
                  <a:cubicBezTo>
                    <a:pt x="28" y="0"/>
                    <a:pt x="30" y="2"/>
                    <a:pt x="30" y="3"/>
                  </a:cubicBezTo>
                  <a:cubicBezTo>
                    <a:pt x="30" y="5"/>
                    <a:pt x="28" y="6"/>
                    <a:pt x="2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0" name="Freeform 119">
              <a:extLst>
                <a:ext uri="{FF2B5EF4-FFF2-40B4-BE49-F238E27FC236}">
                  <a16:creationId xmlns:a16="http://schemas.microsoft.com/office/drawing/2014/main" id="{0BD4D4E5-DBAD-C8AF-3C2B-F8E69BD4D347}"/>
                </a:ext>
              </a:extLst>
            </p:cNvPr>
            <p:cNvSpPr/>
            <p:nvPr/>
          </p:nvSpPr>
          <p:spPr bwMode="auto">
            <a:xfrm>
              <a:off x="2636838" y="5037138"/>
              <a:ext cx="158750" cy="209550"/>
            </a:xfrm>
            <a:custGeom>
              <a:avLst/>
              <a:gdLst>
                <a:gd name="T0" fmla="*/ 27 w 29"/>
                <a:gd name="T1" fmla="*/ 38 h 38"/>
                <a:gd name="T2" fmla="*/ 25 w 29"/>
                <a:gd name="T3" fmla="*/ 36 h 38"/>
                <a:gd name="T4" fmla="*/ 21 w 29"/>
                <a:gd name="T5" fmla="*/ 27 h 38"/>
                <a:gd name="T6" fmla="*/ 14 w 29"/>
                <a:gd name="T7" fmla="*/ 7 h 38"/>
                <a:gd name="T8" fmla="*/ 9 w 29"/>
                <a:gd name="T9" fmla="*/ 21 h 38"/>
                <a:gd name="T10" fmla="*/ 4 w 29"/>
                <a:gd name="T11" fmla="*/ 35 h 38"/>
                <a:gd name="T12" fmla="*/ 1 w 29"/>
                <a:gd name="T13" fmla="*/ 36 h 38"/>
                <a:gd name="T14" fmla="*/ 0 w 29"/>
                <a:gd name="T15" fmla="*/ 34 h 38"/>
                <a:gd name="T16" fmla="*/ 5 w 29"/>
                <a:gd name="T17" fmla="*/ 20 h 38"/>
                <a:gd name="T18" fmla="*/ 12 w 29"/>
                <a:gd name="T19" fmla="*/ 1 h 38"/>
                <a:gd name="T20" fmla="*/ 14 w 29"/>
                <a:gd name="T21" fmla="*/ 0 h 38"/>
                <a:gd name="T22" fmla="*/ 14 w 29"/>
                <a:gd name="T23" fmla="*/ 0 h 38"/>
                <a:gd name="T24" fmla="*/ 16 w 29"/>
                <a:gd name="T25" fmla="*/ 1 h 38"/>
                <a:gd name="T26" fmla="*/ 25 w 29"/>
                <a:gd name="T27" fmla="*/ 25 h 38"/>
                <a:gd name="T28" fmla="*/ 28 w 29"/>
                <a:gd name="T29" fmla="*/ 35 h 38"/>
                <a:gd name="T30" fmla="*/ 27 w 29"/>
                <a:gd name="T31" fmla="*/ 38 h 38"/>
                <a:gd name="T32" fmla="*/ 27 w 29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8">
                  <a:moveTo>
                    <a:pt x="27" y="38"/>
                  </a:moveTo>
                  <a:cubicBezTo>
                    <a:pt x="26" y="38"/>
                    <a:pt x="25" y="37"/>
                    <a:pt x="25" y="36"/>
                  </a:cubicBezTo>
                  <a:cubicBezTo>
                    <a:pt x="24" y="35"/>
                    <a:pt x="23" y="31"/>
                    <a:pt x="21" y="27"/>
                  </a:cubicBezTo>
                  <a:cubicBezTo>
                    <a:pt x="19" y="21"/>
                    <a:pt x="16" y="13"/>
                    <a:pt x="14" y="7"/>
                  </a:cubicBezTo>
                  <a:cubicBezTo>
                    <a:pt x="12" y="11"/>
                    <a:pt x="11" y="16"/>
                    <a:pt x="9" y="21"/>
                  </a:cubicBezTo>
                  <a:cubicBezTo>
                    <a:pt x="7" y="27"/>
                    <a:pt x="5" y="32"/>
                    <a:pt x="4" y="35"/>
                  </a:cubicBezTo>
                  <a:cubicBezTo>
                    <a:pt x="3" y="36"/>
                    <a:pt x="2" y="37"/>
                    <a:pt x="1" y="36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2" y="30"/>
                    <a:pt x="3" y="25"/>
                    <a:pt x="5" y="20"/>
                  </a:cubicBezTo>
                  <a:cubicBezTo>
                    <a:pt x="8" y="13"/>
                    <a:pt x="10" y="6"/>
                    <a:pt x="12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6" y="1"/>
                  </a:cubicBezTo>
                  <a:cubicBezTo>
                    <a:pt x="19" y="8"/>
                    <a:pt x="22" y="18"/>
                    <a:pt x="25" y="25"/>
                  </a:cubicBezTo>
                  <a:cubicBezTo>
                    <a:pt x="26" y="30"/>
                    <a:pt x="28" y="33"/>
                    <a:pt x="28" y="35"/>
                  </a:cubicBezTo>
                  <a:cubicBezTo>
                    <a:pt x="29" y="36"/>
                    <a:pt x="28" y="37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141" name="Freeform 120">
              <a:extLst>
                <a:ext uri="{FF2B5EF4-FFF2-40B4-BE49-F238E27FC236}">
                  <a16:creationId xmlns:a16="http://schemas.microsoft.com/office/drawing/2014/main" id="{4022AFEF-1074-A4A6-8488-578DC0E65C57}"/>
                </a:ext>
              </a:extLst>
            </p:cNvPr>
            <p:cNvSpPr/>
            <p:nvPr/>
          </p:nvSpPr>
          <p:spPr bwMode="auto">
            <a:xfrm>
              <a:off x="2630488" y="5153025"/>
              <a:ext cx="165100" cy="22225"/>
            </a:xfrm>
            <a:custGeom>
              <a:avLst/>
              <a:gdLst>
                <a:gd name="T0" fmla="*/ 28 w 30"/>
                <a:gd name="T1" fmla="*/ 4 h 4"/>
                <a:gd name="T2" fmla="*/ 18 w 30"/>
                <a:gd name="T3" fmla="*/ 4 h 4"/>
                <a:gd name="T4" fmla="*/ 2 w 30"/>
                <a:gd name="T5" fmla="*/ 4 h 4"/>
                <a:gd name="T6" fmla="*/ 2 w 30"/>
                <a:gd name="T7" fmla="*/ 4 h 4"/>
                <a:gd name="T8" fmla="*/ 0 w 30"/>
                <a:gd name="T9" fmla="*/ 2 h 4"/>
                <a:gd name="T10" fmla="*/ 2 w 30"/>
                <a:gd name="T11" fmla="*/ 0 h 4"/>
                <a:gd name="T12" fmla="*/ 18 w 30"/>
                <a:gd name="T13" fmla="*/ 0 h 4"/>
                <a:gd name="T14" fmla="*/ 28 w 30"/>
                <a:gd name="T15" fmla="*/ 0 h 4"/>
                <a:gd name="T16" fmla="*/ 30 w 30"/>
                <a:gd name="T17" fmla="*/ 2 h 4"/>
                <a:gd name="T18" fmla="*/ 28 w 30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4">
                  <a:moveTo>
                    <a:pt x="28" y="4"/>
                  </a:moveTo>
                  <a:cubicBezTo>
                    <a:pt x="25" y="4"/>
                    <a:pt x="22" y="4"/>
                    <a:pt x="18" y="4"/>
                  </a:cubicBezTo>
                  <a:cubicBezTo>
                    <a:pt x="12" y="4"/>
                    <a:pt x="6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" y="0"/>
                    <a:pt x="12" y="0"/>
                    <a:pt x="18" y="0"/>
                  </a:cubicBezTo>
                  <a:cubicBezTo>
                    <a:pt x="22" y="0"/>
                    <a:pt x="25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3"/>
                    <a:pt x="29" y="4"/>
                    <a:pt x="2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sp>
        <p:nvSpPr>
          <p:cNvPr id="142" name="TextBox 35">
            <a:extLst>
              <a:ext uri="{FF2B5EF4-FFF2-40B4-BE49-F238E27FC236}">
                <a16:creationId xmlns:a16="http://schemas.microsoft.com/office/drawing/2014/main" id="{5FB10DB7-C092-FA7F-71A8-DF07A97BAD2E}"/>
              </a:ext>
            </a:extLst>
          </p:cNvPr>
          <p:cNvSpPr txBox="1"/>
          <p:nvPr/>
        </p:nvSpPr>
        <p:spPr>
          <a:xfrm>
            <a:off x="1728589" y="2777718"/>
            <a:ext cx="2088233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  <a:endParaRPr lang="en-US" altLang="zh-CN" sz="12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  <a:endParaRPr lang="en-US" altLang="zh-CN" sz="12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4DDE8719-4CD0-CB32-CE8A-80608319BCFE}"/>
              </a:ext>
            </a:extLst>
          </p:cNvPr>
          <p:cNvSpPr txBox="1"/>
          <p:nvPr/>
        </p:nvSpPr>
        <p:spPr>
          <a:xfrm>
            <a:off x="1728589" y="2376165"/>
            <a:ext cx="14424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添加文字</a:t>
            </a:r>
          </a:p>
        </p:txBody>
      </p:sp>
      <p:sp>
        <p:nvSpPr>
          <p:cNvPr id="144" name="TextBox 35">
            <a:extLst>
              <a:ext uri="{FF2B5EF4-FFF2-40B4-BE49-F238E27FC236}">
                <a16:creationId xmlns:a16="http://schemas.microsoft.com/office/drawing/2014/main" id="{07588E05-AF47-A977-DDB0-A5F5B3000ADA}"/>
              </a:ext>
            </a:extLst>
          </p:cNvPr>
          <p:cNvSpPr txBox="1"/>
          <p:nvPr/>
        </p:nvSpPr>
        <p:spPr>
          <a:xfrm>
            <a:off x="1728589" y="4937958"/>
            <a:ext cx="2088233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  <a:endParaRPr lang="en-US" altLang="zh-CN" sz="12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  <a:endParaRPr lang="en-US" altLang="zh-CN" sz="12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22FB8FD-122A-4FC9-E7BE-C92AB71D2584}"/>
              </a:ext>
            </a:extLst>
          </p:cNvPr>
          <p:cNvSpPr txBox="1"/>
          <p:nvPr/>
        </p:nvSpPr>
        <p:spPr>
          <a:xfrm>
            <a:off x="1728589" y="4536405"/>
            <a:ext cx="14424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添加文字</a:t>
            </a:r>
          </a:p>
        </p:txBody>
      </p:sp>
      <p:sp>
        <p:nvSpPr>
          <p:cNvPr id="146" name="TextBox 35">
            <a:extLst>
              <a:ext uri="{FF2B5EF4-FFF2-40B4-BE49-F238E27FC236}">
                <a16:creationId xmlns:a16="http://schemas.microsoft.com/office/drawing/2014/main" id="{60C34E71-110B-8AA3-39C8-132AB1A8C4CD}"/>
              </a:ext>
            </a:extLst>
          </p:cNvPr>
          <p:cNvSpPr txBox="1"/>
          <p:nvPr/>
        </p:nvSpPr>
        <p:spPr>
          <a:xfrm>
            <a:off x="7993284" y="2777718"/>
            <a:ext cx="2088233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  <a:endParaRPr lang="en-US" altLang="zh-CN" sz="12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  <a:endParaRPr lang="en-US" altLang="zh-CN" sz="12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E5BB784-9B28-D66B-8A00-DDE6CC0B0628}"/>
              </a:ext>
            </a:extLst>
          </p:cNvPr>
          <p:cNvSpPr txBox="1"/>
          <p:nvPr/>
        </p:nvSpPr>
        <p:spPr>
          <a:xfrm>
            <a:off x="7993284" y="2376165"/>
            <a:ext cx="14424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添加文字</a:t>
            </a:r>
          </a:p>
        </p:txBody>
      </p:sp>
      <p:sp>
        <p:nvSpPr>
          <p:cNvPr id="148" name="TextBox 35">
            <a:extLst>
              <a:ext uri="{FF2B5EF4-FFF2-40B4-BE49-F238E27FC236}">
                <a16:creationId xmlns:a16="http://schemas.microsoft.com/office/drawing/2014/main" id="{0A8965F7-EDDC-3462-DC60-F38D33C60737}"/>
              </a:ext>
            </a:extLst>
          </p:cNvPr>
          <p:cNvSpPr txBox="1"/>
          <p:nvPr/>
        </p:nvSpPr>
        <p:spPr>
          <a:xfrm>
            <a:off x="7993284" y="4937958"/>
            <a:ext cx="2088233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  <a:endParaRPr lang="en-US" altLang="zh-CN" sz="12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  <a:endParaRPr lang="en-US" altLang="zh-CN" sz="12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6C1FA988-937E-4819-8630-17E8BCC84658}"/>
              </a:ext>
            </a:extLst>
          </p:cNvPr>
          <p:cNvSpPr txBox="1"/>
          <p:nvPr/>
        </p:nvSpPr>
        <p:spPr>
          <a:xfrm>
            <a:off x="7993284" y="4536405"/>
            <a:ext cx="14424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添加文字</a:t>
            </a:r>
          </a:p>
        </p:txBody>
      </p:sp>
    </p:spTree>
    <p:extLst>
      <p:ext uri="{BB962C8B-B14F-4D97-AF65-F5344CB8AC3E}">
        <p14:creationId xmlns:p14="http://schemas.microsoft.com/office/powerpoint/2010/main" val="82142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6D2E551E-3534-BE07-50BE-A126F8404484}"/>
              </a:ext>
            </a:extLst>
          </p:cNvPr>
          <p:cNvGrpSpPr/>
          <p:nvPr/>
        </p:nvGrpSpPr>
        <p:grpSpPr>
          <a:xfrm>
            <a:off x="4644772" y="2211219"/>
            <a:ext cx="2633305" cy="3909362"/>
            <a:chOff x="6842126" y="1063626"/>
            <a:chExt cx="3089275" cy="4586288"/>
          </a:xfrm>
          <a:solidFill>
            <a:srgbClr val="5B9BD5">
              <a:lumMod val="50000"/>
            </a:srgbClr>
          </a:solidFill>
        </p:grpSpPr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2F89C19D-356B-C9C2-2EED-D97E50302F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1" y="1893888"/>
              <a:ext cx="268288" cy="300038"/>
            </a:xfrm>
            <a:custGeom>
              <a:avLst/>
              <a:gdLst>
                <a:gd name="T0" fmla="*/ 2 w 8"/>
                <a:gd name="T1" fmla="*/ 3 h 9"/>
                <a:gd name="T2" fmla="*/ 4 w 8"/>
                <a:gd name="T3" fmla="*/ 9 h 9"/>
                <a:gd name="T4" fmla="*/ 4 w 8"/>
                <a:gd name="T5" fmla="*/ 8 h 9"/>
                <a:gd name="T6" fmla="*/ 5 w 8"/>
                <a:gd name="T7" fmla="*/ 8 h 9"/>
                <a:gd name="T8" fmla="*/ 2 w 8"/>
                <a:gd name="T9" fmla="*/ 3 h 9"/>
                <a:gd name="T10" fmla="*/ 5 w 8"/>
                <a:gd name="T11" fmla="*/ 4 h 9"/>
                <a:gd name="T12" fmla="*/ 5 w 8"/>
                <a:gd name="T13" fmla="*/ 5 h 9"/>
                <a:gd name="T14" fmla="*/ 5 w 8"/>
                <a:gd name="T15" fmla="*/ 4 h 9"/>
                <a:gd name="T16" fmla="*/ 3 w 8"/>
                <a:gd name="T17" fmla="*/ 6 h 9"/>
                <a:gd name="T18" fmla="*/ 3 w 8"/>
                <a:gd name="T19" fmla="*/ 5 h 9"/>
                <a:gd name="T20" fmla="*/ 2 w 8"/>
                <a:gd name="T21" fmla="*/ 5 h 9"/>
                <a:gd name="T22" fmla="*/ 3 w 8"/>
                <a:gd name="T23" fmla="*/ 4 h 9"/>
                <a:gd name="T24" fmla="*/ 4 w 8"/>
                <a:gd name="T25" fmla="*/ 7 h 9"/>
                <a:gd name="T26" fmla="*/ 3 w 8"/>
                <a:gd name="T27" fmla="*/ 6 h 9"/>
                <a:gd name="T28" fmla="*/ 4 w 8"/>
                <a:gd name="T29" fmla="*/ 7 h 9"/>
                <a:gd name="T30" fmla="*/ 4 w 8"/>
                <a:gd name="T31" fmla="*/ 6 h 9"/>
                <a:gd name="T32" fmla="*/ 3 w 8"/>
                <a:gd name="T33" fmla="*/ 3 h 9"/>
                <a:gd name="T34" fmla="*/ 4 w 8"/>
                <a:gd name="T35" fmla="*/ 3 h 9"/>
                <a:gd name="T36" fmla="*/ 5 w 8"/>
                <a:gd name="T37" fmla="*/ 7 h 9"/>
                <a:gd name="T38" fmla="*/ 4 w 8"/>
                <a:gd name="T39" fmla="*/ 7 h 9"/>
                <a:gd name="T40" fmla="*/ 5 w 8"/>
                <a:gd name="T41" fmla="*/ 5 h 9"/>
                <a:gd name="T42" fmla="*/ 5 w 8"/>
                <a:gd name="T43" fmla="*/ 5 h 9"/>
                <a:gd name="T44" fmla="*/ 5 w 8"/>
                <a:gd name="T4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" h="9">
                  <a:moveTo>
                    <a:pt x="2" y="3"/>
                  </a:moveTo>
                  <a:cubicBezTo>
                    <a:pt x="0" y="5"/>
                    <a:pt x="2" y="8"/>
                    <a:pt x="4" y="9"/>
                  </a:cubicBezTo>
                  <a:cubicBezTo>
                    <a:pt x="4" y="9"/>
                    <a:pt x="3" y="9"/>
                    <a:pt x="4" y="8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8" y="7"/>
                    <a:pt x="5" y="0"/>
                    <a:pt x="2" y="3"/>
                  </a:cubicBezTo>
                  <a:close/>
                  <a:moveTo>
                    <a:pt x="5" y="4"/>
                  </a:moveTo>
                  <a:cubicBezTo>
                    <a:pt x="5" y="4"/>
                    <a:pt x="5" y="4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lose/>
                  <a:moveTo>
                    <a:pt x="3" y="6"/>
                  </a:moveTo>
                  <a:cubicBezTo>
                    <a:pt x="3" y="6"/>
                    <a:pt x="3" y="6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5"/>
                    <a:pt x="3" y="6"/>
                    <a:pt x="4" y="7"/>
                  </a:cubicBezTo>
                  <a:cubicBezTo>
                    <a:pt x="3" y="8"/>
                    <a:pt x="3" y="6"/>
                    <a:pt x="3" y="6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5"/>
                    <a:pt x="3" y="5"/>
                    <a:pt x="3" y="3"/>
                  </a:cubicBezTo>
                  <a:cubicBezTo>
                    <a:pt x="4" y="3"/>
                    <a:pt x="4" y="4"/>
                    <a:pt x="4" y="3"/>
                  </a:cubicBezTo>
                  <a:cubicBezTo>
                    <a:pt x="4" y="4"/>
                    <a:pt x="4" y="6"/>
                    <a:pt x="5" y="7"/>
                  </a:cubicBezTo>
                  <a:cubicBezTo>
                    <a:pt x="5" y="7"/>
                    <a:pt x="5" y="7"/>
                    <a:pt x="4" y="7"/>
                  </a:cubicBezTo>
                  <a:close/>
                  <a:moveTo>
                    <a:pt x="5" y="5"/>
                  </a:move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5182CD2E-5B75-EBBF-5BB0-786CC0D15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8576" y="1063626"/>
              <a:ext cx="571500" cy="830263"/>
            </a:xfrm>
            <a:custGeom>
              <a:avLst/>
              <a:gdLst>
                <a:gd name="T0" fmla="*/ 6 w 17"/>
                <a:gd name="T1" fmla="*/ 1 h 25"/>
                <a:gd name="T2" fmla="*/ 0 w 17"/>
                <a:gd name="T3" fmla="*/ 9 h 25"/>
                <a:gd name="T4" fmla="*/ 0 w 17"/>
                <a:gd name="T5" fmla="*/ 12 h 25"/>
                <a:gd name="T6" fmla="*/ 7 w 17"/>
                <a:gd name="T7" fmla="*/ 11 h 25"/>
                <a:gd name="T8" fmla="*/ 8 w 17"/>
                <a:gd name="T9" fmla="*/ 9 h 25"/>
                <a:gd name="T10" fmla="*/ 12 w 17"/>
                <a:gd name="T11" fmla="*/ 11 h 25"/>
                <a:gd name="T12" fmla="*/ 11 w 17"/>
                <a:gd name="T13" fmla="*/ 12 h 25"/>
                <a:gd name="T14" fmla="*/ 6 w 17"/>
                <a:gd name="T15" fmla="*/ 16 h 25"/>
                <a:gd name="T16" fmla="*/ 5 w 17"/>
                <a:gd name="T17" fmla="*/ 19 h 25"/>
                <a:gd name="T18" fmla="*/ 8 w 17"/>
                <a:gd name="T19" fmla="*/ 25 h 25"/>
                <a:gd name="T20" fmla="*/ 11 w 17"/>
                <a:gd name="T21" fmla="*/ 20 h 25"/>
                <a:gd name="T22" fmla="*/ 12 w 17"/>
                <a:gd name="T23" fmla="*/ 18 h 25"/>
                <a:gd name="T24" fmla="*/ 17 w 17"/>
                <a:gd name="T25" fmla="*/ 8 h 25"/>
                <a:gd name="T26" fmla="*/ 1 w 17"/>
                <a:gd name="T27" fmla="*/ 10 h 25"/>
                <a:gd name="T28" fmla="*/ 1 w 17"/>
                <a:gd name="T29" fmla="*/ 10 h 25"/>
                <a:gd name="T30" fmla="*/ 1 w 17"/>
                <a:gd name="T31" fmla="*/ 7 h 25"/>
                <a:gd name="T32" fmla="*/ 4 w 17"/>
                <a:gd name="T33" fmla="*/ 13 h 25"/>
                <a:gd name="T34" fmla="*/ 2 w 17"/>
                <a:gd name="T35" fmla="*/ 6 h 25"/>
                <a:gd name="T36" fmla="*/ 5 w 17"/>
                <a:gd name="T37" fmla="*/ 12 h 25"/>
                <a:gd name="T38" fmla="*/ 6 w 17"/>
                <a:gd name="T39" fmla="*/ 11 h 25"/>
                <a:gd name="T40" fmla="*/ 3 w 17"/>
                <a:gd name="T41" fmla="*/ 4 h 25"/>
                <a:gd name="T42" fmla="*/ 3 w 17"/>
                <a:gd name="T43" fmla="*/ 4 h 25"/>
                <a:gd name="T44" fmla="*/ 6 w 17"/>
                <a:gd name="T45" fmla="*/ 10 h 25"/>
                <a:gd name="T46" fmla="*/ 6 w 17"/>
                <a:gd name="T47" fmla="*/ 10 h 25"/>
                <a:gd name="T48" fmla="*/ 4 w 17"/>
                <a:gd name="T49" fmla="*/ 4 h 25"/>
                <a:gd name="T50" fmla="*/ 5 w 17"/>
                <a:gd name="T51" fmla="*/ 5 h 25"/>
                <a:gd name="T52" fmla="*/ 7 w 17"/>
                <a:gd name="T53" fmla="*/ 8 h 25"/>
                <a:gd name="T54" fmla="*/ 5 w 17"/>
                <a:gd name="T55" fmla="*/ 3 h 25"/>
                <a:gd name="T56" fmla="*/ 8 w 17"/>
                <a:gd name="T57" fmla="*/ 8 h 25"/>
                <a:gd name="T58" fmla="*/ 8 w 17"/>
                <a:gd name="T59" fmla="*/ 7 h 25"/>
                <a:gd name="T60" fmla="*/ 7 w 17"/>
                <a:gd name="T61" fmla="*/ 2 h 25"/>
                <a:gd name="T62" fmla="*/ 8 w 17"/>
                <a:gd name="T63" fmla="*/ 7 h 25"/>
                <a:gd name="T64" fmla="*/ 8 w 17"/>
                <a:gd name="T65" fmla="*/ 2 h 25"/>
                <a:gd name="T66" fmla="*/ 9 w 17"/>
                <a:gd name="T67" fmla="*/ 3 h 25"/>
                <a:gd name="T68" fmla="*/ 12 w 17"/>
                <a:gd name="T69" fmla="*/ 8 h 25"/>
                <a:gd name="T70" fmla="*/ 8 w 17"/>
                <a:gd name="T71" fmla="*/ 23 h 25"/>
                <a:gd name="T72" fmla="*/ 6 w 17"/>
                <a:gd name="T73" fmla="*/ 20 h 25"/>
                <a:gd name="T74" fmla="*/ 8 w 17"/>
                <a:gd name="T75" fmla="*/ 21 h 25"/>
                <a:gd name="T76" fmla="*/ 7 w 17"/>
                <a:gd name="T77" fmla="*/ 18 h 25"/>
                <a:gd name="T78" fmla="*/ 8 w 17"/>
                <a:gd name="T79" fmla="*/ 23 h 25"/>
                <a:gd name="T80" fmla="*/ 9 w 17"/>
                <a:gd name="T81" fmla="*/ 16 h 25"/>
                <a:gd name="T82" fmla="*/ 9 w 17"/>
                <a:gd name="T83" fmla="*/ 20 h 25"/>
                <a:gd name="T84" fmla="*/ 10 w 17"/>
                <a:gd name="T85" fmla="*/ 18 h 25"/>
                <a:gd name="T86" fmla="*/ 11 w 17"/>
                <a:gd name="T87" fmla="*/ 18 h 25"/>
                <a:gd name="T88" fmla="*/ 12 w 17"/>
                <a:gd name="T89" fmla="*/ 17 h 25"/>
                <a:gd name="T90" fmla="*/ 12 w 17"/>
                <a:gd name="T91" fmla="*/ 17 h 25"/>
                <a:gd name="T92" fmla="*/ 13 w 17"/>
                <a:gd name="T93" fmla="*/ 16 h 25"/>
                <a:gd name="T94" fmla="*/ 12 w 17"/>
                <a:gd name="T95" fmla="*/ 13 h 25"/>
                <a:gd name="T96" fmla="*/ 13 w 17"/>
                <a:gd name="T97" fmla="*/ 12 h 25"/>
                <a:gd name="T98" fmla="*/ 14 w 17"/>
                <a:gd name="T99" fmla="*/ 15 h 25"/>
                <a:gd name="T100" fmla="*/ 14 w 17"/>
                <a:gd name="T101" fmla="*/ 10 h 25"/>
                <a:gd name="T102" fmla="*/ 12 w 17"/>
                <a:gd name="T103" fmla="*/ 10 h 25"/>
                <a:gd name="T104" fmla="*/ 10 w 17"/>
                <a:gd name="T105" fmla="*/ 2 h 25"/>
                <a:gd name="T106" fmla="*/ 11 w 17"/>
                <a:gd name="T107" fmla="*/ 2 h 25"/>
                <a:gd name="T108" fmla="*/ 14 w 17"/>
                <a:gd name="T109" fmla="*/ 15 h 25"/>
                <a:gd name="T110" fmla="*/ 14 w 17"/>
                <a:gd name="T111" fmla="*/ 8 h 25"/>
                <a:gd name="T112" fmla="*/ 14 w 17"/>
                <a:gd name="T113" fmla="*/ 4 h 25"/>
                <a:gd name="T114" fmla="*/ 14 w 17"/>
                <a:gd name="T115" fmla="*/ 5 h 25"/>
                <a:gd name="T116" fmla="*/ 16 w 17"/>
                <a:gd name="T117" fmla="*/ 10 h 25"/>
                <a:gd name="T118" fmla="*/ 16 w 17"/>
                <a:gd name="T119" fmla="*/ 12 h 25"/>
                <a:gd name="T120" fmla="*/ 16 w 17"/>
                <a:gd name="T121" fmla="*/ 8 h 25"/>
                <a:gd name="T122" fmla="*/ 16 w 17"/>
                <a:gd name="T123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" h="25">
                  <a:moveTo>
                    <a:pt x="11" y="1"/>
                  </a:moveTo>
                  <a:cubicBezTo>
                    <a:pt x="10" y="0"/>
                    <a:pt x="8" y="1"/>
                    <a:pt x="6" y="1"/>
                  </a:cubicBezTo>
                  <a:cubicBezTo>
                    <a:pt x="5" y="2"/>
                    <a:pt x="3" y="3"/>
                    <a:pt x="2" y="5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1" y="13"/>
                    <a:pt x="2" y="15"/>
                    <a:pt x="2" y="15"/>
                  </a:cubicBezTo>
                  <a:cubicBezTo>
                    <a:pt x="4" y="16"/>
                    <a:pt x="7" y="13"/>
                    <a:pt x="7" y="11"/>
                  </a:cubicBezTo>
                  <a:cubicBezTo>
                    <a:pt x="7" y="11"/>
                    <a:pt x="7" y="10"/>
                    <a:pt x="7" y="10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9"/>
                    <a:pt x="9" y="8"/>
                    <a:pt x="10" y="8"/>
                  </a:cubicBezTo>
                  <a:cubicBezTo>
                    <a:pt x="11" y="8"/>
                    <a:pt x="12" y="10"/>
                    <a:pt x="1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14"/>
                    <a:pt x="8" y="16"/>
                    <a:pt x="6" y="17"/>
                  </a:cubicBezTo>
                  <a:cubicBezTo>
                    <a:pt x="6" y="17"/>
                    <a:pt x="6" y="16"/>
                    <a:pt x="6" y="16"/>
                  </a:cubicBezTo>
                  <a:cubicBezTo>
                    <a:pt x="5" y="17"/>
                    <a:pt x="6" y="17"/>
                    <a:pt x="6" y="18"/>
                  </a:cubicBezTo>
                  <a:cubicBezTo>
                    <a:pt x="6" y="19"/>
                    <a:pt x="5" y="19"/>
                    <a:pt x="5" y="19"/>
                  </a:cubicBezTo>
                  <a:cubicBezTo>
                    <a:pt x="6" y="20"/>
                    <a:pt x="5" y="21"/>
                    <a:pt x="6" y="22"/>
                  </a:cubicBezTo>
                  <a:cubicBezTo>
                    <a:pt x="6" y="23"/>
                    <a:pt x="7" y="25"/>
                    <a:pt x="8" y="25"/>
                  </a:cubicBezTo>
                  <a:cubicBezTo>
                    <a:pt x="9" y="25"/>
                    <a:pt x="9" y="24"/>
                    <a:pt x="10" y="23"/>
                  </a:cubicBezTo>
                  <a:cubicBezTo>
                    <a:pt x="10" y="22"/>
                    <a:pt x="10" y="20"/>
                    <a:pt x="11" y="20"/>
                  </a:cubicBezTo>
                  <a:cubicBezTo>
                    <a:pt x="11" y="19"/>
                    <a:pt x="12" y="19"/>
                    <a:pt x="12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4" y="17"/>
                    <a:pt x="16" y="14"/>
                    <a:pt x="17" y="12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7" y="4"/>
                    <a:pt x="15" y="1"/>
                    <a:pt x="11" y="1"/>
                  </a:cubicBezTo>
                  <a:close/>
                  <a:moveTo>
                    <a:pt x="1" y="10"/>
                  </a:moveTo>
                  <a:cubicBezTo>
                    <a:pt x="2" y="11"/>
                    <a:pt x="2" y="12"/>
                    <a:pt x="3" y="13"/>
                  </a:cubicBezTo>
                  <a:cubicBezTo>
                    <a:pt x="2" y="12"/>
                    <a:pt x="1" y="11"/>
                    <a:pt x="1" y="10"/>
                  </a:cubicBezTo>
                  <a:close/>
                  <a:moveTo>
                    <a:pt x="4" y="14"/>
                  </a:moveTo>
                  <a:cubicBezTo>
                    <a:pt x="3" y="11"/>
                    <a:pt x="1" y="10"/>
                    <a:pt x="1" y="7"/>
                  </a:cubicBezTo>
                  <a:cubicBezTo>
                    <a:pt x="2" y="8"/>
                    <a:pt x="3" y="10"/>
                    <a:pt x="4" y="11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5" y="11"/>
                    <a:pt x="3" y="9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8"/>
                    <a:pt x="4" y="10"/>
                    <a:pt x="5" y="12"/>
                  </a:cubicBezTo>
                  <a:cubicBezTo>
                    <a:pt x="5" y="13"/>
                    <a:pt x="5" y="14"/>
                    <a:pt x="4" y="14"/>
                  </a:cubicBezTo>
                  <a:close/>
                  <a:moveTo>
                    <a:pt x="6" y="11"/>
                  </a:moveTo>
                  <a:cubicBezTo>
                    <a:pt x="5" y="11"/>
                    <a:pt x="5" y="10"/>
                    <a:pt x="5" y="10"/>
                  </a:cubicBezTo>
                  <a:cubicBezTo>
                    <a:pt x="4" y="8"/>
                    <a:pt x="3" y="6"/>
                    <a:pt x="3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6"/>
                    <a:pt x="5" y="8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1"/>
                    <a:pt x="6" y="11"/>
                    <a:pt x="6" y="11"/>
                  </a:cubicBezTo>
                  <a:close/>
                  <a:moveTo>
                    <a:pt x="6" y="10"/>
                  </a:moveTo>
                  <a:cubicBezTo>
                    <a:pt x="5" y="9"/>
                    <a:pt x="5" y="7"/>
                    <a:pt x="5" y="6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6" y="6"/>
                    <a:pt x="7" y="8"/>
                    <a:pt x="6" y="10"/>
                  </a:cubicBezTo>
                  <a:close/>
                  <a:moveTo>
                    <a:pt x="7" y="8"/>
                  </a:moveTo>
                  <a:cubicBezTo>
                    <a:pt x="6" y="7"/>
                    <a:pt x="6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7" y="8"/>
                    <a:pt x="7" y="8"/>
                  </a:cubicBezTo>
                  <a:close/>
                  <a:moveTo>
                    <a:pt x="8" y="7"/>
                  </a:moveTo>
                  <a:cubicBezTo>
                    <a:pt x="8" y="6"/>
                    <a:pt x="7" y="4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9" y="5"/>
                    <a:pt x="9" y="7"/>
                  </a:cubicBezTo>
                  <a:cubicBezTo>
                    <a:pt x="9" y="7"/>
                    <a:pt x="9" y="7"/>
                    <a:pt x="8" y="7"/>
                  </a:cubicBezTo>
                  <a:close/>
                  <a:moveTo>
                    <a:pt x="10" y="7"/>
                  </a:moveTo>
                  <a:cubicBezTo>
                    <a:pt x="10" y="5"/>
                    <a:pt x="8" y="3"/>
                    <a:pt x="8" y="2"/>
                  </a:cubicBezTo>
                  <a:cubicBezTo>
                    <a:pt x="8" y="1"/>
                    <a:pt x="9" y="2"/>
                    <a:pt x="9" y="2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5"/>
                    <a:pt x="11" y="6"/>
                    <a:pt x="12" y="8"/>
                  </a:cubicBezTo>
                  <a:cubicBezTo>
                    <a:pt x="11" y="8"/>
                    <a:pt x="10" y="7"/>
                    <a:pt x="10" y="7"/>
                  </a:cubicBezTo>
                  <a:close/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7" y="22"/>
                    <a:pt x="6" y="21"/>
                    <a:pt x="6" y="20"/>
                  </a:cubicBezTo>
                  <a:cubicBezTo>
                    <a:pt x="7" y="20"/>
                    <a:pt x="7" y="21"/>
                    <a:pt x="8" y="22"/>
                  </a:cubicBezTo>
                  <a:cubicBezTo>
                    <a:pt x="8" y="22"/>
                    <a:pt x="8" y="21"/>
                    <a:pt x="8" y="21"/>
                  </a:cubicBezTo>
                  <a:cubicBezTo>
                    <a:pt x="8" y="20"/>
                    <a:pt x="7" y="19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9"/>
                    <a:pt x="8" y="20"/>
                    <a:pt x="9" y="22"/>
                  </a:cubicBezTo>
                  <a:cubicBezTo>
                    <a:pt x="9" y="22"/>
                    <a:pt x="9" y="23"/>
                    <a:pt x="8" y="23"/>
                  </a:cubicBezTo>
                  <a:close/>
                  <a:moveTo>
                    <a:pt x="9" y="20"/>
                  </a:moveTo>
                  <a:cubicBezTo>
                    <a:pt x="9" y="19"/>
                    <a:pt x="8" y="17"/>
                    <a:pt x="9" y="16"/>
                  </a:cubicBezTo>
                  <a:cubicBezTo>
                    <a:pt x="9" y="17"/>
                    <a:pt x="9" y="18"/>
                    <a:pt x="10" y="19"/>
                  </a:cubicBezTo>
                  <a:cubicBezTo>
                    <a:pt x="10" y="19"/>
                    <a:pt x="10" y="20"/>
                    <a:pt x="9" y="20"/>
                  </a:cubicBezTo>
                  <a:close/>
                  <a:moveTo>
                    <a:pt x="11" y="19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6"/>
                    <a:pt x="9" y="16"/>
                    <a:pt x="10" y="15"/>
                  </a:cubicBezTo>
                  <a:cubicBezTo>
                    <a:pt x="11" y="15"/>
                    <a:pt x="11" y="17"/>
                    <a:pt x="11" y="18"/>
                  </a:cubicBezTo>
                  <a:cubicBezTo>
                    <a:pt x="11" y="18"/>
                    <a:pt x="11" y="18"/>
                    <a:pt x="11" y="19"/>
                  </a:cubicBezTo>
                  <a:close/>
                  <a:moveTo>
                    <a:pt x="12" y="17"/>
                  </a:moveTo>
                  <a:cubicBezTo>
                    <a:pt x="11" y="16"/>
                    <a:pt x="10" y="14"/>
                    <a:pt x="11" y="13"/>
                  </a:cubicBezTo>
                  <a:cubicBezTo>
                    <a:pt x="12" y="14"/>
                    <a:pt x="12" y="16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lose/>
                  <a:moveTo>
                    <a:pt x="13" y="16"/>
                  </a:moveTo>
                  <a:cubicBezTo>
                    <a:pt x="12" y="16"/>
                    <a:pt x="13" y="16"/>
                    <a:pt x="12" y="15"/>
                  </a:cubicBezTo>
                  <a:cubicBezTo>
                    <a:pt x="12" y="14"/>
                    <a:pt x="12" y="14"/>
                    <a:pt x="12" y="13"/>
                  </a:cubicBezTo>
                  <a:cubicBezTo>
                    <a:pt x="12" y="12"/>
                    <a:pt x="13" y="11"/>
                    <a:pt x="13" y="11"/>
                  </a:cubicBezTo>
                  <a:cubicBezTo>
                    <a:pt x="13" y="11"/>
                    <a:pt x="13" y="11"/>
                    <a:pt x="13" y="12"/>
                  </a:cubicBezTo>
                  <a:cubicBezTo>
                    <a:pt x="13" y="13"/>
                    <a:pt x="14" y="15"/>
                    <a:pt x="13" y="16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5"/>
                    <a:pt x="14" y="14"/>
                  </a:cubicBezTo>
                  <a:cubicBezTo>
                    <a:pt x="14" y="13"/>
                    <a:pt x="13" y="12"/>
                    <a:pt x="14" y="10"/>
                  </a:cubicBezTo>
                  <a:cubicBezTo>
                    <a:pt x="13" y="10"/>
                    <a:pt x="13" y="11"/>
                    <a:pt x="13" y="11"/>
                  </a:cubicBezTo>
                  <a:cubicBezTo>
                    <a:pt x="13" y="10"/>
                    <a:pt x="13" y="10"/>
                    <a:pt x="12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7"/>
                    <a:pt x="11" y="4"/>
                    <a:pt x="10" y="2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5"/>
                    <a:pt x="14" y="9"/>
                    <a:pt x="15" y="13"/>
                  </a:cubicBezTo>
                  <a:cubicBezTo>
                    <a:pt x="15" y="13"/>
                    <a:pt x="15" y="14"/>
                    <a:pt x="14" y="15"/>
                  </a:cubicBezTo>
                  <a:close/>
                  <a:moveTo>
                    <a:pt x="16" y="12"/>
                  </a:moveTo>
                  <a:cubicBezTo>
                    <a:pt x="15" y="11"/>
                    <a:pt x="15" y="9"/>
                    <a:pt x="14" y="8"/>
                  </a:cubicBezTo>
                  <a:cubicBezTo>
                    <a:pt x="14" y="6"/>
                    <a:pt x="13" y="4"/>
                    <a:pt x="12" y="2"/>
                  </a:cubicBezTo>
                  <a:cubicBezTo>
                    <a:pt x="13" y="2"/>
                    <a:pt x="14" y="3"/>
                    <a:pt x="14" y="4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5"/>
                    <a:pt x="15" y="8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1"/>
                    <a:pt x="16" y="12"/>
                  </a:cubicBezTo>
                  <a:close/>
                  <a:moveTo>
                    <a:pt x="16" y="6"/>
                  </a:moveTo>
                  <a:cubicBezTo>
                    <a:pt x="15" y="7"/>
                    <a:pt x="17" y="8"/>
                    <a:pt x="16" y="8"/>
                  </a:cubicBezTo>
                  <a:cubicBezTo>
                    <a:pt x="16" y="7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C3B4FBDE-494A-CC62-9B84-A830D0B3C421}"/>
                </a:ext>
              </a:extLst>
            </p:cNvPr>
            <p:cNvSpPr/>
            <p:nvPr/>
          </p:nvSpPr>
          <p:spPr bwMode="auto">
            <a:xfrm>
              <a:off x="7480301" y="2392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5D0B21F3-81C6-FD1C-5B79-31BDB78777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7063" y="2227263"/>
              <a:ext cx="569913" cy="763588"/>
            </a:xfrm>
            <a:custGeom>
              <a:avLst/>
              <a:gdLst>
                <a:gd name="T0" fmla="*/ 13 w 17"/>
                <a:gd name="T1" fmla="*/ 2 h 23"/>
                <a:gd name="T2" fmla="*/ 5 w 17"/>
                <a:gd name="T3" fmla="*/ 22 h 23"/>
                <a:gd name="T4" fmla="*/ 16 w 17"/>
                <a:gd name="T5" fmla="*/ 10 h 23"/>
                <a:gd name="T6" fmla="*/ 9 w 17"/>
                <a:gd name="T7" fmla="*/ 17 h 23"/>
                <a:gd name="T8" fmla="*/ 14 w 17"/>
                <a:gd name="T9" fmla="*/ 10 h 23"/>
                <a:gd name="T10" fmla="*/ 7 w 17"/>
                <a:gd name="T11" fmla="*/ 12 h 23"/>
                <a:gd name="T12" fmla="*/ 8 w 17"/>
                <a:gd name="T13" fmla="*/ 7 h 23"/>
                <a:gd name="T14" fmla="*/ 11 w 17"/>
                <a:gd name="T15" fmla="*/ 8 h 23"/>
                <a:gd name="T16" fmla="*/ 10 w 17"/>
                <a:gd name="T17" fmla="*/ 10 h 23"/>
                <a:gd name="T18" fmla="*/ 10 w 17"/>
                <a:gd name="T19" fmla="*/ 7 h 23"/>
                <a:gd name="T20" fmla="*/ 9 w 17"/>
                <a:gd name="T21" fmla="*/ 8 h 23"/>
                <a:gd name="T22" fmla="*/ 9 w 17"/>
                <a:gd name="T23" fmla="*/ 7 h 23"/>
                <a:gd name="T24" fmla="*/ 8 w 17"/>
                <a:gd name="T25" fmla="*/ 9 h 23"/>
                <a:gd name="T26" fmla="*/ 8 w 17"/>
                <a:gd name="T27" fmla="*/ 14 h 23"/>
                <a:gd name="T28" fmla="*/ 8 w 17"/>
                <a:gd name="T29" fmla="*/ 11 h 23"/>
                <a:gd name="T30" fmla="*/ 9 w 17"/>
                <a:gd name="T31" fmla="*/ 10 h 23"/>
                <a:gd name="T32" fmla="*/ 10 w 17"/>
                <a:gd name="T33" fmla="*/ 16 h 23"/>
                <a:gd name="T34" fmla="*/ 11 w 17"/>
                <a:gd name="T35" fmla="*/ 12 h 23"/>
                <a:gd name="T36" fmla="*/ 11 w 17"/>
                <a:gd name="T37" fmla="*/ 8 h 23"/>
                <a:gd name="T38" fmla="*/ 12 w 17"/>
                <a:gd name="T39" fmla="*/ 11 h 23"/>
                <a:gd name="T40" fmla="*/ 13 w 17"/>
                <a:gd name="T41" fmla="*/ 8 h 23"/>
                <a:gd name="T42" fmla="*/ 13 w 17"/>
                <a:gd name="T43" fmla="*/ 12 h 23"/>
                <a:gd name="T44" fmla="*/ 13 w 17"/>
                <a:gd name="T45" fmla="*/ 9 h 23"/>
                <a:gd name="T46" fmla="*/ 13 w 17"/>
                <a:gd name="T47" fmla="*/ 5 h 23"/>
                <a:gd name="T48" fmla="*/ 11 w 17"/>
                <a:gd name="T49" fmla="*/ 3 h 23"/>
                <a:gd name="T50" fmla="*/ 10 w 17"/>
                <a:gd name="T51" fmla="*/ 4 h 23"/>
                <a:gd name="T52" fmla="*/ 8 w 17"/>
                <a:gd name="T53" fmla="*/ 4 h 23"/>
                <a:gd name="T54" fmla="*/ 7 w 17"/>
                <a:gd name="T55" fmla="*/ 8 h 23"/>
                <a:gd name="T56" fmla="*/ 6 w 17"/>
                <a:gd name="T57" fmla="*/ 10 h 23"/>
                <a:gd name="T58" fmla="*/ 5 w 17"/>
                <a:gd name="T59" fmla="*/ 12 h 23"/>
                <a:gd name="T60" fmla="*/ 5 w 17"/>
                <a:gd name="T61" fmla="*/ 15 h 23"/>
                <a:gd name="T62" fmla="*/ 6 w 17"/>
                <a:gd name="T63" fmla="*/ 16 h 23"/>
                <a:gd name="T64" fmla="*/ 6 w 17"/>
                <a:gd name="T65" fmla="*/ 16 h 23"/>
                <a:gd name="T66" fmla="*/ 7 w 17"/>
                <a:gd name="T67" fmla="*/ 16 h 23"/>
                <a:gd name="T68" fmla="*/ 8 w 17"/>
                <a:gd name="T69" fmla="*/ 18 h 23"/>
                <a:gd name="T70" fmla="*/ 9 w 17"/>
                <a:gd name="T71" fmla="*/ 12 h 23"/>
                <a:gd name="T72" fmla="*/ 9 w 17"/>
                <a:gd name="T73" fmla="*/ 16 h 23"/>
                <a:gd name="T74" fmla="*/ 11 w 17"/>
                <a:gd name="T75" fmla="*/ 20 h 23"/>
                <a:gd name="T76" fmla="*/ 12 w 17"/>
                <a:gd name="T77" fmla="*/ 15 h 23"/>
                <a:gd name="T78" fmla="*/ 12 w 17"/>
                <a:gd name="T79" fmla="*/ 18 h 23"/>
                <a:gd name="T80" fmla="*/ 13 w 17"/>
                <a:gd name="T81" fmla="*/ 17 h 23"/>
                <a:gd name="T82" fmla="*/ 14 w 17"/>
                <a:gd name="T83" fmla="*/ 15 h 23"/>
                <a:gd name="T84" fmla="*/ 13 w 17"/>
                <a:gd name="T85" fmla="*/ 6 h 23"/>
                <a:gd name="T86" fmla="*/ 8 w 17"/>
                <a:gd name="T87" fmla="*/ 1 h 23"/>
                <a:gd name="T88" fmla="*/ 6 w 17"/>
                <a:gd name="T89" fmla="*/ 4 h 23"/>
                <a:gd name="T90" fmla="*/ 5 w 17"/>
                <a:gd name="T91" fmla="*/ 7 h 23"/>
                <a:gd name="T92" fmla="*/ 4 w 17"/>
                <a:gd name="T93" fmla="*/ 13 h 23"/>
                <a:gd name="T94" fmla="*/ 5 w 17"/>
                <a:gd name="T95" fmla="*/ 10 h 23"/>
                <a:gd name="T96" fmla="*/ 4 w 17"/>
                <a:gd name="T97" fmla="*/ 8 h 23"/>
                <a:gd name="T98" fmla="*/ 3 w 17"/>
                <a:gd name="T99" fmla="*/ 9 h 23"/>
                <a:gd name="T100" fmla="*/ 2 w 17"/>
                <a:gd name="T101" fmla="*/ 9 h 23"/>
                <a:gd name="T102" fmla="*/ 3 w 17"/>
                <a:gd name="T103" fmla="*/ 15 h 23"/>
                <a:gd name="T104" fmla="*/ 1 w 17"/>
                <a:gd name="T105" fmla="*/ 15 h 23"/>
                <a:gd name="T106" fmla="*/ 3 w 17"/>
                <a:gd name="T107" fmla="*/ 17 h 23"/>
                <a:gd name="T108" fmla="*/ 5 w 17"/>
                <a:gd name="T109" fmla="*/ 19 h 23"/>
                <a:gd name="T110" fmla="*/ 7 w 17"/>
                <a:gd name="T111" fmla="*/ 18 h 23"/>
                <a:gd name="T112" fmla="*/ 9 w 17"/>
                <a:gd name="T113" fmla="*/ 21 h 23"/>
                <a:gd name="T114" fmla="*/ 9 w 17"/>
                <a:gd name="T115" fmla="*/ 18 h 23"/>
                <a:gd name="T116" fmla="*/ 11 w 17"/>
                <a:gd name="T117" fmla="*/ 21 h 23"/>
                <a:gd name="T118" fmla="*/ 13 w 17"/>
                <a:gd name="T119" fmla="*/ 19 h 23"/>
                <a:gd name="T120" fmla="*/ 14 w 17"/>
                <a:gd name="T121" fmla="*/ 17 h 23"/>
                <a:gd name="T122" fmla="*/ 14 w 17"/>
                <a:gd name="T123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" h="23">
                  <a:moveTo>
                    <a:pt x="16" y="10"/>
                  </a:moveTo>
                  <a:cubicBezTo>
                    <a:pt x="16" y="9"/>
                    <a:pt x="16" y="8"/>
                    <a:pt x="16" y="7"/>
                  </a:cubicBezTo>
                  <a:cubicBezTo>
                    <a:pt x="16" y="7"/>
                    <a:pt x="15" y="7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4"/>
                    <a:pt x="14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1"/>
                    <a:pt x="11" y="0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3" y="3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1" y="18"/>
                    <a:pt x="2" y="18"/>
                    <a:pt x="2" y="19"/>
                  </a:cubicBezTo>
                  <a:cubicBezTo>
                    <a:pt x="2" y="20"/>
                    <a:pt x="3" y="20"/>
                    <a:pt x="3" y="21"/>
                  </a:cubicBezTo>
                  <a:cubicBezTo>
                    <a:pt x="3" y="21"/>
                    <a:pt x="4" y="21"/>
                    <a:pt x="5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6" y="22"/>
                    <a:pt x="7" y="22"/>
                    <a:pt x="8" y="22"/>
                  </a:cubicBezTo>
                  <a:cubicBezTo>
                    <a:pt x="8" y="22"/>
                    <a:pt x="8" y="22"/>
                    <a:pt x="9" y="23"/>
                  </a:cubicBezTo>
                  <a:cubicBezTo>
                    <a:pt x="11" y="23"/>
                    <a:pt x="12" y="22"/>
                    <a:pt x="13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0"/>
                    <a:pt x="14" y="20"/>
                    <a:pt x="14" y="19"/>
                  </a:cubicBezTo>
                  <a:cubicBezTo>
                    <a:pt x="15" y="19"/>
                    <a:pt x="15" y="18"/>
                    <a:pt x="16" y="17"/>
                  </a:cubicBezTo>
                  <a:cubicBezTo>
                    <a:pt x="16" y="15"/>
                    <a:pt x="16" y="14"/>
                    <a:pt x="16" y="12"/>
                  </a:cubicBezTo>
                  <a:cubicBezTo>
                    <a:pt x="16" y="13"/>
                    <a:pt x="16" y="14"/>
                    <a:pt x="17" y="14"/>
                  </a:cubicBezTo>
                  <a:cubicBezTo>
                    <a:pt x="17" y="13"/>
                    <a:pt x="16" y="12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lose/>
                  <a:moveTo>
                    <a:pt x="15" y="10"/>
                  </a:moveTo>
                  <a:cubicBezTo>
                    <a:pt x="15" y="9"/>
                    <a:pt x="14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4" y="7"/>
                    <a:pt x="14" y="7"/>
                    <a:pt x="14" y="6"/>
                  </a:cubicBezTo>
                  <a:cubicBezTo>
                    <a:pt x="15" y="7"/>
                    <a:pt x="15" y="8"/>
                    <a:pt x="15" y="10"/>
                  </a:cubicBezTo>
                  <a:close/>
                  <a:moveTo>
                    <a:pt x="9" y="15"/>
                  </a:move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9" y="15"/>
                  </a:cubicBezTo>
                  <a:cubicBezTo>
                    <a:pt x="8" y="14"/>
                    <a:pt x="8" y="14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lose/>
                  <a:moveTo>
                    <a:pt x="9" y="18"/>
                  </a:moveTo>
                  <a:cubicBezTo>
                    <a:pt x="9" y="18"/>
                    <a:pt x="9" y="18"/>
                    <a:pt x="9" y="17"/>
                  </a:cubicBezTo>
                  <a:cubicBezTo>
                    <a:pt x="9" y="17"/>
                    <a:pt x="9" y="18"/>
                    <a:pt x="9" y="18"/>
                  </a:cubicBezTo>
                  <a:close/>
                  <a:moveTo>
                    <a:pt x="5" y="9"/>
                  </a:moveTo>
                  <a:cubicBezTo>
                    <a:pt x="6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6" y="9"/>
                    <a:pt x="6" y="10"/>
                  </a:cubicBezTo>
                  <a:cubicBezTo>
                    <a:pt x="6" y="9"/>
                    <a:pt x="6" y="9"/>
                    <a:pt x="6" y="9"/>
                  </a:cubicBezTo>
                  <a:close/>
                  <a:moveTo>
                    <a:pt x="6" y="7"/>
                  </a:move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6" y="7"/>
                    <a:pt x="6" y="7"/>
                  </a:cubicBezTo>
                  <a:close/>
                  <a:moveTo>
                    <a:pt x="14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lose/>
                  <a:moveTo>
                    <a:pt x="13" y="7"/>
                  </a:moveTo>
                  <a:cubicBezTo>
                    <a:pt x="14" y="7"/>
                    <a:pt x="14" y="8"/>
                    <a:pt x="14" y="8"/>
                  </a:cubicBezTo>
                  <a:cubicBezTo>
                    <a:pt x="14" y="8"/>
                    <a:pt x="14" y="8"/>
                    <a:pt x="13" y="7"/>
                  </a:cubicBezTo>
                  <a:close/>
                  <a:moveTo>
                    <a:pt x="7" y="12"/>
                  </a:move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1"/>
                    <a:pt x="8" y="11"/>
                  </a:cubicBezTo>
                  <a:cubicBezTo>
                    <a:pt x="8" y="11"/>
                    <a:pt x="8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lose/>
                  <a:moveTo>
                    <a:pt x="7" y="12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7" y="12"/>
                    <a:pt x="7" y="11"/>
                  </a:cubicBezTo>
                  <a:cubicBezTo>
                    <a:pt x="6" y="11"/>
                    <a:pt x="7" y="11"/>
                    <a:pt x="7" y="12"/>
                  </a:cubicBezTo>
                  <a:close/>
                  <a:moveTo>
                    <a:pt x="6" y="12"/>
                  </a:moveTo>
                  <a:cubicBezTo>
                    <a:pt x="6" y="12"/>
                    <a:pt x="6" y="11"/>
                    <a:pt x="6" y="11"/>
                  </a:cubicBezTo>
                  <a:cubicBezTo>
                    <a:pt x="6" y="11"/>
                    <a:pt x="7" y="12"/>
                    <a:pt x="6" y="12"/>
                  </a:cubicBezTo>
                  <a:close/>
                  <a:moveTo>
                    <a:pt x="8" y="7"/>
                  </a:moveTo>
                  <a:cubicBezTo>
                    <a:pt x="9" y="7"/>
                    <a:pt x="8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  <a:moveTo>
                    <a:pt x="8" y="5"/>
                  </a:moveTo>
                  <a:cubicBezTo>
                    <a:pt x="8" y="5"/>
                    <a:pt x="8" y="6"/>
                    <a:pt x="8" y="6"/>
                  </a:cubicBezTo>
                  <a:cubicBezTo>
                    <a:pt x="8" y="6"/>
                    <a:pt x="8" y="5"/>
                    <a:pt x="8" y="5"/>
                  </a:cubicBezTo>
                  <a:close/>
                  <a:moveTo>
                    <a:pt x="11" y="5"/>
                  </a:moveTo>
                  <a:cubicBezTo>
                    <a:pt x="11" y="6"/>
                    <a:pt x="11" y="6"/>
                    <a:pt x="10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1" y="5"/>
                    <a:pt x="10" y="5"/>
                    <a:pt x="10" y="6"/>
                  </a:cubicBezTo>
                  <a:cubicBezTo>
                    <a:pt x="10" y="6"/>
                    <a:pt x="11" y="5"/>
                    <a:pt x="11" y="5"/>
                  </a:cubicBezTo>
                  <a:close/>
                  <a:moveTo>
                    <a:pt x="10" y="7"/>
                  </a:moveTo>
                  <a:cubicBezTo>
                    <a:pt x="11" y="7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lose/>
                  <a:moveTo>
                    <a:pt x="11" y="7"/>
                  </a:moveTo>
                  <a:cubicBezTo>
                    <a:pt x="11" y="7"/>
                    <a:pt x="11" y="6"/>
                    <a:pt x="11" y="6"/>
                  </a:cubicBezTo>
                  <a:cubicBezTo>
                    <a:pt x="11" y="6"/>
                    <a:pt x="12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lose/>
                  <a:moveTo>
                    <a:pt x="10" y="10"/>
                  </a:moveTo>
                  <a:cubicBezTo>
                    <a:pt x="11" y="10"/>
                    <a:pt x="11" y="11"/>
                    <a:pt x="11" y="11"/>
                  </a:cubicBezTo>
                  <a:cubicBezTo>
                    <a:pt x="11" y="11"/>
                    <a:pt x="10" y="10"/>
                    <a:pt x="10" y="10"/>
                  </a:cubicBezTo>
                  <a:close/>
                  <a:moveTo>
                    <a:pt x="11" y="12"/>
                  </a:moveTo>
                  <a:cubicBezTo>
                    <a:pt x="10" y="11"/>
                    <a:pt x="10" y="11"/>
                    <a:pt x="10" y="10"/>
                  </a:cubicBezTo>
                  <a:cubicBezTo>
                    <a:pt x="10" y="11"/>
                    <a:pt x="11" y="11"/>
                    <a:pt x="11" y="12"/>
                  </a:cubicBezTo>
                  <a:close/>
                  <a:moveTo>
                    <a:pt x="10" y="8"/>
                  </a:moveTo>
                  <a:cubicBezTo>
                    <a:pt x="10" y="8"/>
                    <a:pt x="10" y="8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lose/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lose/>
                  <a:moveTo>
                    <a:pt x="10" y="7"/>
                  </a:moveTo>
                  <a:cubicBezTo>
                    <a:pt x="10" y="7"/>
                    <a:pt x="10" y="6"/>
                    <a:pt x="10" y="6"/>
                  </a:cubicBezTo>
                  <a:cubicBezTo>
                    <a:pt x="10" y="6"/>
                    <a:pt x="10" y="7"/>
                    <a:pt x="10" y="7"/>
                  </a:cubicBezTo>
                  <a:close/>
                  <a:moveTo>
                    <a:pt x="10" y="9"/>
                  </a:moveTo>
                  <a:cubicBezTo>
                    <a:pt x="10" y="9"/>
                    <a:pt x="9" y="9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lose/>
                  <a:moveTo>
                    <a:pt x="10" y="7"/>
                  </a:moveTo>
                  <a:cubicBezTo>
                    <a:pt x="9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lose/>
                  <a:moveTo>
                    <a:pt x="10" y="10"/>
                  </a:moveTo>
                  <a:cubicBezTo>
                    <a:pt x="9" y="10"/>
                    <a:pt x="9" y="9"/>
                    <a:pt x="9" y="9"/>
                  </a:cubicBezTo>
                  <a:cubicBezTo>
                    <a:pt x="10" y="9"/>
                    <a:pt x="10" y="9"/>
                    <a:pt x="10" y="10"/>
                  </a:cubicBezTo>
                  <a:close/>
                  <a:moveTo>
                    <a:pt x="9" y="8"/>
                  </a:moveTo>
                  <a:cubicBezTo>
                    <a:pt x="9" y="8"/>
                    <a:pt x="9" y="8"/>
                    <a:pt x="9" y="7"/>
                  </a:cubicBezTo>
                  <a:cubicBezTo>
                    <a:pt x="9" y="8"/>
                    <a:pt x="10" y="8"/>
                    <a:pt x="9" y="8"/>
                  </a:cubicBezTo>
                  <a:close/>
                  <a:moveTo>
                    <a:pt x="9" y="8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lose/>
                  <a:moveTo>
                    <a:pt x="9" y="6"/>
                  </a:moveTo>
                  <a:cubicBezTo>
                    <a:pt x="9" y="6"/>
                    <a:pt x="9" y="6"/>
                    <a:pt x="9" y="5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6"/>
                    <a:pt x="10" y="6"/>
                    <a:pt x="9" y="6"/>
                  </a:cubicBezTo>
                  <a:close/>
                  <a:moveTo>
                    <a:pt x="9" y="7"/>
                  </a:moveTo>
                  <a:cubicBezTo>
                    <a:pt x="9" y="7"/>
                    <a:pt x="9" y="7"/>
                    <a:pt x="8" y="6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9" y="7"/>
                    <a:pt x="9" y="7"/>
                    <a:pt x="9" y="7"/>
                  </a:cubicBez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lose/>
                  <a:moveTo>
                    <a:pt x="8" y="10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0"/>
                    <a:pt x="8" y="10"/>
                  </a:cubicBez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lose/>
                  <a:moveTo>
                    <a:pt x="8" y="9"/>
                  </a:moveTo>
                  <a:cubicBezTo>
                    <a:pt x="8" y="9"/>
                    <a:pt x="8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lose/>
                  <a:moveTo>
                    <a:pt x="8" y="10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8"/>
                  </a:cubicBezTo>
                  <a:cubicBezTo>
                    <a:pt x="8" y="9"/>
                    <a:pt x="8" y="9"/>
                    <a:pt x="8" y="10"/>
                  </a:cubicBezTo>
                  <a:close/>
                  <a:moveTo>
                    <a:pt x="7" y="8"/>
                  </a:moveTo>
                  <a:cubicBezTo>
                    <a:pt x="7" y="8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lose/>
                  <a:moveTo>
                    <a:pt x="8" y="14"/>
                  </a:move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8" y="14"/>
                    <a:pt x="8" y="14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lose/>
                  <a:moveTo>
                    <a:pt x="8" y="12"/>
                  </a:moveTo>
                  <a:cubicBezTo>
                    <a:pt x="8" y="12"/>
                    <a:pt x="8" y="13"/>
                    <a:pt x="8" y="13"/>
                  </a:cubicBezTo>
                  <a:cubicBezTo>
                    <a:pt x="8" y="13"/>
                    <a:pt x="8" y="12"/>
                    <a:pt x="8" y="12"/>
                  </a:cubicBezTo>
                  <a:close/>
                  <a:moveTo>
                    <a:pt x="8" y="13"/>
                  </a:moveTo>
                  <a:cubicBezTo>
                    <a:pt x="8" y="13"/>
                    <a:pt x="8" y="14"/>
                    <a:pt x="8" y="14"/>
                  </a:cubicBezTo>
                  <a:cubicBezTo>
                    <a:pt x="8" y="13"/>
                    <a:pt x="8" y="13"/>
                    <a:pt x="8" y="13"/>
                  </a:cubicBez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2"/>
                    <a:pt x="9" y="12"/>
                  </a:cubicBezTo>
                  <a:cubicBezTo>
                    <a:pt x="8" y="12"/>
                    <a:pt x="8" y="12"/>
                    <a:pt x="8" y="11"/>
                  </a:cubicBezTo>
                  <a:close/>
                  <a:moveTo>
                    <a:pt x="9" y="10"/>
                  </a:moveTo>
                  <a:cubicBezTo>
                    <a:pt x="8" y="9"/>
                    <a:pt x="9" y="9"/>
                    <a:pt x="9" y="9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9"/>
                    <a:pt x="8" y="9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lose/>
                  <a:moveTo>
                    <a:pt x="9" y="10"/>
                  </a:moveTo>
                  <a:cubicBezTo>
                    <a:pt x="9" y="10"/>
                    <a:pt x="10" y="10"/>
                    <a:pt x="9" y="11"/>
                  </a:cubicBezTo>
                  <a:cubicBezTo>
                    <a:pt x="9" y="11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lose/>
                  <a:moveTo>
                    <a:pt x="10" y="11"/>
                  </a:moveTo>
                  <a:cubicBezTo>
                    <a:pt x="10" y="11"/>
                    <a:pt x="11" y="12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1"/>
                    <a:pt x="10" y="12"/>
                    <a:pt x="9" y="12"/>
                  </a:cubicBezTo>
                  <a:cubicBezTo>
                    <a:pt x="9" y="11"/>
                    <a:pt x="10" y="11"/>
                    <a:pt x="10" y="11"/>
                  </a:cubicBezTo>
                  <a:close/>
                  <a:moveTo>
                    <a:pt x="10" y="14"/>
                  </a:moveTo>
                  <a:cubicBezTo>
                    <a:pt x="11" y="14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4"/>
                    <a:pt x="1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7"/>
                    <a:pt x="10" y="17"/>
                  </a:cubicBezTo>
                  <a:cubicBezTo>
                    <a:pt x="10" y="17"/>
                    <a:pt x="10" y="17"/>
                    <a:pt x="10" y="16"/>
                  </a:cubicBezTo>
                  <a:close/>
                  <a:moveTo>
                    <a:pt x="10" y="17"/>
                  </a:moveTo>
                  <a:cubicBezTo>
                    <a:pt x="11" y="17"/>
                    <a:pt x="10" y="18"/>
                    <a:pt x="10" y="18"/>
                  </a:cubicBezTo>
                  <a:cubicBezTo>
                    <a:pt x="10" y="18"/>
                    <a:pt x="10" y="17"/>
                    <a:pt x="10" y="17"/>
                  </a:cubicBezTo>
                  <a:close/>
                  <a:moveTo>
                    <a:pt x="10" y="16"/>
                  </a:moveTo>
                  <a:cubicBezTo>
                    <a:pt x="10" y="15"/>
                    <a:pt x="11" y="15"/>
                    <a:pt x="11" y="15"/>
                  </a:cubicBezTo>
                  <a:cubicBezTo>
                    <a:pt x="11" y="15"/>
                    <a:pt x="11" y="16"/>
                    <a:pt x="10" y="16"/>
                  </a:cubicBezTo>
                  <a:close/>
                  <a:moveTo>
                    <a:pt x="11" y="13"/>
                  </a:moveTo>
                  <a:cubicBezTo>
                    <a:pt x="11" y="13"/>
                    <a:pt x="11" y="13"/>
                    <a:pt x="11" y="14"/>
                  </a:cubicBezTo>
                  <a:cubicBezTo>
                    <a:pt x="10" y="14"/>
                    <a:pt x="11" y="13"/>
                    <a:pt x="11" y="13"/>
                  </a:cubicBezTo>
                  <a:close/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lose/>
                  <a:moveTo>
                    <a:pt x="11" y="13"/>
                  </a:moveTo>
                  <a:cubicBezTo>
                    <a:pt x="11" y="13"/>
                    <a:pt x="11" y="12"/>
                    <a:pt x="11" y="12"/>
                  </a:cubicBezTo>
                  <a:cubicBezTo>
                    <a:pt x="11" y="12"/>
                    <a:pt x="11" y="12"/>
                    <a:pt x="11" y="13"/>
                  </a:cubicBezTo>
                  <a:close/>
                  <a:moveTo>
                    <a:pt x="11" y="14"/>
                  </a:moveTo>
                  <a:cubicBezTo>
                    <a:pt x="12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lose/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  <a:moveTo>
                    <a:pt x="11" y="10"/>
                  </a:moveTo>
                  <a:cubicBezTo>
                    <a:pt x="11" y="10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2" y="10"/>
                    <a:pt x="12" y="10"/>
                    <a:pt x="11" y="10"/>
                  </a:cubicBezTo>
                  <a:close/>
                  <a:moveTo>
                    <a:pt x="11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8"/>
                    <a:pt x="11" y="8"/>
                  </a:cubicBezTo>
                  <a:cubicBezTo>
                    <a:pt x="12" y="8"/>
                    <a:pt x="11" y="8"/>
                    <a:pt x="11" y="8"/>
                  </a:cubicBezTo>
                  <a:close/>
                  <a:moveTo>
                    <a:pt x="12" y="5"/>
                  </a:moveTo>
                  <a:cubicBezTo>
                    <a:pt x="12" y="5"/>
                    <a:pt x="11" y="5"/>
                    <a:pt x="11" y="6"/>
                  </a:cubicBezTo>
                  <a:cubicBezTo>
                    <a:pt x="11" y="5"/>
                    <a:pt x="12" y="5"/>
                    <a:pt x="12" y="5"/>
                  </a:cubicBezTo>
                  <a:close/>
                  <a:moveTo>
                    <a:pt x="12" y="10"/>
                  </a:moveTo>
                  <a:cubicBezTo>
                    <a:pt x="12" y="10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lose/>
                  <a:moveTo>
                    <a:pt x="12" y="13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lose/>
                  <a:moveTo>
                    <a:pt x="12" y="9"/>
                  </a:moveTo>
                  <a:cubicBezTo>
                    <a:pt x="13" y="9"/>
                    <a:pt x="13" y="10"/>
                    <a:pt x="12" y="10"/>
                  </a:cubicBezTo>
                  <a:cubicBezTo>
                    <a:pt x="12" y="10"/>
                    <a:pt x="12" y="9"/>
                    <a:pt x="12" y="9"/>
                  </a:cubicBezTo>
                  <a:close/>
                  <a:moveTo>
                    <a:pt x="12" y="7"/>
                  </a:moveTo>
                  <a:cubicBezTo>
                    <a:pt x="12" y="7"/>
                    <a:pt x="13" y="8"/>
                    <a:pt x="13" y="8"/>
                  </a:cubicBezTo>
                  <a:cubicBezTo>
                    <a:pt x="12" y="8"/>
                    <a:pt x="12" y="7"/>
                    <a:pt x="12" y="7"/>
                  </a:cubicBezTo>
                  <a:close/>
                  <a:moveTo>
                    <a:pt x="13" y="11"/>
                  </a:moveTo>
                  <a:cubicBezTo>
                    <a:pt x="13" y="11"/>
                    <a:pt x="13" y="11"/>
                    <a:pt x="13" y="12"/>
                  </a:cubicBezTo>
                  <a:cubicBezTo>
                    <a:pt x="13" y="12"/>
                    <a:pt x="13" y="12"/>
                    <a:pt x="12" y="12"/>
                  </a:cubicBezTo>
                  <a:cubicBezTo>
                    <a:pt x="12" y="12"/>
                    <a:pt x="12" y="12"/>
                    <a:pt x="13" y="11"/>
                  </a:cubicBezTo>
                  <a:close/>
                  <a:moveTo>
                    <a:pt x="13" y="15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2" y="14"/>
                    <a:pt x="12" y="14"/>
                  </a:cubicBezTo>
                  <a:cubicBezTo>
                    <a:pt x="13" y="14"/>
                    <a:pt x="13" y="14"/>
                    <a:pt x="13" y="15"/>
                  </a:cubicBezTo>
                  <a:close/>
                  <a:moveTo>
                    <a:pt x="13" y="13"/>
                  </a:moveTo>
                  <a:cubicBezTo>
                    <a:pt x="12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3"/>
                  </a:cubicBezTo>
                  <a:close/>
                  <a:moveTo>
                    <a:pt x="13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lose/>
                  <a:moveTo>
                    <a:pt x="13" y="11"/>
                  </a:moveTo>
                  <a:cubicBezTo>
                    <a:pt x="13" y="11"/>
                    <a:pt x="13" y="11"/>
                    <a:pt x="13" y="12"/>
                  </a:cubicBezTo>
                  <a:cubicBezTo>
                    <a:pt x="13" y="12"/>
                    <a:pt x="13" y="11"/>
                    <a:pt x="13" y="11"/>
                  </a:cubicBezTo>
                  <a:close/>
                  <a:moveTo>
                    <a:pt x="13" y="9"/>
                  </a:moveTo>
                  <a:cubicBezTo>
                    <a:pt x="13" y="9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4" y="8"/>
                    <a:pt x="13" y="9"/>
                  </a:cubicBezTo>
                  <a:close/>
                  <a:moveTo>
                    <a:pt x="13" y="9"/>
                  </a:moveTo>
                  <a:cubicBezTo>
                    <a:pt x="13" y="9"/>
                    <a:pt x="13" y="9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lose/>
                  <a:moveTo>
                    <a:pt x="13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  <a:moveTo>
                    <a:pt x="12" y="6"/>
                  </a:moveTo>
                  <a:cubicBezTo>
                    <a:pt x="13" y="6"/>
                    <a:pt x="13" y="6"/>
                    <a:pt x="13" y="7"/>
                  </a:cubicBezTo>
                  <a:cubicBezTo>
                    <a:pt x="12" y="7"/>
                    <a:pt x="12" y="6"/>
                    <a:pt x="12" y="6"/>
                  </a:cubicBezTo>
                  <a:close/>
                  <a:moveTo>
                    <a:pt x="13" y="5"/>
                  </a:moveTo>
                  <a:cubicBezTo>
                    <a:pt x="12" y="5"/>
                    <a:pt x="13" y="5"/>
                    <a:pt x="13" y="4"/>
                  </a:cubicBezTo>
                  <a:cubicBezTo>
                    <a:pt x="13" y="5"/>
                    <a:pt x="13" y="5"/>
                    <a:pt x="13" y="5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lose/>
                  <a:moveTo>
                    <a:pt x="12" y="6"/>
                  </a:moveTo>
                  <a:cubicBezTo>
                    <a:pt x="11" y="6"/>
                    <a:pt x="12" y="6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lose/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12" y="3"/>
                    <a:pt x="12" y="3"/>
                    <a:pt x="12" y="4"/>
                  </a:cubicBezTo>
                  <a:cubicBezTo>
                    <a:pt x="12" y="4"/>
                    <a:pt x="11" y="5"/>
                    <a:pt x="11" y="5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0" y="3"/>
                  </a:cubicBezTo>
                  <a:close/>
                  <a:moveTo>
                    <a:pt x="10" y="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lose/>
                  <a:moveTo>
                    <a:pt x="10" y="4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5"/>
                    <a:pt x="9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0" y="3"/>
                    <a:pt x="10" y="3"/>
                  </a:cubicBezTo>
                  <a:cubicBezTo>
                    <a:pt x="10" y="3"/>
                    <a:pt x="9" y="3"/>
                    <a:pt x="9" y="4"/>
                  </a:cubicBezTo>
                  <a:close/>
                  <a:moveTo>
                    <a:pt x="9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9" y="2"/>
                    <a:pt x="9" y="2"/>
                    <a:pt x="9" y="3"/>
                  </a:cubicBezTo>
                  <a:close/>
                  <a:moveTo>
                    <a:pt x="8" y="7"/>
                  </a:moveTo>
                  <a:cubicBezTo>
                    <a:pt x="8" y="7"/>
                    <a:pt x="8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7"/>
                  </a:cubicBezTo>
                  <a:close/>
                  <a:moveTo>
                    <a:pt x="7" y="6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8" y="5"/>
                    <a:pt x="8" y="5"/>
                    <a:pt x="7" y="6"/>
                  </a:cubicBezTo>
                  <a:close/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lose/>
                  <a:moveTo>
                    <a:pt x="7" y="7"/>
                  </a:moveTo>
                  <a:cubicBezTo>
                    <a:pt x="7" y="6"/>
                    <a:pt x="6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lose/>
                  <a:moveTo>
                    <a:pt x="7" y="9"/>
                  </a:moveTo>
                  <a:cubicBezTo>
                    <a:pt x="7" y="8"/>
                    <a:pt x="7" y="8"/>
                    <a:pt x="6" y="8"/>
                  </a:cubicBezTo>
                  <a:cubicBezTo>
                    <a:pt x="7" y="8"/>
                    <a:pt x="7" y="8"/>
                    <a:pt x="7" y="9"/>
                  </a:cubicBezTo>
                  <a:close/>
                  <a:moveTo>
                    <a:pt x="6" y="7"/>
                  </a:moveTo>
                  <a:cubicBezTo>
                    <a:pt x="6" y="7"/>
                    <a:pt x="6" y="6"/>
                    <a:pt x="6" y="7"/>
                  </a:cubicBezTo>
                  <a:close/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lose/>
                  <a:moveTo>
                    <a:pt x="6" y="9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9"/>
                  </a:cubicBezTo>
                  <a:close/>
                  <a:moveTo>
                    <a:pt x="6" y="12"/>
                  </a:move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2"/>
                    <a:pt x="5" y="12"/>
                  </a:cubicBezTo>
                  <a:cubicBezTo>
                    <a:pt x="6" y="12"/>
                    <a:pt x="6" y="12"/>
                    <a:pt x="6" y="12"/>
                  </a:cubicBezTo>
                  <a:close/>
                  <a:moveTo>
                    <a:pt x="5" y="11"/>
                  </a:moveTo>
                  <a:cubicBezTo>
                    <a:pt x="5" y="11"/>
                    <a:pt x="5" y="11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lose/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lose/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lose/>
                  <a:moveTo>
                    <a:pt x="5" y="15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6"/>
                    <a:pt x="5" y="16"/>
                  </a:cubicBezTo>
                  <a:cubicBezTo>
                    <a:pt x="5" y="16"/>
                    <a:pt x="5" y="15"/>
                    <a:pt x="5" y="15"/>
                  </a:cubicBezTo>
                  <a:close/>
                  <a:moveTo>
                    <a:pt x="5" y="16"/>
                  </a:moveTo>
                  <a:cubicBezTo>
                    <a:pt x="6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lose/>
                  <a:moveTo>
                    <a:pt x="5" y="14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5" y="13"/>
                    <a:pt x="6" y="13"/>
                  </a:cubicBezTo>
                  <a:cubicBezTo>
                    <a:pt x="6" y="13"/>
                    <a:pt x="6" y="14"/>
                    <a:pt x="5" y="14"/>
                  </a:cubicBezTo>
                  <a:close/>
                  <a:moveTo>
                    <a:pt x="6" y="15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lose/>
                  <a:moveTo>
                    <a:pt x="6" y="16"/>
                  </a:moveTo>
                  <a:cubicBezTo>
                    <a:pt x="6" y="16"/>
                    <a:pt x="6" y="17"/>
                    <a:pt x="6" y="17"/>
                  </a:cubicBezTo>
                  <a:cubicBezTo>
                    <a:pt x="6" y="17"/>
                    <a:pt x="6" y="17"/>
                    <a:pt x="6" y="16"/>
                  </a:cubicBezTo>
                  <a:close/>
                  <a:moveTo>
                    <a:pt x="6" y="15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lose/>
                  <a:moveTo>
                    <a:pt x="6" y="17"/>
                  </a:moveTo>
                  <a:cubicBezTo>
                    <a:pt x="6" y="18"/>
                    <a:pt x="6" y="18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7"/>
                  </a:cubicBezTo>
                  <a:close/>
                  <a:moveTo>
                    <a:pt x="6" y="16"/>
                  </a:moveTo>
                  <a:cubicBezTo>
                    <a:pt x="6" y="15"/>
                    <a:pt x="6" y="15"/>
                    <a:pt x="7" y="15"/>
                  </a:cubicBezTo>
                  <a:cubicBezTo>
                    <a:pt x="7" y="15"/>
                    <a:pt x="6" y="15"/>
                    <a:pt x="6" y="16"/>
                  </a:cubicBezTo>
                  <a:close/>
                  <a:moveTo>
                    <a:pt x="6" y="14"/>
                  </a:moveTo>
                  <a:cubicBezTo>
                    <a:pt x="6" y="14"/>
                    <a:pt x="6" y="13"/>
                    <a:pt x="6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4"/>
                    <a:pt x="6" y="14"/>
                  </a:cubicBezTo>
                  <a:close/>
                  <a:moveTo>
                    <a:pt x="7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lose/>
                  <a:moveTo>
                    <a:pt x="7" y="16"/>
                  </a:moveTo>
                  <a:cubicBezTo>
                    <a:pt x="7" y="16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lose/>
                  <a:moveTo>
                    <a:pt x="7" y="18"/>
                  </a:moveTo>
                  <a:cubicBezTo>
                    <a:pt x="7" y="18"/>
                    <a:pt x="7" y="17"/>
                    <a:pt x="7" y="17"/>
                  </a:cubicBezTo>
                  <a:cubicBezTo>
                    <a:pt x="7" y="17"/>
                    <a:pt x="7" y="18"/>
                    <a:pt x="7" y="18"/>
                  </a:cubicBezTo>
                  <a:close/>
                  <a:moveTo>
                    <a:pt x="7" y="17"/>
                  </a:moveTo>
                  <a:cubicBezTo>
                    <a:pt x="7" y="17"/>
                    <a:pt x="7" y="17"/>
                    <a:pt x="7" y="16"/>
                  </a:cubicBezTo>
                  <a:cubicBezTo>
                    <a:pt x="8" y="16"/>
                    <a:pt x="8" y="17"/>
                    <a:pt x="8" y="17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7" y="18"/>
                    <a:pt x="7" y="17"/>
                    <a:pt x="7" y="17"/>
                  </a:cubicBezTo>
                  <a:close/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lose/>
                  <a:moveTo>
                    <a:pt x="8" y="18"/>
                  </a:moveTo>
                  <a:cubicBezTo>
                    <a:pt x="9" y="18"/>
                    <a:pt x="8" y="19"/>
                    <a:pt x="8" y="19"/>
                  </a:cubicBezTo>
                  <a:cubicBezTo>
                    <a:pt x="8" y="19"/>
                    <a:pt x="8" y="18"/>
                    <a:pt x="8" y="18"/>
                  </a:cubicBezTo>
                  <a:close/>
                  <a:moveTo>
                    <a:pt x="8" y="16"/>
                  </a:moveTo>
                  <a:cubicBezTo>
                    <a:pt x="8" y="16"/>
                    <a:pt x="8" y="16"/>
                    <a:pt x="8" y="17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lose/>
                  <a:moveTo>
                    <a:pt x="9" y="13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10" y="13"/>
                    <a:pt x="10" y="14"/>
                  </a:cubicBezTo>
                  <a:cubicBezTo>
                    <a:pt x="9" y="14"/>
                    <a:pt x="9" y="13"/>
                    <a:pt x="9" y="13"/>
                  </a:cubicBezTo>
                  <a:close/>
                  <a:moveTo>
                    <a:pt x="10" y="15"/>
                  </a:moveTo>
                  <a:cubicBezTo>
                    <a:pt x="10" y="15"/>
                    <a:pt x="9" y="15"/>
                    <a:pt x="9" y="16"/>
                  </a:cubicBezTo>
                  <a:cubicBezTo>
                    <a:pt x="9" y="15"/>
                    <a:pt x="9" y="15"/>
                    <a:pt x="10" y="15"/>
                  </a:cubicBezTo>
                  <a:close/>
                  <a:moveTo>
                    <a:pt x="9" y="18"/>
                  </a:moveTo>
                  <a:cubicBezTo>
                    <a:pt x="9" y="18"/>
                    <a:pt x="10" y="18"/>
                    <a:pt x="10" y="18"/>
                  </a:cubicBezTo>
                  <a:cubicBezTo>
                    <a:pt x="9" y="18"/>
                    <a:pt x="10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lose/>
                  <a:moveTo>
                    <a:pt x="9" y="16"/>
                  </a:moveTo>
                  <a:cubicBezTo>
                    <a:pt x="9" y="16"/>
                    <a:pt x="9" y="16"/>
                    <a:pt x="10" y="15"/>
                  </a:cubicBezTo>
                  <a:cubicBezTo>
                    <a:pt x="10" y="16"/>
                    <a:pt x="10" y="16"/>
                    <a:pt x="9" y="16"/>
                  </a:cubicBez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10" y="18"/>
                    <a:pt x="10" y="18"/>
                  </a:cubicBezTo>
                  <a:close/>
                  <a:moveTo>
                    <a:pt x="1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lose/>
                  <a:moveTo>
                    <a:pt x="11" y="20"/>
                  </a:moveTo>
                  <a:cubicBezTo>
                    <a:pt x="11" y="20"/>
                    <a:pt x="11" y="21"/>
                    <a:pt x="11" y="21"/>
                  </a:cubicBezTo>
                  <a:cubicBezTo>
                    <a:pt x="11" y="21"/>
                    <a:pt x="10" y="21"/>
                    <a:pt x="10" y="21"/>
                  </a:cubicBezTo>
                  <a:cubicBezTo>
                    <a:pt x="10" y="20"/>
                    <a:pt x="11" y="20"/>
                    <a:pt x="11" y="20"/>
                  </a:cubicBezTo>
                  <a:close/>
                  <a:moveTo>
                    <a:pt x="10" y="18"/>
                  </a:moveTo>
                  <a:cubicBezTo>
                    <a:pt x="11" y="18"/>
                    <a:pt x="10" y="18"/>
                    <a:pt x="11" y="1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9"/>
                  </a:cubicBezTo>
                  <a:cubicBezTo>
                    <a:pt x="11" y="18"/>
                    <a:pt x="11" y="18"/>
                    <a:pt x="10" y="18"/>
                  </a:cubicBezTo>
                  <a:close/>
                  <a:moveTo>
                    <a:pt x="11" y="16"/>
                  </a:moveTo>
                  <a:cubicBezTo>
                    <a:pt x="12" y="16"/>
                    <a:pt x="12" y="17"/>
                    <a:pt x="11" y="17"/>
                  </a:cubicBezTo>
                  <a:cubicBezTo>
                    <a:pt x="11" y="17"/>
                    <a:pt x="11" y="17"/>
                    <a:pt x="11" y="16"/>
                  </a:cubicBezTo>
                  <a:close/>
                  <a:moveTo>
                    <a:pt x="12" y="14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4"/>
                    <a:pt x="12" y="14"/>
                  </a:cubicBezTo>
                  <a:close/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5"/>
                  </a:cubicBezTo>
                  <a:close/>
                  <a:moveTo>
                    <a:pt x="12" y="17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lose/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9"/>
                    <a:pt x="12" y="19"/>
                  </a:cubicBezTo>
                  <a:cubicBezTo>
                    <a:pt x="12" y="19"/>
                    <a:pt x="12" y="18"/>
                    <a:pt x="12" y="18"/>
                  </a:cubicBezTo>
                  <a:close/>
                  <a:moveTo>
                    <a:pt x="12" y="14"/>
                  </a:moveTo>
                  <a:cubicBezTo>
                    <a:pt x="12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5"/>
                    <a:pt x="13" y="15"/>
                    <a:pt x="13" y="15"/>
                  </a:cubicBezTo>
                  <a:cubicBezTo>
                    <a:pt x="12" y="15"/>
                    <a:pt x="12" y="15"/>
                    <a:pt x="12" y="14"/>
                  </a:cubicBezTo>
                  <a:close/>
                  <a:moveTo>
                    <a:pt x="13" y="16"/>
                  </a:moveTo>
                  <a:cubicBezTo>
                    <a:pt x="13" y="16"/>
                    <a:pt x="13" y="17"/>
                    <a:pt x="12" y="17"/>
                  </a:cubicBezTo>
                  <a:cubicBezTo>
                    <a:pt x="12" y="16"/>
                    <a:pt x="13" y="16"/>
                    <a:pt x="13" y="16"/>
                  </a:cubicBezTo>
                  <a:close/>
                  <a:moveTo>
                    <a:pt x="13" y="17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8"/>
                  </a:cubicBezTo>
                  <a:cubicBezTo>
                    <a:pt x="12" y="18"/>
                    <a:pt x="13" y="17"/>
                    <a:pt x="13" y="17"/>
                  </a:cubicBezTo>
                  <a:close/>
                  <a:moveTo>
                    <a:pt x="13" y="14"/>
                  </a:moveTo>
                  <a:cubicBezTo>
                    <a:pt x="13" y="14"/>
                    <a:pt x="13" y="13"/>
                    <a:pt x="13" y="13"/>
                  </a:cubicBezTo>
                  <a:cubicBezTo>
                    <a:pt x="13" y="12"/>
                    <a:pt x="14" y="14"/>
                    <a:pt x="13" y="14"/>
                  </a:cubicBezTo>
                  <a:close/>
                  <a:moveTo>
                    <a:pt x="13" y="16"/>
                  </a:moveTo>
                  <a:cubicBezTo>
                    <a:pt x="14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lose/>
                  <a:moveTo>
                    <a:pt x="13" y="12"/>
                  </a:moveTo>
                  <a:cubicBezTo>
                    <a:pt x="14" y="12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3" y="12"/>
                    <a:pt x="13" y="12"/>
                  </a:cubicBezTo>
                  <a:close/>
                  <a:moveTo>
                    <a:pt x="1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14" y="9"/>
                  </a:moveTo>
                  <a:cubicBezTo>
                    <a:pt x="14" y="9"/>
                    <a:pt x="14" y="10"/>
                    <a:pt x="14" y="10"/>
                  </a:cubicBezTo>
                  <a:cubicBezTo>
                    <a:pt x="14" y="10"/>
                    <a:pt x="13" y="9"/>
                    <a:pt x="14" y="9"/>
                  </a:cubicBezTo>
                  <a:close/>
                  <a:moveTo>
                    <a:pt x="14" y="4"/>
                  </a:moveTo>
                  <a:cubicBezTo>
                    <a:pt x="14" y="4"/>
                    <a:pt x="14" y="5"/>
                    <a:pt x="14" y="5"/>
                  </a:cubicBezTo>
                  <a:cubicBezTo>
                    <a:pt x="14" y="5"/>
                    <a:pt x="13" y="5"/>
                    <a:pt x="14" y="4"/>
                  </a:cubicBezTo>
                  <a:close/>
                  <a:moveTo>
                    <a:pt x="14" y="6"/>
                  </a:moveTo>
                  <a:cubicBezTo>
                    <a:pt x="13" y="6"/>
                    <a:pt x="13" y="6"/>
                    <a:pt x="13" y="5"/>
                  </a:cubicBezTo>
                  <a:cubicBezTo>
                    <a:pt x="14" y="5"/>
                    <a:pt x="14" y="6"/>
                    <a:pt x="14" y="6"/>
                  </a:cubicBezTo>
                  <a:close/>
                  <a:moveTo>
                    <a:pt x="13" y="7"/>
                  </a:moveTo>
                  <a:cubicBezTo>
                    <a:pt x="13" y="7"/>
                    <a:pt x="13" y="7"/>
                    <a:pt x="13" y="6"/>
                  </a:cubicBezTo>
                  <a:cubicBezTo>
                    <a:pt x="13" y="6"/>
                    <a:pt x="13" y="7"/>
                    <a:pt x="13" y="7"/>
                  </a:cubicBezTo>
                  <a:close/>
                  <a:moveTo>
                    <a:pt x="13" y="6"/>
                  </a:moveTo>
                  <a:cubicBezTo>
                    <a:pt x="13" y="6"/>
                    <a:pt x="13" y="5"/>
                    <a:pt x="13" y="5"/>
                  </a:cubicBezTo>
                  <a:cubicBezTo>
                    <a:pt x="13" y="5"/>
                    <a:pt x="13" y="6"/>
                    <a:pt x="13" y="6"/>
                  </a:cubicBezTo>
                  <a:close/>
                  <a:moveTo>
                    <a:pt x="13" y="3"/>
                  </a:moveTo>
                  <a:cubicBezTo>
                    <a:pt x="12" y="3"/>
                    <a:pt x="13" y="3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2" y="3"/>
                    <a:pt x="12" y="3"/>
                    <a:pt x="13" y="3"/>
                  </a:cubicBezTo>
                  <a:close/>
                  <a:moveTo>
                    <a:pt x="12" y="2"/>
                  </a:moveTo>
                  <a:cubicBezTo>
                    <a:pt x="12" y="2"/>
                    <a:pt x="10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10" y="0"/>
                    <a:pt x="12" y="1"/>
                    <a:pt x="12" y="2"/>
                  </a:cubicBezTo>
                  <a:close/>
                  <a:moveTo>
                    <a:pt x="6" y="3"/>
                  </a:move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7" y="3"/>
                    <a:pt x="8" y="3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7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6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4"/>
                    <a:pt x="6" y="4"/>
                    <a:pt x="6" y="3"/>
                  </a:cubicBezTo>
                  <a:close/>
                  <a:moveTo>
                    <a:pt x="6" y="7"/>
                  </a:move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6" y="6"/>
                    <a:pt x="6" y="7"/>
                  </a:cubicBezTo>
                  <a:close/>
                  <a:moveTo>
                    <a:pt x="5" y="4"/>
                  </a:moveTo>
                  <a:cubicBezTo>
                    <a:pt x="5" y="4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lose/>
                  <a:moveTo>
                    <a:pt x="5" y="7"/>
                  </a:moveTo>
                  <a:cubicBezTo>
                    <a:pt x="5" y="7"/>
                    <a:pt x="5" y="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4" y="8"/>
                    <a:pt x="5" y="8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5" y="7"/>
                    <a:pt x="5" y="7"/>
                  </a:cubicBezTo>
                  <a:close/>
                  <a:moveTo>
                    <a:pt x="4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lose/>
                  <a:moveTo>
                    <a:pt x="3" y="14"/>
                  </a:moveTo>
                  <a:cubicBezTo>
                    <a:pt x="3" y="14"/>
                    <a:pt x="4" y="14"/>
                    <a:pt x="4" y="14"/>
                  </a:cubicBezTo>
                  <a:cubicBezTo>
                    <a:pt x="4" y="14"/>
                    <a:pt x="4" y="14"/>
                    <a:pt x="3" y="14"/>
                  </a:cubicBezTo>
                  <a:close/>
                  <a:moveTo>
                    <a:pt x="4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lose/>
                  <a:moveTo>
                    <a:pt x="4" y="15"/>
                  </a:moveTo>
                  <a:cubicBezTo>
                    <a:pt x="5" y="15"/>
                    <a:pt x="4" y="16"/>
                    <a:pt x="4" y="16"/>
                  </a:cubicBezTo>
                  <a:cubicBezTo>
                    <a:pt x="4" y="16"/>
                    <a:pt x="4" y="15"/>
                    <a:pt x="4" y="15"/>
                  </a:cubicBezTo>
                  <a:close/>
                  <a:moveTo>
                    <a:pt x="4" y="12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lose/>
                  <a:moveTo>
                    <a:pt x="5" y="10"/>
                  </a:moveTo>
                  <a:cubicBezTo>
                    <a:pt x="5" y="10"/>
                    <a:pt x="4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4" y="14"/>
                    <a:pt x="5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4" y="12"/>
                    <a:pt x="4" y="12"/>
                    <a:pt x="5" y="12"/>
                  </a:cubicBezTo>
                  <a:close/>
                  <a:moveTo>
                    <a:pt x="4" y="5"/>
                  </a:move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6"/>
                    <a:pt x="4" y="6"/>
                    <a:pt x="4" y="5"/>
                  </a:cubicBezTo>
                  <a:close/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4" y="9"/>
                    <a:pt x="4" y="9"/>
                  </a:cubicBezTo>
                  <a:cubicBezTo>
                    <a:pt x="3" y="9"/>
                    <a:pt x="3" y="8"/>
                    <a:pt x="4" y="8"/>
                  </a:cubicBezTo>
                  <a:close/>
                  <a:moveTo>
                    <a:pt x="4" y="11"/>
                  </a:moveTo>
                  <a:cubicBezTo>
                    <a:pt x="4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4" y="10"/>
                    <a:pt x="4" y="11"/>
                  </a:cubicBezTo>
                  <a:close/>
                  <a:moveTo>
                    <a:pt x="3" y="9"/>
                  </a:moveTo>
                  <a:cubicBezTo>
                    <a:pt x="3" y="9"/>
                    <a:pt x="3" y="10"/>
                    <a:pt x="3" y="10"/>
                  </a:cubicBezTo>
                  <a:cubicBezTo>
                    <a:pt x="3" y="10"/>
                    <a:pt x="3" y="9"/>
                    <a:pt x="3" y="9"/>
                  </a:cubicBezTo>
                  <a:close/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lose/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3" y="5"/>
                    <a:pt x="3" y="4"/>
                  </a:cubicBezTo>
                  <a:close/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3"/>
                    <a:pt x="2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3" y="8"/>
                    <a:pt x="3" y="6"/>
                  </a:cubicBezTo>
                  <a:close/>
                  <a:moveTo>
                    <a:pt x="3" y="15"/>
                  </a:moveTo>
                  <a:cubicBezTo>
                    <a:pt x="3" y="15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5"/>
                    <a:pt x="3" y="15"/>
                  </a:cubicBezTo>
                  <a:close/>
                  <a:moveTo>
                    <a:pt x="3" y="16"/>
                  </a:moveTo>
                  <a:cubicBezTo>
                    <a:pt x="2" y="16"/>
                    <a:pt x="2" y="15"/>
                    <a:pt x="2" y="14"/>
                  </a:cubicBezTo>
                  <a:cubicBezTo>
                    <a:pt x="2" y="15"/>
                    <a:pt x="3" y="16"/>
                    <a:pt x="3" y="16"/>
                  </a:cubicBezTo>
                  <a:close/>
                  <a:moveTo>
                    <a:pt x="1" y="15"/>
                  </a:moveTo>
                  <a:cubicBezTo>
                    <a:pt x="0" y="13"/>
                    <a:pt x="0" y="12"/>
                    <a:pt x="0" y="10"/>
                  </a:cubicBezTo>
                  <a:cubicBezTo>
                    <a:pt x="0" y="9"/>
                    <a:pt x="1" y="8"/>
                    <a:pt x="1" y="7"/>
                  </a:cubicBezTo>
                  <a:cubicBezTo>
                    <a:pt x="1" y="6"/>
                    <a:pt x="1" y="6"/>
                    <a:pt x="2" y="5"/>
                  </a:cubicBezTo>
                  <a:cubicBezTo>
                    <a:pt x="2" y="6"/>
                    <a:pt x="1" y="7"/>
                    <a:pt x="1" y="7"/>
                  </a:cubicBezTo>
                  <a:cubicBezTo>
                    <a:pt x="1" y="8"/>
                    <a:pt x="1" y="10"/>
                    <a:pt x="1" y="11"/>
                  </a:cubicBezTo>
                  <a:cubicBezTo>
                    <a:pt x="0" y="12"/>
                    <a:pt x="1" y="15"/>
                    <a:pt x="2" y="16"/>
                  </a:cubicBezTo>
                  <a:cubicBezTo>
                    <a:pt x="2" y="17"/>
                    <a:pt x="2" y="18"/>
                    <a:pt x="2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  <a:moveTo>
                    <a:pt x="1" y="14"/>
                  </a:moveTo>
                  <a:cubicBezTo>
                    <a:pt x="1" y="13"/>
                    <a:pt x="1" y="12"/>
                    <a:pt x="1" y="12"/>
                  </a:cubicBezTo>
                  <a:cubicBezTo>
                    <a:pt x="1" y="13"/>
                    <a:pt x="1" y="13"/>
                    <a:pt x="1" y="14"/>
                  </a:cubicBezTo>
                  <a:close/>
                  <a:moveTo>
                    <a:pt x="4" y="21"/>
                  </a:moveTo>
                  <a:cubicBezTo>
                    <a:pt x="4" y="21"/>
                    <a:pt x="4" y="20"/>
                    <a:pt x="3" y="20"/>
                  </a:cubicBezTo>
                  <a:cubicBezTo>
                    <a:pt x="3" y="20"/>
                    <a:pt x="3" y="19"/>
                    <a:pt x="3" y="19"/>
                  </a:cubicBezTo>
                  <a:cubicBezTo>
                    <a:pt x="3" y="20"/>
                    <a:pt x="4" y="20"/>
                    <a:pt x="4" y="21"/>
                  </a:cubicBezTo>
                  <a:cubicBezTo>
                    <a:pt x="4" y="21"/>
                    <a:pt x="5" y="21"/>
                    <a:pt x="4" y="21"/>
                  </a:cubicBezTo>
                  <a:close/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8"/>
                    <a:pt x="4" y="18"/>
                    <a:pt x="4" y="19"/>
                  </a:cubicBezTo>
                  <a:cubicBezTo>
                    <a:pt x="4" y="19"/>
                    <a:pt x="3" y="18"/>
                    <a:pt x="3" y="17"/>
                  </a:cubicBezTo>
                  <a:close/>
                  <a:moveTo>
                    <a:pt x="5" y="14"/>
                  </a:moveTo>
                  <a:cubicBezTo>
                    <a:pt x="5" y="14"/>
                    <a:pt x="5" y="15"/>
                    <a:pt x="5" y="15"/>
                  </a:cubicBezTo>
                  <a:cubicBezTo>
                    <a:pt x="4" y="15"/>
                    <a:pt x="4" y="15"/>
                    <a:pt x="5" y="14"/>
                  </a:cubicBezTo>
                  <a:close/>
                  <a:moveTo>
                    <a:pt x="5" y="18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8"/>
                  </a:cubicBezTo>
                  <a:close/>
                  <a:moveTo>
                    <a:pt x="5" y="17"/>
                  </a:moveTo>
                  <a:cubicBezTo>
                    <a:pt x="6" y="17"/>
                    <a:pt x="5" y="18"/>
                    <a:pt x="5" y="18"/>
                  </a:cubicBezTo>
                  <a:cubicBezTo>
                    <a:pt x="5" y="18"/>
                    <a:pt x="5" y="18"/>
                    <a:pt x="5" y="17"/>
                  </a:cubicBezTo>
                  <a:close/>
                  <a:moveTo>
                    <a:pt x="5" y="19"/>
                  </a:moveTo>
                  <a:cubicBezTo>
                    <a:pt x="5" y="18"/>
                    <a:pt x="6" y="18"/>
                    <a:pt x="6" y="18"/>
                  </a:cubicBezTo>
                  <a:cubicBezTo>
                    <a:pt x="6" y="18"/>
                    <a:pt x="6" y="19"/>
                    <a:pt x="5" y="19"/>
                  </a:cubicBezTo>
                  <a:close/>
                  <a:moveTo>
                    <a:pt x="6" y="21"/>
                  </a:moveTo>
                  <a:cubicBezTo>
                    <a:pt x="6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lose/>
                  <a:moveTo>
                    <a:pt x="6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20"/>
                    <a:pt x="6" y="20"/>
                  </a:cubicBezTo>
                  <a:close/>
                  <a:moveTo>
                    <a:pt x="7" y="18"/>
                  </a:moveTo>
                  <a:cubicBezTo>
                    <a:pt x="7" y="18"/>
                    <a:pt x="7" y="18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8"/>
                    <a:pt x="7" y="18"/>
                  </a:cubicBezTo>
                  <a:close/>
                  <a:moveTo>
                    <a:pt x="7" y="19"/>
                  </a:moveTo>
                  <a:cubicBezTo>
                    <a:pt x="8" y="19"/>
                    <a:pt x="7" y="20"/>
                    <a:pt x="7" y="20"/>
                  </a:cubicBezTo>
                  <a:cubicBezTo>
                    <a:pt x="7" y="20"/>
                    <a:pt x="7" y="19"/>
                    <a:pt x="7" y="19"/>
                  </a:cubicBezTo>
                  <a:close/>
                  <a:moveTo>
                    <a:pt x="8" y="19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8" y="20"/>
                    <a:pt x="8" y="19"/>
                  </a:cubicBezTo>
                  <a:close/>
                  <a:moveTo>
                    <a:pt x="8" y="22"/>
                  </a:moveTo>
                  <a:cubicBezTo>
                    <a:pt x="8" y="21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lose/>
                  <a:moveTo>
                    <a:pt x="8" y="21"/>
                  </a:moveTo>
                  <a:cubicBezTo>
                    <a:pt x="8" y="21"/>
                    <a:pt x="9" y="21"/>
                    <a:pt x="9" y="21"/>
                  </a:cubicBezTo>
                  <a:cubicBezTo>
                    <a:pt x="9" y="21"/>
                    <a:pt x="8" y="21"/>
                    <a:pt x="8" y="21"/>
                  </a:cubicBezTo>
                  <a:close/>
                  <a:moveTo>
                    <a:pt x="8" y="19"/>
                  </a:move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20"/>
                    <a:pt x="8" y="19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lose/>
                  <a:moveTo>
                    <a:pt x="9" y="18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lose/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19"/>
                    <a:pt x="9" y="20"/>
                  </a:cubicBezTo>
                  <a:close/>
                  <a:moveTo>
                    <a:pt x="10" y="21"/>
                  </a:moveTo>
                  <a:cubicBezTo>
                    <a:pt x="10" y="21"/>
                    <a:pt x="9" y="21"/>
                    <a:pt x="9" y="21"/>
                  </a:cubicBezTo>
                  <a:cubicBezTo>
                    <a:pt x="9" y="20"/>
                    <a:pt x="10" y="20"/>
                    <a:pt x="10" y="21"/>
                  </a:cubicBezTo>
                  <a:close/>
                  <a:moveTo>
                    <a:pt x="11" y="21"/>
                  </a:moveTo>
                  <a:cubicBezTo>
                    <a:pt x="11" y="22"/>
                    <a:pt x="10" y="22"/>
                    <a:pt x="10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lose/>
                  <a:moveTo>
                    <a:pt x="11" y="18"/>
                  </a:moveTo>
                  <a:cubicBezTo>
                    <a:pt x="11" y="18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8"/>
                  </a:cubicBezTo>
                  <a:close/>
                  <a:moveTo>
                    <a:pt x="12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20"/>
                    <a:pt x="11" y="20"/>
                  </a:cubicBezTo>
                  <a:cubicBezTo>
                    <a:pt x="11" y="20"/>
                    <a:pt x="12" y="19"/>
                    <a:pt x="12" y="19"/>
                  </a:cubicBezTo>
                  <a:close/>
                  <a:moveTo>
                    <a:pt x="12" y="20"/>
                  </a:moveTo>
                  <a:cubicBezTo>
                    <a:pt x="12" y="20"/>
                    <a:pt x="12" y="21"/>
                    <a:pt x="12" y="21"/>
                  </a:cubicBezTo>
                  <a:cubicBezTo>
                    <a:pt x="12" y="20"/>
                    <a:pt x="12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2" y="19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lose/>
                  <a:moveTo>
                    <a:pt x="13" y="18"/>
                  </a:moveTo>
                  <a:cubicBezTo>
                    <a:pt x="13" y="18"/>
                    <a:pt x="13" y="18"/>
                    <a:pt x="13" y="17"/>
                  </a:cubicBezTo>
                  <a:cubicBezTo>
                    <a:pt x="13" y="17"/>
                    <a:pt x="13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lose/>
                  <a:moveTo>
                    <a:pt x="14" y="17"/>
                  </a:moveTo>
                  <a:cubicBezTo>
                    <a:pt x="14" y="18"/>
                    <a:pt x="14" y="19"/>
                    <a:pt x="13" y="19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5" y="17"/>
                    <a:pt x="14" y="17"/>
                    <a:pt x="14" y="17"/>
                  </a:cubicBezTo>
                  <a:close/>
                  <a:moveTo>
                    <a:pt x="14" y="16"/>
                  </a:moveTo>
                  <a:cubicBezTo>
                    <a:pt x="14" y="16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6"/>
                    <a:pt x="14" y="16"/>
                  </a:cubicBezTo>
                  <a:close/>
                  <a:moveTo>
                    <a:pt x="15" y="14"/>
                  </a:moveTo>
                  <a:cubicBezTo>
                    <a:pt x="15" y="14"/>
                    <a:pt x="14" y="14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lose/>
                  <a:moveTo>
                    <a:pt x="15" y="13"/>
                  </a:moveTo>
                  <a:cubicBezTo>
                    <a:pt x="15" y="12"/>
                    <a:pt x="15" y="12"/>
                    <a:pt x="14" y="11"/>
                  </a:cubicBezTo>
                  <a:cubicBezTo>
                    <a:pt x="14" y="11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4" y="12"/>
                    <a:pt x="15" y="12"/>
                  </a:cubicBezTo>
                  <a:cubicBezTo>
                    <a:pt x="15" y="12"/>
                    <a:pt x="15" y="12"/>
                    <a:pt x="15" y="13"/>
                  </a:cubicBezTo>
                  <a:close/>
                  <a:moveTo>
                    <a:pt x="15" y="10"/>
                  </a:moveTo>
                  <a:cubicBezTo>
                    <a:pt x="16" y="10"/>
                    <a:pt x="16" y="11"/>
                    <a:pt x="16" y="11"/>
                  </a:cubicBezTo>
                  <a:cubicBezTo>
                    <a:pt x="15" y="11"/>
                    <a:pt x="15" y="10"/>
                    <a:pt x="1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CE31EA77-4E00-0AF5-320C-08F9D97544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2126" y="2957513"/>
              <a:ext cx="1343025" cy="2692400"/>
            </a:xfrm>
            <a:custGeom>
              <a:avLst/>
              <a:gdLst>
                <a:gd name="T0" fmla="*/ 27 w 40"/>
                <a:gd name="T1" fmla="*/ 9 h 81"/>
                <a:gd name="T2" fmla="*/ 24 w 40"/>
                <a:gd name="T3" fmla="*/ 11 h 81"/>
                <a:gd name="T4" fmla="*/ 7 w 40"/>
                <a:gd name="T5" fmla="*/ 6 h 81"/>
                <a:gd name="T6" fmla="*/ 1 w 40"/>
                <a:gd name="T7" fmla="*/ 79 h 81"/>
                <a:gd name="T8" fmla="*/ 15 w 40"/>
                <a:gd name="T9" fmla="*/ 56 h 81"/>
                <a:gd name="T10" fmla="*/ 18 w 40"/>
                <a:gd name="T11" fmla="*/ 56 h 81"/>
                <a:gd name="T12" fmla="*/ 29 w 40"/>
                <a:gd name="T13" fmla="*/ 14 h 81"/>
                <a:gd name="T14" fmla="*/ 2 w 40"/>
                <a:gd name="T15" fmla="*/ 76 h 81"/>
                <a:gd name="T16" fmla="*/ 20 w 40"/>
                <a:gd name="T17" fmla="*/ 15 h 81"/>
                <a:gd name="T18" fmla="*/ 13 w 40"/>
                <a:gd name="T19" fmla="*/ 27 h 81"/>
                <a:gd name="T20" fmla="*/ 10 w 40"/>
                <a:gd name="T21" fmla="*/ 35 h 81"/>
                <a:gd name="T22" fmla="*/ 9 w 40"/>
                <a:gd name="T23" fmla="*/ 8 h 81"/>
                <a:gd name="T24" fmla="*/ 17 w 40"/>
                <a:gd name="T25" fmla="*/ 10 h 81"/>
                <a:gd name="T26" fmla="*/ 17 w 40"/>
                <a:gd name="T27" fmla="*/ 37 h 81"/>
                <a:gd name="T28" fmla="*/ 17 w 40"/>
                <a:gd name="T29" fmla="*/ 53 h 81"/>
                <a:gd name="T30" fmla="*/ 16 w 40"/>
                <a:gd name="T31" fmla="*/ 41 h 81"/>
                <a:gd name="T32" fmla="*/ 16 w 40"/>
                <a:gd name="T33" fmla="*/ 33 h 81"/>
                <a:gd name="T34" fmla="*/ 11 w 40"/>
                <a:gd name="T35" fmla="*/ 23 h 81"/>
                <a:gd name="T36" fmla="*/ 14 w 40"/>
                <a:gd name="T37" fmla="*/ 9 h 81"/>
                <a:gd name="T38" fmla="*/ 16 w 40"/>
                <a:gd name="T39" fmla="*/ 29 h 81"/>
                <a:gd name="T40" fmla="*/ 17 w 40"/>
                <a:gd name="T41" fmla="*/ 26 h 81"/>
                <a:gd name="T42" fmla="*/ 14 w 40"/>
                <a:gd name="T43" fmla="*/ 28 h 81"/>
                <a:gd name="T44" fmla="*/ 14 w 40"/>
                <a:gd name="T45" fmla="*/ 23 h 81"/>
                <a:gd name="T46" fmla="*/ 16 w 40"/>
                <a:gd name="T47" fmla="*/ 22 h 81"/>
                <a:gd name="T48" fmla="*/ 14 w 40"/>
                <a:gd name="T49" fmla="*/ 17 h 81"/>
                <a:gd name="T50" fmla="*/ 13 w 40"/>
                <a:gd name="T51" fmla="*/ 19 h 81"/>
                <a:gd name="T52" fmla="*/ 12 w 40"/>
                <a:gd name="T53" fmla="*/ 15 h 81"/>
                <a:gd name="T54" fmla="*/ 14 w 40"/>
                <a:gd name="T55" fmla="*/ 36 h 81"/>
                <a:gd name="T56" fmla="*/ 15 w 40"/>
                <a:gd name="T57" fmla="*/ 34 h 81"/>
                <a:gd name="T58" fmla="*/ 17 w 40"/>
                <a:gd name="T59" fmla="*/ 22 h 81"/>
                <a:gd name="T60" fmla="*/ 16 w 40"/>
                <a:gd name="T61" fmla="*/ 10 h 81"/>
                <a:gd name="T62" fmla="*/ 15 w 40"/>
                <a:gd name="T63" fmla="*/ 17 h 81"/>
                <a:gd name="T64" fmla="*/ 12 w 40"/>
                <a:gd name="T65" fmla="*/ 5 h 81"/>
                <a:gd name="T66" fmla="*/ 10 w 40"/>
                <a:gd name="T67" fmla="*/ 17 h 81"/>
                <a:gd name="T68" fmla="*/ 11 w 40"/>
                <a:gd name="T69" fmla="*/ 14 h 81"/>
                <a:gd name="T70" fmla="*/ 11 w 40"/>
                <a:gd name="T71" fmla="*/ 10 h 81"/>
                <a:gd name="T72" fmla="*/ 9 w 40"/>
                <a:gd name="T73" fmla="*/ 27 h 81"/>
                <a:gd name="T74" fmla="*/ 11 w 40"/>
                <a:gd name="T75" fmla="*/ 27 h 81"/>
                <a:gd name="T76" fmla="*/ 12 w 40"/>
                <a:gd name="T77" fmla="*/ 39 h 81"/>
                <a:gd name="T78" fmla="*/ 15 w 40"/>
                <a:gd name="T79" fmla="*/ 36 h 81"/>
                <a:gd name="T80" fmla="*/ 17 w 40"/>
                <a:gd name="T81" fmla="*/ 77 h 81"/>
                <a:gd name="T82" fmla="*/ 17 w 40"/>
                <a:gd name="T83" fmla="*/ 69 h 81"/>
                <a:gd name="T84" fmla="*/ 19 w 40"/>
                <a:gd name="T85" fmla="*/ 10 h 81"/>
                <a:gd name="T86" fmla="*/ 18 w 40"/>
                <a:gd name="T87" fmla="*/ 6 h 81"/>
                <a:gd name="T88" fmla="*/ 16 w 40"/>
                <a:gd name="T89" fmla="*/ 4 h 81"/>
                <a:gd name="T90" fmla="*/ 9 w 40"/>
                <a:gd name="T91" fmla="*/ 5 h 81"/>
                <a:gd name="T92" fmla="*/ 9 w 40"/>
                <a:gd name="T93" fmla="*/ 27 h 81"/>
                <a:gd name="T94" fmla="*/ 10 w 40"/>
                <a:gd name="T95" fmla="*/ 46 h 81"/>
                <a:gd name="T96" fmla="*/ 8 w 40"/>
                <a:gd name="T97" fmla="*/ 59 h 81"/>
                <a:gd name="T98" fmla="*/ 8 w 40"/>
                <a:gd name="T99" fmla="*/ 50 h 81"/>
                <a:gd name="T100" fmla="*/ 7 w 40"/>
                <a:gd name="T101" fmla="*/ 65 h 81"/>
                <a:gd name="T102" fmla="*/ 6 w 40"/>
                <a:gd name="T103" fmla="*/ 68 h 81"/>
                <a:gd name="T104" fmla="*/ 6 w 40"/>
                <a:gd name="T105" fmla="*/ 77 h 81"/>
                <a:gd name="T106" fmla="*/ 7 w 40"/>
                <a:gd name="T107" fmla="*/ 77 h 81"/>
                <a:gd name="T108" fmla="*/ 10 w 40"/>
                <a:gd name="T109" fmla="*/ 56 h 81"/>
                <a:gd name="T110" fmla="*/ 11 w 40"/>
                <a:gd name="T111" fmla="*/ 29 h 81"/>
                <a:gd name="T112" fmla="*/ 14 w 40"/>
                <a:gd name="T113" fmla="*/ 40 h 81"/>
                <a:gd name="T114" fmla="*/ 16 w 40"/>
                <a:gd name="T115" fmla="*/ 77 h 81"/>
                <a:gd name="T116" fmla="*/ 20 w 40"/>
                <a:gd name="T117" fmla="*/ 78 h 81"/>
                <a:gd name="T118" fmla="*/ 20 w 40"/>
                <a:gd name="T119" fmla="*/ 79 h 81"/>
                <a:gd name="T120" fmla="*/ 18 w 40"/>
                <a:gd name="T121" fmla="*/ 34 h 81"/>
                <a:gd name="T122" fmla="*/ 20 w 40"/>
                <a:gd name="T123" fmla="*/ 13 h 81"/>
                <a:gd name="T124" fmla="*/ 28 w 40"/>
                <a:gd name="T125" fmla="*/ 1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81">
                  <a:moveTo>
                    <a:pt x="40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4"/>
                    <a:pt x="39" y="4"/>
                    <a:pt x="39" y="5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8" y="5"/>
                    <a:pt x="38" y="5"/>
                    <a:pt x="38" y="6"/>
                  </a:cubicBezTo>
                  <a:cubicBezTo>
                    <a:pt x="38" y="6"/>
                    <a:pt x="38" y="7"/>
                    <a:pt x="37" y="7"/>
                  </a:cubicBezTo>
                  <a:cubicBezTo>
                    <a:pt x="37" y="9"/>
                    <a:pt x="35" y="10"/>
                    <a:pt x="34" y="11"/>
                  </a:cubicBezTo>
                  <a:cubicBezTo>
                    <a:pt x="34" y="12"/>
                    <a:pt x="34" y="12"/>
                    <a:pt x="33" y="12"/>
                  </a:cubicBezTo>
                  <a:cubicBezTo>
                    <a:pt x="33" y="13"/>
                    <a:pt x="32" y="13"/>
                    <a:pt x="32" y="13"/>
                  </a:cubicBezTo>
                  <a:cubicBezTo>
                    <a:pt x="32" y="14"/>
                    <a:pt x="31" y="15"/>
                    <a:pt x="31" y="16"/>
                  </a:cubicBezTo>
                  <a:cubicBezTo>
                    <a:pt x="33" y="13"/>
                    <a:pt x="36" y="10"/>
                    <a:pt x="38" y="8"/>
                  </a:cubicBezTo>
                  <a:cubicBezTo>
                    <a:pt x="36" y="11"/>
                    <a:pt x="34" y="14"/>
                    <a:pt x="32" y="16"/>
                  </a:cubicBezTo>
                  <a:cubicBezTo>
                    <a:pt x="31" y="16"/>
                    <a:pt x="31" y="16"/>
                    <a:pt x="31" y="15"/>
                  </a:cubicBezTo>
                  <a:cubicBezTo>
                    <a:pt x="31" y="15"/>
                    <a:pt x="30" y="14"/>
                    <a:pt x="30" y="14"/>
                  </a:cubicBezTo>
                  <a:cubicBezTo>
                    <a:pt x="30" y="14"/>
                    <a:pt x="30" y="14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0" y="12"/>
                  </a:cubicBezTo>
                  <a:cubicBezTo>
                    <a:pt x="31" y="11"/>
                    <a:pt x="31" y="10"/>
                    <a:pt x="32" y="9"/>
                  </a:cubicBezTo>
                  <a:cubicBezTo>
                    <a:pt x="32" y="9"/>
                    <a:pt x="33" y="9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7"/>
                    <a:pt x="33" y="7"/>
                    <a:pt x="33" y="6"/>
                  </a:cubicBezTo>
                  <a:cubicBezTo>
                    <a:pt x="33" y="6"/>
                    <a:pt x="32" y="7"/>
                    <a:pt x="31" y="7"/>
                  </a:cubicBezTo>
                  <a:cubicBezTo>
                    <a:pt x="31" y="7"/>
                    <a:pt x="31" y="7"/>
                    <a:pt x="30" y="7"/>
                  </a:cubicBezTo>
                  <a:cubicBezTo>
                    <a:pt x="30" y="7"/>
                    <a:pt x="30" y="7"/>
                    <a:pt x="30" y="8"/>
                  </a:cubicBezTo>
                  <a:cubicBezTo>
                    <a:pt x="30" y="9"/>
                    <a:pt x="29" y="10"/>
                    <a:pt x="28" y="11"/>
                  </a:cubicBezTo>
                  <a:cubicBezTo>
                    <a:pt x="28" y="10"/>
                    <a:pt x="27" y="10"/>
                    <a:pt x="26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8"/>
                    <a:pt x="26" y="9"/>
                    <a:pt x="26" y="9"/>
                  </a:cubicBezTo>
                  <a:cubicBezTo>
                    <a:pt x="26" y="8"/>
                    <a:pt x="27" y="8"/>
                    <a:pt x="27" y="8"/>
                  </a:cubicBezTo>
                  <a:cubicBezTo>
                    <a:pt x="27" y="7"/>
                    <a:pt x="27" y="7"/>
                    <a:pt x="28" y="6"/>
                  </a:cubicBezTo>
                  <a:cubicBezTo>
                    <a:pt x="28" y="7"/>
                    <a:pt x="28" y="7"/>
                    <a:pt x="28" y="8"/>
                  </a:cubicBezTo>
                  <a:cubicBezTo>
                    <a:pt x="28" y="8"/>
                    <a:pt x="28" y="8"/>
                    <a:pt x="29" y="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7"/>
                    <a:pt x="29" y="6"/>
                  </a:cubicBezTo>
                  <a:cubicBezTo>
                    <a:pt x="30" y="4"/>
                    <a:pt x="31" y="3"/>
                    <a:pt x="32" y="2"/>
                  </a:cubicBezTo>
                  <a:cubicBezTo>
                    <a:pt x="32" y="2"/>
                    <a:pt x="33" y="1"/>
                    <a:pt x="33" y="1"/>
                  </a:cubicBezTo>
                  <a:cubicBezTo>
                    <a:pt x="34" y="2"/>
                    <a:pt x="34" y="2"/>
                    <a:pt x="35" y="3"/>
                  </a:cubicBezTo>
                  <a:cubicBezTo>
                    <a:pt x="35" y="3"/>
                    <a:pt x="34" y="4"/>
                    <a:pt x="34" y="5"/>
                  </a:cubicBezTo>
                  <a:cubicBezTo>
                    <a:pt x="34" y="5"/>
                    <a:pt x="34" y="5"/>
                    <a:pt x="34" y="6"/>
                  </a:cubicBezTo>
                  <a:cubicBezTo>
                    <a:pt x="35" y="6"/>
                    <a:pt x="36" y="4"/>
                    <a:pt x="38" y="4"/>
                  </a:cubicBezTo>
                  <a:cubicBezTo>
                    <a:pt x="38" y="3"/>
                    <a:pt x="40" y="3"/>
                    <a:pt x="40" y="2"/>
                  </a:cubicBezTo>
                  <a:cubicBezTo>
                    <a:pt x="40" y="2"/>
                    <a:pt x="40" y="2"/>
                    <a:pt x="39" y="2"/>
                  </a:cubicBezTo>
                  <a:cubicBezTo>
                    <a:pt x="39" y="1"/>
                    <a:pt x="38" y="1"/>
                    <a:pt x="38" y="1"/>
                  </a:cubicBezTo>
                  <a:cubicBezTo>
                    <a:pt x="38" y="1"/>
                    <a:pt x="39" y="1"/>
                    <a:pt x="39" y="0"/>
                  </a:cubicBezTo>
                  <a:cubicBezTo>
                    <a:pt x="38" y="0"/>
                    <a:pt x="38" y="1"/>
                    <a:pt x="38" y="1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6" y="1"/>
                    <a:pt x="36" y="2"/>
                    <a:pt x="35" y="2"/>
                  </a:cubicBezTo>
                  <a:cubicBezTo>
                    <a:pt x="35" y="2"/>
                    <a:pt x="34" y="0"/>
                    <a:pt x="33" y="0"/>
                  </a:cubicBezTo>
                  <a:cubicBezTo>
                    <a:pt x="32" y="1"/>
                    <a:pt x="32" y="2"/>
                    <a:pt x="31" y="2"/>
                  </a:cubicBezTo>
                  <a:cubicBezTo>
                    <a:pt x="30" y="3"/>
                    <a:pt x="29" y="4"/>
                    <a:pt x="28" y="5"/>
                  </a:cubicBezTo>
                  <a:cubicBezTo>
                    <a:pt x="28" y="5"/>
                    <a:pt x="28" y="3"/>
                    <a:pt x="27" y="3"/>
                  </a:cubicBezTo>
                  <a:cubicBezTo>
                    <a:pt x="27" y="4"/>
                    <a:pt x="28" y="4"/>
                    <a:pt x="27" y="4"/>
                  </a:cubicBezTo>
                  <a:cubicBezTo>
                    <a:pt x="27" y="5"/>
                    <a:pt x="28" y="5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7"/>
                    <a:pt x="25" y="8"/>
                    <a:pt x="24" y="10"/>
                  </a:cubicBezTo>
                  <a:cubicBezTo>
                    <a:pt x="24" y="10"/>
                    <a:pt x="24" y="11"/>
                    <a:pt x="24" y="11"/>
                  </a:cubicBezTo>
                  <a:cubicBezTo>
                    <a:pt x="25" y="11"/>
                    <a:pt x="25" y="11"/>
                    <a:pt x="26" y="11"/>
                  </a:cubicBezTo>
                  <a:cubicBezTo>
                    <a:pt x="26" y="11"/>
                    <a:pt x="27" y="11"/>
                    <a:pt x="27" y="10"/>
                  </a:cubicBezTo>
                  <a:cubicBezTo>
                    <a:pt x="26" y="10"/>
                    <a:pt x="25" y="11"/>
                    <a:pt x="25" y="11"/>
                  </a:cubicBezTo>
                  <a:cubicBezTo>
                    <a:pt x="25" y="10"/>
                    <a:pt x="24" y="10"/>
                    <a:pt x="25" y="9"/>
                  </a:cubicBezTo>
                  <a:cubicBezTo>
                    <a:pt x="25" y="9"/>
                    <a:pt x="25" y="10"/>
                    <a:pt x="25" y="10"/>
                  </a:cubicBezTo>
                  <a:cubicBezTo>
                    <a:pt x="25" y="9"/>
                    <a:pt x="25" y="9"/>
                    <a:pt x="26" y="9"/>
                  </a:cubicBezTo>
                  <a:cubicBezTo>
                    <a:pt x="26" y="10"/>
                    <a:pt x="27" y="10"/>
                    <a:pt x="27" y="11"/>
                  </a:cubicBezTo>
                  <a:cubicBezTo>
                    <a:pt x="27" y="11"/>
                    <a:pt x="27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5" y="12"/>
                    <a:pt x="23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4"/>
                    <a:pt x="21" y="14"/>
                  </a:cubicBezTo>
                  <a:cubicBezTo>
                    <a:pt x="21" y="14"/>
                    <a:pt x="21" y="13"/>
                    <a:pt x="21" y="13"/>
                  </a:cubicBezTo>
                  <a:cubicBezTo>
                    <a:pt x="21" y="11"/>
                    <a:pt x="21" y="8"/>
                    <a:pt x="20" y="6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5"/>
                    <a:pt x="19" y="5"/>
                  </a:cubicBezTo>
                  <a:cubicBezTo>
                    <a:pt x="19" y="4"/>
                    <a:pt x="18" y="3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5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2" y="3"/>
                    <a:pt x="12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2"/>
                    <a:pt x="9" y="3"/>
                    <a:pt x="8" y="4"/>
                  </a:cubicBezTo>
                  <a:cubicBezTo>
                    <a:pt x="7" y="5"/>
                    <a:pt x="7" y="5"/>
                    <a:pt x="8" y="6"/>
                  </a:cubicBezTo>
                  <a:cubicBezTo>
                    <a:pt x="8" y="6"/>
                    <a:pt x="7" y="6"/>
                    <a:pt x="7" y="6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7" y="9"/>
                    <a:pt x="6" y="9"/>
                    <a:pt x="7" y="10"/>
                  </a:cubicBezTo>
                  <a:cubicBezTo>
                    <a:pt x="7" y="11"/>
                    <a:pt x="7" y="12"/>
                    <a:pt x="7" y="14"/>
                  </a:cubicBezTo>
                  <a:cubicBezTo>
                    <a:pt x="7" y="13"/>
                    <a:pt x="7" y="12"/>
                    <a:pt x="7" y="11"/>
                  </a:cubicBezTo>
                  <a:cubicBezTo>
                    <a:pt x="6" y="11"/>
                    <a:pt x="6" y="11"/>
                    <a:pt x="6" y="12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24"/>
                    <a:pt x="9" y="30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8"/>
                    <a:pt x="9" y="39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0" y="40"/>
                    <a:pt x="9" y="39"/>
                    <a:pt x="9" y="39"/>
                  </a:cubicBezTo>
                  <a:cubicBezTo>
                    <a:pt x="10" y="39"/>
                    <a:pt x="10" y="40"/>
                    <a:pt x="10" y="41"/>
                  </a:cubicBezTo>
                  <a:cubicBezTo>
                    <a:pt x="10" y="42"/>
                    <a:pt x="11" y="42"/>
                    <a:pt x="10" y="43"/>
                  </a:cubicBezTo>
                  <a:cubicBezTo>
                    <a:pt x="10" y="42"/>
                    <a:pt x="10" y="41"/>
                    <a:pt x="10" y="41"/>
                  </a:cubicBezTo>
                  <a:cubicBezTo>
                    <a:pt x="9" y="41"/>
                    <a:pt x="9" y="42"/>
                    <a:pt x="9" y="43"/>
                  </a:cubicBezTo>
                  <a:cubicBezTo>
                    <a:pt x="8" y="45"/>
                    <a:pt x="8" y="46"/>
                    <a:pt x="8" y="48"/>
                  </a:cubicBezTo>
                  <a:cubicBezTo>
                    <a:pt x="7" y="53"/>
                    <a:pt x="6" y="58"/>
                    <a:pt x="6" y="63"/>
                  </a:cubicBezTo>
                  <a:cubicBezTo>
                    <a:pt x="5" y="63"/>
                    <a:pt x="5" y="64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6"/>
                    <a:pt x="5" y="66"/>
                    <a:pt x="5" y="67"/>
                  </a:cubicBezTo>
                  <a:cubicBezTo>
                    <a:pt x="5" y="68"/>
                    <a:pt x="5" y="68"/>
                    <a:pt x="4" y="69"/>
                  </a:cubicBezTo>
                  <a:cubicBezTo>
                    <a:pt x="4" y="70"/>
                    <a:pt x="4" y="70"/>
                    <a:pt x="4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2"/>
                    <a:pt x="4" y="74"/>
                    <a:pt x="4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2" y="77"/>
                    <a:pt x="0" y="77"/>
                  </a:cubicBezTo>
                  <a:cubicBezTo>
                    <a:pt x="0" y="78"/>
                    <a:pt x="0" y="79"/>
                    <a:pt x="1" y="79"/>
                  </a:cubicBezTo>
                  <a:cubicBezTo>
                    <a:pt x="2" y="79"/>
                    <a:pt x="3" y="80"/>
                    <a:pt x="4" y="79"/>
                  </a:cubicBezTo>
                  <a:cubicBezTo>
                    <a:pt x="4" y="79"/>
                    <a:pt x="4" y="79"/>
                    <a:pt x="4" y="80"/>
                  </a:cubicBezTo>
                  <a:cubicBezTo>
                    <a:pt x="4" y="79"/>
                    <a:pt x="5" y="80"/>
                    <a:pt x="5" y="80"/>
                  </a:cubicBezTo>
                  <a:cubicBezTo>
                    <a:pt x="5" y="80"/>
                    <a:pt x="5" y="80"/>
                    <a:pt x="4" y="80"/>
                  </a:cubicBezTo>
                  <a:cubicBezTo>
                    <a:pt x="4" y="80"/>
                    <a:pt x="3" y="80"/>
                    <a:pt x="3" y="81"/>
                  </a:cubicBezTo>
                  <a:cubicBezTo>
                    <a:pt x="3" y="81"/>
                    <a:pt x="4" y="81"/>
                    <a:pt x="4" y="81"/>
                  </a:cubicBezTo>
                  <a:cubicBezTo>
                    <a:pt x="6" y="81"/>
                    <a:pt x="7" y="79"/>
                    <a:pt x="9" y="80"/>
                  </a:cubicBezTo>
                  <a:cubicBezTo>
                    <a:pt x="9" y="80"/>
                    <a:pt x="9" y="80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80"/>
                    <a:pt x="10" y="79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8"/>
                    <a:pt x="10" y="78"/>
                    <a:pt x="10" y="78"/>
                  </a:cubicBezTo>
                  <a:cubicBezTo>
                    <a:pt x="9" y="77"/>
                    <a:pt x="9" y="75"/>
                    <a:pt x="9" y="74"/>
                  </a:cubicBezTo>
                  <a:cubicBezTo>
                    <a:pt x="8" y="74"/>
                    <a:pt x="9" y="74"/>
                    <a:pt x="8" y="75"/>
                  </a:cubicBezTo>
                  <a:cubicBezTo>
                    <a:pt x="8" y="74"/>
                    <a:pt x="7" y="74"/>
                    <a:pt x="7" y="74"/>
                  </a:cubicBezTo>
                  <a:cubicBezTo>
                    <a:pt x="7" y="73"/>
                    <a:pt x="7" y="73"/>
                    <a:pt x="8" y="73"/>
                  </a:cubicBezTo>
                  <a:cubicBezTo>
                    <a:pt x="8" y="71"/>
                    <a:pt x="8" y="69"/>
                    <a:pt x="8" y="68"/>
                  </a:cubicBezTo>
                  <a:cubicBezTo>
                    <a:pt x="8" y="68"/>
                    <a:pt x="9" y="68"/>
                    <a:pt x="9" y="68"/>
                  </a:cubicBezTo>
                  <a:cubicBezTo>
                    <a:pt x="9" y="68"/>
                    <a:pt x="9" y="67"/>
                    <a:pt x="8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2"/>
                    <a:pt x="10" y="59"/>
                    <a:pt x="11" y="55"/>
                  </a:cubicBezTo>
                  <a:cubicBezTo>
                    <a:pt x="11" y="54"/>
                    <a:pt x="11" y="54"/>
                    <a:pt x="11" y="53"/>
                  </a:cubicBezTo>
                  <a:cubicBezTo>
                    <a:pt x="11" y="52"/>
                    <a:pt x="11" y="52"/>
                    <a:pt x="11" y="51"/>
                  </a:cubicBezTo>
                  <a:cubicBezTo>
                    <a:pt x="11" y="50"/>
                    <a:pt x="11" y="50"/>
                    <a:pt x="12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7"/>
                    <a:pt x="13" y="46"/>
                    <a:pt x="13" y="45"/>
                  </a:cubicBezTo>
                  <a:cubicBezTo>
                    <a:pt x="13" y="44"/>
                    <a:pt x="13" y="44"/>
                    <a:pt x="13" y="43"/>
                  </a:cubicBezTo>
                  <a:cubicBezTo>
                    <a:pt x="14" y="46"/>
                    <a:pt x="14" y="48"/>
                    <a:pt x="14" y="51"/>
                  </a:cubicBezTo>
                  <a:cubicBezTo>
                    <a:pt x="15" y="53"/>
                    <a:pt x="15" y="55"/>
                    <a:pt x="15" y="56"/>
                  </a:cubicBezTo>
                  <a:cubicBezTo>
                    <a:pt x="14" y="61"/>
                    <a:pt x="15" y="66"/>
                    <a:pt x="15" y="71"/>
                  </a:cubicBezTo>
                  <a:cubicBezTo>
                    <a:pt x="15" y="72"/>
                    <a:pt x="15" y="73"/>
                    <a:pt x="15" y="74"/>
                  </a:cubicBezTo>
                  <a:cubicBezTo>
                    <a:pt x="15" y="74"/>
                    <a:pt x="15" y="74"/>
                    <a:pt x="14" y="75"/>
                  </a:cubicBezTo>
                  <a:cubicBezTo>
                    <a:pt x="14" y="75"/>
                    <a:pt x="15" y="75"/>
                    <a:pt x="15" y="75"/>
                  </a:cubicBezTo>
                  <a:cubicBezTo>
                    <a:pt x="14" y="76"/>
                    <a:pt x="14" y="77"/>
                    <a:pt x="15" y="78"/>
                  </a:cubicBezTo>
                  <a:cubicBezTo>
                    <a:pt x="14" y="78"/>
                    <a:pt x="13" y="78"/>
                    <a:pt x="13" y="78"/>
                  </a:cubicBezTo>
                  <a:cubicBezTo>
                    <a:pt x="13" y="79"/>
                    <a:pt x="14" y="78"/>
                    <a:pt x="14" y="78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5" y="80"/>
                    <a:pt x="16" y="80"/>
                    <a:pt x="17" y="80"/>
                  </a:cubicBezTo>
                  <a:cubicBezTo>
                    <a:pt x="18" y="80"/>
                    <a:pt x="20" y="80"/>
                    <a:pt x="21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79"/>
                    <a:pt x="23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3" y="78"/>
                    <a:pt x="23" y="78"/>
                    <a:pt x="23" y="77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2" y="75"/>
                    <a:pt x="23" y="74"/>
                    <a:pt x="22" y="74"/>
                  </a:cubicBezTo>
                  <a:cubicBezTo>
                    <a:pt x="22" y="74"/>
                    <a:pt x="21" y="74"/>
                    <a:pt x="21" y="74"/>
                  </a:cubicBezTo>
                  <a:cubicBezTo>
                    <a:pt x="20" y="74"/>
                    <a:pt x="20" y="74"/>
                    <a:pt x="19" y="74"/>
                  </a:cubicBezTo>
                  <a:cubicBezTo>
                    <a:pt x="19" y="72"/>
                    <a:pt x="19" y="70"/>
                    <a:pt x="18" y="69"/>
                  </a:cubicBezTo>
                  <a:cubicBezTo>
                    <a:pt x="18" y="68"/>
                    <a:pt x="18" y="67"/>
                    <a:pt x="18" y="67"/>
                  </a:cubicBezTo>
                  <a:cubicBezTo>
                    <a:pt x="18" y="66"/>
                    <a:pt x="18" y="66"/>
                    <a:pt x="18" y="65"/>
                  </a:cubicBezTo>
                  <a:cubicBezTo>
                    <a:pt x="18" y="65"/>
                    <a:pt x="18" y="64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62"/>
                    <a:pt x="18" y="60"/>
                    <a:pt x="18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5"/>
                    <a:pt x="19" y="54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2"/>
                    <a:pt x="19" y="48"/>
                    <a:pt x="18" y="46"/>
                  </a:cubicBezTo>
                  <a:cubicBezTo>
                    <a:pt x="18" y="46"/>
                    <a:pt x="18" y="46"/>
                    <a:pt x="19" y="46"/>
                  </a:cubicBezTo>
                  <a:cubicBezTo>
                    <a:pt x="19" y="45"/>
                    <a:pt x="19" y="44"/>
                    <a:pt x="19" y="43"/>
                  </a:cubicBezTo>
                  <a:cubicBezTo>
                    <a:pt x="19" y="42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7"/>
                    <a:pt x="19" y="36"/>
                    <a:pt x="19" y="34"/>
                  </a:cubicBezTo>
                  <a:cubicBezTo>
                    <a:pt x="19" y="34"/>
                    <a:pt x="19" y="33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0"/>
                    <a:pt x="19" y="29"/>
                    <a:pt x="20" y="27"/>
                  </a:cubicBezTo>
                  <a:cubicBezTo>
                    <a:pt x="20" y="28"/>
                    <a:pt x="20" y="29"/>
                    <a:pt x="21" y="29"/>
                  </a:cubicBezTo>
                  <a:cubicBezTo>
                    <a:pt x="21" y="28"/>
                    <a:pt x="20" y="28"/>
                    <a:pt x="20" y="27"/>
                  </a:cubicBezTo>
                  <a:cubicBezTo>
                    <a:pt x="20" y="26"/>
                    <a:pt x="21" y="26"/>
                    <a:pt x="21" y="26"/>
                  </a:cubicBezTo>
                  <a:cubicBezTo>
                    <a:pt x="21" y="26"/>
                    <a:pt x="21" y="27"/>
                    <a:pt x="21" y="27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2" y="25"/>
                    <a:pt x="22" y="26"/>
                    <a:pt x="22" y="26"/>
                  </a:cubicBezTo>
                  <a:cubicBezTo>
                    <a:pt x="23" y="25"/>
                    <a:pt x="23" y="25"/>
                    <a:pt x="23" y="24"/>
                  </a:cubicBezTo>
                  <a:cubicBezTo>
                    <a:pt x="24" y="23"/>
                    <a:pt x="25" y="21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20"/>
                    <a:pt x="25" y="20"/>
                  </a:cubicBezTo>
                  <a:cubicBezTo>
                    <a:pt x="26" y="19"/>
                    <a:pt x="26" y="18"/>
                    <a:pt x="26" y="18"/>
                  </a:cubicBezTo>
                  <a:cubicBezTo>
                    <a:pt x="26" y="18"/>
                    <a:pt x="26" y="18"/>
                    <a:pt x="26" y="19"/>
                  </a:cubicBezTo>
                  <a:cubicBezTo>
                    <a:pt x="27" y="18"/>
                    <a:pt x="27" y="16"/>
                    <a:pt x="28" y="15"/>
                  </a:cubicBezTo>
                  <a:cubicBezTo>
                    <a:pt x="29" y="16"/>
                    <a:pt x="29" y="15"/>
                    <a:pt x="29" y="15"/>
                  </a:cubicBezTo>
                  <a:cubicBezTo>
                    <a:pt x="29" y="15"/>
                    <a:pt x="29" y="15"/>
                    <a:pt x="28" y="15"/>
                  </a:cubicBezTo>
                  <a:cubicBezTo>
                    <a:pt x="29" y="15"/>
                    <a:pt x="29" y="14"/>
                    <a:pt x="29" y="14"/>
                  </a:cubicBezTo>
                  <a:cubicBezTo>
                    <a:pt x="29" y="14"/>
                    <a:pt x="29" y="15"/>
                    <a:pt x="29" y="15"/>
                  </a:cubicBezTo>
                  <a:cubicBezTo>
                    <a:pt x="30" y="15"/>
                    <a:pt x="31" y="16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8"/>
                  </a:cubicBezTo>
                  <a:cubicBezTo>
                    <a:pt x="32" y="18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6"/>
                    <a:pt x="34" y="15"/>
                    <a:pt x="34" y="14"/>
                  </a:cubicBezTo>
                  <a:cubicBezTo>
                    <a:pt x="35" y="14"/>
                    <a:pt x="35" y="13"/>
                    <a:pt x="36" y="12"/>
                  </a:cubicBezTo>
                  <a:cubicBezTo>
                    <a:pt x="37" y="11"/>
                    <a:pt x="38" y="10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7"/>
                    <a:pt x="40" y="7"/>
                    <a:pt x="40" y="6"/>
                  </a:cubicBezTo>
                  <a:cubicBezTo>
                    <a:pt x="40" y="6"/>
                    <a:pt x="40" y="5"/>
                    <a:pt x="40" y="5"/>
                  </a:cubicBezTo>
                  <a:cubicBezTo>
                    <a:pt x="40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0" y="4"/>
                    <a:pt x="40" y="4"/>
                    <a:pt x="40" y="4"/>
                  </a:cubicBezTo>
                  <a:close/>
                  <a:moveTo>
                    <a:pt x="37" y="1"/>
                  </a:move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lose/>
                  <a:moveTo>
                    <a:pt x="37" y="2"/>
                  </a:moveTo>
                  <a:cubicBezTo>
                    <a:pt x="37" y="3"/>
                    <a:pt x="36" y="3"/>
                    <a:pt x="35" y="4"/>
                  </a:cubicBezTo>
                  <a:cubicBezTo>
                    <a:pt x="36" y="3"/>
                    <a:pt x="37" y="3"/>
                    <a:pt x="37" y="2"/>
                  </a:cubicBezTo>
                  <a:close/>
                  <a:moveTo>
                    <a:pt x="4" y="75"/>
                  </a:moveTo>
                  <a:cubicBezTo>
                    <a:pt x="3" y="75"/>
                    <a:pt x="3" y="76"/>
                    <a:pt x="3" y="76"/>
                  </a:cubicBezTo>
                  <a:cubicBezTo>
                    <a:pt x="3" y="75"/>
                    <a:pt x="3" y="75"/>
                    <a:pt x="4" y="75"/>
                  </a:cubicBezTo>
                  <a:close/>
                  <a:moveTo>
                    <a:pt x="3" y="77"/>
                  </a:moveTo>
                  <a:cubicBezTo>
                    <a:pt x="3" y="77"/>
                    <a:pt x="3" y="77"/>
                    <a:pt x="3" y="77"/>
                  </a:cubicBezTo>
                  <a:cubicBezTo>
                    <a:pt x="3" y="77"/>
                    <a:pt x="3" y="77"/>
                    <a:pt x="3" y="77"/>
                  </a:cubicBezTo>
                  <a:close/>
                  <a:moveTo>
                    <a:pt x="2" y="76"/>
                  </a:moveTo>
                  <a:cubicBezTo>
                    <a:pt x="3" y="76"/>
                    <a:pt x="3" y="77"/>
                    <a:pt x="3" y="77"/>
                  </a:cubicBezTo>
                  <a:cubicBezTo>
                    <a:pt x="3" y="77"/>
                    <a:pt x="3" y="77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lose/>
                  <a:moveTo>
                    <a:pt x="0" y="78"/>
                  </a:moveTo>
                  <a:cubicBezTo>
                    <a:pt x="0" y="78"/>
                    <a:pt x="1" y="77"/>
                    <a:pt x="1" y="77"/>
                  </a:cubicBezTo>
                  <a:cubicBezTo>
                    <a:pt x="1" y="78"/>
                    <a:pt x="2" y="79"/>
                    <a:pt x="2" y="79"/>
                  </a:cubicBezTo>
                  <a:cubicBezTo>
                    <a:pt x="2" y="79"/>
                    <a:pt x="1" y="78"/>
                    <a:pt x="0" y="78"/>
                  </a:cubicBezTo>
                  <a:close/>
                  <a:moveTo>
                    <a:pt x="2" y="79"/>
                  </a:moveTo>
                  <a:cubicBezTo>
                    <a:pt x="3" y="78"/>
                    <a:pt x="2" y="78"/>
                    <a:pt x="2" y="77"/>
                  </a:cubicBezTo>
                  <a:cubicBezTo>
                    <a:pt x="3" y="77"/>
                    <a:pt x="3" y="78"/>
                    <a:pt x="3" y="79"/>
                  </a:cubicBezTo>
                  <a:cubicBezTo>
                    <a:pt x="3" y="79"/>
                    <a:pt x="3" y="79"/>
                    <a:pt x="2" y="79"/>
                  </a:cubicBezTo>
                  <a:close/>
                  <a:moveTo>
                    <a:pt x="3" y="77"/>
                  </a:moveTo>
                  <a:cubicBezTo>
                    <a:pt x="3" y="77"/>
                    <a:pt x="4" y="78"/>
                    <a:pt x="4" y="78"/>
                  </a:cubicBezTo>
                  <a:cubicBezTo>
                    <a:pt x="3" y="78"/>
                    <a:pt x="4" y="77"/>
                    <a:pt x="3" y="77"/>
                  </a:cubicBezTo>
                  <a:close/>
                  <a:moveTo>
                    <a:pt x="4" y="75"/>
                  </a:moveTo>
                  <a:cubicBezTo>
                    <a:pt x="4" y="75"/>
                    <a:pt x="4" y="75"/>
                    <a:pt x="4" y="75"/>
                  </a:cubicBezTo>
                  <a:cubicBezTo>
                    <a:pt x="5" y="75"/>
                    <a:pt x="4" y="75"/>
                    <a:pt x="4" y="75"/>
                  </a:cubicBezTo>
                  <a:close/>
                  <a:moveTo>
                    <a:pt x="21" y="14"/>
                  </a:moveTo>
                  <a:cubicBezTo>
                    <a:pt x="21" y="14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4"/>
                  </a:cubicBezTo>
                  <a:close/>
                  <a:moveTo>
                    <a:pt x="20" y="8"/>
                  </a:moveTo>
                  <a:cubicBezTo>
                    <a:pt x="21" y="9"/>
                    <a:pt x="20" y="10"/>
                    <a:pt x="20" y="10"/>
                  </a:cubicBezTo>
                  <a:cubicBezTo>
                    <a:pt x="20" y="10"/>
                    <a:pt x="20" y="9"/>
                    <a:pt x="20" y="8"/>
                  </a:cubicBezTo>
                  <a:close/>
                  <a:moveTo>
                    <a:pt x="20" y="12"/>
                  </a:moveTo>
                  <a:cubicBezTo>
                    <a:pt x="21" y="12"/>
                    <a:pt x="20" y="13"/>
                    <a:pt x="20" y="13"/>
                  </a:cubicBezTo>
                  <a:cubicBezTo>
                    <a:pt x="20" y="13"/>
                    <a:pt x="20" y="12"/>
                    <a:pt x="2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5"/>
                  </a:cubicBezTo>
                  <a:cubicBezTo>
                    <a:pt x="20" y="15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lose/>
                  <a:moveTo>
                    <a:pt x="17" y="47"/>
                  </a:moveTo>
                  <a:cubicBezTo>
                    <a:pt x="17" y="47"/>
                    <a:pt x="17" y="47"/>
                    <a:pt x="17" y="47"/>
                  </a:cubicBezTo>
                  <a:cubicBezTo>
                    <a:pt x="16" y="46"/>
                    <a:pt x="17" y="46"/>
                    <a:pt x="17" y="45"/>
                  </a:cubicBezTo>
                  <a:cubicBezTo>
                    <a:pt x="18" y="46"/>
                    <a:pt x="17" y="46"/>
                    <a:pt x="17" y="47"/>
                  </a:cubicBezTo>
                  <a:cubicBezTo>
                    <a:pt x="17" y="47"/>
                    <a:pt x="17" y="46"/>
                    <a:pt x="17" y="47"/>
                  </a:cubicBezTo>
                  <a:close/>
                  <a:moveTo>
                    <a:pt x="15" y="42"/>
                  </a:moveTo>
                  <a:cubicBezTo>
                    <a:pt x="15" y="42"/>
                    <a:pt x="15" y="41"/>
                    <a:pt x="14" y="41"/>
                  </a:cubicBezTo>
                  <a:cubicBezTo>
                    <a:pt x="15" y="41"/>
                    <a:pt x="15" y="41"/>
                    <a:pt x="15" y="40"/>
                  </a:cubicBezTo>
                  <a:cubicBezTo>
                    <a:pt x="15" y="41"/>
                    <a:pt x="15" y="41"/>
                    <a:pt x="15" y="42"/>
                  </a:cubicBezTo>
                  <a:close/>
                  <a:moveTo>
                    <a:pt x="15" y="45"/>
                  </a:moveTo>
                  <a:cubicBezTo>
                    <a:pt x="15" y="44"/>
                    <a:pt x="15" y="43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5" y="45"/>
                  </a:cubicBezTo>
                  <a:close/>
                  <a:moveTo>
                    <a:pt x="14" y="40"/>
                  </a:moveTo>
                  <a:cubicBezTo>
                    <a:pt x="14" y="39"/>
                    <a:pt x="14" y="38"/>
                    <a:pt x="15" y="38"/>
                  </a:cubicBezTo>
                  <a:cubicBezTo>
                    <a:pt x="15" y="38"/>
                    <a:pt x="15" y="39"/>
                    <a:pt x="15" y="39"/>
                  </a:cubicBezTo>
                  <a:cubicBezTo>
                    <a:pt x="15" y="39"/>
                    <a:pt x="15" y="39"/>
                    <a:pt x="14" y="40"/>
                  </a:cubicBezTo>
                  <a:close/>
                  <a:moveTo>
                    <a:pt x="13" y="38"/>
                  </a:moveTo>
                  <a:cubicBezTo>
                    <a:pt x="13" y="38"/>
                    <a:pt x="13" y="38"/>
                    <a:pt x="13" y="38"/>
                  </a:cubicBezTo>
                  <a:cubicBezTo>
                    <a:pt x="14" y="38"/>
                    <a:pt x="13" y="38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lose/>
                  <a:moveTo>
                    <a:pt x="13" y="28"/>
                  </a:moveTo>
                  <a:cubicBezTo>
                    <a:pt x="13" y="28"/>
                    <a:pt x="13" y="27"/>
                    <a:pt x="12" y="27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8"/>
                    <a:pt x="13" y="28"/>
                  </a:cubicBezTo>
                  <a:close/>
                  <a:moveTo>
                    <a:pt x="13" y="29"/>
                  </a:moveTo>
                  <a:cubicBezTo>
                    <a:pt x="13" y="29"/>
                    <a:pt x="13" y="29"/>
                    <a:pt x="13" y="29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2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lose/>
                  <a:moveTo>
                    <a:pt x="12" y="32"/>
                  </a:moveTo>
                  <a:cubicBezTo>
                    <a:pt x="12" y="32"/>
                    <a:pt x="12" y="33"/>
                    <a:pt x="12" y="33"/>
                  </a:cubicBezTo>
                  <a:cubicBezTo>
                    <a:pt x="12" y="33"/>
                    <a:pt x="12" y="33"/>
                    <a:pt x="12" y="32"/>
                  </a:cubicBezTo>
                  <a:close/>
                  <a:moveTo>
                    <a:pt x="12" y="36"/>
                  </a:moveTo>
                  <a:cubicBezTo>
                    <a:pt x="11" y="36"/>
                    <a:pt x="11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lose/>
                  <a:moveTo>
                    <a:pt x="12" y="35"/>
                  </a:move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lose/>
                  <a:moveTo>
                    <a:pt x="11" y="25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5"/>
                    <a:pt x="12" y="25"/>
                  </a:cubicBezTo>
                  <a:cubicBezTo>
                    <a:pt x="12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5"/>
                    <a:pt x="10" y="35"/>
                    <a:pt x="10" y="35"/>
                  </a:cubicBezTo>
                  <a:close/>
                  <a:moveTo>
                    <a:pt x="10" y="23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3"/>
                  </a:cubicBezTo>
                  <a:close/>
                  <a:moveTo>
                    <a:pt x="10" y="23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3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lose/>
                  <a:moveTo>
                    <a:pt x="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lose/>
                  <a:moveTo>
                    <a:pt x="8" y="10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lose/>
                  <a:moveTo>
                    <a:pt x="8" y="12"/>
                  </a:moveTo>
                  <a:cubicBezTo>
                    <a:pt x="8" y="11"/>
                    <a:pt x="8" y="11"/>
                    <a:pt x="9" y="10"/>
                  </a:cubicBezTo>
                  <a:cubicBezTo>
                    <a:pt x="9" y="11"/>
                    <a:pt x="8" y="11"/>
                    <a:pt x="8" y="12"/>
                  </a:cubicBezTo>
                  <a:close/>
                  <a:moveTo>
                    <a:pt x="9" y="13"/>
                  </a:moveTo>
                  <a:cubicBezTo>
                    <a:pt x="9" y="13"/>
                    <a:pt x="9" y="14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lose/>
                  <a:moveTo>
                    <a:pt x="9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15"/>
                    <a:pt x="9" y="15"/>
                  </a:cubicBezTo>
                  <a:close/>
                  <a:moveTo>
                    <a:pt x="9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lose/>
                  <a:moveTo>
                    <a:pt x="9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7" y="7"/>
                    <a:pt x="9" y="7"/>
                    <a:pt x="9" y="6"/>
                  </a:cubicBezTo>
                  <a:cubicBezTo>
                    <a:pt x="9" y="6"/>
                    <a:pt x="9" y="7"/>
                    <a:pt x="9" y="8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lose/>
                  <a:moveTo>
                    <a:pt x="9" y="23"/>
                  </a:moveTo>
                  <a:cubicBezTo>
                    <a:pt x="9" y="23"/>
                    <a:pt x="9" y="23"/>
                    <a:pt x="9" y="24"/>
                  </a:cubicBezTo>
                  <a:cubicBezTo>
                    <a:pt x="9" y="24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lose/>
                  <a:moveTo>
                    <a:pt x="9" y="12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9" y="13"/>
                    <a:pt x="9" y="13"/>
                  </a:cubicBezTo>
                  <a:cubicBezTo>
                    <a:pt x="9" y="12"/>
                    <a:pt x="9" y="12"/>
                    <a:pt x="9" y="12"/>
                  </a:cubicBezTo>
                  <a:close/>
                  <a:moveTo>
                    <a:pt x="9" y="9"/>
                  </a:moveTo>
                  <a:cubicBezTo>
                    <a:pt x="10" y="9"/>
                    <a:pt x="9" y="9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9"/>
                    <a:pt x="9" y="9"/>
                  </a:cubicBezTo>
                  <a:close/>
                  <a:moveTo>
                    <a:pt x="9" y="7"/>
                  </a:move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lose/>
                  <a:moveTo>
                    <a:pt x="12" y="9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3" y="9"/>
                    <a:pt x="12" y="9"/>
                    <a:pt x="13" y="9"/>
                  </a:cubicBezTo>
                  <a:cubicBezTo>
                    <a:pt x="13" y="10"/>
                    <a:pt x="13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lose/>
                  <a:moveTo>
                    <a:pt x="12" y="7"/>
                  </a:moveTo>
                  <a:cubicBezTo>
                    <a:pt x="12" y="7"/>
                    <a:pt x="12" y="8"/>
                    <a:pt x="12" y="8"/>
                  </a:cubicBezTo>
                  <a:cubicBezTo>
                    <a:pt x="12" y="8"/>
                    <a:pt x="12" y="8"/>
                    <a:pt x="12" y="7"/>
                  </a:cubicBezTo>
                  <a:close/>
                  <a:moveTo>
                    <a:pt x="17" y="10"/>
                  </a:moveTo>
                  <a:cubicBezTo>
                    <a:pt x="17" y="11"/>
                    <a:pt x="18" y="11"/>
                    <a:pt x="17" y="12"/>
                  </a:cubicBezTo>
                  <a:cubicBezTo>
                    <a:pt x="17" y="11"/>
                    <a:pt x="17" y="11"/>
                    <a:pt x="17" y="10"/>
                  </a:cubicBezTo>
                  <a:close/>
                  <a:moveTo>
                    <a:pt x="17" y="8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8"/>
                  </a:cubicBezTo>
                  <a:close/>
                  <a:moveTo>
                    <a:pt x="17" y="27"/>
                  </a:moveTo>
                  <a:cubicBezTo>
                    <a:pt x="17" y="27"/>
                    <a:pt x="17" y="27"/>
                    <a:pt x="17" y="26"/>
                  </a:cubicBezTo>
                  <a:cubicBezTo>
                    <a:pt x="18" y="26"/>
                    <a:pt x="18" y="27"/>
                    <a:pt x="18" y="27"/>
                  </a:cubicBezTo>
                  <a:cubicBezTo>
                    <a:pt x="18" y="27"/>
                    <a:pt x="18" y="27"/>
                    <a:pt x="17" y="27"/>
                  </a:cubicBezTo>
                  <a:close/>
                  <a:moveTo>
                    <a:pt x="18" y="29"/>
                  </a:moveTo>
                  <a:cubicBezTo>
                    <a:pt x="18" y="29"/>
                    <a:pt x="17" y="29"/>
                    <a:pt x="17" y="29"/>
                  </a:cubicBezTo>
                  <a:cubicBezTo>
                    <a:pt x="17" y="29"/>
                    <a:pt x="17" y="29"/>
                    <a:pt x="18" y="29"/>
                  </a:cubicBezTo>
                  <a:close/>
                  <a:moveTo>
                    <a:pt x="17" y="30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7" y="30"/>
                    <a:pt x="17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30"/>
                    <a:pt x="17" y="31"/>
                    <a:pt x="17" y="30"/>
                  </a:cubicBezTo>
                  <a:close/>
                  <a:moveTo>
                    <a:pt x="17" y="41"/>
                  </a:moveTo>
                  <a:cubicBezTo>
                    <a:pt x="17" y="41"/>
                    <a:pt x="17" y="40"/>
                    <a:pt x="17" y="40"/>
                  </a:cubicBezTo>
                  <a:cubicBezTo>
                    <a:pt x="17" y="40"/>
                    <a:pt x="18" y="40"/>
                    <a:pt x="17" y="40"/>
                  </a:cubicBezTo>
                  <a:cubicBezTo>
                    <a:pt x="18" y="40"/>
                    <a:pt x="17" y="41"/>
                    <a:pt x="17" y="41"/>
                  </a:cubicBezTo>
                  <a:close/>
                  <a:moveTo>
                    <a:pt x="18" y="42"/>
                  </a:move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7" y="42"/>
                    <a:pt x="18" y="42"/>
                    <a:pt x="18" y="42"/>
                  </a:cubicBezTo>
                  <a:close/>
                  <a:moveTo>
                    <a:pt x="17" y="40"/>
                  </a:move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8"/>
                    <a:pt x="17" y="37"/>
                  </a:cubicBezTo>
                  <a:cubicBezTo>
                    <a:pt x="18" y="38"/>
                    <a:pt x="17" y="39"/>
                    <a:pt x="17" y="40"/>
                  </a:cubicBezTo>
                  <a:close/>
                  <a:moveTo>
                    <a:pt x="16" y="66"/>
                  </a:moveTo>
                  <a:cubicBezTo>
                    <a:pt x="16" y="66"/>
                    <a:pt x="16" y="65"/>
                    <a:pt x="16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6"/>
                    <a:pt x="16" y="66"/>
                  </a:cubicBezTo>
                  <a:close/>
                  <a:moveTo>
                    <a:pt x="17" y="66"/>
                  </a:moveTo>
                  <a:cubicBezTo>
                    <a:pt x="17" y="66"/>
                    <a:pt x="17" y="66"/>
                    <a:pt x="17" y="67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7" y="66"/>
                    <a:pt x="17" y="66"/>
                  </a:cubicBezTo>
                  <a:close/>
                  <a:moveTo>
                    <a:pt x="16" y="63"/>
                  </a:move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lose/>
                  <a:moveTo>
                    <a:pt x="16" y="61"/>
                  </a:moveTo>
                  <a:cubicBezTo>
                    <a:pt x="16" y="61"/>
                    <a:pt x="16" y="60"/>
                    <a:pt x="16" y="59"/>
                  </a:cubicBezTo>
                  <a:cubicBezTo>
                    <a:pt x="16" y="60"/>
                    <a:pt x="17" y="61"/>
                    <a:pt x="16" y="61"/>
                  </a:cubicBezTo>
                  <a:close/>
                  <a:moveTo>
                    <a:pt x="16" y="57"/>
                  </a:moveTo>
                  <a:cubicBezTo>
                    <a:pt x="16" y="57"/>
                    <a:pt x="16" y="57"/>
                    <a:pt x="16" y="57"/>
                  </a:cubicBezTo>
                  <a:cubicBezTo>
                    <a:pt x="16" y="57"/>
                    <a:pt x="17" y="58"/>
                    <a:pt x="16" y="59"/>
                  </a:cubicBezTo>
                  <a:cubicBezTo>
                    <a:pt x="16" y="58"/>
                    <a:pt x="16" y="57"/>
                    <a:pt x="16" y="57"/>
                  </a:cubicBezTo>
                  <a:close/>
                  <a:moveTo>
                    <a:pt x="16" y="57"/>
                  </a:moveTo>
                  <a:cubicBezTo>
                    <a:pt x="17" y="57"/>
                    <a:pt x="17" y="57"/>
                    <a:pt x="17" y="57"/>
                  </a:cubicBezTo>
                  <a:cubicBezTo>
                    <a:pt x="17" y="57"/>
                    <a:pt x="17" y="58"/>
                    <a:pt x="17" y="58"/>
                  </a:cubicBezTo>
                  <a:cubicBezTo>
                    <a:pt x="17" y="57"/>
                    <a:pt x="16" y="57"/>
                    <a:pt x="16" y="57"/>
                  </a:cubicBezTo>
                  <a:close/>
                  <a:moveTo>
                    <a:pt x="17" y="57"/>
                  </a:moveTo>
                  <a:cubicBezTo>
                    <a:pt x="16" y="56"/>
                    <a:pt x="17" y="56"/>
                    <a:pt x="17" y="55"/>
                  </a:cubicBezTo>
                  <a:cubicBezTo>
                    <a:pt x="18" y="56"/>
                    <a:pt x="17" y="56"/>
                    <a:pt x="17" y="57"/>
                  </a:cubicBezTo>
                  <a:close/>
                  <a:moveTo>
                    <a:pt x="17" y="53"/>
                  </a:moveTo>
                  <a:cubicBezTo>
                    <a:pt x="17" y="53"/>
                    <a:pt x="17" y="52"/>
                    <a:pt x="17" y="52"/>
                  </a:cubicBezTo>
                  <a:cubicBezTo>
                    <a:pt x="17" y="52"/>
                    <a:pt x="17" y="53"/>
                    <a:pt x="17" y="53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0"/>
                    <a:pt x="16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2"/>
                    <a:pt x="16" y="52"/>
                  </a:cubicBezTo>
                  <a:cubicBezTo>
                    <a:pt x="16" y="52"/>
                    <a:pt x="16" y="51"/>
                    <a:pt x="17" y="51"/>
                  </a:cubicBezTo>
                  <a:close/>
                  <a:moveTo>
                    <a:pt x="17" y="50"/>
                  </a:moveTo>
                  <a:cubicBezTo>
                    <a:pt x="16" y="50"/>
                    <a:pt x="17" y="49"/>
                    <a:pt x="17" y="49"/>
                  </a:cubicBezTo>
                  <a:cubicBezTo>
                    <a:pt x="17" y="49"/>
                    <a:pt x="17" y="50"/>
                    <a:pt x="17" y="50"/>
                  </a:cubicBezTo>
                  <a:close/>
                  <a:moveTo>
                    <a:pt x="16" y="49"/>
                  </a:moveTo>
                  <a:cubicBezTo>
                    <a:pt x="16" y="49"/>
                    <a:pt x="16" y="49"/>
                    <a:pt x="16" y="48"/>
                  </a:cubicBezTo>
                  <a:cubicBezTo>
                    <a:pt x="16" y="48"/>
                    <a:pt x="16" y="49"/>
                    <a:pt x="16" y="48"/>
                  </a:cubicBezTo>
                  <a:cubicBezTo>
                    <a:pt x="16" y="48"/>
                    <a:pt x="16" y="47"/>
                    <a:pt x="16" y="47"/>
                  </a:cubicBezTo>
                  <a:cubicBezTo>
                    <a:pt x="17" y="47"/>
                    <a:pt x="17" y="48"/>
                    <a:pt x="16" y="49"/>
                  </a:cubicBezTo>
                  <a:close/>
                  <a:moveTo>
                    <a:pt x="15" y="46"/>
                  </a:move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6" y="47"/>
                    <a:pt x="16" y="47"/>
                  </a:cubicBezTo>
                  <a:cubicBezTo>
                    <a:pt x="15" y="47"/>
                    <a:pt x="15" y="47"/>
                    <a:pt x="15" y="46"/>
                  </a:cubicBezTo>
                  <a:close/>
                  <a:moveTo>
                    <a:pt x="15" y="49"/>
                  </a:moveTo>
                  <a:cubicBezTo>
                    <a:pt x="15" y="49"/>
                    <a:pt x="15" y="49"/>
                    <a:pt x="15" y="48"/>
                  </a:cubicBezTo>
                  <a:cubicBezTo>
                    <a:pt x="16" y="49"/>
                    <a:pt x="16" y="49"/>
                    <a:pt x="15" y="49"/>
                  </a:cubicBezTo>
                  <a:close/>
                  <a:moveTo>
                    <a:pt x="16" y="41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39"/>
                  </a:cubicBezTo>
                  <a:cubicBezTo>
                    <a:pt x="16" y="40"/>
                    <a:pt x="15" y="41"/>
                    <a:pt x="16" y="41"/>
                  </a:cubicBezTo>
                  <a:close/>
                  <a:moveTo>
                    <a:pt x="16" y="4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16" y="43"/>
                    <a:pt x="16" y="43"/>
                    <a:pt x="16" y="43"/>
                  </a:cubicBezTo>
                  <a:close/>
                  <a:moveTo>
                    <a:pt x="16" y="43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6" y="43"/>
                    <a:pt x="16" y="43"/>
                  </a:cubicBezTo>
                  <a:close/>
                  <a:moveTo>
                    <a:pt x="16" y="43"/>
                  </a:moveTo>
                  <a:cubicBezTo>
                    <a:pt x="15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3"/>
                  </a:cubicBezTo>
                  <a:close/>
                  <a:moveTo>
                    <a:pt x="15" y="44"/>
                  </a:moveTo>
                  <a:cubicBezTo>
                    <a:pt x="16" y="45"/>
                    <a:pt x="16" y="45"/>
                    <a:pt x="15" y="46"/>
                  </a:cubicBezTo>
                  <a:cubicBezTo>
                    <a:pt x="15" y="45"/>
                    <a:pt x="15" y="45"/>
                    <a:pt x="15" y="44"/>
                  </a:cubicBezTo>
                  <a:close/>
                  <a:moveTo>
                    <a:pt x="16" y="45"/>
                  </a:moveTo>
                  <a:cubicBezTo>
                    <a:pt x="16" y="45"/>
                    <a:pt x="17" y="44"/>
                    <a:pt x="17" y="44"/>
                  </a:cubicBezTo>
                  <a:cubicBezTo>
                    <a:pt x="17" y="44"/>
                    <a:pt x="16" y="45"/>
                    <a:pt x="16" y="45"/>
                  </a:cubicBezTo>
                  <a:close/>
                  <a:moveTo>
                    <a:pt x="17" y="42"/>
                  </a:moveTo>
                  <a:cubicBezTo>
                    <a:pt x="16" y="42"/>
                    <a:pt x="17" y="42"/>
                    <a:pt x="17" y="41"/>
                  </a:cubicBezTo>
                  <a:cubicBezTo>
                    <a:pt x="17" y="41"/>
                    <a:pt x="17" y="42"/>
                    <a:pt x="17" y="42"/>
                  </a:cubicBezTo>
                  <a:close/>
                  <a:moveTo>
                    <a:pt x="17" y="42"/>
                  </a:moveTo>
                  <a:cubicBezTo>
                    <a:pt x="17" y="42"/>
                    <a:pt x="17" y="43"/>
                    <a:pt x="17" y="43"/>
                  </a:cubicBezTo>
                  <a:cubicBezTo>
                    <a:pt x="17" y="42"/>
                    <a:pt x="17" y="42"/>
                    <a:pt x="17" y="42"/>
                  </a:cubicBezTo>
                  <a:close/>
                  <a:moveTo>
                    <a:pt x="17" y="37"/>
                  </a:moveTo>
                  <a:cubicBezTo>
                    <a:pt x="17" y="37"/>
                    <a:pt x="16" y="36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7" y="35"/>
                    <a:pt x="17" y="36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lose/>
                  <a:moveTo>
                    <a:pt x="16" y="34"/>
                  </a:moveTo>
                  <a:cubicBezTo>
                    <a:pt x="16" y="34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4"/>
                  </a:cubicBezTo>
                  <a:cubicBezTo>
                    <a:pt x="16" y="34"/>
                    <a:pt x="16" y="34"/>
                    <a:pt x="16" y="34"/>
                  </a:cubicBezTo>
                  <a:close/>
                  <a:moveTo>
                    <a:pt x="14" y="31"/>
                  </a:moveTo>
                  <a:cubicBezTo>
                    <a:pt x="14" y="31"/>
                    <a:pt x="14" y="31"/>
                    <a:pt x="14" y="30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2"/>
                    <a:pt x="14" y="32"/>
                  </a:cubicBezTo>
                  <a:cubicBezTo>
                    <a:pt x="14" y="31"/>
                    <a:pt x="14" y="31"/>
                    <a:pt x="14" y="31"/>
                  </a:cubicBezTo>
                  <a:close/>
                  <a:moveTo>
                    <a:pt x="13" y="32"/>
                  </a:moveTo>
                  <a:cubicBezTo>
                    <a:pt x="14" y="32"/>
                    <a:pt x="13" y="33"/>
                    <a:pt x="13" y="33"/>
                  </a:cubicBezTo>
                  <a:cubicBezTo>
                    <a:pt x="13" y="33"/>
                    <a:pt x="13" y="32"/>
                    <a:pt x="13" y="32"/>
                  </a:cubicBezTo>
                  <a:close/>
                  <a:moveTo>
                    <a:pt x="13" y="35"/>
                  </a:move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lose/>
                  <a:moveTo>
                    <a:pt x="13" y="27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14" y="26"/>
                    <a:pt x="13" y="26"/>
                    <a:pt x="13" y="27"/>
                  </a:cubicBezTo>
                  <a:close/>
                  <a:moveTo>
                    <a:pt x="13" y="28"/>
                  </a:move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3"/>
                    <a:pt x="12" y="23"/>
                  </a:cubicBezTo>
                  <a:cubicBezTo>
                    <a:pt x="12" y="23"/>
                    <a:pt x="12" y="23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lose/>
                  <a:moveTo>
                    <a:pt x="12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lose/>
                  <a:moveTo>
                    <a:pt x="12" y="22"/>
                  </a:moveTo>
                  <a:cubicBezTo>
                    <a:pt x="11" y="22"/>
                    <a:pt x="11" y="23"/>
                    <a:pt x="11" y="2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2" y="22"/>
                    <a:pt x="12" y="22"/>
                  </a:cubicBezTo>
                  <a:close/>
                  <a:moveTo>
                    <a:pt x="11" y="10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1" y="10"/>
                    <a:pt x="11" y="10"/>
                  </a:cubicBezTo>
                  <a:close/>
                  <a:moveTo>
                    <a:pt x="12" y="23"/>
                  </a:moveTo>
                  <a:cubicBezTo>
                    <a:pt x="12" y="23"/>
                    <a:pt x="12" y="24"/>
                    <a:pt x="12" y="24"/>
                  </a:cubicBezTo>
                  <a:cubicBezTo>
                    <a:pt x="11" y="24"/>
                    <a:pt x="11" y="23"/>
                    <a:pt x="12" y="23"/>
                  </a:cubicBezTo>
                  <a:close/>
                  <a:moveTo>
                    <a:pt x="12" y="17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lose/>
                  <a:moveTo>
                    <a:pt x="12" y="15"/>
                  </a:moveTo>
                  <a:cubicBezTo>
                    <a:pt x="12" y="15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2"/>
                  </a:cubicBezTo>
                  <a:close/>
                  <a:moveTo>
                    <a:pt x="14" y="12"/>
                  </a:moveTo>
                  <a:cubicBezTo>
                    <a:pt x="14" y="13"/>
                    <a:pt x="15" y="14"/>
                    <a:pt x="14" y="14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3"/>
                    <a:pt x="14" y="13"/>
                    <a:pt x="14" y="12"/>
                  </a:cubicBezTo>
                  <a:close/>
                  <a:moveTo>
                    <a:pt x="14" y="9"/>
                  </a:moveTo>
                  <a:cubicBezTo>
                    <a:pt x="14" y="9"/>
                    <a:pt x="14" y="9"/>
                    <a:pt x="14" y="10"/>
                  </a:cubicBezTo>
                  <a:cubicBezTo>
                    <a:pt x="14" y="10"/>
                    <a:pt x="14" y="9"/>
                    <a:pt x="14" y="9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1"/>
                    <a:pt x="14" y="11"/>
                  </a:cubicBezTo>
                  <a:cubicBezTo>
                    <a:pt x="14" y="11"/>
                    <a:pt x="14" y="11"/>
                    <a:pt x="14" y="10"/>
                  </a:cubicBezTo>
                  <a:close/>
                  <a:moveTo>
                    <a:pt x="16" y="18"/>
                  </a:moveTo>
                  <a:cubicBezTo>
                    <a:pt x="16" y="18"/>
                    <a:pt x="16" y="19"/>
                    <a:pt x="16" y="19"/>
                  </a:cubicBezTo>
                  <a:cubicBezTo>
                    <a:pt x="16" y="19"/>
                    <a:pt x="16" y="19"/>
                    <a:pt x="16" y="18"/>
                  </a:cubicBezTo>
                  <a:close/>
                  <a:moveTo>
                    <a:pt x="16" y="11"/>
                  </a:moveTo>
                  <a:cubicBezTo>
                    <a:pt x="16" y="11"/>
                    <a:pt x="15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1"/>
                    <a:pt x="16" y="11"/>
                  </a:cubicBezTo>
                  <a:close/>
                  <a:moveTo>
                    <a:pt x="17" y="14"/>
                  </a:moveTo>
                  <a:cubicBezTo>
                    <a:pt x="17" y="14"/>
                    <a:pt x="16" y="13"/>
                    <a:pt x="17" y="13"/>
                  </a:cubicBezTo>
                  <a:cubicBezTo>
                    <a:pt x="17" y="14"/>
                    <a:pt x="17" y="14"/>
                    <a:pt x="17" y="14"/>
                  </a:cubicBezTo>
                  <a:close/>
                  <a:moveTo>
                    <a:pt x="17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lose/>
                  <a:moveTo>
                    <a:pt x="17" y="14"/>
                  </a:moveTo>
                  <a:cubicBezTo>
                    <a:pt x="17" y="14"/>
                    <a:pt x="17" y="15"/>
                    <a:pt x="17" y="15"/>
                  </a:cubicBezTo>
                  <a:cubicBezTo>
                    <a:pt x="17" y="15"/>
                    <a:pt x="17" y="15"/>
                    <a:pt x="17" y="14"/>
                  </a:cubicBezTo>
                  <a:close/>
                  <a:moveTo>
                    <a:pt x="16" y="31"/>
                  </a:moveTo>
                  <a:cubicBezTo>
                    <a:pt x="16" y="31"/>
                    <a:pt x="15" y="31"/>
                    <a:pt x="15" y="31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6" y="30"/>
                    <a:pt x="16" y="31"/>
                    <a:pt x="16" y="31"/>
                  </a:cubicBezTo>
                  <a:close/>
                  <a:moveTo>
                    <a:pt x="16" y="32"/>
                  </a:moveTo>
                  <a:cubicBezTo>
                    <a:pt x="16" y="32"/>
                    <a:pt x="16" y="32"/>
                    <a:pt x="16" y="33"/>
                  </a:cubicBezTo>
                  <a:cubicBezTo>
                    <a:pt x="16" y="33"/>
                    <a:pt x="16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7" y="29"/>
                    <a:pt x="16" y="29"/>
                    <a:pt x="16" y="29"/>
                  </a:cubicBezTo>
                  <a:close/>
                  <a:moveTo>
                    <a:pt x="16" y="27"/>
                  </a:moveTo>
                  <a:cubicBezTo>
                    <a:pt x="16" y="27"/>
                    <a:pt x="16" y="27"/>
                    <a:pt x="16" y="26"/>
                  </a:cubicBezTo>
                  <a:cubicBezTo>
                    <a:pt x="16" y="26"/>
                    <a:pt x="16" y="27"/>
                    <a:pt x="17" y="27"/>
                  </a:cubicBezTo>
                  <a:cubicBezTo>
                    <a:pt x="16" y="27"/>
                    <a:pt x="16" y="27"/>
                    <a:pt x="16" y="27"/>
                  </a:cubicBez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lose/>
                  <a:moveTo>
                    <a:pt x="16" y="22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lose/>
                  <a:moveTo>
                    <a:pt x="16" y="25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4"/>
                    <a:pt x="16" y="24"/>
                  </a:cubicBezTo>
                  <a:cubicBezTo>
                    <a:pt x="16" y="24"/>
                    <a:pt x="16" y="25"/>
                    <a:pt x="16" y="25"/>
                  </a:cubicBezTo>
                  <a:close/>
                  <a:moveTo>
                    <a:pt x="17" y="25"/>
                  </a:moveTo>
                  <a:cubicBezTo>
                    <a:pt x="17" y="25"/>
                    <a:pt x="17" y="25"/>
                    <a:pt x="17" y="26"/>
                  </a:cubicBezTo>
                  <a:cubicBezTo>
                    <a:pt x="16" y="26"/>
                    <a:pt x="17" y="25"/>
                    <a:pt x="17" y="25"/>
                  </a:cubicBezTo>
                  <a:close/>
                  <a:moveTo>
                    <a:pt x="17" y="23"/>
                  </a:moveTo>
                  <a:cubicBezTo>
                    <a:pt x="17" y="23"/>
                    <a:pt x="17" y="24"/>
                    <a:pt x="17" y="24"/>
                  </a:cubicBezTo>
                  <a:cubicBezTo>
                    <a:pt x="17" y="24"/>
                    <a:pt x="16" y="24"/>
                    <a:pt x="17" y="23"/>
                  </a:cubicBezTo>
                  <a:close/>
                  <a:moveTo>
                    <a:pt x="17" y="27"/>
                  </a:moveTo>
                  <a:cubicBezTo>
                    <a:pt x="17" y="28"/>
                    <a:pt x="17" y="28"/>
                    <a:pt x="17" y="28"/>
                  </a:cubicBezTo>
                  <a:cubicBezTo>
                    <a:pt x="16" y="28"/>
                    <a:pt x="17" y="28"/>
                    <a:pt x="17" y="27"/>
                  </a:cubicBezTo>
                  <a:close/>
                  <a:moveTo>
                    <a:pt x="17" y="25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5"/>
                  </a:cubicBezTo>
                  <a:close/>
                  <a:moveTo>
                    <a:pt x="17" y="23"/>
                  </a:move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lose/>
                  <a:moveTo>
                    <a:pt x="17" y="18"/>
                  </a:moveTo>
                  <a:cubicBezTo>
                    <a:pt x="16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lose/>
                  <a:moveTo>
                    <a:pt x="17" y="20"/>
                  </a:moveTo>
                  <a:cubicBezTo>
                    <a:pt x="16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lose/>
                  <a:moveTo>
                    <a:pt x="17" y="21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6" y="22"/>
                    <a:pt x="16" y="22"/>
                    <a:pt x="17" y="21"/>
                  </a:cubicBezTo>
                  <a:close/>
                  <a:moveTo>
                    <a:pt x="16" y="20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20"/>
                    <a:pt x="16" y="20"/>
                  </a:cubicBezTo>
                  <a:close/>
                  <a:moveTo>
                    <a:pt x="16" y="20"/>
                  </a:moveTo>
                  <a:cubicBezTo>
                    <a:pt x="16" y="20"/>
                    <a:pt x="16" y="20"/>
                    <a:pt x="16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lose/>
                  <a:moveTo>
                    <a:pt x="15" y="27"/>
                  </a:move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6"/>
                    <a:pt x="15" y="26"/>
                  </a:cubicBezTo>
                  <a:cubicBezTo>
                    <a:pt x="15" y="26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7"/>
                    <a:pt x="14" y="27"/>
                  </a:cubicBezTo>
                  <a:cubicBezTo>
                    <a:pt x="15" y="27"/>
                    <a:pt x="14" y="28"/>
                    <a:pt x="15" y="28"/>
                  </a:cubicBezTo>
                  <a:cubicBezTo>
                    <a:pt x="15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15" y="30"/>
                  </a:moveTo>
                  <a:cubicBezTo>
                    <a:pt x="15" y="30"/>
                    <a:pt x="15" y="31"/>
                    <a:pt x="15" y="31"/>
                  </a:cubicBezTo>
                  <a:cubicBezTo>
                    <a:pt x="14" y="31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lose/>
                  <a:moveTo>
                    <a:pt x="15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1"/>
                    <a:pt x="15" y="21"/>
                  </a:cubicBezTo>
                  <a:cubicBezTo>
                    <a:pt x="15" y="21"/>
                    <a:pt x="15" y="20"/>
                    <a:pt x="15" y="20"/>
                  </a:cubicBezTo>
                  <a:close/>
                  <a:moveTo>
                    <a:pt x="14" y="24"/>
                  </a:moveTo>
                  <a:cubicBezTo>
                    <a:pt x="14" y="24"/>
                    <a:pt x="14" y="23"/>
                    <a:pt x="15" y="23"/>
                  </a:cubicBezTo>
                  <a:cubicBezTo>
                    <a:pt x="15" y="23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lose/>
                  <a:moveTo>
                    <a:pt x="15" y="26"/>
                  </a:moveTo>
                  <a:cubicBezTo>
                    <a:pt x="15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5"/>
                  </a:cubicBezTo>
                  <a:cubicBezTo>
                    <a:pt x="14" y="25"/>
                    <a:pt x="14" y="26"/>
                    <a:pt x="15" y="26"/>
                  </a:cubicBezTo>
                  <a:close/>
                  <a:moveTo>
                    <a:pt x="14" y="22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1"/>
                    <a:pt x="14" y="22"/>
                    <a:pt x="14" y="22"/>
                  </a:cubicBezTo>
                  <a:close/>
                  <a:moveTo>
                    <a:pt x="14" y="23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lose/>
                  <a:moveTo>
                    <a:pt x="14" y="25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lose/>
                  <a:moveTo>
                    <a:pt x="14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lose/>
                  <a:moveTo>
                    <a:pt x="15" y="25"/>
                  </a:moveTo>
                  <a:cubicBezTo>
                    <a:pt x="15" y="25"/>
                    <a:pt x="15" y="24"/>
                    <a:pt x="15" y="24"/>
                  </a:cubicBezTo>
                  <a:cubicBezTo>
                    <a:pt x="15" y="24"/>
                    <a:pt x="15" y="25"/>
                    <a:pt x="15" y="25"/>
                  </a:cubicBezTo>
                  <a:close/>
                  <a:moveTo>
                    <a:pt x="15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2"/>
                    <a:pt x="15" y="22"/>
                  </a:cubicBezTo>
                  <a:cubicBezTo>
                    <a:pt x="15" y="22"/>
                    <a:pt x="15" y="23"/>
                    <a:pt x="15" y="23"/>
                  </a:cubicBez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5" y="25"/>
                  </a:moveTo>
                  <a:cubicBezTo>
                    <a:pt x="16" y="25"/>
                    <a:pt x="16" y="26"/>
                    <a:pt x="16" y="26"/>
                  </a:cubicBezTo>
                  <a:cubicBezTo>
                    <a:pt x="16" y="26"/>
                    <a:pt x="15" y="26"/>
                    <a:pt x="15" y="26"/>
                  </a:cubicBezTo>
                  <a:cubicBezTo>
                    <a:pt x="15" y="25"/>
                    <a:pt x="15" y="25"/>
                    <a:pt x="15" y="25"/>
                  </a:cubicBezTo>
                  <a:close/>
                  <a:moveTo>
                    <a:pt x="16" y="24"/>
                  </a:moveTo>
                  <a:cubicBezTo>
                    <a:pt x="15" y="24"/>
                    <a:pt x="15" y="23"/>
                    <a:pt x="16" y="23"/>
                  </a:cubicBezTo>
                  <a:cubicBezTo>
                    <a:pt x="16" y="23"/>
                    <a:pt x="16" y="24"/>
                    <a:pt x="16" y="24"/>
                  </a:cubicBezTo>
                  <a:close/>
                  <a:moveTo>
                    <a:pt x="16" y="22"/>
                  </a:moveTo>
                  <a:cubicBezTo>
                    <a:pt x="16" y="22"/>
                    <a:pt x="15" y="22"/>
                    <a:pt x="16" y="21"/>
                  </a:cubicBezTo>
                  <a:cubicBezTo>
                    <a:pt x="16" y="22"/>
                    <a:pt x="16" y="22"/>
                    <a:pt x="16" y="22"/>
                  </a:cubicBezTo>
                  <a:close/>
                  <a:moveTo>
                    <a:pt x="15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0"/>
                    <a:pt x="15" y="20"/>
                    <a:pt x="15" y="20"/>
                  </a:cubicBezTo>
                  <a:close/>
                  <a:moveTo>
                    <a:pt x="15" y="19"/>
                  </a:moveTo>
                  <a:cubicBezTo>
                    <a:pt x="15" y="19"/>
                    <a:pt x="14" y="18"/>
                    <a:pt x="15" y="18"/>
                  </a:cubicBezTo>
                  <a:cubicBezTo>
                    <a:pt x="15" y="18"/>
                    <a:pt x="15" y="18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lose/>
                  <a:moveTo>
                    <a:pt x="14" y="20"/>
                  </a:move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20"/>
                    <a:pt x="14" y="20"/>
                  </a:cubicBezTo>
                  <a:close/>
                  <a:moveTo>
                    <a:pt x="14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5"/>
                    <a:pt x="14" y="15"/>
                  </a:cubicBezTo>
                  <a:cubicBezTo>
                    <a:pt x="14" y="14"/>
                    <a:pt x="13" y="14"/>
                    <a:pt x="14" y="14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6"/>
                    <a:pt x="14" y="16"/>
                  </a:cubicBezTo>
                  <a:cubicBezTo>
                    <a:pt x="14" y="16"/>
                    <a:pt x="14" y="16"/>
                    <a:pt x="14" y="17"/>
                  </a:cubicBezTo>
                  <a:close/>
                  <a:moveTo>
                    <a:pt x="14" y="18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14" y="18"/>
                    <a:pt x="13" y="18"/>
                    <a:pt x="14" y="18"/>
                  </a:cubicBezTo>
                  <a:close/>
                  <a:moveTo>
                    <a:pt x="14" y="17"/>
                  </a:moveTo>
                  <a:cubicBezTo>
                    <a:pt x="14" y="17"/>
                    <a:pt x="14" y="17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lose/>
                  <a:moveTo>
                    <a:pt x="14" y="16"/>
                  </a:moveTo>
                  <a:cubicBezTo>
                    <a:pt x="14" y="16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5" y="16"/>
                    <a:pt x="14" y="16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3" y="12"/>
                  </a:cubicBezTo>
                  <a:cubicBezTo>
                    <a:pt x="13" y="12"/>
                    <a:pt x="13" y="12"/>
                    <a:pt x="13" y="11"/>
                  </a:cubicBezTo>
                  <a:cubicBezTo>
                    <a:pt x="14" y="12"/>
                    <a:pt x="14" y="12"/>
                    <a:pt x="14" y="12"/>
                  </a:cubicBezTo>
                  <a:close/>
                  <a:moveTo>
                    <a:pt x="13" y="22"/>
                  </a:move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0"/>
                  </a:cubicBezTo>
                  <a:cubicBezTo>
                    <a:pt x="14" y="21"/>
                    <a:pt x="13" y="21"/>
                    <a:pt x="13" y="22"/>
                  </a:cubicBezTo>
                  <a:cubicBezTo>
                    <a:pt x="13" y="22"/>
                    <a:pt x="13" y="21"/>
                    <a:pt x="13" y="21"/>
                  </a:cubicBezTo>
                  <a:cubicBezTo>
                    <a:pt x="13" y="22"/>
                    <a:pt x="13" y="22"/>
                    <a:pt x="13" y="22"/>
                  </a:cubicBezTo>
                  <a:close/>
                  <a:moveTo>
                    <a:pt x="13" y="23"/>
                  </a:move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lose/>
                  <a:moveTo>
                    <a:pt x="13" y="15"/>
                  </a:moveTo>
                  <a:cubicBezTo>
                    <a:pt x="13" y="15"/>
                    <a:pt x="13" y="15"/>
                    <a:pt x="13" y="14"/>
                  </a:cubicBezTo>
                  <a:cubicBezTo>
                    <a:pt x="13" y="15"/>
                    <a:pt x="13" y="15"/>
                    <a:pt x="13" y="15"/>
                  </a:cubicBezTo>
                  <a:close/>
                  <a:moveTo>
                    <a:pt x="13" y="14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13" y="16"/>
                  </a:moveTo>
                  <a:cubicBezTo>
                    <a:pt x="13" y="17"/>
                    <a:pt x="13" y="17"/>
                    <a:pt x="13" y="18"/>
                  </a:cubicBezTo>
                  <a:cubicBezTo>
                    <a:pt x="13" y="18"/>
                    <a:pt x="13" y="17"/>
                    <a:pt x="13" y="17"/>
                  </a:cubicBezTo>
                  <a:cubicBezTo>
                    <a:pt x="13" y="17"/>
                    <a:pt x="13" y="17"/>
                    <a:pt x="13" y="16"/>
                  </a:cubicBezTo>
                  <a:close/>
                  <a:moveTo>
                    <a:pt x="13" y="19"/>
                  </a:move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20"/>
                    <a:pt x="13" y="20"/>
                  </a:cubicBezTo>
                  <a:cubicBezTo>
                    <a:pt x="13" y="19"/>
                    <a:pt x="13" y="19"/>
                    <a:pt x="13" y="19"/>
                  </a:cubicBezTo>
                  <a:close/>
                  <a:moveTo>
                    <a:pt x="13" y="24"/>
                  </a:move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lose/>
                  <a:moveTo>
                    <a:pt x="13" y="8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lose/>
                  <a:moveTo>
                    <a:pt x="13" y="10"/>
                  </a:moveTo>
                  <a:cubicBezTo>
                    <a:pt x="13" y="10"/>
                    <a:pt x="13" y="11"/>
                    <a:pt x="13" y="11"/>
                  </a:cubicBezTo>
                  <a:cubicBezTo>
                    <a:pt x="12" y="11"/>
                    <a:pt x="13" y="10"/>
                    <a:pt x="13" y="10"/>
                  </a:cubicBezTo>
                  <a:close/>
                  <a:moveTo>
                    <a:pt x="13" y="12"/>
                  </a:moveTo>
                  <a:cubicBezTo>
                    <a:pt x="13" y="13"/>
                    <a:pt x="13" y="13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lose/>
                  <a:moveTo>
                    <a:pt x="12" y="14"/>
                  </a:moveTo>
                  <a:cubicBezTo>
                    <a:pt x="12" y="14"/>
                    <a:pt x="12" y="14"/>
                    <a:pt x="12" y="13"/>
                  </a:cubicBezTo>
                  <a:cubicBezTo>
                    <a:pt x="12" y="13"/>
                    <a:pt x="12" y="14"/>
                    <a:pt x="12" y="14"/>
                  </a:cubicBezTo>
                  <a:cubicBezTo>
                    <a:pt x="12" y="14"/>
                    <a:pt x="13" y="14"/>
                    <a:pt x="12" y="14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3" y="11"/>
                    <a:pt x="13" y="12"/>
                    <a:pt x="12" y="12"/>
                  </a:cubicBezTo>
                  <a:close/>
                  <a:moveTo>
                    <a:pt x="12" y="15"/>
                  </a:moveTo>
                  <a:cubicBezTo>
                    <a:pt x="13" y="15"/>
                    <a:pt x="13" y="16"/>
                    <a:pt x="13" y="16"/>
                  </a:cubicBezTo>
                  <a:cubicBezTo>
                    <a:pt x="13" y="16"/>
                    <a:pt x="13" y="16"/>
                    <a:pt x="12" y="17"/>
                  </a:cubicBezTo>
                  <a:cubicBezTo>
                    <a:pt x="12" y="16"/>
                    <a:pt x="12" y="15"/>
                    <a:pt x="12" y="15"/>
                  </a:cubicBezTo>
                  <a:close/>
                  <a:moveTo>
                    <a:pt x="12" y="17"/>
                  </a:moveTo>
                  <a:cubicBezTo>
                    <a:pt x="12" y="17"/>
                    <a:pt x="12" y="17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7"/>
                  </a:cubicBezTo>
                  <a:close/>
                  <a:moveTo>
                    <a:pt x="12" y="18"/>
                  </a:moveTo>
                  <a:cubicBezTo>
                    <a:pt x="13" y="18"/>
                    <a:pt x="13" y="18"/>
                    <a:pt x="13" y="19"/>
                  </a:cubicBezTo>
                  <a:cubicBezTo>
                    <a:pt x="12" y="19"/>
                    <a:pt x="12" y="18"/>
                    <a:pt x="12" y="18"/>
                  </a:cubicBezTo>
                  <a:close/>
                  <a:moveTo>
                    <a:pt x="13" y="20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2" y="21"/>
                    <a:pt x="12" y="21"/>
                  </a:cubicBezTo>
                  <a:cubicBezTo>
                    <a:pt x="12" y="20"/>
                    <a:pt x="13" y="20"/>
                    <a:pt x="13" y="20"/>
                  </a:cubicBezTo>
                  <a:close/>
                  <a:moveTo>
                    <a:pt x="12" y="22"/>
                  </a:moveTo>
                  <a:cubicBezTo>
                    <a:pt x="12" y="22"/>
                    <a:pt x="13" y="23"/>
                    <a:pt x="13" y="23"/>
                  </a:cubicBezTo>
                  <a:cubicBezTo>
                    <a:pt x="12" y="23"/>
                    <a:pt x="12" y="22"/>
                    <a:pt x="12" y="22"/>
                  </a:cubicBezTo>
                  <a:close/>
                  <a:moveTo>
                    <a:pt x="13" y="24"/>
                  </a:move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2" y="25"/>
                    <a:pt x="12" y="25"/>
                  </a:cubicBezTo>
                  <a:cubicBezTo>
                    <a:pt x="12" y="25"/>
                    <a:pt x="12" y="24"/>
                    <a:pt x="13" y="24"/>
                  </a:cubicBezTo>
                  <a:close/>
                  <a:moveTo>
                    <a:pt x="13" y="25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3" y="25"/>
                    <a:pt x="13" y="25"/>
                  </a:cubicBezTo>
                  <a:close/>
                  <a:moveTo>
                    <a:pt x="13" y="36"/>
                  </a:move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lose/>
                  <a:moveTo>
                    <a:pt x="13" y="36"/>
                  </a:moveTo>
                  <a:cubicBezTo>
                    <a:pt x="14" y="36"/>
                    <a:pt x="14" y="36"/>
                    <a:pt x="14" y="36"/>
                  </a:cubicBezTo>
                  <a:cubicBezTo>
                    <a:pt x="13" y="36"/>
                    <a:pt x="13" y="36"/>
                    <a:pt x="13" y="36"/>
                  </a:cubicBezTo>
                  <a:close/>
                  <a:moveTo>
                    <a:pt x="14" y="20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0"/>
                    <a:pt x="14" y="20"/>
                  </a:cubicBezTo>
                  <a:close/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4" y="33"/>
                  </a:moveTo>
                  <a:cubicBezTo>
                    <a:pt x="15" y="33"/>
                    <a:pt x="14" y="34"/>
                    <a:pt x="14" y="34"/>
                  </a:cubicBezTo>
                  <a:cubicBezTo>
                    <a:pt x="14" y="34"/>
                    <a:pt x="14" y="33"/>
                    <a:pt x="14" y="33"/>
                  </a:cubicBezTo>
                  <a:close/>
                  <a:moveTo>
                    <a:pt x="15" y="34"/>
                  </a:moveTo>
                  <a:cubicBezTo>
                    <a:pt x="15" y="34"/>
                    <a:pt x="14" y="35"/>
                    <a:pt x="14" y="35"/>
                  </a:cubicBezTo>
                  <a:cubicBezTo>
                    <a:pt x="14" y="35"/>
                    <a:pt x="14" y="34"/>
                    <a:pt x="15" y="34"/>
                  </a:cubicBezTo>
                  <a:close/>
                  <a:moveTo>
                    <a:pt x="15" y="33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14" y="32"/>
                    <a:pt x="14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4" y="32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5" y="33"/>
                    <a:pt x="15" y="33"/>
                  </a:cubicBezTo>
                  <a:close/>
                  <a:moveTo>
                    <a:pt x="15" y="29"/>
                  </a:moveTo>
                  <a:cubicBezTo>
                    <a:pt x="15" y="29"/>
                    <a:pt x="15" y="29"/>
                    <a:pt x="15" y="28"/>
                  </a:cubicBezTo>
                  <a:cubicBezTo>
                    <a:pt x="15" y="29"/>
                    <a:pt x="15" y="29"/>
                    <a:pt x="15" y="30"/>
                  </a:cubicBezTo>
                  <a:cubicBezTo>
                    <a:pt x="15" y="30"/>
                    <a:pt x="15" y="29"/>
                    <a:pt x="15" y="29"/>
                  </a:cubicBezTo>
                  <a:close/>
                  <a:moveTo>
                    <a:pt x="15" y="32"/>
                  </a:moveTo>
                  <a:cubicBezTo>
                    <a:pt x="15" y="32"/>
                    <a:pt x="15" y="31"/>
                    <a:pt x="15" y="31"/>
                  </a:cubicBezTo>
                  <a:cubicBezTo>
                    <a:pt x="15" y="31"/>
                    <a:pt x="15" y="32"/>
                    <a:pt x="15" y="32"/>
                  </a:cubicBezTo>
                  <a:close/>
                  <a:moveTo>
                    <a:pt x="15" y="34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4"/>
                    <a:pt x="15" y="34"/>
                  </a:cubicBezTo>
                  <a:close/>
                  <a:moveTo>
                    <a:pt x="15" y="28"/>
                  </a:moveTo>
                  <a:cubicBezTo>
                    <a:pt x="15" y="28"/>
                    <a:pt x="15" y="27"/>
                    <a:pt x="15" y="27"/>
                  </a:cubicBezTo>
                  <a:cubicBezTo>
                    <a:pt x="16" y="27"/>
                    <a:pt x="16" y="28"/>
                    <a:pt x="16" y="28"/>
                  </a:cubicBezTo>
                  <a:cubicBezTo>
                    <a:pt x="16" y="28"/>
                    <a:pt x="16" y="28"/>
                    <a:pt x="16" y="29"/>
                  </a:cubicBezTo>
                  <a:cubicBezTo>
                    <a:pt x="15" y="28"/>
                    <a:pt x="15" y="28"/>
                    <a:pt x="15" y="28"/>
                  </a:cubicBezTo>
                  <a:close/>
                  <a:moveTo>
                    <a:pt x="16" y="34"/>
                  </a:moveTo>
                  <a:cubicBezTo>
                    <a:pt x="16" y="34"/>
                    <a:pt x="16" y="35"/>
                    <a:pt x="16" y="35"/>
                  </a:cubicBezTo>
                  <a:cubicBezTo>
                    <a:pt x="15" y="35"/>
                    <a:pt x="15" y="34"/>
                    <a:pt x="15" y="34"/>
                  </a:cubicBezTo>
                  <a:cubicBezTo>
                    <a:pt x="15" y="34"/>
                    <a:pt x="15" y="34"/>
                    <a:pt x="16" y="34"/>
                  </a:cubicBezTo>
                  <a:close/>
                  <a:moveTo>
                    <a:pt x="16" y="32"/>
                  </a:moveTo>
                  <a:cubicBezTo>
                    <a:pt x="16" y="32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lose/>
                  <a:moveTo>
                    <a:pt x="16" y="30"/>
                  </a:moveTo>
                  <a:cubicBezTo>
                    <a:pt x="16" y="30"/>
                    <a:pt x="16" y="29"/>
                    <a:pt x="16" y="29"/>
                  </a:cubicBezTo>
                  <a:cubicBezTo>
                    <a:pt x="17" y="29"/>
                    <a:pt x="16" y="30"/>
                    <a:pt x="16" y="30"/>
                  </a:cubicBezTo>
                  <a:close/>
                  <a:moveTo>
                    <a:pt x="17" y="29"/>
                  </a:moveTo>
                  <a:cubicBezTo>
                    <a:pt x="17" y="29"/>
                    <a:pt x="17" y="28"/>
                    <a:pt x="17" y="28"/>
                  </a:cubicBezTo>
                  <a:cubicBezTo>
                    <a:pt x="17" y="28"/>
                    <a:pt x="17" y="28"/>
                    <a:pt x="17" y="29"/>
                  </a:cubicBezTo>
                  <a:close/>
                  <a:moveTo>
                    <a:pt x="18" y="24"/>
                  </a:moveTo>
                  <a:cubicBezTo>
                    <a:pt x="17" y="24"/>
                    <a:pt x="17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lose/>
                  <a:moveTo>
                    <a:pt x="17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7" y="22"/>
                    <a:pt x="17" y="22"/>
                  </a:cubicBezTo>
                  <a:close/>
                  <a:moveTo>
                    <a:pt x="18" y="16"/>
                  </a:move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lose/>
                  <a:moveTo>
                    <a:pt x="18" y="24"/>
                  </a:moveTo>
                  <a:cubicBezTo>
                    <a:pt x="18" y="24"/>
                    <a:pt x="18" y="25"/>
                    <a:pt x="18" y="25"/>
                  </a:cubicBezTo>
                  <a:cubicBezTo>
                    <a:pt x="18" y="24"/>
                    <a:pt x="18" y="24"/>
                    <a:pt x="18" y="24"/>
                  </a:cubicBezTo>
                  <a:close/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lose/>
                  <a:moveTo>
                    <a:pt x="18" y="13"/>
                  </a:moveTo>
                  <a:cubicBezTo>
                    <a:pt x="18" y="13"/>
                    <a:pt x="18" y="14"/>
                    <a:pt x="18" y="14"/>
                  </a:cubicBezTo>
                  <a:cubicBezTo>
                    <a:pt x="18" y="14"/>
                    <a:pt x="18" y="13"/>
                    <a:pt x="18" y="13"/>
                  </a:cubicBezTo>
                  <a:close/>
                  <a:moveTo>
                    <a:pt x="18" y="12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lose/>
                  <a:moveTo>
                    <a:pt x="18" y="9"/>
                  </a:moveTo>
                  <a:cubicBezTo>
                    <a:pt x="18" y="8"/>
                    <a:pt x="17" y="8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9"/>
                    <a:pt x="18" y="9"/>
                  </a:cubicBezTo>
                  <a:close/>
                  <a:moveTo>
                    <a:pt x="18" y="1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17" y="11"/>
                    <a:pt x="17" y="10"/>
                    <a:pt x="17" y="10"/>
                  </a:cubicBezTo>
                  <a:cubicBezTo>
                    <a:pt x="18" y="10"/>
                    <a:pt x="18" y="11"/>
                    <a:pt x="18" y="10"/>
                  </a:cubicBezTo>
                  <a:close/>
                  <a:moveTo>
                    <a:pt x="17" y="12"/>
                  </a:moveTo>
                  <a:cubicBezTo>
                    <a:pt x="18" y="12"/>
                    <a:pt x="18" y="12"/>
                    <a:pt x="18" y="13"/>
                  </a:cubicBezTo>
                  <a:cubicBezTo>
                    <a:pt x="17" y="13"/>
                    <a:pt x="18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lose/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10"/>
                    <a:pt x="16" y="10"/>
                  </a:cubicBezTo>
                  <a:close/>
                  <a:moveTo>
                    <a:pt x="16" y="7"/>
                  </a:moveTo>
                  <a:cubicBezTo>
                    <a:pt x="16" y="7"/>
                    <a:pt x="17" y="8"/>
                    <a:pt x="17" y="8"/>
                  </a:cubicBezTo>
                  <a:cubicBezTo>
                    <a:pt x="16" y="8"/>
                    <a:pt x="16" y="7"/>
                    <a:pt x="16" y="7"/>
                  </a:cubicBezTo>
                  <a:close/>
                  <a:moveTo>
                    <a:pt x="16" y="5"/>
                  </a:moveTo>
                  <a:cubicBezTo>
                    <a:pt x="17" y="5"/>
                    <a:pt x="16" y="6"/>
                    <a:pt x="16" y="6"/>
                  </a:cubicBezTo>
                  <a:cubicBezTo>
                    <a:pt x="16" y="6"/>
                    <a:pt x="16" y="6"/>
                    <a:pt x="16" y="5"/>
                  </a:cubicBezTo>
                  <a:close/>
                  <a:moveTo>
                    <a:pt x="16" y="9"/>
                  </a:moveTo>
                  <a:cubicBezTo>
                    <a:pt x="16" y="9"/>
                    <a:pt x="16" y="8"/>
                    <a:pt x="1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9"/>
                    <a:pt x="16" y="9"/>
                  </a:cubicBezTo>
                  <a:close/>
                  <a:moveTo>
                    <a:pt x="15" y="8"/>
                  </a:moveTo>
                  <a:cubicBezTo>
                    <a:pt x="15" y="7"/>
                    <a:pt x="15" y="7"/>
                    <a:pt x="15" y="6"/>
                  </a:cubicBezTo>
                  <a:cubicBezTo>
                    <a:pt x="16" y="7"/>
                    <a:pt x="16" y="7"/>
                    <a:pt x="15" y="8"/>
                  </a:cubicBezTo>
                  <a:close/>
                  <a:moveTo>
                    <a:pt x="15" y="10"/>
                  </a:moveTo>
                  <a:cubicBezTo>
                    <a:pt x="15" y="10"/>
                    <a:pt x="15" y="9"/>
                    <a:pt x="15" y="9"/>
                  </a:cubicBezTo>
                  <a:cubicBezTo>
                    <a:pt x="15" y="9"/>
                    <a:pt x="16" y="10"/>
                    <a:pt x="15" y="10"/>
                  </a:cubicBezTo>
                  <a:close/>
                  <a:moveTo>
                    <a:pt x="15" y="14"/>
                  </a:move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4"/>
                    <a:pt x="15" y="14"/>
                  </a:cubicBezTo>
                  <a:close/>
                  <a:moveTo>
                    <a:pt x="15" y="17"/>
                  </a:moveTo>
                  <a:cubicBezTo>
                    <a:pt x="15" y="17"/>
                    <a:pt x="15" y="17"/>
                    <a:pt x="16" y="17"/>
                  </a:cubicBezTo>
                  <a:cubicBezTo>
                    <a:pt x="15" y="17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8"/>
                    <a:pt x="15" y="18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lose/>
                  <a:moveTo>
                    <a:pt x="15" y="17"/>
                  </a:moveTo>
                  <a:cubicBezTo>
                    <a:pt x="14" y="17"/>
                    <a:pt x="15" y="16"/>
                    <a:pt x="15" y="16"/>
                  </a:cubicBezTo>
                  <a:cubicBezTo>
                    <a:pt x="15" y="16"/>
                    <a:pt x="15" y="17"/>
                    <a:pt x="15" y="17"/>
                  </a:cubicBezTo>
                  <a:close/>
                  <a:moveTo>
                    <a:pt x="15" y="15"/>
                  </a:moveTo>
                  <a:cubicBezTo>
                    <a:pt x="15" y="15"/>
                    <a:pt x="14" y="14"/>
                    <a:pt x="15" y="14"/>
                  </a:cubicBezTo>
                  <a:cubicBezTo>
                    <a:pt x="15" y="14"/>
                    <a:pt x="15" y="15"/>
                    <a:pt x="15" y="15"/>
                  </a:cubicBezTo>
                  <a:close/>
                  <a:moveTo>
                    <a:pt x="15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7"/>
                    <a:pt x="14" y="7"/>
                  </a:cubicBezTo>
                  <a:close/>
                  <a:moveTo>
                    <a:pt x="13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3" y="8"/>
                    <a:pt x="13" y="7"/>
                    <a:pt x="13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5"/>
                    <a:pt x="14" y="6"/>
                  </a:cubicBezTo>
                  <a:cubicBezTo>
                    <a:pt x="14" y="6"/>
                    <a:pt x="13" y="7"/>
                    <a:pt x="13" y="7"/>
                  </a:cubicBez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2" y="11"/>
                    <a:pt x="12" y="10"/>
                  </a:cubicBezTo>
                  <a:cubicBezTo>
                    <a:pt x="12" y="10"/>
                    <a:pt x="12" y="11"/>
                    <a:pt x="12" y="11"/>
                  </a:cubicBezTo>
                  <a:close/>
                  <a:moveTo>
                    <a:pt x="12" y="9"/>
                  </a:moveTo>
                  <a:cubicBezTo>
                    <a:pt x="12" y="9"/>
                    <a:pt x="11" y="9"/>
                    <a:pt x="1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9"/>
                    <a:pt x="12" y="9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1" y="6"/>
                    <a:pt x="11" y="5"/>
                  </a:cubicBezTo>
                  <a:close/>
                  <a:moveTo>
                    <a:pt x="11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7"/>
                  </a:cubicBezTo>
                  <a:close/>
                  <a:moveTo>
                    <a:pt x="11" y="26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7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lose/>
                  <a:moveTo>
                    <a:pt x="10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2"/>
                    <a:pt x="10" y="12"/>
                  </a:cubicBezTo>
                  <a:cubicBezTo>
                    <a:pt x="9" y="11"/>
                    <a:pt x="10" y="11"/>
                    <a:pt x="10" y="11"/>
                  </a:cubicBezTo>
                  <a:close/>
                  <a:moveTo>
                    <a:pt x="10" y="9"/>
                  </a:moveTo>
                  <a:cubicBezTo>
                    <a:pt x="10" y="9"/>
                    <a:pt x="10" y="9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lose/>
                  <a:moveTo>
                    <a:pt x="10" y="13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4"/>
                    <a:pt x="10" y="14"/>
                  </a:cubicBezTo>
                  <a:cubicBezTo>
                    <a:pt x="9" y="13"/>
                    <a:pt x="10" y="13"/>
                    <a:pt x="10" y="13"/>
                  </a:cubicBezTo>
                  <a:close/>
                  <a:moveTo>
                    <a:pt x="10" y="13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3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10" y="15"/>
                    <a:pt x="10" y="15"/>
                  </a:cubicBezTo>
                  <a:close/>
                  <a:moveTo>
                    <a:pt x="10" y="17"/>
                  </a:moveTo>
                  <a:cubicBezTo>
                    <a:pt x="10" y="17"/>
                    <a:pt x="10" y="17"/>
                    <a:pt x="10" y="16"/>
                  </a:cubicBezTo>
                  <a:cubicBezTo>
                    <a:pt x="11" y="16"/>
                    <a:pt x="10" y="17"/>
                    <a:pt x="10" y="17"/>
                  </a:cubicBezTo>
                  <a:close/>
                  <a:moveTo>
                    <a:pt x="10" y="19"/>
                  </a:moveTo>
                  <a:cubicBezTo>
                    <a:pt x="10" y="19"/>
                    <a:pt x="10" y="18"/>
                    <a:pt x="10" y="18"/>
                  </a:cubicBezTo>
                  <a:cubicBezTo>
                    <a:pt x="10" y="18"/>
                    <a:pt x="11" y="19"/>
                    <a:pt x="10" y="19"/>
                  </a:cubicBezTo>
                  <a:close/>
                  <a:moveTo>
                    <a:pt x="11" y="20"/>
                  </a:moveTo>
                  <a:cubicBezTo>
                    <a:pt x="11" y="21"/>
                    <a:pt x="10" y="21"/>
                    <a:pt x="10" y="21"/>
                  </a:cubicBezTo>
                  <a:cubicBezTo>
                    <a:pt x="10" y="21"/>
                    <a:pt x="10" y="20"/>
                    <a:pt x="11" y="20"/>
                  </a:cubicBezTo>
                  <a:close/>
                  <a:moveTo>
                    <a:pt x="11" y="13"/>
                  </a:moveTo>
                  <a:cubicBezTo>
                    <a:pt x="11" y="13"/>
                    <a:pt x="10" y="12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lose/>
                  <a:moveTo>
                    <a:pt x="1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lose/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lose/>
                  <a:moveTo>
                    <a:pt x="11" y="21"/>
                  </a:moveTo>
                  <a:cubicBezTo>
                    <a:pt x="11" y="21"/>
                    <a:pt x="11" y="22"/>
                    <a:pt x="11" y="22"/>
                  </a:cubicBezTo>
                  <a:cubicBezTo>
                    <a:pt x="10" y="22"/>
                    <a:pt x="10" y="22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lose/>
                  <a:moveTo>
                    <a:pt x="10" y="24"/>
                  </a:moveTo>
                  <a:cubicBezTo>
                    <a:pt x="10" y="24"/>
                    <a:pt x="11" y="24"/>
                    <a:pt x="11" y="23"/>
                  </a:cubicBezTo>
                  <a:cubicBezTo>
                    <a:pt x="11" y="24"/>
                    <a:pt x="11" y="24"/>
                    <a:pt x="10" y="24"/>
                  </a:cubicBezTo>
                  <a:close/>
                  <a:moveTo>
                    <a:pt x="11" y="25"/>
                  </a:moveTo>
                  <a:cubicBezTo>
                    <a:pt x="11" y="25"/>
                    <a:pt x="11" y="26"/>
                    <a:pt x="10" y="26"/>
                  </a:cubicBezTo>
                  <a:cubicBezTo>
                    <a:pt x="10" y="26"/>
                    <a:pt x="11" y="25"/>
                    <a:pt x="11" y="25"/>
                  </a:cubicBezTo>
                  <a:close/>
                  <a:moveTo>
                    <a:pt x="11" y="14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lose/>
                  <a:moveTo>
                    <a:pt x="11" y="15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lose/>
                  <a:moveTo>
                    <a:pt x="11" y="16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lose/>
                  <a:moveTo>
                    <a:pt x="11" y="17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close/>
                  <a:moveTo>
                    <a:pt x="11" y="18"/>
                  </a:moveTo>
                  <a:cubicBezTo>
                    <a:pt x="11" y="18"/>
                    <a:pt x="11" y="18"/>
                    <a:pt x="11" y="19"/>
                  </a:cubicBezTo>
                  <a:cubicBezTo>
                    <a:pt x="11" y="18"/>
                    <a:pt x="11" y="18"/>
                    <a:pt x="11" y="18"/>
                  </a:cubicBez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lose/>
                  <a:moveTo>
                    <a:pt x="11" y="9"/>
                  </a:moveTo>
                  <a:cubicBezTo>
                    <a:pt x="12" y="9"/>
                    <a:pt x="11" y="10"/>
                    <a:pt x="11" y="10"/>
                  </a:cubicBezTo>
                  <a:cubicBezTo>
                    <a:pt x="10" y="10"/>
                    <a:pt x="11" y="9"/>
                    <a:pt x="11" y="9"/>
                  </a:cubicBezTo>
                  <a:close/>
                  <a:moveTo>
                    <a:pt x="11" y="9"/>
                  </a:moveTo>
                  <a:cubicBezTo>
                    <a:pt x="10" y="9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9"/>
                    <a:pt x="11" y="9"/>
                  </a:cubicBezTo>
                  <a:close/>
                  <a:moveTo>
                    <a:pt x="11" y="10"/>
                  </a:moveTo>
                  <a:cubicBezTo>
                    <a:pt x="11" y="10"/>
                    <a:pt x="11" y="11"/>
                    <a:pt x="11" y="11"/>
                  </a:cubicBezTo>
                  <a:cubicBezTo>
                    <a:pt x="11" y="10"/>
                    <a:pt x="10" y="10"/>
                    <a:pt x="11" y="10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0" y="15"/>
                    <a:pt x="10" y="15"/>
                  </a:cubicBezTo>
                  <a:close/>
                  <a:moveTo>
                    <a:pt x="10" y="13"/>
                  </a:moveTo>
                  <a:cubicBezTo>
                    <a:pt x="10" y="13"/>
                    <a:pt x="10" y="12"/>
                    <a:pt x="10" y="12"/>
                  </a:cubicBezTo>
                  <a:cubicBezTo>
                    <a:pt x="10" y="12"/>
                    <a:pt x="10" y="12"/>
                    <a:pt x="10" y="13"/>
                  </a:cubicBezTo>
                  <a:close/>
                  <a:moveTo>
                    <a:pt x="10" y="8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8"/>
                  </a:cubicBezTo>
                  <a:close/>
                  <a:moveTo>
                    <a:pt x="10" y="7"/>
                  </a:moveTo>
                  <a:cubicBezTo>
                    <a:pt x="10" y="7"/>
                    <a:pt x="10" y="7"/>
                    <a:pt x="10" y="6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lose/>
                  <a:moveTo>
                    <a:pt x="9" y="8"/>
                  </a:moveTo>
                  <a:cubicBezTo>
                    <a:pt x="9" y="8"/>
                    <a:pt x="10" y="8"/>
                    <a:pt x="10" y="8"/>
                  </a:cubicBezTo>
                  <a:cubicBezTo>
                    <a:pt x="10" y="8"/>
                    <a:pt x="10" y="8"/>
                    <a:pt x="9" y="8"/>
                  </a:cubicBezTo>
                  <a:close/>
                  <a:moveTo>
                    <a:pt x="10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  <a:moveTo>
                    <a:pt x="9" y="14"/>
                  </a:moveTo>
                  <a:cubicBezTo>
                    <a:pt x="9" y="14"/>
                    <a:pt x="9" y="14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lose/>
                  <a:moveTo>
                    <a:pt x="9" y="27"/>
                  </a:moveTo>
                  <a:cubicBezTo>
                    <a:pt x="9" y="27"/>
                    <a:pt x="9" y="27"/>
                    <a:pt x="9" y="26"/>
                  </a:cubicBezTo>
                  <a:cubicBezTo>
                    <a:pt x="9" y="26"/>
                    <a:pt x="9" y="27"/>
                    <a:pt x="9" y="27"/>
                  </a:cubicBezTo>
                  <a:close/>
                  <a:moveTo>
                    <a:pt x="9" y="17"/>
                  </a:moveTo>
                  <a:cubicBezTo>
                    <a:pt x="9" y="17"/>
                    <a:pt x="9" y="16"/>
                    <a:pt x="9" y="16"/>
                  </a:cubicBezTo>
                  <a:cubicBezTo>
                    <a:pt x="9" y="16"/>
                    <a:pt x="9" y="17"/>
                    <a:pt x="9" y="17"/>
                  </a:cubicBezTo>
                  <a:close/>
                  <a:moveTo>
                    <a:pt x="9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9" y="15"/>
                    <a:pt x="9" y="15"/>
                  </a:cubicBezTo>
                  <a:close/>
                  <a:moveTo>
                    <a:pt x="10" y="19"/>
                  </a:moveTo>
                  <a:cubicBezTo>
                    <a:pt x="10" y="19"/>
                    <a:pt x="10" y="20"/>
                    <a:pt x="10" y="20"/>
                  </a:cubicBezTo>
                  <a:cubicBezTo>
                    <a:pt x="9" y="20"/>
                    <a:pt x="10" y="20"/>
                    <a:pt x="9" y="20"/>
                  </a:cubicBezTo>
                  <a:cubicBezTo>
                    <a:pt x="9" y="19"/>
                    <a:pt x="10" y="19"/>
                    <a:pt x="10" y="19"/>
                  </a:cubicBezTo>
                  <a:close/>
                  <a:moveTo>
                    <a:pt x="10" y="21"/>
                  </a:moveTo>
                  <a:cubicBezTo>
                    <a:pt x="10" y="22"/>
                    <a:pt x="10" y="22"/>
                    <a:pt x="9" y="22"/>
                  </a:cubicBezTo>
                  <a:cubicBezTo>
                    <a:pt x="9" y="22"/>
                    <a:pt x="10" y="22"/>
                    <a:pt x="10" y="21"/>
                  </a:cubicBezTo>
                  <a:close/>
                  <a:moveTo>
                    <a:pt x="10" y="27"/>
                  </a:moveTo>
                  <a:cubicBezTo>
                    <a:pt x="10" y="27"/>
                    <a:pt x="11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1" y="33"/>
                  </a:cubicBezTo>
                  <a:close/>
                  <a:moveTo>
                    <a:pt x="10" y="36"/>
                  </a:moveTo>
                  <a:cubicBezTo>
                    <a:pt x="11" y="36"/>
                    <a:pt x="10" y="36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lose/>
                  <a:moveTo>
                    <a:pt x="10" y="38"/>
                  </a:moveTo>
                  <a:cubicBezTo>
                    <a:pt x="11" y="38"/>
                    <a:pt x="11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lose/>
                  <a:moveTo>
                    <a:pt x="11" y="28"/>
                  </a:moveTo>
                  <a:cubicBezTo>
                    <a:pt x="10" y="28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8"/>
                    <a:pt x="11" y="28"/>
                    <a:pt x="11" y="28"/>
                  </a:cubicBezTo>
                  <a:close/>
                  <a:moveTo>
                    <a:pt x="11" y="37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lose/>
                  <a:moveTo>
                    <a:pt x="11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lose/>
                  <a:moveTo>
                    <a:pt x="11" y="20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2" y="20"/>
                    <a:pt x="11" y="21"/>
                    <a:pt x="11" y="21"/>
                  </a:cubicBezTo>
                  <a:cubicBezTo>
                    <a:pt x="11" y="21"/>
                    <a:pt x="11" y="21"/>
                    <a:pt x="11" y="20"/>
                  </a:cubicBezTo>
                  <a:close/>
                  <a:moveTo>
                    <a:pt x="12" y="26"/>
                  </a:moveTo>
                  <a:cubicBezTo>
                    <a:pt x="11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lose/>
                  <a:moveTo>
                    <a:pt x="11" y="28"/>
                  </a:moveTo>
                  <a:cubicBezTo>
                    <a:pt x="11" y="27"/>
                    <a:pt x="12" y="27"/>
                    <a:pt x="12" y="27"/>
                  </a:cubicBezTo>
                  <a:cubicBezTo>
                    <a:pt x="12" y="27"/>
                    <a:pt x="12" y="27"/>
                    <a:pt x="11" y="28"/>
                  </a:cubicBezTo>
                  <a:close/>
                  <a:moveTo>
                    <a:pt x="12" y="18"/>
                  </a:moveTo>
                  <a:cubicBezTo>
                    <a:pt x="12" y="18"/>
                    <a:pt x="12" y="19"/>
                    <a:pt x="12" y="19"/>
                  </a:cubicBezTo>
                  <a:cubicBezTo>
                    <a:pt x="12" y="19"/>
                    <a:pt x="12" y="18"/>
                    <a:pt x="12" y="18"/>
                  </a:cubicBezTo>
                  <a:close/>
                  <a:moveTo>
                    <a:pt x="12" y="19"/>
                  </a:moveTo>
                  <a:cubicBezTo>
                    <a:pt x="13" y="19"/>
                    <a:pt x="12" y="20"/>
                    <a:pt x="12" y="20"/>
                  </a:cubicBezTo>
                  <a:cubicBezTo>
                    <a:pt x="12" y="20"/>
                    <a:pt x="12" y="19"/>
                    <a:pt x="12" y="19"/>
                  </a:cubicBezTo>
                  <a:close/>
                  <a:moveTo>
                    <a:pt x="12" y="30"/>
                  </a:move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12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lose/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lose/>
                  <a:moveTo>
                    <a:pt x="13" y="29"/>
                  </a:move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30"/>
                    <a:pt x="13" y="29"/>
                  </a:cubicBezTo>
                  <a:close/>
                  <a:moveTo>
                    <a:pt x="13" y="34"/>
                  </a:moveTo>
                  <a:cubicBezTo>
                    <a:pt x="13" y="34"/>
                    <a:pt x="13" y="34"/>
                    <a:pt x="13" y="33"/>
                  </a:cubicBezTo>
                  <a:cubicBezTo>
                    <a:pt x="13" y="33"/>
                    <a:pt x="13" y="34"/>
                    <a:pt x="13" y="34"/>
                  </a:cubicBezTo>
                  <a:close/>
                  <a:moveTo>
                    <a:pt x="13" y="37"/>
                  </a:move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7"/>
                    <a:pt x="13" y="37"/>
                    <a:pt x="13" y="37"/>
                  </a:cubicBezTo>
                  <a:close/>
                  <a:moveTo>
                    <a:pt x="13" y="37"/>
                  </a:moveTo>
                  <a:cubicBezTo>
                    <a:pt x="13" y="37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7"/>
                    <a:pt x="13" y="37"/>
                    <a:pt x="13" y="37"/>
                  </a:cubicBezTo>
                  <a:close/>
                  <a:moveTo>
                    <a:pt x="14" y="39"/>
                  </a:moveTo>
                  <a:cubicBezTo>
                    <a:pt x="14" y="39"/>
                    <a:pt x="14" y="39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4" y="39"/>
                    <a:pt x="14" y="39"/>
                  </a:cubicBez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5" y="36"/>
                    <a:pt x="15" y="36"/>
                  </a:cubicBezTo>
                  <a:close/>
                  <a:moveTo>
                    <a:pt x="16" y="36"/>
                  </a:moveTo>
                  <a:cubicBezTo>
                    <a:pt x="16" y="36"/>
                    <a:pt x="16" y="37"/>
                    <a:pt x="16" y="37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5" y="38"/>
                    <a:pt x="15" y="37"/>
                    <a:pt x="15" y="37"/>
                  </a:cubicBezTo>
                  <a:cubicBezTo>
                    <a:pt x="15" y="36"/>
                    <a:pt x="15" y="36"/>
                    <a:pt x="16" y="36"/>
                  </a:cubicBezTo>
                  <a:close/>
                  <a:moveTo>
                    <a:pt x="16" y="51"/>
                  </a:moveTo>
                  <a:cubicBezTo>
                    <a:pt x="15" y="51"/>
                    <a:pt x="15" y="50"/>
                    <a:pt x="15" y="50"/>
                  </a:cubicBezTo>
                  <a:cubicBezTo>
                    <a:pt x="16" y="49"/>
                    <a:pt x="16" y="50"/>
                    <a:pt x="16" y="51"/>
                  </a:cubicBezTo>
                  <a:close/>
                  <a:moveTo>
                    <a:pt x="16" y="53"/>
                  </a:moveTo>
                  <a:cubicBezTo>
                    <a:pt x="16" y="54"/>
                    <a:pt x="16" y="55"/>
                    <a:pt x="16" y="55"/>
                  </a:cubicBezTo>
                  <a:cubicBezTo>
                    <a:pt x="16" y="55"/>
                    <a:pt x="16" y="55"/>
                    <a:pt x="17" y="54"/>
                  </a:cubicBezTo>
                  <a:cubicBezTo>
                    <a:pt x="17" y="55"/>
                    <a:pt x="16" y="56"/>
                    <a:pt x="16" y="56"/>
                  </a:cubicBezTo>
                  <a:cubicBezTo>
                    <a:pt x="15" y="55"/>
                    <a:pt x="16" y="54"/>
                    <a:pt x="15" y="53"/>
                  </a:cubicBezTo>
                  <a:cubicBezTo>
                    <a:pt x="16" y="52"/>
                    <a:pt x="16" y="53"/>
                    <a:pt x="16" y="53"/>
                  </a:cubicBezTo>
                  <a:close/>
                  <a:moveTo>
                    <a:pt x="16" y="74"/>
                  </a:moveTo>
                  <a:cubicBezTo>
                    <a:pt x="16" y="74"/>
                    <a:pt x="16" y="75"/>
                    <a:pt x="16" y="75"/>
                  </a:cubicBezTo>
                  <a:cubicBezTo>
                    <a:pt x="16" y="74"/>
                    <a:pt x="16" y="74"/>
                    <a:pt x="16" y="74"/>
                  </a:cubicBezTo>
                  <a:close/>
                  <a:moveTo>
                    <a:pt x="16" y="67"/>
                  </a:move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7" y="67"/>
                    <a:pt x="16" y="68"/>
                    <a:pt x="16" y="69"/>
                  </a:cubicBezTo>
                  <a:cubicBezTo>
                    <a:pt x="16" y="68"/>
                    <a:pt x="16" y="68"/>
                    <a:pt x="16" y="67"/>
                  </a:cubicBezTo>
                  <a:close/>
                  <a:moveTo>
                    <a:pt x="16" y="71"/>
                  </a:moveTo>
                  <a:cubicBezTo>
                    <a:pt x="17" y="71"/>
                    <a:pt x="17" y="72"/>
                    <a:pt x="17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1"/>
                    <a:pt x="16" y="71"/>
                    <a:pt x="16" y="71"/>
                  </a:cubicBezTo>
                  <a:close/>
                  <a:moveTo>
                    <a:pt x="16" y="76"/>
                  </a:moveTo>
                  <a:cubicBezTo>
                    <a:pt x="17" y="77"/>
                    <a:pt x="17" y="7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6" y="77"/>
                    <a:pt x="16" y="77"/>
                    <a:pt x="16" y="76"/>
                  </a:cubicBezTo>
                  <a:close/>
                  <a:moveTo>
                    <a:pt x="17" y="78"/>
                  </a:move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lose/>
                  <a:moveTo>
                    <a:pt x="17" y="76"/>
                  </a:moveTo>
                  <a:cubicBezTo>
                    <a:pt x="17" y="76"/>
                    <a:pt x="18" y="77"/>
                    <a:pt x="17" y="77"/>
                  </a:cubicBezTo>
                  <a:cubicBezTo>
                    <a:pt x="17" y="76"/>
                    <a:pt x="17" y="76"/>
                    <a:pt x="17" y="76"/>
                  </a:cubicBezTo>
                  <a:close/>
                  <a:moveTo>
                    <a:pt x="17" y="74"/>
                  </a:move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8" y="74"/>
                  </a:cubicBezTo>
                  <a:cubicBezTo>
                    <a:pt x="18" y="74"/>
                    <a:pt x="17" y="74"/>
                    <a:pt x="17" y="74"/>
                  </a:cubicBezTo>
                  <a:close/>
                  <a:moveTo>
                    <a:pt x="17" y="75"/>
                  </a:moveTo>
                  <a:cubicBezTo>
                    <a:pt x="17" y="75"/>
                    <a:pt x="17" y="76"/>
                    <a:pt x="17" y="76"/>
                  </a:cubicBezTo>
                  <a:cubicBezTo>
                    <a:pt x="17" y="76"/>
                    <a:pt x="16" y="76"/>
                    <a:pt x="16" y="75"/>
                  </a:cubicBezTo>
                  <a:cubicBezTo>
                    <a:pt x="16" y="75"/>
                    <a:pt x="17" y="75"/>
                    <a:pt x="17" y="75"/>
                  </a:cubicBezTo>
                  <a:cubicBezTo>
                    <a:pt x="17" y="75"/>
                    <a:pt x="17" y="75"/>
                    <a:pt x="17" y="75"/>
                  </a:cubicBezTo>
                  <a:close/>
                  <a:moveTo>
                    <a:pt x="17" y="64"/>
                  </a:moveTo>
                  <a:cubicBezTo>
                    <a:pt x="17" y="64"/>
                    <a:pt x="17" y="64"/>
                    <a:pt x="17" y="64"/>
                  </a:cubicBezTo>
                  <a:cubicBezTo>
                    <a:pt x="17" y="64"/>
                    <a:pt x="17" y="64"/>
                    <a:pt x="17" y="65"/>
                  </a:cubicBezTo>
                  <a:cubicBezTo>
                    <a:pt x="17" y="64"/>
                    <a:pt x="16" y="64"/>
                    <a:pt x="17" y="64"/>
                  </a:cubicBezTo>
                  <a:close/>
                  <a:moveTo>
                    <a:pt x="17" y="62"/>
                  </a:moveTo>
                  <a:cubicBezTo>
                    <a:pt x="16" y="62"/>
                    <a:pt x="17" y="61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62"/>
                    <a:pt x="17" y="62"/>
                    <a:pt x="17" y="62"/>
                  </a:cubicBezTo>
                  <a:close/>
                  <a:moveTo>
                    <a:pt x="17" y="69"/>
                  </a:moveTo>
                  <a:cubicBezTo>
                    <a:pt x="17" y="69"/>
                    <a:pt x="17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lose/>
                  <a:moveTo>
                    <a:pt x="17" y="44"/>
                  </a:moveTo>
                  <a:cubicBezTo>
                    <a:pt x="18" y="44"/>
                    <a:pt x="17" y="45"/>
                    <a:pt x="18" y="45"/>
                  </a:cubicBezTo>
                  <a:cubicBezTo>
                    <a:pt x="17" y="45"/>
                    <a:pt x="17" y="44"/>
                    <a:pt x="17" y="44"/>
                  </a:cubicBezTo>
                  <a:close/>
                  <a:moveTo>
                    <a:pt x="17" y="34"/>
                  </a:moveTo>
                  <a:cubicBezTo>
                    <a:pt x="17" y="35"/>
                    <a:pt x="17" y="35"/>
                    <a:pt x="18" y="36"/>
                  </a:cubicBezTo>
                  <a:cubicBezTo>
                    <a:pt x="17" y="36"/>
                    <a:pt x="17" y="35"/>
                    <a:pt x="17" y="34"/>
                  </a:cubicBezTo>
                  <a:close/>
                  <a:moveTo>
                    <a:pt x="16" y="32"/>
                  </a:moveTo>
                  <a:cubicBezTo>
                    <a:pt x="16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1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2"/>
                    <a:pt x="18" y="32"/>
                  </a:cubicBezTo>
                  <a:cubicBezTo>
                    <a:pt x="17" y="32"/>
                    <a:pt x="17" y="33"/>
                    <a:pt x="17" y="33"/>
                  </a:cubicBezTo>
                  <a:cubicBezTo>
                    <a:pt x="17" y="33"/>
                    <a:pt x="17" y="33"/>
                    <a:pt x="16" y="32"/>
                  </a:cubicBezTo>
                  <a:close/>
                  <a:moveTo>
                    <a:pt x="17" y="32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1"/>
                    <a:pt x="18" y="31"/>
                    <a:pt x="17" y="32"/>
                  </a:cubicBezTo>
                  <a:close/>
                  <a:moveTo>
                    <a:pt x="18" y="9"/>
                  </a:moveTo>
                  <a:cubicBezTo>
                    <a:pt x="18" y="9"/>
                    <a:pt x="19" y="10"/>
                    <a:pt x="18" y="10"/>
                  </a:cubicBezTo>
                  <a:cubicBezTo>
                    <a:pt x="18" y="10"/>
                    <a:pt x="18" y="9"/>
                    <a:pt x="18" y="9"/>
                  </a:cubicBezTo>
                  <a:close/>
                  <a:moveTo>
                    <a:pt x="18" y="6"/>
                  </a:moveTo>
                  <a:cubicBezTo>
                    <a:pt x="19" y="7"/>
                    <a:pt x="19" y="8"/>
                    <a:pt x="18" y="8"/>
                  </a:cubicBezTo>
                  <a:cubicBezTo>
                    <a:pt x="18" y="7"/>
                    <a:pt x="18" y="7"/>
                    <a:pt x="18" y="6"/>
                  </a:cubicBezTo>
                  <a:close/>
                  <a:moveTo>
                    <a:pt x="18" y="11"/>
                  </a:moveTo>
                  <a:cubicBezTo>
                    <a:pt x="18" y="10"/>
                    <a:pt x="19" y="10"/>
                    <a:pt x="19" y="10"/>
                  </a:cubicBezTo>
                  <a:cubicBezTo>
                    <a:pt x="19" y="10"/>
                    <a:pt x="19" y="11"/>
                    <a:pt x="19" y="11"/>
                  </a:cubicBezTo>
                  <a:cubicBezTo>
                    <a:pt x="19" y="11"/>
                    <a:pt x="19" y="11"/>
                    <a:pt x="18" y="11"/>
                  </a:cubicBezTo>
                  <a:close/>
                  <a:moveTo>
                    <a:pt x="18" y="13"/>
                  </a:moveTo>
                  <a:cubicBezTo>
                    <a:pt x="18" y="13"/>
                    <a:pt x="18" y="13"/>
                    <a:pt x="18" y="12"/>
                  </a:cubicBezTo>
                  <a:cubicBezTo>
                    <a:pt x="19" y="12"/>
                    <a:pt x="18" y="13"/>
                    <a:pt x="18" y="13"/>
                  </a:cubicBezTo>
                  <a:close/>
                  <a:moveTo>
                    <a:pt x="19" y="8"/>
                  </a:moveTo>
                  <a:cubicBezTo>
                    <a:pt x="19" y="8"/>
                    <a:pt x="19" y="9"/>
                    <a:pt x="19" y="9"/>
                  </a:cubicBezTo>
                  <a:cubicBezTo>
                    <a:pt x="19" y="9"/>
                    <a:pt x="18" y="8"/>
                    <a:pt x="19" y="8"/>
                  </a:cubicBezTo>
                  <a:close/>
                  <a:moveTo>
                    <a:pt x="19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lose/>
                  <a:moveTo>
                    <a:pt x="19" y="11"/>
                  </a:moveTo>
                  <a:cubicBezTo>
                    <a:pt x="19" y="10"/>
                    <a:pt x="19" y="10"/>
                    <a:pt x="19" y="9"/>
                  </a:cubicBezTo>
                  <a:cubicBezTo>
                    <a:pt x="20" y="9"/>
                    <a:pt x="20" y="10"/>
                    <a:pt x="20" y="10"/>
                  </a:cubicBezTo>
                  <a:cubicBezTo>
                    <a:pt x="20" y="10"/>
                    <a:pt x="20" y="11"/>
                    <a:pt x="19" y="11"/>
                  </a:cubicBezTo>
                  <a:close/>
                  <a:moveTo>
                    <a:pt x="19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5"/>
                    <a:pt x="19" y="5"/>
                  </a:cubicBezTo>
                  <a:cubicBezTo>
                    <a:pt x="19" y="5"/>
                    <a:pt x="20" y="6"/>
                    <a:pt x="19" y="6"/>
                  </a:cubicBezTo>
                  <a:close/>
                  <a:moveTo>
                    <a:pt x="18" y="4"/>
                  </a:moveTo>
                  <a:cubicBezTo>
                    <a:pt x="18" y="4"/>
                    <a:pt x="18" y="5"/>
                    <a:pt x="19" y="5"/>
                  </a:cubicBezTo>
                  <a:cubicBezTo>
                    <a:pt x="19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6"/>
                  </a:cubicBezTo>
                  <a:cubicBezTo>
                    <a:pt x="18" y="6"/>
                    <a:pt x="18" y="5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lose/>
                  <a:moveTo>
                    <a:pt x="18" y="7"/>
                  </a:moveTo>
                  <a:cubicBezTo>
                    <a:pt x="17" y="7"/>
                    <a:pt x="17" y="6"/>
                    <a:pt x="17" y="6"/>
                  </a:cubicBezTo>
                  <a:cubicBezTo>
                    <a:pt x="18" y="6"/>
                    <a:pt x="17" y="6"/>
                    <a:pt x="18" y="7"/>
                  </a:cubicBezTo>
                  <a:close/>
                  <a:moveTo>
                    <a:pt x="17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lose/>
                  <a:moveTo>
                    <a:pt x="17" y="9"/>
                  </a:moveTo>
                  <a:cubicBezTo>
                    <a:pt x="17" y="9"/>
                    <a:pt x="17" y="8"/>
                    <a:pt x="17" y="8"/>
                  </a:cubicBezTo>
                  <a:cubicBezTo>
                    <a:pt x="17" y="8"/>
                    <a:pt x="17" y="8"/>
                    <a:pt x="17" y="9"/>
                  </a:cubicBezTo>
                  <a:close/>
                  <a:moveTo>
                    <a:pt x="17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lose/>
                  <a:moveTo>
                    <a:pt x="17" y="8"/>
                  </a:moveTo>
                  <a:cubicBezTo>
                    <a:pt x="17" y="7"/>
                    <a:pt x="16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lose/>
                  <a:moveTo>
                    <a:pt x="16" y="4"/>
                  </a:moveTo>
                  <a:cubicBezTo>
                    <a:pt x="17" y="4"/>
                    <a:pt x="17" y="4"/>
                    <a:pt x="17" y="5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5"/>
                    <a:pt x="15" y="6"/>
                  </a:cubicBezTo>
                  <a:cubicBezTo>
                    <a:pt x="15" y="5"/>
                    <a:pt x="16" y="4"/>
                    <a:pt x="16" y="4"/>
                  </a:cubicBezTo>
                  <a:close/>
                  <a:moveTo>
                    <a:pt x="14" y="4"/>
                  </a:moveTo>
                  <a:cubicBezTo>
                    <a:pt x="15" y="4"/>
                    <a:pt x="15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5"/>
                    <a:pt x="14" y="4"/>
                    <a:pt x="14" y="4"/>
                  </a:cubicBezTo>
                  <a:close/>
                  <a:moveTo>
                    <a:pt x="14" y="4"/>
                  </a:moveTo>
                  <a:cubicBezTo>
                    <a:pt x="13" y="5"/>
                    <a:pt x="12" y="6"/>
                    <a:pt x="12" y="7"/>
                  </a:cubicBezTo>
                  <a:cubicBezTo>
                    <a:pt x="12" y="6"/>
                    <a:pt x="13" y="5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2" y="4"/>
                  </a:moveTo>
                  <a:cubicBezTo>
                    <a:pt x="12" y="3"/>
                    <a:pt x="13" y="4"/>
                    <a:pt x="13" y="4"/>
                  </a:cubicBezTo>
                  <a:cubicBezTo>
                    <a:pt x="13" y="4"/>
                    <a:pt x="12" y="5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lose/>
                  <a:moveTo>
                    <a:pt x="12" y="3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2" y="4"/>
                    <a:pt x="12" y="3"/>
                  </a:cubicBezTo>
                  <a:close/>
                  <a:moveTo>
                    <a:pt x="11" y="7"/>
                  </a:moveTo>
                  <a:cubicBezTo>
                    <a:pt x="11" y="7"/>
                    <a:pt x="11" y="7"/>
                    <a:pt x="11" y="6"/>
                  </a:cubicBezTo>
                  <a:cubicBezTo>
                    <a:pt x="11" y="7"/>
                    <a:pt x="11" y="7"/>
                    <a:pt x="11" y="7"/>
                  </a:cubicBezTo>
                  <a:close/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lose/>
                  <a:moveTo>
                    <a:pt x="10" y="6"/>
                  </a:moveTo>
                  <a:cubicBezTo>
                    <a:pt x="10" y="6"/>
                    <a:pt x="11" y="6"/>
                    <a:pt x="11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1" y="4"/>
                    <a:pt x="11" y="5"/>
                    <a:pt x="10" y="6"/>
                  </a:cubicBezTo>
                  <a:close/>
                  <a:moveTo>
                    <a:pt x="10" y="3"/>
                  </a:moveTo>
                  <a:cubicBezTo>
                    <a:pt x="10" y="4"/>
                    <a:pt x="10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9" y="4"/>
                    <a:pt x="9" y="3"/>
                    <a:pt x="10" y="3"/>
                  </a:cubicBezTo>
                  <a:close/>
                  <a:moveTo>
                    <a:pt x="8" y="5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8" y="6"/>
                  </a:moveTo>
                  <a:cubicBezTo>
                    <a:pt x="8" y="7"/>
                    <a:pt x="7" y="7"/>
                    <a:pt x="8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8" y="6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8" y="6"/>
                  </a:cubicBezTo>
                  <a:close/>
                  <a:moveTo>
                    <a:pt x="8" y="9"/>
                  </a:moveTo>
                  <a:cubicBezTo>
                    <a:pt x="8" y="10"/>
                    <a:pt x="8" y="9"/>
                    <a:pt x="8" y="9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8" y="10"/>
                    <a:pt x="8" y="9"/>
                    <a:pt x="8" y="9"/>
                  </a:cubicBezTo>
                  <a:close/>
                  <a:moveTo>
                    <a:pt x="8" y="17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8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8" y="2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9" y="19"/>
                    <a:pt x="8" y="20"/>
                  </a:cubicBezTo>
                  <a:close/>
                  <a:moveTo>
                    <a:pt x="8" y="25"/>
                  </a:moveTo>
                  <a:cubicBezTo>
                    <a:pt x="9" y="25"/>
                    <a:pt x="9" y="26"/>
                    <a:pt x="9" y="26"/>
                  </a:cubicBezTo>
                  <a:cubicBezTo>
                    <a:pt x="8" y="26"/>
                    <a:pt x="8" y="26"/>
                    <a:pt x="8" y="25"/>
                  </a:cubicBezTo>
                  <a:close/>
                  <a:moveTo>
                    <a:pt x="9" y="26"/>
                  </a:moveTo>
                  <a:cubicBezTo>
                    <a:pt x="9" y="26"/>
                    <a:pt x="9" y="27"/>
                    <a:pt x="9" y="27"/>
                  </a:cubicBezTo>
                  <a:cubicBezTo>
                    <a:pt x="8" y="27"/>
                    <a:pt x="9" y="27"/>
                    <a:pt x="9" y="26"/>
                  </a:cubicBezTo>
                  <a:close/>
                  <a:moveTo>
                    <a:pt x="9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8" y="28"/>
                    <a:pt x="9" y="27"/>
                  </a:cubicBezTo>
                  <a:cubicBezTo>
                    <a:pt x="9" y="28"/>
                    <a:pt x="9" y="28"/>
                    <a:pt x="9" y="29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9" y="29"/>
                    <a:pt x="9" y="29"/>
                    <a:pt x="9" y="29"/>
                  </a:cubicBezTo>
                  <a:close/>
                  <a:moveTo>
                    <a:pt x="9" y="31"/>
                  </a:move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lose/>
                  <a:moveTo>
                    <a:pt x="9" y="32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lose/>
                  <a:moveTo>
                    <a:pt x="9" y="33"/>
                  </a:move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3"/>
                  </a:cubicBezTo>
                  <a:close/>
                  <a:moveTo>
                    <a:pt x="10" y="39"/>
                  </a:moveTo>
                  <a:cubicBezTo>
                    <a:pt x="10" y="38"/>
                    <a:pt x="9" y="37"/>
                    <a:pt x="9" y="36"/>
                  </a:cubicBezTo>
                  <a:cubicBezTo>
                    <a:pt x="9" y="37"/>
                    <a:pt x="10" y="37"/>
                    <a:pt x="10" y="38"/>
                  </a:cubicBezTo>
                  <a:cubicBezTo>
                    <a:pt x="10" y="38"/>
                    <a:pt x="10" y="39"/>
                    <a:pt x="10" y="39"/>
                  </a:cubicBezTo>
                  <a:close/>
                  <a:moveTo>
                    <a:pt x="10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11" y="40"/>
                    <a:pt x="10" y="40"/>
                    <a:pt x="10" y="40"/>
                  </a:cubicBezTo>
                  <a:close/>
                  <a:moveTo>
                    <a:pt x="10" y="45"/>
                  </a:moveTo>
                  <a:cubicBezTo>
                    <a:pt x="10" y="45"/>
                    <a:pt x="11" y="46"/>
                    <a:pt x="11" y="46"/>
                  </a:cubicBezTo>
                  <a:cubicBezTo>
                    <a:pt x="10" y="46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lose/>
                  <a:moveTo>
                    <a:pt x="10" y="48"/>
                  </a:moveTo>
                  <a:cubicBezTo>
                    <a:pt x="9" y="47"/>
                    <a:pt x="9" y="46"/>
                    <a:pt x="10" y="46"/>
                  </a:cubicBezTo>
                  <a:cubicBezTo>
                    <a:pt x="10" y="46"/>
                    <a:pt x="9" y="46"/>
                    <a:pt x="9" y="46"/>
                  </a:cubicBezTo>
                  <a:cubicBezTo>
                    <a:pt x="9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6"/>
                    <a:pt x="11" y="47"/>
                    <a:pt x="10" y="47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7"/>
                    <a:pt x="10" y="48"/>
                    <a:pt x="10" y="48"/>
                  </a:cubicBezTo>
                  <a:close/>
                  <a:moveTo>
                    <a:pt x="9" y="55"/>
                  </a:moveTo>
                  <a:cubicBezTo>
                    <a:pt x="9" y="55"/>
                    <a:pt x="9" y="55"/>
                    <a:pt x="9" y="55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6"/>
                    <a:pt x="9" y="56"/>
                    <a:pt x="9" y="55"/>
                  </a:cubicBezTo>
                  <a:close/>
                  <a:moveTo>
                    <a:pt x="8" y="53"/>
                  </a:moveTo>
                  <a:cubicBezTo>
                    <a:pt x="8" y="53"/>
                    <a:pt x="8" y="53"/>
                    <a:pt x="8" y="52"/>
                  </a:cubicBezTo>
                  <a:cubicBezTo>
                    <a:pt x="8" y="52"/>
                    <a:pt x="9" y="53"/>
                    <a:pt x="8" y="53"/>
                  </a:cubicBezTo>
                  <a:close/>
                  <a:moveTo>
                    <a:pt x="9" y="57"/>
                  </a:move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7"/>
                    <a:pt x="9" y="57"/>
                  </a:cubicBezTo>
                  <a:close/>
                  <a:moveTo>
                    <a:pt x="8" y="61"/>
                  </a:moveTo>
                  <a:cubicBezTo>
                    <a:pt x="8" y="61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lose/>
                  <a:moveTo>
                    <a:pt x="8" y="60"/>
                  </a:moveTo>
                  <a:cubicBezTo>
                    <a:pt x="8" y="60"/>
                    <a:pt x="8" y="60"/>
                    <a:pt x="9" y="60"/>
                  </a:cubicBezTo>
                  <a:cubicBezTo>
                    <a:pt x="8" y="60"/>
                    <a:pt x="9" y="60"/>
                    <a:pt x="9" y="60"/>
                  </a:cubicBezTo>
                  <a:cubicBezTo>
                    <a:pt x="8" y="60"/>
                    <a:pt x="8" y="60"/>
                    <a:pt x="8" y="60"/>
                  </a:cubicBezTo>
                  <a:close/>
                  <a:moveTo>
                    <a:pt x="8" y="59"/>
                  </a:moveTo>
                  <a:cubicBezTo>
                    <a:pt x="8" y="59"/>
                    <a:pt x="9" y="59"/>
                    <a:pt x="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59"/>
                    <a:pt x="9" y="59"/>
                    <a:pt x="8" y="59"/>
                  </a:cubicBezTo>
                  <a:close/>
                  <a:moveTo>
                    <a:pt x="9" y="51"/>
                  </a:moveTo>
                  <a:cubicBezTo>
                    <a:pt x="9" y="51"/>
                    <a:pt x="9" y="51"/>
                    <a:pt x="9" y="52"/>
                  </a:cubicBezTo>
                  <a:cubicBezTo>
                    <a:pt x="9" y="52"/>
                    <a:pt x="9" y="52"/>
                    <a:pt x="9" y="53"/>
                  </a:cubicBezTo>
                  <a:cubicBezTo>
                    <a:pt x="8" y="52"/>
                    <a:pt x="8" y="51"/>
                    <a:pt x="9" y="51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1"/>
                    <a:pt x="10" y="51"/>
                  </a:cubicBezTo>
                  <a:cubicBezTo>
                    <a:pt x="9" y="51"/>
                    <a:pt x="9" y="51"/>
                    <a:pt x="9" y="50"/>
                  </a:cubicBezTo>
                  <a:close/>
                  <a:moveTo>
                    <a:pt x="9" y="42"/>
                  </a:moveTo>
                  <a:cubicBezTo>
                    <a:pt x="9" y="43"/>
                    <a:pt x="10" y="44"/>
                    <a:pt x="10" y="44"/>
                  </a:cubicBezTo>
                  <a:cubicBezTo>
                    <a:pt x="10" y="44"/>
                    <a:pt x="9" y="43"/>
                    <a:pt x="9" y="42"/>
                  </a:cubicBezTo>
                  <a:close/>
                  <a:moveTo>
                    <a:pt x="9" y="43"/>
                  </a:moveTo>
                  <a:cubicBezTo>
                    <a:pt x="9" y="44"/>
                    <a:pt x="9" y="44"/>
                    <a:pt x="10" y="45"/>
                  </a:cubicBezTo>
                  <a:cubicBezTo>
                    <a:pt x="9" y="45"/>
                    <a:pt x="9" y="46"/>
                    <a:pt x="9" y="46"/>
                  </a:cubicBezTo>
                  <a:cubicBezTo>
                    <a:pt x="9" y="45"/>
                    <a:pt x="9" y="44"/>
                    <a:pt x="9" y="43"/>
                  </a:cubicBezTo>
                  <a:close/>
                  <a:moveTo>
                    <a:pt x="9" y="46"/>
                  </a:moveTo>
                  <a:cubicBezTo>
                    <a:pt x="9" y="46"/>
                    <a:pt x="9" y="47"/>
                    <a:pt x="8" y="47"/>
                  </a:cubicBezTo>
                  <a:cubicBezTo>
                    <a:pt x="8" y="47"/>
                    <a:pt x="8" y="46"/>
                    <a:pt x="9" y="46"/>
                  </a:cubicBezTo>
                  <a:close/>
                  <a:moveTo>
                    <a:pt x="9" y="47"/>
                  </a:moveTo>
                  <a:cubicBezTo>
                    <a:pt x="9" y="48"/>
                    <a:pt x="9" y="49"/>
                    <a:pt x="9" y="49"/>
                  </a:cubicBezTo>
                  <a:cubicBezTo>
                    <a:pt x="9" y="48"/>
                    <a:pt x="8" y="48"/>
                    <a:pt x="8" y="47"/>
                  </a:cubicBezTo>
                  <a:cubicBezTo>
                    <a:pt x="9" y="47"/>
                    <a:pt x="9" y="48"/>
                    <a:pt x="9" y="47"/>
                  </a:cubicBezTo>
                  <a:close/>
                  <a:moveTo>
                    <a:pt x="8" y="49"/>
                  </a:move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9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8" y="51"/>
                    <a:pt x="8" y="51"/>
                  </a:cubicBezTo>
                  <a:cubicBezTo>
                    <a:pt x="8" y="51"/>
                    <a:pt x="8" y="51"/>
                    <a:pt x="8" y="50"/>
                  </a:cubicBezTo>
                  <a:cubicBezTo>
                    <a:pt x="8" y="50"/>
                    <a:pt x="8" y="51"/>
                    <a:pt x="8" y="50"/>
                  </a:cubicBezTo>
                  <a:cubicBezTo>
                    <a:pt x="8" y="50"/>
                    <a:pt x="8" y="49"/>
                    <a:pt x="8" y="49"/>
                  </a:cubicBezTo>
                  <a:close/>
                  <a:moveTo>
                    <a:pt x="8" y="51"/>
                  </a:moveTo>
                  <a:cubicBezTo>
                    <a:pt x="8" y="51"/>
                    <a:pt x="8" y="52"/>
                    <a:pt x="8" y="52"/>
                  </a:cubicBezTo>
                  <a:cubicBezTo>
                    <a:pt x="8" y="52"/>
                    <a:pt x="8" y="51"/>
                    <a:pt x="8" y="51"/>
                  </a:cubicBezTo>
                  <a:close/>
                  <a:moveTo>
                    <a:pt x="8" y="54"/>
                  </a:moveTo>
                  <a:cubicBezTo>
                    <a:pt x="8" y="55"/>
                    <a:pt x="8" y="55"/>
                    <a:pt x="8" y="55"/>
                  </a:cubicBezTo>
                  <a:cubicBezTo>
                    <a:pt x="8" y="55"/>
                    <a:pt x="8" y="54"/>
                    <a:pt x="8" y="54"/>
                  </a:cubicBezTo>
                  <a:close/>
                  <a:moveTo>
                    <a:pt x="8" y="57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7" y="58"/>
                    <a:pt x="8" y="58"/>
                    <a:pt x="8" y="57"/>
                  </a:cubicBezTo>
                  <a:close/>
                  <a:moveTo>
                    <a:pt x="8" y="60"/>
                  </a:moveTo>
                  <a:cubicBezTo>
                    <a:pt x="8" y="60"/>
                    <a:pt x="8" y="60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lose/>
                  <a:moveTo>
                    <a:pt x="8" y="66"/>
                  </a:moveTo>
                  <a:cubicBezTo>
                    <a:pt x="7" y="66"/>
                    <a:pt x="7" y="65"/>
                    <a:pt x="8" y="65"/>
                  </a:cubicBezTo>
                  <a:cubicBezTo>
                    <a:pt x="8" y="65"/>
                    <a:pt x="8" y="66"/>
                    <a:pt x="8" y="66"/>
                  </a:cubicBezTo>
                  <a:close/>
                  <a:moveTo>
                    <a:pt x="7" y="62"/>
                  </a:moveTo>
                  <a:cubicBezTo>
                    <a:pt x="7" y="62"/>
                    <a:pt x="7" y="61"/>
                    <a:pt x="7" y="62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8" y="61"/>
                    <a:pt x="7" y="61"/>
                    <a:pt x="7" y="62"/>
                  </a:cubicBezTo>
                  <a:close/>
                  <a:moveTo>
                    <a:pt x="7" y="71"/>
                  </a:moveTo>
                  <a:cubicBezTo>
                    <a:pt x="7" y="71"/>
                    <a:pt x="7" y="70"/>
                    <a:pt x="7" y="70"/>
                  </a:cubicBezTo>
                  <a:cubicBezTo>
                    <a:pt x="7" y="70"/>
                    <a:pt x="7" y="71"/>
                    <a:pt x="7" y="71"/>
                  </a:cubicBezTo>
                  <a:close/>
                  <a:moveTo>
                    <a:pt x="7" y="72"/>
                  </a:moveTo>
                  <a:cubicBezTo>
                    <a:pt x="7" y="73"/>
                    <a:pt x="7" y="73"/>
                    <a:pt x="7" y="74"/>
                  </a:cubicBezTo>
                  <a:cubicBezTo>
                    <a:pt x="6" y="73"/>
                    <a:pt x="7" y="73"/>
                    <a:pt x="7" y="72"/>
                  </a:cubicBezTo>
                  <a:cubicBezTo>
                    <a:pt x="7" y="72"/>
                    <a:pt x="7" y="72"/>
                    <a:pt x="7" y="72"/>
                  </a:cubicBezTo>
                  <a:close/>
                  <a:moveTo>
                    <a:pt x="7" y="65"/>
                  </a:moveTo>
                  <a:cubicBezTo>
                    <a:pt x="6" y="64"/>
                    <a:pt x="7" y="64"/>
                    <a:pt x="7" y="63"/>
                  </a:cubicBezTo>
                  <a:cubicBezTo>
                    <a:pt x="7" y="63"/>
                    <a:pt x="7" y="64"/>
                    <a:pt x="7" y="65"/>
                  </a:cubicBezTo>
                  <a:close/>
                  <a:moveTo>
                    <a:pt x="7" y="59"/>
                  </a:move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lose/>
                  <a:moveTo>
                    <a:pt x="7" y="55"/>
                  </a:moveTo>
                  <a:cubicBezTo>
                    <a:pt x="8" y="55"/>
                    <a:pt x="7" y="56"/>
                    <a:pt x="7" y="57"/>
                  </a:cubicBezTo>
                  <a:cubicBezTo>
                    <a:pt x="7" y="56"/>
                    <a:pt x="7" y="55"/>
                    <a:pt x="7" y="55"/>
                  </a:cubicBezTo>
                  <a:close/>
                  <a:moveTo>
                    <a:pt x="7" y="58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lose/>
                  <a:moveTo>
                    <a:pt x="7" y="59"/>
                  </a:moveTo>
                  <a:cubicBezTo>
                    <a:pt x="7" y="60"/>
                    <a:pt x="7" y="60"/>
                    <a:pt x="7" y="60"/>
                  </a:cubicBezTo>
                  <a:cubicBezTo>
                    <a:pt x="7" y="60"/>
                    <a:pt x="7" y="61"/>
                    <a:pt x="6" y="61"/>
                  </a:cubicBezTo>
                  <a:cubicBezTo>
                    <a:pt x="6" y="60"/>
                    <a:pt x="7" y="60"/>
                    <a:pt x="7" y="59"/>
                  </a:cubicBezTo>
                  <a:close/>
                  <a:moveTo>
                    <a:pt x="7" y="62"/>
                  </a:moveTo>
                  <a:cubicBezTo>
                    <a:pt x="7" y="63"/>
                    <a:pt x="6" y="64"/>
                    <a:pt x="6" y="64"/>
                  </a:cubicBezTo>
                  <a:cubicBezTo>
                    <a:pt x="6" y="63"/>
                    <a:pt x="6" y="63"/>
                    <a:pt x="7" y="62"/>
                  </a:cubicBezTo>
                  <a:close/>
                  <a:moveTo>
                    <a:pt x="6" y="69"/>
                  </a:moveTo>
                  <a:cubicBezTo>
                    <a:pt x="6" y="69"/>
                    <a:pt x="6" y="68"/>
                    <a:pt x="6" y="68"/>
                  </a:cubicBezTo>
                  <a:cubicBezTo>
                    <a:pt x="6" y="69"/>
                    <a:pt x="7" y="69"/>
                    <a:pt x="6" y="69"/>
                  </a:cubicBezTo>
                  <a:close/>
                  <a:moveTo>
                    <a:pt x="6" y="71"/>
                  </a:moveTo>
                  <a:cubicBezTo>
                    <a:pt x="6" y="71"/>
                    <a:pt x="6" y="71"/>
                    <a:pt x="6" y="70"/>
                  </a:cubicBezTo>
                  <a:cubicBezTo>
                    <a:pt x="6" y="71"/>
                    <a:pt x="6" y="71"/>
                    <a:pt x="6" y="71"/>
                  </a:cubicBezTo>
                  <a:close/>
                  <a:moveTo>
                    <a:pt x="6" y="68"/>
                  </a:moveTo>
                  <a:cubicBezTo>
                    <a:pt x="6" y="68"/>
                    <a:pt x="6" y="68"/>
                    <a:pt x="6" y="68"/>
                  </a:cubicBezTo>
                  <a:cubicBezTo>
                    <a:pt x="5" y="68"/>
                    <a:pt x="6" y="68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lose/>
                  <a:moveTo>
                    <a:pt x="6" y="65"/>
                  </a:moveTo>
                  <a:cubicBezTo>
                    <a:pt x="6" y="65"/>
                    <a:pt x="6" y="66"/>
                    <a:pt x="6" y="66"/>
                  </a:cubicBezTo>
                  <a:cubicBezTo>
                    <a:pt x="6" y="66"/>
                    <a:pt x="6" y="65"/>
                    <a:pt x="6" y="65"/>
                  </a:cubicBezTo>
                  <a:close/>
                  <a:moveTo>
                    <a:pt x="6" y="67"/>
                  </a:moveTo>
                  <a:cubicBezTo>
                    <a:pt x="6" y="67"/>
                    <a:pt x="5" y="67"/>
                    <a:pt x="5" y="67"/>
                  </a:cubicBezTo>
                  <a:cubicBezTo>
                    <a:pt x="5" y="67"/>
                    <a:pt x="5" y="67"/>
                    <a:pt x="6" y="67"/>
                  </a:cubicBezTo>
                  <a:close/>
                  <a:moveTo>
                    <a:pt x="5" y="71"/>
                  </a:moveTo>
                  <a:cubicBezTo>
                    <a:pt x="5" y="71"/>
                    <a:pt x="5" y="72"/>
                    <a:pt x="5" y="72"/>
                  </a:cubicBezTo>
                  <a:cubicBezTo>
                    <a:pt x="5" y="72"/>
                    <a:pt x="5" y="71"/>
                    <a:pt x="5" y="71"/>
                  </a:cubicBezTo>
                  <a:close/>
                  <a:moveTo>
                    <a:pt x="5" y="77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77"/>
                    <a:pt x="5" y="77"/>
                    <a:pt x="5" y="77"/>
                  </a:cubicBezTo>
                  <a:close/>
                  <a:moveTo>
                    <a:pt x="5" y="70"/>
                  </a:moveTo>
                  <a:cubicBezTo>
                    <a:pt x="5" y="70"/>
                    <a:pt x="5" y="69"/>
                    <a:pt x="5" y="69"/>
                  </a:cubicBezTo>
                  <a:cubicBezTo>
                    <a:pt x="5" y="69"/>
                    <a:pt x="5" y="70"/>
                    <a:pt x="5" y="70"/>
                  </a:cubicBezTo>
                  <a:close/>
                  <a:moveTo>
                    <a:pt x="5" y="73"/>
                  </a:moveTo>
                  <a:cubicBezTo>
                    <a:pt x="5" y="73"/>
                    <a:pt x="5" y="73"/>
                    <a:pt x="5" y="72"/>
                  </a:cubicBezTo>
                  <a:cubicBezTo>
                    <a:pt x="6" y="73"/>
                    <a:pt x="5" y="74"/>
                    <a:pt x="5" y="73"/>
                  </a:cubicBezTo>
                  <a:close/>
                  <a:moveTo>
                    <a:pt x="5" y="77"/>
                  </a:moveTo>
                  <a:cubicBezTo>
                    <a:pt x="5" y="77"/>
                    <a:pt x="5" y="76"/>
                    <a:pt x="6" y="76"/>
                  </a:cubicBezTo>
                  <a:cubicBezTo>
                    <a:pt x="6" y="76"/>
                    <a:pt x="5" y="77"/>
                    <a:pt x="5" y="77"/>
                  </a:cubicBezTo>
                  <a:close/>
                  <a:moveTo>
                    <a:pt x="6" y="70"/>
                  </a:moveTo>
                  <a:cubicBezTo>
                    <a:pt x="6" y="70"/>
                    <a:pt x="6" y="70"/>
                    <a:pt x="6" y="69"/>
                  </a:cubicBezTo>
                  <a:cubicBezTo>
                    <a:pt x="6" y="70"/>
                    <a:pt x="6" y="70"/>
                    <a:pt x="6" y="70"/>
                  </a:cubicBezTo>
                  <a:close/>
                  <a:moveTo>
                    <a:pt x="6" y="79"/>
                  </a:moveTo>
                  <a:cubicBezTo>
                    <a:pt x="6" y="79"/>
                    <a:pt x="6" y="79"/>
                    <a:pt x="6" y="79"/>
                  </a:cubicBezTo>
                  <a:cubicBezTo>
                    <a:pt x="6" y="79"/>
                    <a:pt x="6" y="79"/>
                    <a:pt x="6" y="79"/>
                  </a:cubicBezTo>
                  <a:close/>
                  <a:moveTo>
                    <a:pt x="6" y="77"/>
                  </a:moveTo>
                  <a:cubicBezTo>
                    <a:pt x="6" y="77"/>
                    <a:pt x="6" y="77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lose/>
                  <a:moveTo>
                    <a:pt x="6" y="74"/>
                  </a:moveTo>
                  <a:cubicBezTo>
                    <a:pt x="6" y="74"/>
                    <a:pt x="6" y="75"/>
                    <a:pt x="6" y="75"/>
                  </a:cubicBezTo>
                  <a:cubicBezTo>
                    <a:pt x="6" y="75"/>
                    <a:pt x="6" y="74"/>
                    <a:pt x="6" y="74"/>
                  </a:cubicBezTo>
                  <a:close/>
                  <a:moveTo>
                    <a:pt x="6" y="77"/>
                  </a:moveTo>
                  <a:cubicBezTo>
                    <a:pt x="6" y="77"/>
                    <a:pt x="6" y="77"/>
                    <a:pt x="6" y="77"/>
                  </a:cubicBezTo>
                  <a:cubicBezTo>
                    <a:pt x="6" y="76"/>
                    <a:pt x="6" y="77"/>
                    <a:pt x="6" y="77"/>
                  </a:cubicBezTo>
                  <a:close/>
                  <a:moveTo>
                    <a:pt x="6" y="72"/>
                  </a:moveTo>
                  <a:cubicBezTo>
                    <a:pt x="7" y="73"/>
                    <a:pt x="6" y="72"/>
                    <a:pt x="6" y="72"/>
                  </a:cubicBezTo>
                  <a:close/>
                  <a:moveTo>
                    <a:pt x="7" y="78"/>
                  </a:moveTo>
                  <a:cubicBezTo>
                    <a:pt x="7" y="77"/>
                    <a:pt x="6" y="77"/>
                    <a:pt x="6" y="77"/>
                  </a:cubicBezTo>
                  <a:cubicBezTo>
                    <a:pt x="7" y="77"/>
                    <a:pt x="7" y="78"/>
                    <a:pt x="7" y="78"/>
                  </a:cubicBezTo>
                  <a:close/>
                  <a:moveTo>
                    <a:pt x="10" y="79"/>
                  </a:moveTo>
                  <a:cubicBezTo>
                    <a:pt x="10" y="78"/>
                    <a:pt x="9" y="78"/>
                    <a:pt x="9" y="77"/>
                  </a:cubicBezTo>
                  <a:cubicBezTo>
                    <a:pt x="9" y="78"/>
                    <a:pt x="11" y="79"/>
                    <a:pt x="10" y="79"/>
                  </a:cubicBezTo>
                  <a:close/>
                  <a:moveTo>
                    <a:pt x="8" y="78"/>
                  </a:moveTo>
                  <a:cubicBezTo>
                    <a:pt x="9" y="78"/>
                    <a:pt x="9" y="78"/>
                    <a:pt x="9" y="78"/>
                  </a:cubicBezTo>
                  <a:cubicBezTo>
                    <a:pt x="9" y="78"/>
                    <a:pt x="9" y="79"/>
                    <a:pt x="9" y="79"/>
                  </a:cubicBezTo>
                  <a:cubicBezTo>
                    <a:pt x="9" y="79"/>
                    <a:pt x="9" y="79"/>
                    <a:pt x="8" y="79"/>
                  </a:cubicBezTo>
                  <a:cubicBezTo>
                    <a:pt x="8" y="79"/>
                    <a:pt x="9" y="79"/>
                    <a:pt x="9" y="79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9" y="79"/>
                    <a:pt x="8" y="78"/>
                    <a:pt x="8" y="78"/>
                  </a:cubicBezTo>
                  <a:close/>
                  <a:moveTo>
                    <a:pt x="8" y="76"/>
                  </a:moveTo>
                  <a:cubicBezTo>
                    <a:pt x="9" y="77"/>
                    <a:pt x="8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7"/>
                    <a:pt x="8" y="77"/>
                    <a:pt x="8" y="76"/>
                  </a:cubicBezTo>
                  <a:close/>
                  <a:moveTo>
                    <a:pt x="7" y="77"/>
                  </a:moveTo>
                  <a:cubicBezTo>
                    <a:pt x="7" y="77"/>
                    <a:pt x="7" y="77"/>
                    <a:pt x="7" y="77"/>
                  </a:cubicBezTo>
                  <a:cubicBezTo>
                    <a:pt x="7" y="76"/>
                    <a:pt x="7" y="76"/>
                    <a:pt x="8" y="75"/>
                  </a:cubicBezTo>
                  <a:cubicBezTo>
                    <a:pt x="8" y="75"/>
                    <a:pt x="7" y="76"/>
                    <a:pt x="7" y="77"/>
                  </a:cubicBezTo>
                  <a:close/>
                  <a:moveTo>
                    <a:pt x="8" y="75"/>
                  </a:moveTo>
                  <a:cubicBezTo>
                    <a:pt x="7" y="75"/>
                    <a:pt x="7" y="76"/>
                    <a:pt x="7" y="76"/>
                  </a:cubicBezTo>
                  <a:cubicBezTo>
                    <a:pt x="7" y="76"/>
                    <a:pt x="7" y="75"/>
                    <a:pt x="7" y="74"/>
                  </a:cubicBezTo>
                  <a:cubicBezTo>
                    <a:pt x="7" y="74"/>
                    <a:pt x="7" y="75"/>
                    <a:pt x="8" y="75"/>
                  </a:cubicBezTo>
                  <a:close/>
                  <a:moveTo>
                    <a:pt x="7" y="67"/>
                  </a:moveTo>
                  <a:cubicBezTo>
                    <a:pt x="7" y="67"/>
                    <a:pt x="7" y="67"/>
                    <a:pt x="7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7" y="67"/>
                    <a:pt x="7" y="67"/>
                    <a:pt x="7" y="67"/>
                  </a:cubicBezTo>
                  <a:close/>
                  <a:moveTo>
                    <a:pt x="7" y="71"/>
                  </a:moveTo>
                  <a:cubicBezTo>
                    <a:pt x="7" y="70"/>
                    <a:pt x="8" y="69"/>
                    <a:pt x="8" y="68"/>
                  </a:cubicBezTo>
                  <a:cubicBezTo>
                    <a:pt x="8" y="68"/>
                    <a:pt x="8" y="70"/>
                    <a:pt x="7" y="71"/>
                  </a:cubicBezTo>
                  <a:close/>
                  <a:moveTo>
                    <a:pt x="8" y="67"/>
                  </a:moveTo>
                  <a:cubicBezTo>
                    <a:pt x="8" y="67"/>
                    <a:pt x="8" y="67"/>
                    <a:pt x="8" y="66"/>
                  </a:cubicBezTo>
                  <a:cubicBezTo>
                    <a:pt x="8" y="66"/>
                    <a:pt x="8" y="67"/>
                    <a:pt x="8" y="67"/>
                  </a:cubicBezTo>
                  <a:close/>
                  <a:moveTo>
                    <a:pt x="8" y="63"/>
                  </a:moveTo>
                  <a:cubicBezTo>
                    <a:pt x="8" y="63"/>
                    <a:pt x="8" y="63"/>
                    <a:pt x="8" y="62"/>
                  </a:cubicBezTo>
                  <a:cubicBezTo>
                    <a:pt x="8" y="62"/>
                    <a:pt x="8" y="63"/>
                    <a:pt x="8" y="63"/>
                  </a:cubicBezTo>
                  <a:close/>
                  <a:moveTo>
                    <a:pt x="10" y="59"/>
                  </a:moveTo>
                  <a:cubicBezTo>
                    <a:pt x="9" y="60"/>
                    <a:pt x="10" y="60"/>
                    <a:pt x="10" y="60"/>
                  </a:cubicBezTo>
                  <a:cubicBezTo>
                    <a:pt x="9" y="62"/>
                    <a:pt x="9" y="64"/>
                    <a:pt x="8" y="66"/>
                  </a:cubicBezTo>
                  <a:cubicBezTo>
                    <a:pt x="8" y="65"/>
                    <a:pt x="8" y="64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62"/>
                    <a:pt x="9" y="62"/>
                    <a:pt x="9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60"/>
                    <a:pt x="9" y="60"/>
                    <a:pt x="9" y="59"/>
                  </a:cubicBezTo>
                  <a:cubicBezTo>
                    <a:pt x="9" y="59"/>
                    <a:pt x="9" y="58"/>
                    <a:pt x="10" y="57"/>
                  </a:cubicBezTo>
                  <a:cubicBezTo>
                    <a:pt x="10" y="57"/>
                    <a:pt x="10" y="56"/>
                    <a:pt x="10" y="56"/>
                  </a:cubicBezTo>
                  <a:cubicBezTo>
                    <a:pt x="10" y="55"/>
                    <a:pt x="10" y="54"/>
                    <a:pt x="10" y="54"/>
                  </a:cubicBezTo>
                  <a:cubicBezTo>
                    <a:pt x="10" y="55"/>
                    <a:pt x="10" y="57"/>
                    <a:pt x="10" y="59"/>
                  </a:cubicBezTo>
                  <a:close/>
                  <a:moveTo>
                    <a:pt x="10" y="49"/>
                  </a:moveTo>
                  <a:cubicBezTo>
                    <a:pt x="11" y="49"/>
                    <a:pt x="10" y="50"/>
                    <a:pt x="10" y="50"/>
                  </a:cubicBezTo>
                  <a:cubicBezTo>
                    <a:pt x="10" y="50"/>
                    <a:pt x="10" y="49"/>
                    <a:pt x="10" y="49"/>
                  </a:cubicBezTo>
                  <a:close/>
                  <a:moveTo>
                    <a:pt x="10" y="52"/>
                  </a:moveTo>
                  <a:cubicBezTo>
                    <a:pt x="10" y="52"/>
                    <a:pt x="10" y="52"/>
                    <a:pt x="10" y="52"/>
                  </a:cubicBezTo>
                  <a:cubicBezTo>
                    <a:pt x="10" y="51"/>
                    <a:pt x="11" y="51"/>
                    <a:pt x="10" y="51"/>
                  </a:cubicBezTo>
                  <a:cubicBezTo>
                    <a:pt x="10" y="51"/>
                    <a:pt x="11" y="51"/>
                    <a:pt x="11" y="51"/>
                  </a:cubicBezTo>
                  <a:cubicBezTo>
                    <a:pt x="11" y="51"/>
                    <a:pt x="11" y="52"/>
                    <a:pt x="10" y="52"/>
                  </a:cubicBezTo>
                  <a:close/>
                  <a:moveTo>
                    <a:pt x="11" y="49"/>
                  </a:moveTo>
                  <a:cubicBezTo>
                    <a:pt x="10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9"/>
                  </a:cubicBezTo>
                  <a:close/>
                  <a:moveTo>
                    <a:pt x="11" y="45"/>
                  </a:moveTo>
                  <a:cubicBezTo>
                    <a:pt x="11" y="44"/>
                    <a:pt x="10" y="44"/>
                    <a:pt x="11" y="44"/>
                  </a:cubicBezTo>
                  <a:cubicBezTo>
                    <a:pt x="11" y="44"/>
                    <a:pt x="11" y="44"/>
                    <a:pt x="11" y="45"/>
                  </a:cubicBezTo>
                  <a:close/>
                  <a:moveTo>
                    <a:pt x="11" y="42"/>
                  </a:moveTo>
                  <a:cubicBezTo>
                    <a:pt x="11" y="42"/>
                    <a:pt x="11" y="41"/>
                    <a:pt x="11" y="41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1"/>
                    <a:pt x="11" y="41"/>
                    <a:pt x="11" y="42"/>
                  </a:cubicBezTo>
                  <a:close/>
                  <a:moveTo>
                    <a:pt x="11" y="27"/>
                  </a:moveTo>
                  <a:cubicBezTo>
                    <a:pt x="11" y="27"/>
                    <a:pt x="11" y="26"/>
                    <a:pt x="11" y="26"/>
                  </a:cubicBezTo>
                  <a:cubicBezTo>
                    <a:pt x="11" y="27"/>
                    <a:pt x="11" y="27"/>
                    <a:pt x="11" y="27"/>
                  </a:cubicBezTo>
                  <a:close/>
                  <a:moveTo>
                    <a:pt x="11" y="29"/>
                  </a:moveTo>
                  <a:cubicBezTo>
                    <a:pt x="12" y="29"/>
                    <a:pt x="11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30"/>
                    <a:pt x="12" y="30"/>
                  </a:cubicBezTo>
                  <a:cubicBezTo>
                    <a:pt x="11" y="30"/>
                    <a:pt x="12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11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2" y="43"/>
                  </a:cubicBezTo>
                  <a:close/>
                  <a:moveTo>
                    <a:pt x="12" y="45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5"/>
                    <a:pt x="12" y="45"/>
                  </a:cubicBezTo>
                  <a:close/>
                  <a:moveTo>
                    <a:pt x="12" y="47"/>
                  </a:move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7"/>
                  </a:cubicBez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12" y="43"/>
                    <a:pt x="12" y="43"/>
                  </a:cubicBezTo>
                  <a:close/>
                  <a:moveTo>
                    <a:pt x="13" y="30"/>
                  </a:moveTo>
                  <a:cubicBezTo>
                    <a:pt x="13" y="30"/>
                    <a:pt x="13" y="31"/>
                    <a:pt x="13" y="31"/>
                  </a:cubicBezTo>
                  <a:cubicBezTo>
                    <a:pt x="13" y="31"/>
                    <a:pt x="13" y="31"/>
                    <a:pt x="12" y="32"/>
                  </a:cubicBezTo>
                  <a:cubicBezTo>
                    <a:pt x="12" y="31"/>
                    <a:pt x="12" y="31"/>
                    <a:pt x="13" y="30"/>
                  </a:cubicBez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2"/>
                  </a:cubicBezTo>
                  <a:cubicBezTo>
                    <a:pt x="13" y="43"/>
                    <a:pt x="13" y="43"/>
                    <a:pt x="13" y="43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1"/>
                    <a:pt x="13" y="41"/>
                  </a:cubicBezTo>
                  <a:cubicBezTo>
                    <a:pt x="13" y="41"/>
                    <a:pt x="14" y="41"/>
                    <a:pt x="13" y="42"/>
                  </a:cubicBezTo>
                  <a:close/>
                  <a:moveTo>
                    <a:pt x="13" y="40"/>
                  </a:move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3" y="40"/>
                    <a:pt x="13" y="40"/>
                  </a:cubicBezTo>
                  <a:close/>
                  <a:moveTo>
                    <a:pt x="14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3"/>
                    <a:pt x="14" y="43"/>
                  </a:cubicBezTo>
                  <a:cubicBezTo>
                    <a:pt x="14" y="43"/>
                    <a:pt x="14" y="43"/>
                    <a:pt x="14" y="42"/>
                  </a:cubicBezTo>
                  <a:close/>
                  <a:moveTo>
                    <a:pt x="14" y="43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3"/>
                  </a:cubicBezTo>
                  <a:close/>
                  <a:moveTo>
                    <a:pt x="14" y="47"/>
                  </a:moveTo>
                  <a:cubicBezTo>
                    <a:pt x="14" y="47"/>
                    <a:pt x="14" y="47"/>
                    <a:pt x="14" y="47"/>
                  </a:cubicBezTo>
                  <a:cubicBezTo>
                    <a:pt x="14" y="46"/>
                    <a:pt x="14" y="45"/>
                    <a:pt x="14" y="45"/>
                  </a:cubicBezTo>
                  <a:cubicBezTo>
                    <a:pt x="15" y="46"/>
                    <a:pt x="15" y="49"/>
                    <a:pt x="15" y="52"/>
                  </a:cubicBezTo>
                  <a:cubicBezTo>
                    <a:pt x="14" y="50"/>
                    <a:pt x="14" y="48"/>
                    <a:pt x="14" y="47"/>
                  </a:cubicBezTo>
                  <a:close/>
                  <a:moveTo>
                    <a:pt x="15" y="66"/>
                  </a:moveTo>
                  <a:cubicBezTo>
                    <a:pt x="15" y="63"/>
                    <a:pt x="15" y="61"/>
                    <a:pt x="15" y="58"/>
                  </a:cubicBezTo>
                  <a:cubicBezTo>
                    <a:pt x="15" y="60"/>
                    <a:pt x="15" y="63"/>
                    <a:pt x="15" y="65"/>
                  </a:cubicBezTo>
                  <a:cubicBezTo>
                    <a:pt x="15" y="66"/>
                    <a:pt x="15" y="66"/>
                    <a:pt x="15" y="67"/>
                  </a:cubicBezTo>
                  <a:cubicBezTo>
                    <a:pt x="15" y="68"/>
                    <a:pt x="16" y="69"/>
                    <a:pt x="15" y="71"/>
                  </a:cubicBezTo>
                  <a:cubicBezTo>
                    <a:pt x="15" y="69"/>
                    <a:pt x="15" y="68"/>
                    <a:pt x="15" y="66"/>
                  </a:cubicBezTo>
                  <a:close/>
                  <a:moveTo>
                    <a:pt x="16" y="79"/>
                  </a:moveTo>
                  <a:cubicBezTo>
                    <a:pt x="16" y="79"/>
                    <a:pt x="16" y="79"/>
                    <a:pt x="15" y="79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lose/>
                  <a:moveTo>
                    <a:pt x="16" y="77"/>
                  </a:move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8"/>
                    <a:pt x="16" y="78"/>
                    <a:pt x="16" y="77"/>
                  </a:cubicBezTo>
                  <a:close/>
                  <a:moveTo>
                    <a:pt x="16" y="72"/>
                  </a:moveTo>
                  <a:cubicBezTo>
                    <a:pt x="16" y="73"/>
                    <a:pt x="16" y="73"/>
                    <a:pt x="16" y="73"/>
                  </a:cubicBezTo>
                  <a:cubicBezTo>
                    <a:pt x="16" y="73"/>
                    <a:pt x="16" y="72"/>
                    <a:pt x="16" y="72"/>
                  </a:cubicBezTo>
                  <a:close/>
                  <a:moveTo>
                    <a:pt x="17" y="80"/>
                  </a:moveTo>
                  <a:cubicBezTo>
                    <a:pt x="17" y="80"/>
                    <a:pt x="17" y="80"/>
                    <a:pt x="16" y="80"/>
                  </a:cubicBezTo>
                  <a:cubicBezTo>
                    <a:pt x="17" y="79"/>
                    <a:pt x="17" y="79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8" y="79"/>
                    <a:pt x="17" y="79"/>
                    <a:pt x="17" y="80"/>
                  </a:cubicBezTo>
                  <a:close/>
                  <a:moveTo>
                    <a:pt x="18" y="77"/>
                  </a:moveTo>
                  <a:cubicBezTo>
                    <a:pt x="17" y="77"/>
                    <a:pt x="1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lose/>
                  <a:moveTo>
                    <a:pt x="17" y="73"/>
                  </a:moveTo>
                  <a:cubicBezTo>
                    <a:pt x="17" y="72"/>
                    <a:pt x="17" y="73"/>
                    <a:pt x="17" y="73"/>
                  </a:cubicBezTo>
                  <a:cubicBezTo>
                    <a:pt x="17" y="73"/>
                    <a:pt x="17" y="72"/>
                    <a:pt x="17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8" y="72"/>
                    <a:pt x="18" y="73"/>
                    <a:pt x="18" y="73"/>
                  </a:cubicBezTo>
                  <a:cubicBezTo>
                    <a:pt x="18" y="73"/>
                    <a:pt x="18" y="73"/>
                    <a:pt x="17" y="73"/>
                  </a:cubicBezTo>
                  <a:close/>
                  <a:moveTo>
                    <a:pt x="18" y="70"/>
                  </a:moveTo>
                  <a:cubicBezTo>
                    <a:pt x="18" y="70"/>
                    <a:pt x="18" y="71"/>
                    <a:pt x="18" y="72"/>
                  </a:cubicBezTo>
                  <a:cubicBezTo>
                    <a:pt x="17" y="72"/>
                    <a:pt x="17" y="71"/>
                    <a:pt x="18" y="70"/>
                  </a:cubicBezTo>
                  <a:close/>
                  <a:moveTo>
                    <a:pt x="18" y="79"/>
                  </a:moveTo>
                  <a:cubicBezTo>
                    <a:pt x="18" y="79"/>
                    <a:pt x="18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78"/>
                    <a:pt x="18" y="79"/>
                    <a:pt x="18" y="79"/>
                  </a:cubicBezTo>
                  <a:close/>
                  <a:moveTo>
                    <a:pt x="18" y="77"/>
                  </a:moveTo>
                  <a:cubicBezTo>
                    <a:pt x="18" y="77"/>
                    <a:pt x="18" y="77"/>
                    <a:pt x="18" y="77"/>
                  </a:cubicBezTo>
                  <a:cubicBezTo>
                    <a:pt x="18" y="77"/>
                    <a:pt x="18" y="77"/>
                    <a:pt x="18" y="77"/>
                  </a:cubicBezTo>
                  <a:close/>
                  <a:moveTo>
                    <a:pt x="20" y="78"/>
                  </a:moveTo>
                  <a:cubicBezTo>
                    <a:pt x="20" y="78"/>
                    <a:pt x="20" y="78"/>
                    <a:pt x="20" y="78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78"/>
                    <a:pt x="20" y="78"/>
                    <a:pt x="20" y="78"/>
                  </a:cubicBezTo>
                  <a:close/>
                  <a:moveTo>
                    <a:pt x="22" y="77"/>
                  </a:moveTo>
                  <a:cubicBezTo>
                    <a:pt x="22" y="77"/>
                    <a:pt x="22" y="77"/>
                    <a:pt x="22" y="77"/>
                  </a:cubicBezTo>
                  <a:cubicBezTo>
                    <a:pt x="22" y="77"/>
                    <a:pt x="22" y="77"/>
                    <a:pt x="22" y="77"/>
                  </a:cubicBezTo>
                  <a:close/>
                  <a:moveTo>
                    <a:pt x="22" y="74"/>
                  </a:moveTo>
                  <a:cubicBezTo>
                    <a:pt x="22" y="75"/>
                    <a:pt x="22" y="76"/>
                    <a:pt x="22" y="76"/>
                  </a:cubicBezTo>
                  <a:cubicBezTo>
                    <a:pt x="22" y="76"/>
                    <a:pt x="22" y="76"/>
                    <a:pt x="22" y="75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75"/>
                    <a:pt x="21" y="75"/>
                    <a:pt x="20" y="75"/>
                  </a:cubicBezTo>
                  <a:cubicBezTo>
                    <a:pt x="21" y="75"/>
                    <a:pt x="21" y="76"/>
                    <a:pt x="21" y="76"/>
                  </a:cubicBezTo>
                  <a:cubicBezTo>
                    <a:pt x="21" y="76"/>
                    <a:pt x="21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4"/>
                    <a:pt x="21" y="74"/>
                    <a:pt x="22" y="74"/>
                  </a:cubicBezTo>
                  <a:close/>
                  <a:moveTo>
                    <a:pt x="19" y="76"/>
                  </a:moveTo>
                  <a:cubicBezTo>
                    <a:pt x="19" y="76"/>
                    <a:pt x="20" y="76"/>
                    <a:pt x="19" y="76"/>
                  </a:cubicBezTo>
                  <a:cubicBezTo>
                    <a:pt x="20" y="76"/>
                    <a:pt x="20" y="77"/>
                    <a:pt x="20" y="77"/>
                  </a:cubicBezTo>
                  <a:cubicBezTo>
                    <a:pt x="20" y="77"/>
                    <a:pt x="19" y="77"/>
                    <a:pt x="19" y="77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19" y="76"/>
                    <a:pt x="19" y="76"/>
                  </a:cubicBezTo>
                  <a:close/>
                  <a:moveTo>
                    <a:pt x="20" y="77"/>
                  </a:moveTo>
                  <a:cubicBezTo>
                    <a:pt x="20" y="77"/>
                    <a:pt x="20" y="78"/>
                    <a:pt x="20" y="78"/>
                  </a:cubicBezTo>
                  <a:cubicBezTo>
                    <a:pt x="19" y="78"/>
                    <a:pt x="19" y="77"/>
                    <a:pt x="19" y="77"/>
                  </a:cubicBezTo>
                  <a:cubicBezTo>
                    <a:pt x="19" y="77"/>
                    <a:pt x="20" y="77"/>
                    <a:pt x="20" y="77"/>
                  </a:cubicBezTo>
                  <a:close/>
                  <a:moveTo>
                    <a:pt x="20" y="79"/>
                  </a:moveTo>
                  <a:cubicBezTo>
                    <a:pt x="20" y="79"/>
                    <a:pt x="20" y="79"/>
                    <a:pt x="20" y="79"/>
                  </a:cubicBezTo>
                  <a:cubicBezTo>
                    <a:pt x="20" y="79"/>
                    <a:pt x="19" y="79"/>
                    <a:pt x="19" y="79"/>
                  </a:cubicBezTo>
                  <a:cubicBezTo>
                    <a:pt x="19" y="79"/>
                    <a:pt x="19" y="79"/>
                    <a:pt x="20" y="79"/>
                  </a:cubicBezTo>
                  <a:close/>
                  <a:moveTo>
                    <a:pt x="19" y="78"/>
                  </a:moveTo>
                  <a:cubicBezTo>
                    <a:pt x="19" y="78"/>
                    <a:pt x="18" y="77"/>
                    <a:pt x="19" y="77"/>
                  </a:cubicBezTo>
                  <a:cubicBezTo>
                    <a:pt x="19" y="78"/>
                    <a:pt x="19" y="78"/>
                    <a:pt x="19" y="78"/>
                  </a:cubicBezTo>
                  <a:close/>
                  <a:moveTo>
                    <a:pt x="19" y="76"/>
                  </a:moveTo>
                  <a:cubicBezTo>
                    <a:pt x="18" y="76"/>
                    <a:pt x="18" y="76"/>
                    <a:pt x="18" y="76"/>
                  </a:cubicBezTo>
                  <a:cubicBezTo>
                    <a:pt x="18" y="75"/>
                    <a:pt x="18" y="75"/>
                    <a:pt x="19" y="75"/>
                  </a:cubicBezTo>
                  <a:cubicBezTo>
                    <a:pt x="19" y="75"/>
                    <a:pt x="19" y="75"/>
                    <a:pt x="19" y="76"/>
                  </a:cubicBezTo>
                  <a:cubicBezTo>
                    <a:pt x="19" y="76"/>
                    <a:pt x="19" y="76"/>
                    <a:pt x="19" y="76"/>
                  </a:cubicBezTo>
                  <a:close/>
                  <a:moveTo>
                    <a:pt x="19" y="72"/>
                  </a:moveTo>
                  <a:cubicBezTo>
                    <a:pt x="19" y="73"/>
                    <a:pt x="19" y="73"/>
                    <a:pt x="19" y="74"/>
                  </a:cubicBezTo>
                  <a:cubicBezTo>
                    <a:pt x="18" y="73"/>
                    <a:pt x="19" y="73"/>
                    <a:pt x="19" y="72"/>
                  </a:cubicBezTo>
                  <a:close/>
                  <a:moveTo>
                    <a:pt x="18" y="70"/>
                  </a:moveTo>
                  <a:cubicBezTo>
                    <a:pt x="18" y="70"/>
                    <a:pt x="17" y="69"/>
                    <a:pt x="17" y="68"/>
                  </a:cubicBezTo>
                  <a:cubicBezTo>
                    <a:pt x="17" y="68"/>
                    <a:pt x="18" y="67"/>
                    <a:pt x="18" y="67"/>
                  </a:cubicBezTo>
                  <a:cubicBezTo>
                    <a:pt x="18" y="68"/>
                    <a:pt x="18" y="69"/>
                    <a:pt x="18" y="70"/>
                  </a:cubicBezTo>
                  <a:close/>
                  <a:moveTo>
                    <a:pt x="18" y="66"/>
                  </a:moveTo>
                  <a:cubicBezTo>
                    <a:pt x="18" y="66"/>
                    <a:pt x="18" y="66"/>
                    <a:pt x="17" y="66"/>
                  </a:cubicBezTo>
                  <a:cubicBezTo>
                    <a:pt x="17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8" y="67"/>
                    <a:pt x="18" y="66"/>
                  </a:cubicBezTo>
                  <a:close/>
                  <a:moveTo>
                    <a:pt x="18" y="33"/>
                  </a:moveTo>
                  <a:cubicBezTo>
                    <a:pt x="18" y="34"/>
                    <a:pt x="18" y="35"/>
                    <a:pt x="18" y="35"/>
                  </a:cubicBezTo>
                  <a:cubicBezTo>
                    <a:pt x="18" y="35"/>
                    <a:pt x="18" y="34"/>
                    <a:pt x="17" y="34"/>
                  </a:cubicBezTo>
                  <a:cubicBezTo>
                    <a:pt x="17" y="33"/>
                    <a:pt x="18" y="33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8" y="34"/>
                    <a:pt x="18" y="34"/>
                  </a:cubicBezTo>
                  <a:cubicBezTo>
                    <a:pt x="18" y="34"/>
                    <a:pt x="18" y="34"/>
                    <a:pt x="18" y="33"/>
                  </a:cubicBezTo>
                  <a:close/>
                  <a:moveTo>
                    <a:pt x="19" y="45"/>
                  </a:moveTo>
                  <a:cubicBezTo>
                    <a:pt x="18" y="45"/>
                    <a:pt x="18" y="44"/>
                    <a:pt x="18" y="43"/>
                  </a:cubicBezTo>
                  <a:cubicBezTo>
                    <a:pt x="19" y="44"/>
                    <a:pt x="19" y="45"/>
                    <a:pt x="19" y="45"/>
                  </a:cubicBezTo>
                  <a:close/>
                  <a:moveTo>
                    <a:pt x="19" y="28"/>
                  </a:moveTo>
                  <a:cubicBezTo>
                    <a:pt x="18" y="28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lose/>
                  <a:moveTo>
                    <a:pt x="19" y="26"/>
                  </a:moveTo>
                  <a:cubicBezTo>
                    <a:pt x="19" y="26"/>
                    <a:pt x="19" y="26"/>
                    <a:pt x="18" y="26"/>
                  </a:cubicBezTo>
                  <a:cubicBezTo>
                    <a:pt x="18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20" y="22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1"/>
                    <a:pt x="20" y="21"/>
                    <a:pt x="20" y="22"/>
                  </a:cubicBezTo>
                  <a:close/>
                  <a:moveTo>
                    <a:pt x="20" y="19"/>
                  </a:moveTo>
                  <a:cubicBezTo>
                    <a:pt x="19" y="18"/>
                    <a:pt x="19" y="17"/>
                    <a:pt x="18" y="15"/>
                  </a:cubicBezTo>
                  <a:cubicBezTo>
                    <a:pt x="19" y="16"/>
                    <a:pt x="19" y="17"/>
                    <a:pt x="20" y="17"/>
                  </a:cubicBezTo>
                  <a:cubicBezTo>
                    <a:pt x="20" y="18"/>
                    <a:pt x="20" y="18"/>
                    <a:pt x="19" y="18"/>
                  </a:cubicBezTo>
                  <a:cubicBezTo>
                    <a:pt x="20" y="18"/>
                    <a:pt x="20" y="18"/>
                    <a:pt x="20" y="19"/>
                  </a:cubicBezTo>
                  <a:close/>
                  <a:moveTo>
                    <a:pt x="20" y="16"/>
                  </a:moveTo>
                  <a:cubicBezTo>
                    <a:pt x="19" y="15"/>
                    <a:pt x="19" y="15"/>
                    <a:pt x="19" y="14"/>
                  </a:cubicBezTo>
                  <a:cubicBezTo>
                    <a:pt x="19" y="14"/>
                    <a:pt x="19" y="15"/>
                    <a:pt x="20" y="15"/>
                  </a:cubicBezTo>
                  <a:cubicBezTo>
                    <a:pt x="20" y="15"/>
                    <a:pt x="20" y="16"/>
                    <a:pt x="20" y="16"/>
                  </a:cubicBezTo>
                  <a:close/>
                  <a:moveTo>
                    <a:pt x="20" y="14"/>
                  </a:moveTo>
                  <a:cubicBezTo>
                    <a:pt x="20" y="14"/>
                    <a:pt x="19" y="13"/>
                    <a:pt x="20" y="13"/>
                  </a:cubicBezTo>
                  <a:cubicBezTo>
                    <a:pt x="20" y="13"/>
                    <a:pt x="20" y="14"/>
                    <a:pt x="20" y="14"/>
                  </a:cubicBezTo>
                  <a:close/>
                  <a:moveTo>
                    <a:pt x="20" y="12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2"/>
                    <a:pt x="20" y="12"/>
                  </a:cubicBezTo>
                  <a:close/>
                  <a:moveTo>
                    <a:pt x="23" y="24"/>
                  </a:moveTo>
                  <a:cubicBezTo>
                    <a:pt x="23" y="24"/>
                    <a:pt x="23" y="23"/>
                    <a:pt x="23" y="23"/>
                  </a:cubicBezTo>
                  <a:cubicBezTo>
                    <a:pt x="23" y="24"/>
                    <a:pt x="23" y="24"/>
                    <a:pt x="23" y="24"/>
                  </a:cubicBezTo>
                  <a:close/>
                  <a:moveTo>
                    <a:pt x="28" y="14"/>
                  </a:moveTo>
                  <a:cubicBezTo>
                    <a:pt x="27" y="15"/>
                    <a:pt x="27" y="16"/>
                    <a:pt x="27" y="16"/>
                  </a:cubicBezTo>
                  <a:cubicBezTo>
                    <a:pt x="26" y="17"/>
                    <a:pt x="25" y="18"/>
                    <a:pt x="24" y="19"/>
                  </a:cubicBezTo>
                  <a:cubicBezTo>
                    <a:pt x="24" y="20"/>
                    <a:pt x="23" y="21"/>
                    <a:pt x="23" y="22"/>
                  </a:cubicBezTo>
                  <a:cubicBezTo>
                    <a:pt x="22" y="22"/>
                    <a:pt x="22" y="24"/>
                    <a:pt x="21" y="24"/>
                  </a:cubicBezTo>
                  <a:cubicBezTo>
                    <a:pt x="19" y="22"/>
                    <a:pt x="20" y="20"/>
                    <a:pt x="20" y="18"/>
                  </a:cubicBezTo>
                  <a:cubicBezTo>
                    <a:pt x="22" y="16"/>
                    <a:pt x="25" y="14"/>
                    <a:pt x="27" y="11"/>
                  </a:cubicBezTo>
                  <a:cubicBezTo>
                    <a:pt x="27" y="12"/>
                    <a:pt x="27" y="12"/>
                    <a:pt x="28" y="12"/>
                  </a:cubicBezTo>
                  <a:cubicBezTo>
                    <a:pt x="27" y="13"/>
                    <a:pt x="28" y="13"/>
                    <a:pt x="28" y="14"/>
                  </a:cubicBezTo>
                  <a:close/>
                  <a:moveTo>
                    <a:pt x="30" y="12"/>
                  </a:moveTo>
                  <a:cubicBezTo>
                    <a:pt x="30" y="12"/>
                    <a:pt x="31" y="11"/>
                    <a:pt x="3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0" y="12"/>
                    <a:pt x="30" y="12"/>
                  </a:cubicBezTo>
                  <a:close/>
                  <a:moveTo>
                    <a:pt x="31" y="11"/>
                  </a:moveTo>
                  <a:cubicBezTo>
                    <a:pt x="30" y="11"/>
                    <a:pt x="31" y="10"/>
                    <a:pt x="31" y="10"/>
                  </a:cubicBezTo>
                  <a:cubicBezTo>
                    <a:pt x="31" y="10"/>
                    <a:pt x="31" y="11"/>
                    <a:pt x="31" y="11"/>
                  </a:cubicBezTo>
                  <a:close/>
                  <a:moveTo>
                    <a:pt x="28" y="1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lose/>
                  <a:moveTo>
                    <a:pt x="28" y="14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8" y="13"/>
                    <a:pt x="28" y="14"/>
                  </a:cubicBezTo>
                  <a:close/>
                  <a:moveTo>
                    <a:pt x="29" y="11"/>
                  </a:moveTo>
                  <a:cubicBezTo>
                    <a:pt x="29" y="10"/>
                    <a:pt x="30" y="9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9"/>
                    <a:pt x="29" y="10"/>
                    <a:pt x="29" y="11"/>
                  </a:cubicBezTo>
                  <a:close/>
                  <a:moveTo>
                    <a:pt x="37" y="9"/>
                  </a:moveTo>
                  <a:cubicBezTo>
                    <a:pt x="38" y="8"/>
                    <a:pt x="39" y="7"/>
                    <a:pt x="39" y="6"/>
                  </a:cubicBezTo>
                  <a:cubicBezTo>
                    <a:pt x="39" y="7"/>
                    <a:pt x="38" y="8"/>
                    <a:pt x="3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72B5ACD-0B1E-896A-5925-A151F3FAC847}"/>
                </a:ext>
              </a:extLst>
            </p:cNvPr>
            <p:cNvSpPr/>
            <p:nvPr/>
          </p:nvSpPr>
          <p:spPr bwMode="auto">
            <a:xfrm>
              <a:off x="9259888" y="3722688"/>
              <a:ext cx="3492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869B02B6-12C7-6933-E69A-9E7C65AD2B04}"/>
                </a:ext>
              </a:extLst>
            </p:cNvPr>
            <p:cNvSpPr/>
            <p:nvPr/>
          </p:nvSpPr>
          <p:spPr bwMode="auto">
            <a:xfrm>
              <a:off x="9328151" y="4686301"/>
              <a:ext cx="0" cy="3333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9C9EA3EA-3ED8-9B13-E1A4-203DB90227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24926" y="2227263"/>
              <a:ext cx="569913" cy="730250"/>
            </a:xfrm>
            <a:custGeom>
              <a:avLst/>
              <a:gdLst>
                <a:gd name="T0" fmla="*/ 13 w 17"/>
                <a:gd name="T1" fmla="*/ 21 h 22"/>
                <a:gd name="T2" fmla="*/ 15 w 17"/>
                <a:gd name="T3" fmla="*/ 11 h 22"/>
                <a:gd name="T4" fmla="*/ 14 w 17"/>
                <a:gd name="T5" fmla="*/ 13 h 22"/>
                <a:gd name="T6" fmla="*/ 9 w 17"/>
                <a:gd name="T7" fmla="*/ 16 h 22"/>
                <a:gd name="T8" fmla="*/ 5 w 17"/>
                <a:gd name="T9" fmla="*/ 13 h 22"/>
                <a:gd name="T10" fmla="*/ 5 w 17"/>
                <a:gd name="T11" fmla="*/ 12 h 22"/>
                <a:gd name="T12" fmla="*/ 5 w 17"/>
                <a:gd name="T13" fmla="*/ 12 h 22"/>
                <a:gd name="T14" fmla="*/ 6 w 17"/>
                <a:gd name="T15" fmla="*/ 5 h 22"/>
                <a:gd name="T16" fmla="*/ 8 w 17"/>
                <a:gd name="T17" fmla="*/ 5 h 22"/>
                <a:gd name="T18" fmla="*/ 9 w 17"/>
                <a:gd name="T19" fmla="*/ 8 h 22"/>
                <a:gd name="T20" fmla="*/ 11 w 17"/>
                <a:gd name="T21" fmla="*/ 11 h 22"/>
                <a:gd name="T22" fmla="*/ 11 w 17"/>
                <a:gd name="T23" fmla="*/ 9 h 22"/>
                <a:gd name="T24" fmla="*/ 13 w 17"/>
                <a:gd name="T25" fmla="*/ 10 h 22"/>
                <a:gd name="T26" fmla="*/ 12 w 17"/>
                <a:gd name="T27" fmla="*/ 11 h 22"/>
                <a:gd name="T28" fmla="*/ 12 w 17"/>
                <a:gd name="T29" fmla="*/ 15 h 22"/>
                <a:gd name="T30" fmla="*/ 13 w 17"/>
                <a:gd name="T31" fmla="*/ 9 h 22"/>
                <a:gd name="T32" fmla="*/ 13 w 17"/>
                <a:gd name="T33" fmla="*/ 11 h 22"/>
                <a:gd name="T34" fmla="*/ 14 w 17"/>
                <a:gd name="T35" fmla="*/ 10 h 22"/>
                <a:gd name="T36" fmla="*/ 13 w 17"/>
                <a:gd name="T37" fmla="*/ 9 h 22"/>
                <a:gd name="T38" fmla="*/ 13 w 17"/>
                <a:gd name="T39" fmla="*/ 9 h 22"/>
                <a:gd name="T40" fmla="*/ 12 w 17"/>
                <a:gd name="T41" fmla="*/ 7 h 22"/>
                <a:gd name="T42" fmla="*/ 11 w 17"/>
                <a:gd name="T43" fmla="*/ 7 h 22"/>
                <a:gd name="T44" fmla="*/ 10 w 17"/>
                <a:gd name="T45" fmla="*/ 10 h 22"/>
                <a:gd name="T46" fmla="*/ 6 w 17"/>
                <a:gd name="T47" fmla="*/ 10 h 22"/>
                <a:gd name="T48" fmla="*/ 6 w 17"/>
                <a:gd name="T49" fmla="*/ 11 h 22"/>
                <a:gd name="T50" fmla="*/ 7 w 17"/>
                <a:gd name="T51" fmla="*/ 10 h 22"/>
                <a:gd name="T52" fmla="*/ 8 w 17"/>
                <a:gd name="T53" fmla="*/ 13 h 22"/>
                <a:gd name="T54" fmla="*/ 8 w 17"/>
                <a:gd name="T55" fmla="*/ 9 h 22"/>
                <a:gd name="T56" fmla="*/ 8 w 17"/>
                <a:gd name="T57" fmla="*/ 11 h 22"/>
                <a:gd name="T58" fmla="*/ 9 w 17"/>
                <a:gd name="T59" fmla="*/ 8 h 22"/>
                <a:gd name="T60" fmla="*/ 8 w 17"/>
                <a:gd name="T61" fmla="*/ 9 h 22"/>
                <a:gd name="T62" fmla="*/ 7 w 17"/>
                <a:gd name="T63" fmla="*/ 6 h 22"/>
                <a:gd name="T64" fmla="*/ 7 w 17"/>
                <a:gd name="T65" fmla="*/ 13 h 22"/>
                <a:gd name="T66" fmla="*/ 7 w 17"/>
                <a:gd name="T67" fmla="*/ 15 h 22"/>
                <a:gd name="T68" fmla="*/ 8 w 17"/>
                <a:gd name="T69" fmla="*/ 14 h 22"/>
                <a:gd name="T70" fmla="*/ 9 w 17"/>
                <a:gd name="T71" fmla="*/ 16 h 22"/>
                <a:gd name="T72" fmla="*/ 9 w 17"/>
                <a:gd name="T73" fmla="*/ 14 h 22"/>
                <a:gd name="T74" fmla="*/ 10 w 17"/>
                <a:gd name="T75" fmla="*/ 12 h 22"/>
                <a:gd name="T76" fmla="*/ 11 w 17"/>
                <a:gd name="T77" fmla="*/ 13 h 22"/>
                <a:gd name="T78" fmla="*/ 12 w 17"/>
                <a:gd name="T79" fmla="*/ 16 h 22"/>
                <a:gd name="T80" fmla="*/ 13 w 17"/>
                <a:gd name="T81" fmla="*/ 16 h 22"/>
                <a:gd name="T82" fmla="*/ 13 w 17"/>
                <a:gd name="T83" fmla="*/ 15 h 22"/>
                <a:gd name="T84" fmla="*/ 14 w 17"/>
                <a:gd name="T85" fmla="*/ 3 h 22"/>
                <a:gd name="T86" fmla="*/ 10 w 17"/>
                <a:gd name="T87" fmla="*/ 4 h 22"/>
                <a:gd name="T88" fmla="*/ 8 w 17"/>
                <a:gd name="T89" fmla="*/ 2 h 22"/>
                <a:gd name="T90" fmla="*/ 7 w 17"/>
                <a:gd name="T91" fmla="*/ 3 h 22"/>
                <a:gd name="T92" fmla="*/ 5 w 17"/>
                <a:gd name="T93" fmla="*/ 3 h 22"/>
                <a:gd name="T94" fmla="*/ 5 w 17"/>
                <a:gd name="T95" fmla="*/ 7 h 22"/>
                <a:gd name="T96" fmla="*/ 2 w 17"/>
                <a:gd name="T97" fmla="*/ 9 h 22"/>
                <a:gd name="T98" fmla="*/ 2 w 17"/>
                <a:gd name="T99" fmla="*/ 10 h 22"/>
                <a:gd name="T100" fmla="*/ 2 w 17"/>
                <a:gd name="T101" fmla="*/ 14 h 22"/>
                <a:gd name="T102" fmla="*/ 3 w 17"/>
                <a:gd name="T103" fmla="*/ 13 h 22"/>
                <a:gd name="T104" fmla="*/ 3 w 17"/>
                <a:gd name="T105" fmla="*/ 12 h 22"/>
                <a:gd name="T106" fmla="*/ 4 w 17"/>
                <a:gd name="T107" fmla="*/ 14 h 22"/>
                <a:gd name="T108" fmla="*/ 5 w 17"/>
                <a:gd name="T109" fmla="*/ 18 h 22"/>
                <a:gd name="T110" fmla="*/ 6 w 17"/>
                <a:gd name="T111" fmla="*/ 18 h 22"/>
                <a:gd name="T112" fmla="*/ 7 w 17"/>
                <a:gd name="T113" fmla="*/ 16 h 22"/>
                <a:gd name="T114" fmla="*/ 9 w 17"/>
                <a:gd name="T115" fmla="*/ 18 h 22"/>
                <a:gd name="T116" fmla="*/ 10 w 17"/>
                <a:gd name="T117" fmla="*/ 16 h 22"/>
                <a:gd name="T118" fmla="*/ 10 w 17"/>
                <a:gd name="T119" fmla="*/ 22 h 22"/>
                <a:gd name="T120" fmla="*/ 13 w 17"/>
                <a:gd name="T121" fmla="*/ 20 h 22"/>
                <a:gd name="T122" fmla="*/ 14 w 17"/>
                <a:gd name="T123" fmla="*/ 16 h 22"/>
                <a:gd name="T124" fmla="*/ 15 w 17"/>
                <a:gd name="T125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" h="22">
                  <a:moveTo>
                    <a:pt x="16" y="6"/>
                  </a:moveTo>
                  <a:cubicBezTo>
                    <a:pt x="16" y="5"/>
                    <a:pt x="15" y="4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10" y="1"/>
                    <a:pt x="9" y="0"/>
                    <a:pt x="9" y="1"/>
                  </a:cubicBezTo>
                  <a:cubicBezTo>
                    <a:pt x="8" y="1"/>
                    <a:pt x="7" y="1"/>
                    <a:pt x="6" y="1"/>
                  </a:cubicBezTo>
                  <a:cubicBezTo>
                    <a:pt x="4" y="2"/>
                    <a:pt x="3" y="3"/>
                    <a:pt x="2" y="4"/>
                  </a:cubicBezTo>
                  <a:cubicBezTo>
                    <a:pt x="0" y="8"/>
                    <a:pt x="1" y="15"/>
                    <a:pt x="4" y="18"/>
                  </a:cubicBezTo>
                  <a:cubicBezTo>
                    <a:pt x="4" y="19"/>
                    <a:pt x="5" y="20"/>
                    <a:pt x="6" y="21"/>
                  </a:cubicBezTo>
                  <a:cubicBezTo>
                    <a:pt x="7" y="22"/>
                    <a:pt x="10" y="22"/>
                    <a:pt x="12" y="22"/>
                  </a:cubicBezTo>
                  <a:cubicBezTo>
                    <a:pt x="12" y="22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0"/>
                    <a:pt x="14" y="20"/>
                    <a:pt x="15" y="19"/>
                  </a:cubicBezTo>
                  <a:cubicBezTo>
                    <a:pt x="16" y="18"/>
                    <a:pt x="16" y="16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2"/>
                    <a:pt x="17" y="10"/>
                    <a:pt x="16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8"/>
                    <a:pt x="17" y="8"/>
                  </a:cubicBezTo>
                  <a:cubicBezTo>
                    <a:pt x="16" y="7"/>
                    <a:pt x="16" y="7"/>
                    <a:pt x="16" y="6"/>
                  </a:cubicBezTo>
                  <a:close/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5" y="9"/>
                  </a:cubicBezTo>
                  <a:close/>
                  <a:moveTo>
                    <a:pt x="15" y="11"/>
                  </a:moveTo>
                  <a:cubicBezTo>
                    <a:pt x="14" y="11"/>
                    <a:pt x="15" y="10"/>
                    <a:pt x="15" y="10"/>
                  </a:cubicBezTo>
                  <a:cubicBezTo>
                    <a:pt x="15" y="10"/>
                    <a:pt x="15" y="11"/>
                    <a:pt x="15" y="11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4"/>
                  </a:cubicBezTo>
                  <a:cubicBezTo>
                    <a:pt x="15" y="14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5" y="12"/>
                  </a:cubicBezTo>
                  <a:cubicBezTo>
                    <a:pt x="15" y="12"/>
                    <a:pt x="14" y="12"/>
                    <a:pt x="14" y="13"/>
                  </a:cubicBezTo>
                  <a:cubicBezTo>
                    <a:pt x="14" y="13"/>
                    <a:pt x="14" y="13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lose/>
                  <a:moveTo>
                    <a:pt x="14" y="6"/>
                  </a:moveTo>
                  <a:cubicBezTo>
                    <a:pt x="14" y="6"/>
                    <a:pt x="14" y="5"/>
                    <a:pt x="14" y="5"/>
                  </a:cubicBezTo>
                  <a:cubicBezTo>
                    <a:pt x="14" y="5"/>
                    <a:pt x="15" y="6"/>
                    <a:pt x="14" y="6"/>
                  </a:cubicBezTo>
                  <a:close/>
                  <a:moveTo>
                    <a:pt x="9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lose/>
                  <a:moveTo>
                    <a:pt x="9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lose/>
                  <a:moveTo>
                    <a:pt x="9" y="13"/>
                  </a:moveTo>
                  <a:cubicBezTo>
                    <a:pt x="9" y="13"/>
                    <a:pt x="9" y="13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lose/>
                  <a:moveTo>
                    <a:pt x="7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7" y="17"/>
                    <a:pt x="7" y="17"/>
                  </a:cubicBezTo>
                  <a:close/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lose/>
                  <a:moveTo>
                    <a:pt x="5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lose/>
                  <a:moveTo>
                    <a:pt x="5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lose/>
                  <a:moveTo>
                    <a:pt x="5" y="10"/>
                  </a:move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lose/>
                  <a:moveTo>
                    <a:pt x="5" y="8"/>
                  </a:moveTo>
                  <a:cubicBezTo>
                    <a:pt x="6" y="8"/>
                    <a:pt x="5" y="9"/>
                    <a:pt x="5" y="9"/>
                  </a:cubicBezTo>
                  <a:cubicBezTo>
                    <a:pt x="5" y="9"/>
                    <a:pt x="5" y="9"/>
                    <a:pt x="5" y="8"/>
                  </a:cubicBezTo>
                  <a:close/>
                  <a:moveTo>
                    <a:pt x="5" y="12"/>
                  </a:moveTo>
                  <a:cubicBezTo>
                    <a:pt x="5" y="11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lose/>
                  <a:moveTo>
                    <a:pt x="5" y="11"/>
                  </a:moveTo>
                  <a:cubicBezTo>
                    <a:pt x="6" y="11"/>
                    <a:pt x="6" y="10"/>
                    <a:pt x="6" y="10"/>
                  </a:cubicBezTo>
                  <a:cubicBezTo>
                    <a:pt x="6" y="10"/>
                    <a:pt x="5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5" y="11"/>
                    <a:pt x="5" y="11"/>
                  </a:cubicBezTo>
                  <a:close/>
                  <a:moveTo>
                    <a:pt x="6" y="9"/>
                  </a:move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6" y="6"/>
                  </a:cubicBezTo>
                  <a:cubicBezTo>
                    <a:pt x="5" y="5"/>
                    <a:pt x="6" y="5"/>
                    <a:pt x="6" y="5"/>
                  </a:cubicBezTo>
                  <a:close/>
                  <a:moveTo>
                    <a:pt x="6" y="15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5"/>
                  </a:cubicBezTo>
                  <a:close/>
                  <a:moveTo>
                    <a:pt x="8" y="6"/>
                  </a:moveTo>
                  <a:cubicBezTo>
                    <a:pt x="9" y="6"/>
                    <a:pt x="8" y="6"/>
                    <a:pt x="9" y="6"/>
                  </a:cubicBezTo>
                  <a:cubicBezTo>
                    <a:pt x="9" y="6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4"/>
                    <a:pt x="8" y="4"/>
                  </a:cubicBezTo>
                  <a:close/>
                  <a:moveTo>
                    <a:pt x="9" y="5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  <a:moveTo>
                    <a:pt x="9" y="3"/>
                  </a:moveTo>
                  <a:cubicBezTo>
                    <a:pt x="9" y="3"/>
                    <a:pt x="9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lose/>
                  <a:moveTo>
                    <a:pt x="10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8"/>
                    <a:pt x="10" y="8"/>
                  </a:cubicBezTo>
                  <a:close/>
                  <a:moveTo>
                    <a:pt x="10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10" y="6"/>
                    <a:pt x="10" y="6"/>
                  </a:cubicBezTo>
                  <a:close/>
                  <a:moveTo>
                    <a:pt x="11" y="12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1" y="13"/>
                    <a:pt x="11" y="12"/>
                  </a:cubicBezTo>
                  <a:close/>
                  <a:moveTo>
                    <a:pt x="1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1"/>
                    <a:pt x="11" y="11"/>
                  </a:cubicBezTo>
                  <a:close/>
                  <a:moveTo>
                    <a:pt x="11" y="10"/>
                  </a:moveTo>
                  <a:cubicBezTo>
                    <a:pt x="11" y="10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lose/>
                  <a:moveTo>
                    <a:pt x="11" y="10"/>
                  </a:moveTo>
                  <a:cubicBezTo>
                    <a:pt x="11" y="10"/>
                    <a:pt x="11" y="10"/>
                    <a:pt x="11" y="9"/>
                  </a:cubicBezTo>
                  <a:cubicBezTo>
                    <a:pt x="12" y="9"/>
                    <a:pt x="12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lose/>
                  <a:moveTo>
                    <a:pt x="11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lose/>
                  <a:moveTo>
                    <a:pt x="11" y="9"/>
                  </a:moveTo>
                  <a:cubicBezTo>
                    <a:pt x="11" y="9"/>
                    <a:pt x="12" y="9"/>
                    <a:pt x="12" y="9"/>
                  </a:cubicBezTo>
                  <a:cubicBezTo>
                    <a:pt x="11" y="9"/>
                    <a:pt x="11" y="9"/>
                    <a:pt x="11" y="9"/>
                  </a:cubicBezTo>
                  <a:close/>
                  <a:moveTo>
                    <a:pt x="11" y="13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2" y="13"/>
                    <a:pt x="11" y="13"/>
                  </a:cubicBezTo>
                  <a:close/>
                  <a:moveTo>
                    <a:pt x="11" y="12"/>
                  </a:moveTo>
                  <a:cubicBezTo>
                    <a:pt x="11" y="11"/>
                    <a:pt x="12" y="11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2"/>
                    <a:pt x="11" y="12"/>
                  </a:cubicBezTo>
                  <a:close/>
                  <a:moveTo>
                    <a:pt x="12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lose/>
                  <a:moveTo>
                    <a:pt x="12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3" y="11"/>
                    <a:pt x="12" y="11"/>
                  </a:cubicBezTo>
                  <a:close/>
                  <a:moveTo>
                    <a:pt x="12" y="11"/>
                  </a:moveTo>
                  <a:cubicBezTo>
                    <a:pt x="12" y="11"/>
                    <a:pt x="12" y="10"/>
                    <a:pt x="12" y="10"/>
                  </a:cubicBezTo>
                  <a:cubicBezTo>
                    <a:pt x="12" y="10"/>
                    <a:pt x="12" y="10"/>
                    <a:pt x="12" y="11"/>
                  </a:cubicBezTo>
                  <a:close/>
                  <a:moveTo>
                    <a:pt x="12" y="11"/>
                  </a:moveTo>
                  <a:cubicBezTo>
                    <a:pt x="12" y="11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1"/>
                  </a:cubicBezTo>
                  <a:close/>
                  <a:moveTo>
                    <a:pt x="12" y="14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1" y="14"/>
                    <a:pt x="12" y="14"/>
                  </a:cubicBezTo>
                  <a:close/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6"/>
                    <a:pt x="12" y="16"/>
                  </a:cubicBezTo>
                  <a:cubicBezTo>
                    <a:pt x="12" y="15"/>
                    <a:pt x="12" y="15"/>
                    <a:pt x="12" y="15"/>
                  </a:cubicBezTo>
                  <a:close/>
                  <a:moveTo>
                    <a:pt x="12" y="13"/>
                  </a:moveTo>
                  <a:cubicBezTo>
                    <a:pt x="12" y="13"/>
                    <a:pt x="12" y="14"/>
                    <a:pt x="12" y="14"/>
                  </a:cubicBezTo>
                  <a:cubicBezTo>
                    <a:pt x="12" y="14"/>
                    <a:pt x="12" y="14"/>
                    <a:pt x="12" y="13"/>
                  </a:cubicBezTo>
                  <a:close/>
                  <a:moveTo>
                    <a:pt x="12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3"/>
                    <a:pt x="12" y="13"/>
                  </a:cubicBezTo>
                  <a:cubicBezTo>
                    <a:pt x="12" y="13"/>
                    <a:pt x="12" y="13"/>
                    <a:pt x="12" y="12"/>
                  </a:cubicBezTo>
                  <a:close/>
                  <a:moveTo>
                    <a:pt x="13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lose/>
                  <a:moveTo>
                    <a:pt x="13" y="7"/>
                  </a:moveTo>
                  <a:cubicBezTo>
                    <a:pt x="13" y="7"/>
                    <a:pt x="13" y="7"/>
                    <a:pt x="13" y="8"/>
                  </a:cubicBezTo>
                  <a:cubicBezTo>
                    <a:pt x="13" y="8"/>
                    <a:pt x="13" y="7"/>
                    <a:pt x="13" y="7"/>
                  </a:cubicBezTo>
                  <a:close/>
                  <a:moveTo>
                    <a:pt x="13" y="10"/>
                  </a:moveTo>
                  <a:cubicBezTo>
                    <a:pt x="13" y="10"/>
                    <a:pt x="13" y="10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10"/>
                    <a:pt x="13" y="10"/>
                  </a:cubicBezTo>
                  <a:close/>
                  <a:moveTo>
                    <a:pt x="13" y="11"/>
                  </a:moveTo>
                  <a:cubicBezTo>
                    <a:pt x="13" y="11"/>
                    <a:pt x="13" y="11"/>
                    <a:pt x="13" y="12"/>
                  </a:cubicBezTo>
                  <a:cubicBezTo>
                    <a:pt x="13" y="12"/>
                    <a:pt x="13" y="12"/>
                    <a:pt x="13" y="11"/>
                  </a:cubicBezTo>
                  <a:close/>
                  <a:moveTo>
                    <a:pt x="13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lose/>
                  <a:moveTo>
                    <a:pt x="13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10"/>
                    <a:pt x="13" y="10"/>
                  </a:cubicBezTo>
                  <a:close/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2"/>
                    <a:pt x="14" y="11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3" y="12"/>
                    <a:pt x="13" y="12"/>
                  </a:cubicBezTo>
                  <a:cubicBezTo>
                    <a:pt x="13" y="11"/>
                    <a:pt x="14" y="11"/>
                    <a:pt x="14" y="11"/>
                  </a:cubicBezTo>
                  <a:close/>
                  <a:moveTo>
                    <a:pt x="14" y="10"/>
                  </a:moveTo>
                  <a:cubicBezTo>
                    <a:pt x="13" y="10"/>
                    <a:pt x="13" y="10"/>
                    <a:pt x="14" y="9"/>
                  </a:cubicBezTo>
                  <a:cubicBezTo>
                    <a:pt x="14" y="9"/>
                    <a:pt x="14" y="10"/>
                    <a:pt x="14" y="10"/>
                  </a:cubicBezTo>
                  <a:close/>
                  <a:moveTo>
                    <a:pt x="13" y="4"/>
                  </a:moveTo>
                  <a:cubicBezTo>
                    <a:pt x="13" y="4"/>
                    <a:pt x="14" y="5"/>
                    <a:pt x="14" y="5"/>
                  </a:cubicBezTo>
                  <a:cubicBezTo>
                    <a:pt x="13" y="5"/>
                    <a:pt x="13" y="4"/>
                    <a:pt x="13" y="4"/>
                  </a:cubicBezTo>
                  <a:close/>
                  <a:moveTo>
                    <a:pt x="13" y="5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lose/>
                  <a:moveTo>
                    <a:pt x="13" y="8"/>
                  </a:moveTo>
                  <a:cubicBezTo>
                    <a:pt x="13" y="8"/>
                    <a:pt x="13" y="8"/>
                    <a:pt x="13" y="7"/>
                  </a:cubicBezTo>
                  <a:cubicBezTo>
                    <a:pt x="13" y="8"/>
                    <a:pt x="13" y="8"/>
                    <a:pt x="13" y="8"/>
                  </a:cubicBezTo>
                  <a:close/>
                  <a:moveTo>
                    <a:pt x="13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9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3" y="8"/>
                    <a:pt x="13" y="8"/>
                    <a:pt x="13" y="9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close/>
                  <a:moveTo>
                    <a:pt x="13" y="9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9"/>
                    <a:pt x="13" y="9"/>
                    <a:pt x="13" y="9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7"/>
                    <a:pt x="12" y="7"/>
                    <a:pt x="12" y="7"/>
                  </a:cubicBezTo>
                  <a:close/>
                  <a:moveTo>
                    <a:pt x="12" y="8"/>
                  </a:move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8"/>
                    <a:pt x="11" y="8"/>
                  </a:cubicBezTo>
                  <a:cubicBezTo>
                    <a:pt x="11" y="8"/>
                    <a:pt x="11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lose/>
                  <a:moveTo>
                    <a:pt x="12" y="8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lose/>
                  <a:moveTo>
                    <a:pt x="12" y="7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2" y="6"/>
                    <a:pt x="12" y="7"/>
                  </a:cubicBezTo>
                  <a:close/>
                  <a:moveTo>
                    <a:pt x="11" y="7"/>
                  </a:moveTo>
                  <a:cubicBezTo>
                    <a:pt x="11" y="7"/>
                    <a:pt x="11" y="8"/>
                    <a:pt x="11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lose/>
                  <a:moveTo>
                    <a:pt x="11" y="8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1" y="8"/>
                    <a:pt x="10" y="9"/>
                    <a:pt x="11" y="9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lose/>
                  <a:moveTo>
                    <a:pt x="10" y="9"/>
                  </a:moveTo>
                  <a:cubicBezTo>
                    <a:pt x="10" y="9"/>
                    <a:pt x="10" y="10"/>
                    <a:pt x="10" y="10"/>
                  </a:cubicBezTo>
                  <a:cubicBezTo>
                    <a:pt x="10" y="10"/>
                    <a:pt x="10" y="10"/>
                    <a:pt x="10" y="9"/>
                  </a:cubicBezTo>
                  <a:close/>
                  <a:moveTo>
                    <a:pt x="10" y="11"/>
                  </a:moveTo>
                  <a:cubicBezTo>
                    <a:pt x="10" y="11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lose/>
                  <a:moveTo>
                    <a:pt x="1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0" y="7"/>
                    <a:pt x="10" y="7"/>
                  </a:cubicBezTo>
                  <a:close/>
                  <a:moveTo>
                    <a:pt x="6" y="12"/>
                  </a:moveTo>
                  <a:cubicBezTo>
                    <a:pt x="6" y="12"/>
                    <a:pt x="6" y="12"/>
                    <a:pt x="6" y="11"/>
                  </a:cubicBezTo>
                  <a:cubicBezTo>
                    <a:pt x="7" y="11"/>
                    <a:pt x="6" y="12"/>
                    <a:pt x="6" y="12"/>
                  </a:cubicBezTo>
                  <a:close/>
                  <a:moveTo>
                    <a:pt x="6" y="10"/>
                  </a:moveTo>
                  <a:cubicBezTo>
                    <a:pt x="6" y="10"/>
                    <a:pt x="6" y="9"/>
                    <a:pt x="6" y="9"/>
                  </a:cubicBezTo>
                  <a:cubicBezTo>
                    <a:pt x="6" y="9"/>
                    <a:pt x="6" y="10"/>
                    <a:pt x="6" y="10"/>
                  </a:cubicBezTo>
                  <a:close/>
                  <a:moveTo>
                    <a:pt x="7" y="9"/>
                  </a:moveTo>
                  <a:cubicBezTo>
                    <a:pt x="7" y="9"/>
                    <a:pt x="7" y="9"/>
                    <a:pt x="7" y="8"/>
                  </a:cubicBezTo>
                  <a:cubicBezTo>
                    <a:pt x="7" y="8"/>
                    <a:pt x="7" y="9"/>
                    <a:pt x="7" y="9"/>
                  </a:cubicBezTo>
                  <a:close/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  <a:moveTo>
                    <a:pt x="6" y="9"/>
                  </a:moveTo>
                  <a:cubicBezTo>
                    <a:pt x="6" y="8"/>
                    <a:pt x="7" y="8"/>
                    <a:pt x="7" y="8"/>
                  </a:cubicBezTo>
                  <a:cubicBezTo>
                    <a:pt x="7" y="8"/>
                    <a:pt x="7" y="9"/>
                    <a:pt x="6" y="9"/>
                  </a:cubicBezTo>
                  <a:close/>
                  <a:moveTo>
                    <a:pt x="7" y="11"/>
                  </a:moveTo>
                  <a:cubicBezTo>
                    <a:pt x="7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lose/>
                  <a:moveTo>
                    <a:pt x="6" y="12"/>
                  </a:move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2"/>
                    <a:pt x="6" y="12"/>
                  </a:cubicBezTo>
                  <a:cubicBezTo>
                    <a:pt x="7" y="12"/>
                    <a:pt x="6" y="12"/>
                    <a:pt x="6" y="12"/>
                  </a:cubicBez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2"/>
                    <a:pt x="7" y="12"/>
                    <a:pt x="7" y="11"/>
                  </a:cubicBezTo>
                  <a:close/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8" y="11"/>
                    <a:pt x="7" y="11"/>
                  </a:cubicBezTo>
                  <a:cubicBezTo>
                    <a:pt x="7" y="11"/>
                    <a:pt x="7" y="11"/>
                    <a:pt x="7" y="10"/>
                  </a:cubicBezTo>
                  <a:close/>
                  <a:moveTo>
                    <a:pt x="7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lose/>
                  <a:moveTo>
                    <a:pt x="7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9"/>
                    <a:pt x="7" y="9"/>
                  </a:cubicBezTo>
                  <a:close/>
                  <a:moveTo>
                    <a:pt x="8" y="12"/>
                  </a:moveTo>
                  <a:cubicBezTo>
                    <a:pt x="8" y="12"/>
                    <a:pt x="8" y="13"/>
                    <a:pt x="8" y="13"/>
                  </a:cubicBezTo>
                  <a:cubicBezTo>
                    <a:pt x="8" y="13"/>
                    <a:pt x="8" y="13"/>
                    <a:pt x="7" y="12"/>
                  </a:cubicBezTo>
                  <a:cubicBezTo>
                    <a:pt x="7" y="12"/>
                    <a:pt x="8" y="12"/>
                    <a:pt x="8" y="12"/>
                  </a:cubicBezTo>
                  <a:close/>
                  <a:moveTo>
                    <a:pt x="8" y="12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2"/>
                    <a:pt x="9" y="12"/>
                  </a:cubicBezTo>
                  <a:cubicBezTo>
                    <a:pt x="9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lose/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8"/>
                    <a:pt x="8" y="8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lose/>
                  <a:moveTo>
                    <a:pt x="9" y="7"/>
                  </a:move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9" y="7"/>
                    <a:pt x="9" y="7"/>
                  </a:cubicBezTo>
                  <a:close/>
                  <a:moveTo>
                    <a:pt x="9" y="10"/>
                  </a:moveTo>
                  <a:cubicBezTo>
                    <a:pt x="9" y="10"/>
                    <a:pt x="8" y="10"/>
                    <a:pt x="8" y="10"/>
                  </a:cubicBezTo>
                  <a:cubicBezTo>
                    <a:pt x="9" y="10"/>
                    <a:pt x="9" y="10"/>
                    <a:pt x="9" y="10"/>
                  </a:cubicBezTo>
                  <a:close/>
                  <a:moveTo>
                    <a:pt x="8" y="11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lose/>
                  <a:moveTo>
                    <a:pt x="9" y="10"/>
                  </a:moveTo>
                  <a:cubicBezTo>
                    <a:pt x="9" y="10"/>
                    <a:pt x="9" y="10"/>
                    <a:pt x="9" y="11"/>
                  </a:cubicBezTo>
                  <a:cubicBezTo>
                    <a:pt x="9" y="11"/>
                    <a:pt x="9" y="10"/>
                    <a:pt x="9" y="10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0"/>
                    <a:pt x="8" y="9"/>
                    <a:pt x="9" y="9"/>
                  </a:cubicBezTo>
                  <a:close/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10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lose/>
                  <a:moveTo>
                    <a:pt x="8" y="7"/>
                  </a:moveTo>
                  <a:cubicBezTo>
                    <a:pt x="8" y="8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  <a:moveTo>
                    <a:pt x="8" y="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lose/>
                  <a:moveTo>
                    <a:pt x="8" y="9"/>
                  </a:moveTo>
                  <a:cubicBezTo>
                    <a:pt x="8" y="9"/>
                    <a:pt x="8" y="9"/>
                    <a:pt x="7" y="9"/>
                  </a:cubicBezTo>
                  <a:cubicBezTo>
                    <a:pt x="8" y="8"/>
                    <a:pt x="8" y="9"/>
                    <a:pt x="8" y="9"/>
                  </a:cubicBezTo>
                  <a:close/>
                  <a:moveTo>
                    <a:pt x="7" y="8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lose/>
                  <a:moveTo>
                    <a:pt x="7" y="5"/>
                  </a:moveTo>
                  <a:cubicBezTo>
                    <a:pt x="6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7" y="6"/>
                  </a:moveTo>
                  <a:cubicBezTo>
                    <a:pt x="7" y="6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6"/>
                    <a:pt x="6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lose/>
                  <a:moveTo>
                    <a:pt x="6" y="7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lose/>
                  <a:moveTo>
                    <a:pt x="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lose/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6" y="13"/>
                    <a:pt x="6" y="13"/>
                  </a:cubicBezTo>
                  <a:cubicBezTo>
                    <a:pt x="6" y="13"/>
                    <a:pt x="7" y="13"/>
                    <a:pt x="7" y="13"/>
                  </a:cubicBezTo>
                  <a:cubicBezTo>
                    <a:pt x="7" y="13"/>
                    <a:pt x="7" y="14"/>
                    <a:pt x="7" y="14"/>
                  </a:cubicBezTo>
                  <a:cubicBezTo>
                    <a:pt x="6" y="14"/>
                    <a:pt x="6" y="13"/>
                    <a:pt x="6" y="13"/>
                  </a:cubicBezTo>
                  <a:close/>
                  <a:moveTo>
                    <a:pt x="7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6" y="16"/>
                    <a:pt x="7" y="16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lose/>
                  <a:moveTo>
                    <a:pt x="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7" y="14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lose/>
                  <a:moveTo>
                    <a:pt x="7" y="13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7" y="13"/>
                    <a:pt x="7" y="13"/>
                  </a:cubicBezTo>
                  <a:close/>
                  <a:moveTo>
                    <a:pt x="8" y="14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4"/>
                  </a:cubicBezTo>
                  <a:close/>
                  <a:moveTo>
                    <a:pt x="8" y="14"/>
                  </a:moveTo>
                  <a:cubicBezTo>
                    <a:pt x="8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close/>
                  <a:moveTo>
                    <a:pt x="9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9" y="17"/>
                    <a:pt x="9" y="17"/>
                  </a:cubicBezTo>
                  <a:close/>
                  <a:moveTo>
                    <a:pt x="9" y="16"/>
                  </a:moveTo>
                  <a:cubicBezTo>
                    <a:pt x="8" y="16"/>
                    <a:pt x="9" y="15"/>
                    <a:pt x="9" y="15"/>
                  </a:cubicBezTo>
                  <a:cubicBezTo>
                    <a:pt x="9" y="15"/>
                    <a:pt x="9" y="15"/>
                    <a:pt x="9" y="16"/>
                  </a:cubicBezTo>
                  <a:close/>
                  <a:moveTo>
                    <a:pt x="9" y="21"/>
                  </a:moveTo>
                  <a:cubicBezTo>
                    <a:pt x="9" y="21"/>
                    <a:pt x="8" y="21"/>
                    <a:pt x="8" y="20"/>
                  </a:cubicBezTo>
                  <a:cubicBezTo>
                    <a:pt x="9" y="20"/>
                    <a:pt x="9" y="20"/>
                    <a:pt x="9" y="21"/>
                  </a:cubicBezTo>
                  <a:close/>
                  <a:moveTo>
                    <a:pt x="9" y="14"/>
                  </a:moveTo>
                  <a:cubicBezTo>
                    <a:pt x="8" y="14"/>
                    <a:pt x="8" y="13"/>
                    <a:pt x="8" y="13"/>
                  </a:cubicBezTo>
                  <a:cubicBezTo>
                    <a:pt x="9" y="13"/>
                    <a:pt x="9" y="14"/>
                    <a:pt x="9" y="14"/>
                  </a:cubicBezTo>
                  <a:close/>
                  <a:moveTo>
                    <a:pt x="9" y="11"/>
                  </a:moveTo>
                  <a:cubicBezTo>
                    <a:pt x="9" y="11"/>
                    <a:pt x="10" y="12"/>
                    <a:pt x="10" y="12"/>
                  </a:cubicBezTo>
                  <a:cubicBezTo>
                    <a:pt x="9" y="12"/>
                    <a:pt x="9" y="12"/>
                    <a:pt x="9" y="11"/>
                  </a:cubicBezTo>
                  <a:close/>
                  <a:moveTo>
                    <a:pt x="9" y="14"/>
                  </a:moveTo>
                  <a:cubicBezTo>
                    <a:pt x="10" y="14"/>
                    <a:pt x="10" y="15"/>
                    <a:pt x="10" y="15"/>
                  </a:cubicBezTo>
                  <a:cubicBezTo>
                    <a:pt x="9" y="15"/>
                    <a:pt x="9" y="14"/>
                    <a:pt x="9" y="14"/>
                  </a:cubicBezTo>
                  <a:close/>
                  <a:moveTo>
                    <a:pt x="9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9" y="11"/>
                  </a:cubicBezTo>
                  <a:close/>
                  <a:moveTo>
                    <a:pt x="10" y="13"/>
                  </a:moveTo>
                  <a:cubicBezTo>
                    <a:pt x="10" y="13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2"/>
                  </a:cubicBezTo>
                  <a:close/>
                  <a:moveTo>
                    <a:pt x="10" y="14"/>
                  </a:moveTo>
                  <a:cubicBezTo>
                    <a:pt x="11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lose/>
                  <a:moveTo>
                    <a:pt x="10" y="12"/>
                  </a:moveTo>
                  <a:cubicBezTo>
                    <a:pt x="10" y="12"/>
                    <a:pt x="11" y="12"/>
                    <a:pt x="11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lose/>
                  <a:moveTo>
                    <a:pt x="11" y="13"/>
                  </a:moveTo>
                  <a:cubicBezTo>
                    <a:pt x="11" y="13"/>
                    <a:pt x="11" y="13"/>
                    <a:pt x="11" y="14"/>
                  </a:cubicBezTo>
                  <a:cubicBezTo>
                    <a:pt x="11" y="14"/>
                    <a:pt x="11" y="13"/>
                    <a:pt x="11" y="13"/>
                  </a:cubicBezTo>
                  <a:close/>
                  <a:moveTo>
                    <a:pt x="11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lose/>
                  <a:moveTo>
                    <a:pt x="12" y="17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1" y="17"/>
                    <a:pt x="12" y="17"/>
                    <a:pt x="12" y="17"/>
                  </a:cubicBezTo>
                  <a:close/>
                  <a:moveTo>
                    <a:pt x="12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5"/>
                    <a:pt x="12" y="16"/>
                  </a:cubicBezTo>
                  <a:close/>
                  <a:moveTo>
                    <a:pt x="12" y="17"/>
                  </a:moveTo>
                  <a:cubicBezTo>
                    <a:pt x="13" y="17"/>
                    <a:pt x="12" y="18"/>
                    <a:pt x="12" y="18"/>
                  </a:cubicBezTo>
                  <a:cubicBezTo>
                    <a:pt x="12" y="17"/>
                    <a:pt x="12" y="17"/>
                    <a:pt x="12" y="17"/>
                  </a:cubicBezTo>
                  <a:close/>
                  <a:moveTo>
                    <a:pt x="12" y="15"/>
                  </a:moveTo>
                  <a:cubicBezTo>
                    <a:pt x="12" y="15"/>
                    <a:pt x="13" y="15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lose/>
                  <a:moveTo>
                    <a:pt x="12" y="14"/>
                  </a:moveTo>
                  <a:cubicBezTo>
                    <a:pt x="12" y="14"/>
                    <a:pt x="12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5"/>
                    <a:pt x="13" y="15"/>
                  </a:cubicBezTo>
                  <a:cubicBezTo>
                    <a:pt x="13" y="15"/>
                    <a:pt x="13" y="14"/>
                    <a:pt x="12" y="14"/>
                  </a:cubicBezTo>
                  <a:close/>
                  <a:moveTo>
                    <a:pt x="13" y="16"/>
                  </a:moveTo>
                  <a:cubicBezTo>
                    <a:pt x="13" y="16"/>
                    <a:pt x="13" y="16"/>
                    <a:pt x="13" y="17"/>
                  </a:cubicBezTo>
                  <a:cubicBezTo>
                    <a:pt x="12" y="17"/>
                    <a:pt x="13" y="16"/>
                    <a:pt x="13" y="16"/>
                  </a:cubicBezTo>
                  <a:close/>
                  <a:moveTo>
                    <a:pt x="13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lose/>
                  <a:moveTo>
                    <a:pt x="13" y="15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lose/>
                  <a:moveTo>
                    <a:pt x="13" y="17"/>
                  </a:moveTo>
                  <a:cubicBezTo>
                    <a:pt x="13" y="17"/>
                    <a:pt x="13" y="17"/>
                    <a:pt x="14" y="17"/>
                  </a:cubicBezTo>
                  <a:cubicBezTo>
                    <a:pt x="14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lose/>
                  <a:moveTo>
                    <a:pt x="14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4" y="14"/>
                    <a:pt x="14" y="13"/>
                  </a:cubicBezTo>
                  <a:close/>
                  <a:moveTo>
                    <a:pt x="14" y="3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3"/>
                    <a:pt x="12" y="2"/>
                  </a:cubicBezTo>
                  <a:cubicBezTo>
                    <a:pt x="12" y="2"/>
                    <a:pt x="13" y="3"/>
                    <a:pt x="14" y="3"/>
                  </a:cubicBezTo>
                  <a:close/>
                  <a:moveTo>
                    <a:pt x="12" y="4"/>
                  </a:moveTo>
                  <a:cubicBezTo>
                    <a:pt x="12" y="3"/>
                    <a:pt x="11" y="3"/>
                    <a:pt x="11" y="2"/>
                  </a:cubicBezTo>
                  <a:cubicBezTo>
                    <a:pt x="12" y="3"/>
                    <a:pt x="13" y="3"/>
                    <a:pt x="12" y="4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1" y="4"/>
                    <a:pt x="11" y="4"/>
                    <a:pt x="11" y="5"/>
                  </a:cubicBezTo>
                  <a:close/>
                  <a:moveTo>
                    <a:pt x="11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1" y="3"/>
                  </a:cubicBezTo>
                  <a:close/>
                  <a:moveTo>
                    <a:pt x="10" y="4"/>
                  </a:moveTo>
                  <a:cubicBezTo>
                    <a:pt x="10" y="4"/>
                    <a:pt x="9" y="4"/>
                    <a:pt x="9" y="4"/>
                  </a:cubicBezTo>
                  <a:cubicBezTo>
                    <a:pt x="9" y="4"/>
                    <a:pt x="9" y="3"/>
                    <a:pt x="10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lose/>
                  <a:moveTo>
                    <a:pt x="10" y="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9" y="1"/>
                    <a:pt x="10" y="2"/>
                  </a:cubicBezTo>
                  <a:close/>
                  <a:moveTo>
                    <a:pt x="8" y="5"/>
                  </a:moveTo>
                  <a:cubicBezTo>
                    <a:pt x="8" y="5"/>
                    <a:pt x="8" y="5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6" y="3"/>
                  </a:moveTo>
                  <a:cubicBezTo>
                    <a:pt x="7" y="3"/>
                    <a:pt x="7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lose/>
                  <a:moveTo>
                    <a:pt x="6" y="8"/>
                  </a:moveTo>
                  <a:cubicBezTo>
                    <a:pt x="6" y="8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lose/>
                  <a:moveTo>
                    <a:pt x="5" y="2"/>
                  </a:move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lose/>
                  <a:moveTo>
                    <a:pt x="5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4"/>
                    <a:pt x="5" y="4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lose/>
                  <a:moveTo>
                    <a:pt x="5" y="6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6"/>
                    <a:pt x="5" y="6"/>
                  </a:cubicBezTo>
                  <a:close/>
                  <a:moveTo>
                    <a:pt x="5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8"/>
                    <a:pt x="5" y="8"/>
                  </a:cubicBezTo>
                  <a:close/>
                  <a:moveTo>
                    <a:pt x="4" y="6"/>
                  </a:moveTo>
                  <a:cubicBezTo>
                    <a:pt x="4" y="6"/>
                    <a:pt x="4" y="6"/>
                    <a:pt x="5" y="5"/>
                  </a:cubicBezTo>
                  <a:cubicBezTo>
                    <a:pt x="5" y="6"/>
                    <a:pt x="4" y="6"/>
                    <a:pt x="4" y="6"/>
                  </a:cubicBezTo>
                  <a:close/>
                  <a:moveTo>
                    <a:pt x="4" y="3"/>
                  </a:moveTo>
                  <a:cubicBezTo>
                    <a:pt x="3" y="5"/>
                    <a:pt x="2" y="7"/>
                    <a:pt x="2" y="9"/>
                  </a:cubicBezTo>
                  <a:cubicBezTo>
                    <a:pt x="2" y="7"/>
                    <a:pt x="2" y="4"/>
                    <a:pt x="4" y="3"/>
                  </a:cubicBezTo>
                  <a:close/>
                  <a:moveTo>
                    <a:pt x="3" y="10"/>
                  </a:moveTo>
                  <a:cubicBezTo>
                    <a:pt x="4" y="10"/>
                    <a:pt x="3" y="10"/>
                    <a:pt x="4" y="11"/>
                  </a:cubicBezTo>
                  <a:cubicBezTo>
                    <a:pt x="3" y="11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lose/>
                  <a:moveTo>
                    <a:pt x="3" y="10"/>
                  </a:moveTo>
                  <a:cubicBezTo>
                    <a:pt x="3" y="10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lose/>
                  <a:moveTo>
                    <a:pt x="2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lose/>
                  <a:moveTo>
                    <a:pt x="2" y="8"/>
                  </a:moveTo>
                  <a:cubicBezTo>
                    <a:pt x="3" y="7"/>
                    <a:pt x="3" y="6"/>
                    <a:pt x="3" y="5"/>
                  </a:cubicBezTo>
                  <a:cubicBezTo>
                    <a:pt x="4" y="7"/>
                    <a:pt x="3" y="8"/>
                    <a:pt x="2" y="9"/>
                  </a:cubicBezTo>
                  <a:cubicBezTo>
                    <a:pt x="2" y="9"/>
                    <a:pt x="2" y="8"/>
                    <a:pt x="2" y="8"/>
                  </a:cubicBezTo>
                  <a:close/>
                  <a:moveTo>
                    <a:pt x="2" y="10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lose/>
                  <a:moveTo>
                    <a:pt x="2" y="14"/>
                  </a:moveTo>
                  <a:cubicBezTo>
                    <a:pt x="2" y="14"/>
                    <a:pt x="2" y="14"/>
                    <a:pt x="2" y="15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3" y="12"/>
                  </a:cubicBezTo>
                  <a:close/>
                  <a:moveTo>
                    <a:pt x="3" y="14"/>
                  </a:moveTo>
                  <a:cubicBezTo>
                    <a:pt x="2" y="14"/>
                    <a:pt x="3" y="13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2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4" y="13"/>
                    <a:pt x="4" y="13"/>
                    <a:pt x="3" y="13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3"/>
                  </a:cubicBezTo>
                  <a:cubicBezTo>
                    <a:pt x="4" y="13"/>
                    <a:pt x="4" y="14"/>
                    <a:pt x="4" y="14"/>
                  </a:cubicBezTo>
                  <a:close/>
                  <a:moveTo>
                    <a:pt x="4" y="5"/>
                  </a:moveTo>
                  <a:cubicBezTo>
                    <a:pt x="4" y="4"/>
                    <a:pt x="4" y="4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lose/>
                  <a:moveTo>
                    <a:pt x="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4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5" y="11"/>
                    <a:pt x="4" y="11"/>
                    <a:pt x="4" y="11"/>
                  </a:cubicBezTo>
                  <a:close/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2"/>
                    <a:pt x="5" y="12"/>
                    <a:pt x="5" y="11"/>
                  </a:cubicBezTo>
                  <a:close/>
                  <a:moveTo>
                    <a:pt x="5" y="18"/>
                  </a:moveTo>
                  <a:cubicBezTo>
                    <a:pt x="5" y="17"/>
                    <a:pt x="5" y="17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7"/>
                    <a:pt x="6" y="17"/>
                    <a:pt x="5" y="18"/>
                  </a:cubicBezTo>
                  <a:close/>
                  <a:moveTo>
                    <a:pt x="6" y="13"/>
                  </a:moveTo>
                  <a:cubicBezTo>
                    <a:pt x="6" y="14"/>
                    <a:pt x="6" y="14"/>
                    <a:pt x="5" y="14"/>
                  </a:cubicBezTo>
                  <a:cubicBezTo>
                    <a:pt x="5" y="14"/>
                    <a:pt x="5" y="14"/>
                    <a:pt x="6" y="13"/>
                  </a:cubicBezTo>
                  <a:close/>
                  <a:moveTo>
                    <a:pt x="5" y="15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6" y="15"/>
                    <a:pt x="5" y="15"/>
                    <a:pt x="5" y="15"/>
                  </a:cubicBezTo>
                  <a:close/>
                  <a:moveTo>
                    <a:pt x="6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6" y="20"/>
                    <a:pt x="6" y="19"/>
                    <a:pt x="6" y="19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7" y="19"/>
                    <a:pt x="6" y="19"/>
                    <a:pt x="6" y="18"/>
                  </a:cubicBezTo>
                  <a:close/>
                  <a:moveTo>
                    <a:pt x="8" y="17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7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lose/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lose/>
                  <a:moveTo>
                    <a:pt x="8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1"/>
                    <a:pt x="8" y="21"/>
                    <a:pt x="8" y="21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8"/>
                    <a:pt x="9" y="19"/>
                    <a:pt x="9" y="18"/>
                  </a:cubicBezTo>
                  <a:cubicBezTo>
                    <a:pt x="9" y="19"/>
                    <a:pt x="9" y="19"/>
                    <a:pt x="9" y="19"/>
                  </a:cubicBezTo>
                  <a:close/>
                  <a:moveTo>
                    <a:pt x="9" y="18"/>
                  </a:moveTo>
                  <a:cubicBezTo>
                    <a:pt x="9" y="18"/>
                    <a:pt x="9" y="17"/>
                    <a:pt x="9" y="17"/>
                  </a:cubicBezTo>
                  <a:cubicBezTo>
                    <a:pt x="9" y="17"/>
                    <a:pt x="10" y="17"/>
                    <a:pt x="10" y="18"/>
                  </a:cubicBezTo>
                  <a:cubicBezTo>
                    <a:pt x="9" y="18"/>
                    <a:pt x="10" y="18"/>
                    <a:pt x="9" y="18"/>
                  </a:cubicBezTo>
                  <a:close/>
                  <a:moveTo>
                    <a:pt x="10" y="21"/>
                  </a:moveTo>
                  <a:cubicBezTo>
                    <a:pt x="10" y="21"/>
                    <a:pt x="9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10" y="16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9" y="17"/>
                    <a:pt x="10" y="16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lose/>
                  <a:moveTo>
                    <a:pt x="10" y="16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5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lose/>
                  <a:moveTo>
                    <a:pt x="10" y="22"/>
                  </a:moveTo>
                  <a:cubicBezTo>
                    <a:pt x="10" y="21"/>
                    <a:pt x="11" y="21"/>
                    <a:pt x="11" y="22"/>
                  </a:cubicBezTo>
                  <a:cubicBezTo>
                    <a:pt x="11" y="22"/>
                    <a:pt x="10" y="22"/>
                    <a:pt x="10" y="22"/>
                  </a:cubicBezTo>
                  <a:close/>
                  <a:moveTo>
                    <a:pt x="10" y="17"/>
                  </a:moveTo>
                  <a:cubicBezTo>
                    <a:pt x="10" y="17"/>
                    <a:pt x="11" y="17"/>
                    <a:pt x="11" y="17"/>
                  </a:cubicBezTo>
                  <a:cubicBezTo>
                    <a:pt x="10" y="18"/>
                    <a:pt x="10" y="17"/>
                    <a:pt x="10" y="17"/>
                  </a:cubicBezTo>
                  <a:close/>
                  <a:moveTo>
                    <a:pt x="11" y="17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lose/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2" y="20"/>
                    <a:pt x="12" y="20"/>
                    <a:pt x="13" y="20"/>
                  </a:cubicBezTo>
                  <a:cubicBezTo>
                    <a:pt x="12" y="21"/>
                    <a:pt x="12" y="21"/>
                    <a:pt x="11" y="21"/>
                  </a:cubicBezTo>
                  <a:close/>
                  <a:moveTo>
                    <a:pt x="13" y="20"/>
                  </a:moveTo>
                  <a:cubicBezTo>
                    <a:pt x="13" y="20"/>
                    <a:pt x="13" y="20"/>
                    <a:pt x="12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20"/>
                    <a:pt x="13" y="20"/>
                  </a:cubicBezTo>
                  <a:close/>
                  <a:moveTo>
                    <a:pt x="13" y="19"/>
                  </a:moveTo>
                  <a:cubicBezTo>
                    <a:pt x="13" y="18"/>
                    <a:pt x="14" y="18"/>
                    <a:pt x="14" y="17"/>
                  </a:cubicBezTo>
                  <a:cubicBezTo>
                    <a:pt x="14" y="18"/>
                    <a:pt x="14" y="19"/>
                    <a:pt x="13" y="19"/>
                  </a:cubicBezTo>
                  <a:close/>
                  <a:moveTo>
                    <a:pt x="14" y="16"/>
                  </a:moveTo>
                  <a:cubicBezTo>
                    <a:pt x="14" y="16"/>
                    <a:pt x="14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6"/>
                  </a:cubicBezTo>
                  <a:close/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5" y="14"/>
                  </a:cubicBezTo>
                  <a:close/>
                  <a:moveTo>
                    <a:pt x="14" y="18"/>
                  </a:move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5" y="17"/>
                  </a:cubicBezTo>
                  <a:cubicBezTo>
                    <a:pt x="15" y="18"/>
                    <a:pt x="14" y="18"/>
                    <a:pt x="14" y="18"/>
                  </a:cubicBezTo>
                  <a:close/>
                  <a:moveTo>
                    <a:pt x="15" y="19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9"/>
                  </a:cubicBezTo>
                  <a:close/>
                  <a:moveTo>
                    <a:pt x="15" y="17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6" y="15"/>
                    <a:pt x="15" y="16"/>
                    <a:pt x="15" y="17"/>
                  </a:cubicBezTo>
                  <a:close/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6" y="11"/>
                    <a:pt x="15" y="11"/>
                    <a:pt x="15" y="11"/>
                  </a:cubicBezTo>
                  <a:close/>
                  <a:moveTo>
                    <a:pt x="15" y="4"/>
                  </a:moveTo>
                  <a:cubicBezTo>
                    <a:pt x="15" y="5"/>
                    <a:pt x="15" y="6"/>
                    <a:pt x="16" y="6"/>
                  </a:cubicBezTo>
                  <a:cubicBezTo>
                    <a:pt x="15" y="6"/>
                    <a:pt x="15" y="5"/>
                    <a:pt x="1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5049C04-5EDE-6FEF-80B8-A26422FE37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8463" y="2990851"/>
              <a:ext cx="1912938" cy="2659063"/>
            </a:xfrm>
            <a:custGeom>
              <a:avLst/>
              <a:gdLst>
                <a:gd name="T0" fmla="*/ 3 w 57"/>
                <a:gd name="T1" fmla="*/ 14 h 80"/>
                <a:gd name="T2" fmla="*/ 28 w 57"/>
                <a:gd name="T3" fmla="*/ 59 h 80"/>
                <a:gd name="T4" fmla="*/ 36 w 57"/>
                <a:gd name="T5" fmla="*/ 38 h 80"/>
                <a:gd name="T6" fmla="*/ 44 w 57"/>
                <a:gd name="T7" fmla="*/ 47 h 80"/>
                <a:gd name="T8" fmla="*/ 6 w 57"/>
                <a:gd name="T9" fmla="*/ 16 h 80"/>
                <a:gd name="T10" fmla="*/ 27 w 57"/>
                <a:gd name="T11" fmla="*/ 12 h 80"/>
                <a:gd name="T12" fmla="*/ 46 w 57"/>
                <a:gd name="T13" fmla="*/ 15 h 80"/>
                <a:gd name="T14" fmla="*/ 31 w 57"/>
                <a:gd name="T15" fmla="*/ 60 h 80"/>
                <a:gd name="T16" fmla="*/ 33 w 57"/>
                <a:gd name="T17" fmla="*/ 5 h 80"/>
                <a:gd name="T18" fmla="*/ 41 w 57"/>
                <a:gd name="T19" fmla="*/ 59 h 80"/>
                <a:gd name="T20" fmla="*/ 30 w 57"/>
                <a:gd name="T21" fmla="*/ 63 h 80"/>
                <a:gd name="T22" fmla="*/ 31 w 57"/>
                <a:gd name="T23" fmla="*/ 45 h 80"/>
                <a:gd name="T24" fmla="*/ 31 w 57"/>
                <a:gd name="T25" fmla="*/ 16 h 80"/>
                <a:gd name="T26" fmla="*/ 38 w 57"/>
                <a:gd name="T27" fmla="*/ 28 h 80"/>
                <a:gd name="T28" fmla="*/ 41 w 57"/>
                <a:gd name="T29" fmla="*/ 8 h 80"/>
                <a:gd name="T30" fmla="*/ 36 w 57"/>
                <a:gd name="T31" fmla="*/ 28 h 80"/>
                <a:gd name="T32" fmla="*/ 40 w 57"/>
                <a:gd name="T33" fmla="*/ 26 h 80"/>
                <a:gd name="T34" fmla="*/ 42 w 57"/>
                <a:gd name="T35" fmla="*/ 39 h 80"/>
                <a:gd name="T36" fmla="*/ 42 w 57"/>
                <a:gd name="T37" fmla="*/ 34 h 80"/>
                <a:gd name="T38" fmla="*/ 40 w 57"/>
                <a:gd name="T39" fmla="*/ 23 h 80"/>
                <a:gd name="T40" fmla="*/ 35 w 57"/>
                <a:gd name="T41" fmla="*/ 20 h 80"/>
                <a:gd name="T42" fmla="*/ 37 w 57"/>
                <a:gd name="T43" fmla="*/ 17 h 80"/>
                <a:gd name="T44" fmla="*/ 36 w 57"/>
                <a:gd name="T45" fmla="*/ 23 h 80"/>
                <a:gd name="T46" fmla="*/ 39 w 57"/>
                <a:gd name="T47" fmla="*/ 14 h 80"/>
                <a:gd name="T48" fmla="*/ 35 w 57"/>
                <a:gd name="T49" fmla="*/ 18 h 80"/>
                <a:gd name="T50" fmla="*/ 39 w 57"/>
                <a:gd name="T51" fmla="*/ 21 h 80"/>
                <a:gd name="T52" fmla="*/ 42 w 57"/>
                <a:gd name="T53" fmla="*/ 47 h 80"/>
                <a:gd name="T54" fmla="*/ 39 w 57"/>
                <a:gd name="T55" fmla="*/ 12 h 80"/>
                <a:gd name="T56" fmla="*/ 35 w 57"/>
                <a:gd name="T57" fmla="*/ 13 h 80"/>
                <a:gd name="T58" fmla="*/ 35 w 57"/>
                <a:gd name="T59" fmla="*/ 29 h 80"/>
                <a:gd name="T60" fmla="*/ 40 w 57"/>
                <a:gd name="T61" fmla="*/ 35 h 80"/>
                <a:gd name="T62" fmla="*/ 43 w 57"/>
                <a:gd name="T63" fmla="*/ 10 h 80"/>
                <a:gd name="T64" fmla="*/ 38 w 57"/>
                <a:gd name="T65" fmla="*/ 7 h 80"/>
                <a:gd name="T66" fmla="*/ 34 w 57"/>
                <a:gd name="T67" fmla="*/ 10 h 80"/>
                <a:gd name="T68" fmla="*/ 32 w 57"/>
                <a:gd name="T69" fmla="*/ 22 h 80"/>
                <a:gd name="T70" fmla="*/ 33 w 57"/>
                <a:gd name="T71" fmla="*/ 38 h 80"/>
                <a:gd name="T72" fmla="*/ 34 w 57"/>
                <a:gd name="T73" fmla="*/ 31 h 80"/>
                <a:gd name="T74" fmla="*/ 38 w 57"/>
                <a:gd name="T75" fmla="*/ 26 h 80"/>
                <a:gd name="T76" fmla="*/ 42 w 57"/>
                <a:gd name="T77" fmla="*/ 52 h 80"/>
                <a:gd name="T78" fmla="*/ 43 w 57"/>
                <a:gd name="T79" fmla="*/ 56 h 80"/>
                <a:gd name="T80" fmla="*/ 43 w 57"/>
                <a:gd name="T81" fmla="*/ 24 h 80"/>
                <a:gd name="T82" fmla="*/ 43 w 57"/>
                <a:gd name="T83" fmla="*/ 4 h 80"/>
                <a:gd name="T84" fmla="*/ 35 w 57"/>
                <a:gd name="T85" fmla="*/ 4 h 80"/>
                <a:gd name="T86" fmla="*/ 32 w 57"/>
                <a:gd name="T87" fmla="*/ 25 h 80"/>
                <a:gd name="T88" fmla="*/ 30 w 57"/>
                <a:gd name="T89" fmla="*/ 60 h 80"/>
                <a:gd name="T90" fmla="*/ 32 w 57"/>
                <a:gd name="T91" fmla="*/ 51 h 80"/>
                <a:gd name="T92" fmla="*/ 35 w 57"/>
                <a:gd name="T93" fmla="*/ 35 h 80"/>
                <a:gd name="T94" fmla="*/ 39 w 57"/>
                <a:gd name="T95" fmla="*/ 30 h 80"/>
                <a:gd name="T96" fmla="*/ 41 w 57"/>
                <a:gd name="T97" fmla="*/ 62 h 80"/>
                <a:gd name="T98" fmla="*/ 43 w 57"/>
                <a:gd name="T99" fmla="*/ 65 h 80"/>
                <a:gd name="T100" fmla="*/ 45 w 57"/>
                <a:gd name="T101" fmla="*/ 3 h 80"/>
                <a:gd name="T102" fmla="*/ 39 w 57"/>
                <a:gd name="T103" fmla="*/ 2 h 80"/>
                <a:gd name="T104" fmla="*/ 31 w 57"/>
                <a:gd name="T105" fmla="*/ 28 h 80"/>
                <a:gd name="T106" fmla="*/ 30 w 57"/>
                <a:gd name="T107" fmla="*/ 68 h 80"/>
                <a:gd name="T108" fmla="*/ 28 w 57"/>
                <a:gd name="T109" fmla="*/ 72 h 80"/>
                <a:gd name="T110" fmla="*/ 29 w 57"/>
                <a:gd name="T111" fmla="*/ 70 h 80"/>
                <a:gd name="T112" fmla="*/ 32 w 57"/>
                <a:gd name="T113" fmla="*/ 59 h 80"/>
                <a:gd name="T114" fmla="*/ 36 w 57"/>
                <a:gd name="T115" fmla="*/ 37 h 80"/>
                <a:gd name="T116" fmla="*/ 39 w 57"/>
                <a:gd name="T117" fmla="*/ 48 h 80"/>
                <a:gd name="T118" fmla="*/ 41 w 57"/>
                <a:gd name="T119" fmla="*/ 75 h 80"/>
                <a:gd name="T120" fmla="*/ 45 w 57"/>
                <a:gd name="T121" fmla="*/ 75 h 80"/>
                <a:gd name="T122" fmla="*/ 46 w 57"/>
                <a:gd name="T123" fmla="*/ 30 h 80"/>
                <a:gd name="T124" fmla="*/ 55 w 57"/>
                <a:gd name="T125" fmla="*/ 1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" h="80">
                  <a:moveTo>
                    <a:pt x="57" y="13"/>
                  </a:moveTo>
                  <a:cubicBezTo>
                    <a:pt x="56" y="13"/>
                    <a:pt x="56" y="14"/>
                    <a:pt x="56" y="14"/>
                  </a:cubicBezTo>
                  <a:cubicBezTo>
                    <a:pt x="56" y="14"/>
                    <a:pt x="56" y="14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5" y="12"/>
                    <a:pt x="55" y="12"/>
                    <a:pt x="54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1"/>
                    <a:pt x="54" y="11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3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7"/>
                    <a:pt x="51" y="6"/>
                    <a:pt x="51" y="5"/>
                  </a:cubicBezTo>
                  <a:cubicBezTo>
                    <a:pt x="51" y="5"/>
                    <a:pt x="51" y="5"/>
                    <a:pt x="50" y="5"/>
                  </a:cubicBezTo>
                  <a:cubicBezTo>
                    <a:pt x="50" y="4"/>
                    <a:pt x="49" y="3"/>
                    <a:pt x="49" y="2"/>
                  </a:cubicBezTo>
                  <a:cubicBezTo>
                    <a:pt x="48" y="2"/>
                    <a:pt x="48" y="2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7" y="1"/>
                    <a:pt x="47" y="1"/>
                  </a:cubicBezTo>
                  <a:cubicBezTo>
                    <a:pt x="47" y="0"/>
                    <a:pt x="45" y="0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1" y="1"/>
                    <a:pt x="41" y="1"/>
                    <a:pt x="40" y="1"/>
                  </a:cubicBezTo>
                  <a:cubicBezTo>
                    <a:pt x="40" y="1"/>
                    <a:pt x="39" y="1"/>
                    <a:pt x="39" y="1"/>
                  </a:cubicBezTo>
                  <a:cubicBezTo>
                    <a:pt x="38" y="1"/>
                    <a:pt x="38" y="2"/>
                    <a:pt x="37" y="2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4" y="1"/>
                    <a:pt x="33" y="0"/>
                    <a:pt x="32" y="0"/>
                  </a:cubicBezTo>
                  <a:cubicBezTo>
                    <a:pt x="32" y="0"/>
                    <a:pt x="32" y="1"/>
                    <a:pt x="32" y="1"/>
                  </a:cubicBezTo>
                  <a:cubicBezTo>
                    <a:pt x="32" y="1"/>
                    <a:pt x="32" y="0"/>
                    <a:pt x="31" y="0"/>
                  </a:cubicBezTo>
                  <a:cubicBezTo>
                    <a:pt x="30" y="1"/>
                    <a:pt x="30" y="2"/>
                    <a:pt x="29" y="3"/>
                  </a:cubicBezTo>
                  <a:cubicBezTo>
                    <a:pt x="29" y="5"/>
                    <a:pt x="28" y="7"/>
                    <a:pt x="27" y="9"/>
                  </a:cubicBezTo>
                  <a:cubicBezTo>
                    <a:pt x="26" y="13"/>
                    <a:pt x="24" y="18"/>
                    <a:pt x="22" y="22"/>
                  </a:cubicBezTo>
                  <a:cubicBezTo>
                    <a:pt x="22" y="22"/>
                    <a:pt x="21" y="22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1"/>
                    <a:pt x="20" y="21"/>
                    <a:pt x="19" y="21"/>
                  </a:cubicBezTo>
                  <a:cubicBezTo>
                    <a:pt x="18" y="21"/>
                    <a:pt x="18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5" y="19"/>
                    <a:pt x="15" y="19"/>
                  </a:cubicBezTo>
                  <a:cubicBezTo>
                    <a:pt x="15" y="19"/>
                    <a:pt x="14" y="19"/>
                    <a:pt x="14" y="19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9" y="15"/>
                    <a:pt x="8" y="14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4"/>
                    <a:pt x="9" y="15"/>
                    <a:pt x="9" y="16"/>
                  </a:cubicBezTo>
                  <a:cubicBezTo>
                    <a:pt x="8" y="15"/>
                    <a:pt x="6" y="14"/>
                    <a:pt x="6" y="12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4"/>
                    <a:pt x="3" y="14"/>
                    <a:pt x="3" y="14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4" y="14"/>
                    <a:pt x="4" y="14"/>
                    <a:pt x="5" y="14"/>
                  </a:cubicBezTo>
                  <a:cubicBezTo>
                    <a:pt x="6" y="14"/>
                    <a:pt x="6" y="15"/>
                    <a:pt x="7" y="15"/>
                  </a:cubicBezTo>
                  <a:cubicBezTo>
                    <a:pt x="6" y="15"/>
                    <a:pt x="6" y="15"/>
                    <a:pt x="6" y="16"/>
                  </a:cubicBezTo>
                  <a:cubicBezTo>
                    <a:pt x="5" y="15"/>
                    <a:pt x="5" y="16"/>
                    <a:pt x="4" y="16"/>
                  </a:cubicBezTo>
                  <a:cubicBezTo>
                    <a:pt x="4" y="16"/>
                    <a:pt x="3" y="16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6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" y="17"/>
                    <a:pt x="1" y="17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2" y="18"/>
                    <a:pt x="3" y="18"/>
                    <a:pt x="4" y="20"/>
                  </a:cubicBezTo>
                  <a:cubicBezTo>
                    <a:pt x="5" y="20"/>
                    <a:pt x="6" y="19"/>
                    <a:pt x="7" y="19"/>
                  </a:cubicBez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10" y="19"/>
                  </a:cubicBezTo>
                  <a:cubicBezTo>
                    <a:pt x="11" y="19"/>
                    <a:pt x="12" y="20"/>
                    <a:pt x="13" y="20"/>
                  </a:cubicBezTo>
                  <a:cubicBezTo>
                    <a:pt x="13" y="20"/>
                    <a:pt x="14" y="21"/>
                    <a:pt x="14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8" y="23"/>
                    <a:pt x="19" y="23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4"/>
                    <a:pt x="23" y="25"/>
                    <a:pt x="23" y="25"/>
                  </a:cubicBezTo>
                  <a:cubicBezTo>
                    <a:pt x="23" y="24"/>
                    <a:pt x="24" y="24"/>
                    <a:pt x="24" y="23"/>
                  </a:cubicBezTo>
                  <a:cubicBezTo>
                    <a:pt x="24" y="23"/>
                    <a:pt x="24" y="23"/>
                    <a:pt x="24" y="22"/>
                  </a:cubicBezTo>
                  <a:cubicBezTo>
                    <a:pt x="25" y="22"/>
                    <a:pt x="25" y="21"/>
                    <a:pt x="25" y="20"/>
                  </a:cubicBezTo>
                  <a:cubicBezTo>
                    <a:pt x="26" y="20"/>
                    <a:pt x="26" y="19"/>
                    <a:pt x="26" y="19"/>
                  </a:cubicBezTo>
                  <a:cubicBezTo>
                    <a:pt x="26" y="18"/>
                    <a:pt x="27" y="17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5"/>
                    <a:pt x="28" y="14"/>
                    <a:pt x="28" y="14"/>
                  </a:cubicBezTo>
                  <a:cubicBezTo>
                    <a:pt x="28" y="14"/>
                    <a:pt x="28" y="14"/>
                    <a:pt x="28" y="13"/>
                  </a:cubicBezTo>
                  <a:cubicBezTo>
                    <a:pt x="29" y="13"/>
                    <a:pt x="29" y="11"/>
                    <a:pt x="29" y="11"/>
                  </a:cubicBezTo>
                  <a:cubicBezTo>
                    <a:pt x="29" y="14"/>
                    <a:pt x="29" y="16"/>
                    <a:pt x="29" y="19"/>
                  </a:cubicBezTo>
                  <a:cubicBezTo>
                    <a:pt x="29" y="20"/>
                    <a:pt x="29" y="20"/>
                    <a:pt x="29" y="21"/>
                  </a:cubicBezTo>
                  <a:cubicBezTo>
                    <a:pt x="29" y="21"/>
                    <a:pt x="29" y="22"/>
                    <a:pt x="29" y="23"/>
                  </a:cubicBezTo>
                  <a:cubicBezTo>
                    <a:pt x="29" y="24"/>
                    <a:pt x="30" y="26"/>
                    <a:pt x="29" y="27"/>
                  </a:cubicBezTo>
                  <a:cubicBezTo>
                    <a:pt x="29" y="27"/>
                    <a:pt x="29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9" y="28"/>
                    <a:pt x="29" y="29"/>
                    <a:pt x="29" y="30"/>
                  </a:cubicBezTo>
                  <a:cubicBezTo>
                    <a:pt x="30" y="29"/>
                    <a:pt x="29" y="29"/>
                    <a:pt x="30" y="29"/>
                  </a:cubicBezTo>
                  <a:cubicBezTo>
                    <a:pt x="30" y="31"/>
                    <a:pt x="30" y="33"/>
                    <a:pt x="30" y="36"/>
                  </a:cubicBezTo>
                  <a:cubicBezTo>
                    <a:pt x="29" y="38"/>
                    <a:pt x="29" y="41"/>
                    <a:pt x="29" y="43"/>
                  </a:cubicBezTo>
                  <a:cubicBezTo>
                    <a:pt x="29" y="43"/>
                    <a:pt x="29" y="44"/>
                    <a:pt x="29" y="44"/>
                  </a:cubicBezTo>
                  <a:cubicBezTo>
                    <a:pt x="30" y="45"/>
                    <a:pt x="29" y="47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52"/>
                    <a:pt x="28" y="56"/>
                    <a:pt x="28" y="59"/>
                  </a:cubicBezTo>
                  <a:cubicBezTo>
                    <a:pt x="28" y="63"/>
                    <a:pt x="28" y="67"/>
                    <a:pt x="28" y="70"/>
                  </a:cubicBezTo>
                  <a:cubicBezTo>
                    <a:pt x="26" y="71"/>
                    <a:pt x="25" y="71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5" y="73"/>
                    <a:pt x="24" y="74"/>
                    <a:pt x="23" y="74"/>
                  </a:cubicBezTo>
                  <a:cubicBezTo>
                    <a:pt x="23" y="75"/>
                    <a:pt x="22" y="76"/>
                    <a:pt x="23" y="76"/>
                  </a:cubicBezTo>
                  <a:cubicBezTo>
                    <a:pt x="23" y="75"/>
                    <a:pt x="24" y="74"/>
                    <a:pt x="25" y="74"/>
                  </a:cubicBezTo>
                  <a:cubicBezTo>
                    <a:pt x="24" y="74"/>
                    <a:pt x="24" y="75"/>
                    <a:pt x="24" y="76"/>
                  </a:cubicBezTo>
                  <a:cubicBezTo>
                    <a:pt x="25" y="76"/>
                    <a:pt x="24" y="75"/>
                    <a:pt x="25" y="75"/>
                  </a:cubicBezTo>
                  <a:cubicBezTo>
                    <a:pt x="25" y="75"/>
                    <a:pt x="25" y="76"/>
                    <a:pt x="25" y="76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5" y="76"/>
                    <a:pt x="26" y="76"/>
                  </a:cubicBezTo>
                  <a:cubicBezTo>
                    <a:pt x="25" y="77"/>
                    <a:pt x="25" y="77"/>
                    <a:pt x="24" y="76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4" y="77"/>
                    <a:pt x="24" y="77"/>
                    <a:pt x="25" y="77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6" y="78"/>
                    <a:pt x="27" y="78"/>
                    <a:pt x="28" y="78"/>
                  </a:cubicBezTo>
                  <a:cubicBezTo>
                    <a:pt x="28" y="77"/>
                    <a:pt x="29" y="78"/>
                    <a:pt x="30" y="77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1" y="77"/>
                    <a:pt x="31" y="77"/>
                    <a:pt x="32" y="77"/>
                  </a:cubicBezTo>
                  <a:cubicBezTo>
                    <a:pt x="32" y="77"/>
                    <a:pt x="32" y="77"/>
                    <a:pt x="32" y="76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3" y="75"/>
                    <a:pt x="32" y="75"/>
                    <a:pt x="31" y="75"/>
                  </a:cubicBezTo>
                  <a:cubicBezTo>
                    <a:pt x="31" y="74"/>
                    <a:pt x="32" y="74"/>
                    <a:pt x="32" y="73"/>
                  </a:cubicBezTo>
                  <a:cubicBezTo>
                    <a:pt x="31" y="73"/>
                    <a:pt x="31" y="73"/>
                    <a:pt x="31" y="72"/>
                  </a:cubicBezTo>
                  <a:cubicBezTo>
                    <a:pt x="32" y="73"/>
                    <a:pt x="32" y="74"/>
                    <a:pt x="32" y="7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4" y="75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1"/>
                    <a:pt x="31" y="71"/>
                    <a:pt x="32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9"/>
                    <a:pt x="32" y="68"/>
                    <a:pt x="32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7"/>
                    <a:pt x="32" y="67"/>
                    <a:pt x="32" y="66"/>
                  </a:cubicBezTo>
                  <a:cubicBezTo>
                    <a:pt x="32" y="66"/>
                    <a:pt x="32" y="67"/>
                    <a:pt x="32" y="66"/>
                  </a:cubicBezTo>
                  <a:cubicBezTo>
                    <a:pt x="32" y="66"/>
                    <a:pt x="32" y="66"/>
                    <a:pt x="32" y="65"/>
                  </a:cubicBezTo>
                  <a:cubicBezTo>
                    <a:pt x="32" y="64"/>
                    <a:pt x="32" y="62"/>
                    <a:pt x="32" y="62"/>
                  </a:cubicBezTo>
                  <a:cubicBezTo>
                    <a:pt x="32" y="61"/>
                    <a:pt x="32" y="59"/>
                    <a:pt x="32" y="58"/>
                  </a:cubicBezTo>
                  <a:cubicBezTo>
                    <a:pt x="33" y="55"/>
                    <a:pt x="33" y="51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6"/>
                    <a:pt x="35" y="45"/>
                    <a:pt x="35" y="43"/>
                  </a:cubicBezTo>
                  <a:cubicBezTo>
                    <a:pt x="35" y="43"/>
                    <a:pt x="35" y="42"/>
                    <a:pt x="35" y="42"/>
                  </a:cubicBezTo>
                  <a:cubicBezTo>
                    <a:pt x="36" y="41"/>
                    <a:pt x="36" y="40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8"/>
                  </a:cubicBezTo>
                  <a:cubicBezTo>
                    <a:pt x="35" y="38"/>
                    <a:pt x="35" y="39"/>
                    <a:pt x="35" y="39"/>
                  </a:cubicBezTo>
                  <a:cubicBezTo>
                    <a:pt x="35" y="38"/>
                    <a:pt x="35" y="38"/>
                    <a:pt x="36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8"/>
                    <a:pt x="37" y="39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4"/>
                    <a:pt x="39" y="49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40" y="57"/>
                    <a:pt x="40" y="61"/>
                    <a:pt x="40" y="64"/>
                  </a:cubicBezTo>
                  <a:cubicBezTo>
                    <a:pt x="40" y="65"/>
                    <a:pt x="40" y="66"/>
                    <a:pt x="40" y="66"/>
                  </a:cubicBezTo>
                  <a:cubicBezTo>
                    <a:pt x="40" y="66"/>
                    <a:pt x="40" y="66"/>
                    <a:pt x="41" y="67"/>
                  </a:cubicBezTo>
                  <a:cubicBezTo>
                    <a:pt x="41" y="67"/>
                    <a:pt x="40" y="68"/>
                    <a:pt x="40" y="68"/>
                  </a:cubicBezTo>
                  <a:cubicBezTo>
                    <a:pt x="40" y="68"/>
                    <a:pt x="41" y="69"/>
                    <a:pt x="41" y="69"/>
                  </a:cubicBezTo>
                  <a:cubicBezTo>
                    <a:pt x="41" y="69"/>
                    <a:pt x="41" y="70"/>
                    <a:pt x="41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0" y="72"/>
                    <a:pt x="38" y="73"/>
                    <a:pt x="38" y="75"/>
                  </a:cubicBezTo>
                  <a:cubicBezTo>
                    <a:pt x="38" y="75"/>
                    <a:pt x="38" y="76"/>
                    <a:pt x="38" y="77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38" y="77"/>
                    <a:pt x="38" y="76"/>
                    <a:pt x="38" y="76"/>
                  </a:cubicBezTo>
                  <a:cubicBezTo>
                    <a:pt x="37" y="77"/>
                    <a:pt x="38" y="77"/>
                    <a:pt x="38" y="78"/>
                  </a:cubicBezTo>
                  <a:cubicBezTo>
                    <a:pt x="39" y="78"/>
                    <a:pt x="39" y="79"/>
                    <a:pt x="40" y="80"/>
                  </a:cubicBezTo>
                  <a:cubicBezTo>
                    <a:pt x="40" y="79"/>
                    <a:pt x="39" y="78"/>
                    <a:pt x="39" y="78"/>
                  </a:cubicBezTo>
                  <a:cubicBezTo>
                    <a:pt x="40" y="79"/>
                    <a:pt x="42" y="79"/>
                    <a:pt x="43" y="78"/>
                  </a:cubicBezTo>
                  <a:cubicBezTo>
                    <a:pt x="43" y="78"/>
                    <a:pt x="43" y="79"/>
                    <a:pt x="43" y="79"/>
                  </a:cubicBezTo>
                  <a:cubicBezTo>
                    <a:pt x="44" y="78"/>
                    <a:pt x="45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6"/>
                    <a:pt x="47" y="75"/>
                    <a:pt x="47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75"/>
                    <a:pt x="47" y="75"/>
                    <a:pt x="46" y="75"/>
                  </a:cubicBezTo>
                  <a:cubicBezTo>
                    <a:pt x="46" y="74"/>
                    <a:pt x="46" y="73"/>
                    <a:pt x="45" y="73"/>
                  </a:cubicBezTo>
                  <a:cubicBezTo>
                    <a:pt x="45" y="73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4" y="72"/>
                    <a:pt x="45" y="71"/>
                    <a:pt x="45" y="70"/>
                  </a:cubicBezTo>
                  <a:cubicBezTo>
                    <a:pt x="45" y="70"/>
                    <a:pt x="44" y="70"/>
                    <a:pt x="44" y="69"/>
                  </a:cubicBezTo>
                  <a:cubicBezTo>
                    <a:pt x="44" y="69"/>
                    <a:pt x="44" y="68"/>
                    <a:pt x="44" y="68"/>
                  </a:cubicBezTo>
                  <a:cubicBezTo>
                    <a:pt x="44" y="67"/>
                    <a:pt x="44" y="67"/>
                    <a:pt x="44" y="66"/>
                  </a:cubicBezTo>
                  <a:cubicBezTo>
                    <a:pt x="44" y="66"/>
                    <a:pt x="44" y="65"/>
                    <a:pt x="45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62"/>
                    <a:pt x="44" y="61"/>
                    <a:pt x="44" y="59"/>
                  </a:cubicBezTo>
                  <a:cubicBezTo>
                    <a:pt x="44" y="59"/>
                    <a:pt x="44" y="60"/>
                    <a:pt x="45" y="59"/>
                  </a:cubicBezTo>
                  <a:cubicBezTo>
                    <a:pt x="45" y="59"/>
                    <a:pt x="44" y="58"/>
                    <a:pt x="44" y="58"/>
                  </a:cubicBezTo>
                  <a:cubicBezTo>
                    <a:pt x="44" y="58"/>
                    <a:pt x="44" y="57"/>
                    <a:pt x="44" y="57"/>
                  </a:cubicBezTo>
                  <a:cubicBezTo>
                    <a:pt x="44" y="55"/>
                    <a:pt x="44" y="54"/>
                    <a:pt x="44" y="53"/>
                  </a:cubicBezTo>
                  <a:cubicBezTo>
                    <a:pt x="44" y="53"/>
                    <a:pt x="44" y="51"/>
                    <a:pt x="44" y="51"/>
                  </a:cubicBezTo>
                  <a:cubicBezTo>
                    <a:pt x="44" y="51"/>
                    <a:pt x="44" y="51"/>
                    <a:pt x="44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49"/>
                    <a:pt x="44" y="48"/>
                    <a:pt x="44" y="47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44" y="46"/>
                    <a:pt x="44" y="45"/>
                  </a:cubicBezTo>
                  <a:cubicBezTo>
                    <a:pt x="44" y="44"/>
                    <a:pt x="44" y="43"/>
                    <a:pt x="44" y="42"/>
                  </a:cubicBezTo>
                  <a:cubicBezTo>
                    <a:pt x="45" y="41"/>
                    <a:pt x="44" y="40"/>
                    <a:pt x="45" y="40"/>
                  </a:cubicBezTo>
                  <a:cubicBezTo>
                    <a:pt x="45" y="40"/>
                    <a:pt x="44" y="40"/>
                    <a:pt x="44" y="39"/>
                  </a:cubicBezTo>
                  <a:cubicBezTo>
                    <a:pt x="45" y="39"/>
                    <a:pt x="44" y="38"/>
                    <a:pt x="45" y="38"/>
                  </a:cubicBezTo>
                  <a:cubicBezTo>
                    <a:pt x="45" y="37"/>
                    <a:pt x="45" y="38"/>
                    <a:pt x="45" y="38"/>
                  </a:cubicBezTo>
                  <a:cubicBezTo>
                    <a:pt x="45" y="38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4" y="37"/>
                    <a:pt x="45" y="36"/>
                    <a:pt x="45" y="36"/>
                  </a:cubicBezTo>
                  <a:cubicBezTo>
                    <a:pt x="45" y="36"/>
                    <a:pt x="45" y="35"/>
                    <a:pt x="44" y="35"/>
                  </a:cubicBezTo>
                  <a:cubicBezTo>
                    <a:pt x="44" y="35"/>
                    <a:pt x="45" y="35"/>
                    <a:pt x="45" y="35"/>
                  </a:cubicBezTo>
                  <a:cubicBezTo>
                    <a:pt x="46" y="34"/>
                    <a:pt x="46" y="34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7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0"/>
                    <a:pt x="49" y="29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6"/>
                  </a:cubicBezTo>
                  <a:cubicBezTo>
                    <a:pt x="49" y="27"/>
                    <a:pt x="48" y="27"/>
                    <a:pt x="48" y="27"/>
                  </a:cubicBezTo>
                  <a:cubicBezTo>
                    <a:pt x="50" y="23"/>
                    <a:pt x="53" y="20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6"/>
                    <a:pt x="56" y="16"/>
                  </a:cubicBezTo>
                  <a:cubicBezTo>
                    <a:pt x="56" y="16"/>
                    <a:pt x="56" y="16"/>
                    <a:pt x="56" y="17"/>
                  </a:cubicBezTo>
                  <a:cubicBezTo>
                    <a:pt x="57" y="16"/>
                    <a:pt x="56" y="15"/>
                    <a:pt x="57" y="15"/>
                  </a:cubicBezTo>
                  <a:cubicBezTo>
                    <a:pt x="57" y="14"/>
                    <a:pt x="57" y="14"/>
                    <a:pt x="57" y="13"/>
                  </a:cubicBezTo>
                  <a:close/>
                  <a:moveTo>
                    <a:pt x="6" y="13"/>
                  </a:moveTo>
                  <a:cubicBezTo>
                    <a:pt x="6" y="13"/>
                    <a:pt x="6" y="13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lose/>
                  <a:moveTo>
                    <a:pt x="1" y="17"/>
                  </a:moveTo>
                  <a:cubicBezTo>
                    <a:pt x="1" y="17"/>
                    <a:pt x="2" y="17"/>
                    <a:pt x="2" y="17"/>
                  </a:cubicBezTo>
                  <a:cubicBezTo>
                    <a:pt x="2" y="17"/>
                    <a:pt x="1" y="17"/>
                    <a:pt x="1" y="17"/>
                  </a:cubicBezTo>
                  <a:close/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lose/>
                  <a:moveTo>
                    <a:pt x="3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8"/>
                    <a:pt x="4" y="19"/>
                    <a:pt x="4" y="19"/>
                  </a:cubicBezTo>
                  <a:cubicBezTo>
                    <a:pt x="3" y="19"/>
                    <a:pt x="3" y="18"/>
                    <a:pt x="3" y="18"/>
                  </a:cubicBezTo>
                  <a:close/>
                  <a:moveTo>
                    <a:pt x="6" y="19"/>
                  </a:moveTo>
                  <a:cubicBezTo>
                    <a:pt x="6" y="19"/>
                    <a:pt x="5" y="19"/>
                    <a:pt x="4" y="19"/>
                  </a:cubicBezTo>
                  <a:cubicBezTo>
                    <a:pt x="5" y="18"/>
                    <a:pt x="5" y="18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lose/>
                  <a:moveTo>
                    <a:pt x="5" y="17"/>
                  </a:moveTo>
                  <a:cubicBezTo>
                    <a:pt x="5" y="16"/>
                    <a:pt x="6" y="16"/>
                    <a:pt x="6" y="16"/>
                  </a:cubicBezTo>
                  <a:cubicBezTo>
                    <a:pt x="6" y="16"/>
                    <a:pt x="5" y="17"/>
                    <a:pt x="5" y="17"/>
                  </a:cubicBezTo>
                  <a:close/>
                  <a:moveTo>
                    <a:pt x="6" y="19"/>
                  </a:move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8"/>
                    <a:pt x="8" y="18"/>
                    <a:pt x="8" y="17"/>
                  </a:cubicBezTo>
                  <a:cubicBezTo>
                    <a:pt x="9" y="18"/>
                    <a:pt x="7" y="19"/>
                    <a:pt x="6" y="19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lose/>
                  <a:moveTo>
                    <a:pt x="11" y="18"/>
                  </a:moveTo>
                  <a:cubicBezTo>
                    <a:pt x="11" y="18"/>
                    <a:pt x="11" y="19"/>
                    <a:pt x="12" y="19"/>
                  </a:cubicBezTo>
                  <a:cubicBezTo>
                    <a:pt x="11" y="19"/>
                    <a:pt x="11" y="19"/>
                    <a:pt x="11" y="18"/>
                  </a:cubicBezTo>
                  <a:close/>
                  <a:moveTo>
                    <a:pt x="12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lose/>
                  <a:moveTo>
                    <a:pt x="10" y="18"/>
                  </a:moveTo>
                  <a:cubicBezTo>
                    <a:pt x="11" y="18"/>
                    <a:pt x="12" y="19"/>
                    <a:pt x="13" y="19"/>
                  </a:cubicBezTo>
                  <a:cubicBezTo>
                    <a:pt x="12" y="19"/>
                    <a:pt x="11" y="18"/>
                    <a:pt x="10" y="18"/>
                  </a:cubicBezTo>
                  <a:close/>
                  <a:moveTo>
                    <a:pt x="16" y="20"/>
                  </a:moveTo>
                  <a:cubicBezTo>
                    <a:pt x="17" y="21"/>
                    <a:pt x="19" y="22"/>
                    <a:pt x="20" y="22"/>
                  </a:cubicBezTo>
                  <a:cubicBezTo>
                    <a:pt x="19" y="22"/>
                    <a:pt x="17" y="21"/>
                    <a:pt x="16" y="20"/>
                  </a:cubicBezTo>
                  <a:close/>
                  <a:moveTo>
                    <a:pt x="25" y="17"/>
                  </a:moveTo>
                  <a:cubicBezTo>
                    <a:pt x="24" y="18"/>
                    <a:pt x="24" y="19"/>
                    <a:pt x="23" y="20"/>
                  </a:cubicBezTo>
                  <a:cubicBezTo>
                    <a:pt x="24" y="19"/>
                    <a:pt x="24" y="18"/>
                    <a:pt x="25" y="17"/>
                  </a:cubicBezTo>
                  <a:close/>
                  <a:moveTo>
                    <a:pt x="25" y="19"/>
                  </a:moveTo>
                  <a:cubicBezTo>
                    <a:pt x="25" y="19"/>
                    <a:pt x="24" y="20"/>
                    <a:pt x="25" y="20"/>
                  </a:cubicBezTo>
                  <a:cubicBezTo>
                    <a:pt x="24" y="20"/>
                    <a:pt x="25" y="20"/>
                    <a:pt x="25" y="19"/>
                  </a:cubicBezTo>
                  <a:close/>
                  <a:moveTo>
                    <a:pt x="23" y="24"/>
                  </a:moveTo>
                  <a:cubicBezTo>
                    <a:pt x="23" y="24"/>
                    <a:pt x="23" y="23"/>
                    <a:pt x="23" y="23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2"/>
                    <a:pt x="23" y="22"/>
                    <a:pt x="24" y="23"/>
                  </a:cubicBezTo>
                  <a:cubicBezTo>
                    <a:pt x="24" y="23"/>
                    <a:pt x="24" y="22"/>
                    <a:pt x="24" y="22"/>
                  </a:cubicBezTo>
                  <a:cubicBezTo>
                    <a:pt x="24" y="23"/>
                    <a:pt x="23" y="23"/>
                    <a:pt x="23" y="24"/>
                  </a:cubicBezTo>
                  <a:close/>
                  <a:moveTo>
                    <a:pt x="24" y="22"/>
                  </a:moveTo>
                  <a:cubicBezTo>
                    <a:pt x="24" y="21"/>
                    <a:pt x="25" y="20"/>
                    <a:pt x="25" y="20"/>
                  </a:cubicBezTo>
                  <a:cubicBezTo>
                    <a:pt x="25" y="20"/>
                    <a:pt x="24" y="22"/>
                    <a:pt x="24" y="22"/>
                  </a:cubicBezTo>
                  <a:close/>
                  <a:moveTo>
                    <a:pt x="27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  <a:moveTo>
                    <a:pt x="25" y="19"/>
                  </a:moveTo>
                  <a:cubicBezTo>
                    <a:pt x="26" y="17"/>
                    <a:pt x="26" y="15"/>
                    <a:pt x="27" y="14"/>
                  </a:cubicBezTo>
                  <a:cubicBezTo>
                    <a:pt x="27" y="16"/>
                    <a:pt x="26" y="17"/>
                    <a:pt x="25" y="19"/>
                  </a:cubicBezTo>
                  <a:close/>
                  <a:moveTo>
                    <a:pt x="28" y="10"/>
                  </a:moveTo>
                  <a:cubicBezTo>
                    <a:pt x="27" y="10"/>
                    <a:pt x="27" y="11"/>
                    <a:pt x="27" y="12"/>
                  </a:cubicBezTo>
                  <a:cubicBezTo>
                    <a:pt x="27" y="11"/>
                    <a:pt x="27" y="10"/>
                    <a:pt x="27" y="10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lose/>
                  <a:moveTo>
                    <a:pt x="28" y="7"/>
                  </a:move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7"/>
                    <a:pt x="28" y="6"/>
                  </a:cubicBezTo>
                  <a:cubicBezTo>
                    <a:pt x="29" y="7"/>
                    <a:pt x="28" y="7"/>
                    <a:pt x="28" y="7"/>
                  </a:cubicBezTo>
                  <a:close/>
                  <a:moveTo>
                    <a:pt x="29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lose/>
                  <a:moveTo>
                    <a:pt x="55" y="11"/>
                  </a:moveTo>
                  <a:cubicBezTo>
                    <a:pt x="54" y="11"/>
                    <a:pt x="55" y="11"/>
                    <a:pt x="55" y="12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1"/>
                    <a:pt x="54" y="11"/>
                    <a:pt x="55" y="11"/>
                  </a:cubicBezTo>
                  <a:close/>
                  <a:moveTo>
                    <a:pt x="49" y="4"/>
                  </a:moveTo>
                  <a:cubicBezTo>
                    <a:pt x="50" y="4"/>
                    <a:pt x="50" y="5"/>
                    <a:pt x="51" y="6"/>
                  </a:cubicBezTo>
                  <a:cubicBezTo>
                    <a:pt x="51" y="8"/>
                    <a:pt x="53" y="10"/>
                    <a:pt x="54" y="12"/>
                  </a:cubicBezTo>
                  <a:cubicBezTo>
                    <a:pt x="53" y="11"/>
                    <a:pt x="53" y="10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1" y="8"/>
                    <a:pt x="51" y="7"/>
                    <a:pt x="50" y="6"/>
                  </a:cubicBezTo>
                  <a:cubicBezTo>
                    <a:pt x="50" y="6"/>
                    <a:pt x="50" y="5"/>
                    <a:pt x="50" y="5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lose/>
                  <a:moveTo>
                    <a:pt x="52" y="10"/>
                  </a:move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0"/>
                    <a:pt x="52" y="10"/>
                    <a:pt x="52" y="10"/>
                  </a:cubicBezTo>
                  <a:close/>
                  <a:moveTo>
                    <a:pt x="52" y="10"/>
                  </a:moveTo>
                  <a:cubicBezTo>
                    <a:pt x="52" y="10"/>
                    <a:pt x="52" y="10"/>
                    <a:pt x="52" y="10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10"/>
                    <a:pt x="52" y="10"/>
                    <a:pt x="52" y="10"/>
                  </a:cubicBezTo>
                  <a:close/>
                  <a:moveTo>
                    <a:pt x="52" y="10"/>
                  </a:move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1" y="9"/>
                    <a:pt x="52" y="10"/>
                  </a:cubicBezTo>
                  <a:close/>
                  <a:moveTo>
                    <a:pt x="48" y="3"/>
                  </a:moveTo>
                  <a:cubicBezTo>
                    <a:pt x="48" y="3"/>
                    <a:pt x="48" y="3"/>
                    <a:pt x="47" y="2"/>
                  </a:cubicBezTo>
                  <a:cubicBezTo>
                    <a:pt x="48" y="2"/>
                    <a:pt x="48" y="3"/>
                    <a:pt x="48" y="3"/>
                  </a:cubicBezTo>
                  <a:close/>
                  <a:moveTo>
                    <a:pt x="47" y="8"/>
                  </a:move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lose/>
                  <a:moveTo>
                    <a:pt x="46" y="10"/>
                  </a:moveTo>
                  <a:cubicBezTo>
                    <a:pt x="47" y="12"/>
                    <a:pt x="46" y="13"/>
                    <a:pt x="46" y="15"/>
                  </a:cubicBezTo>
                  <a:cubicBezTo>
                    <a:pt x="46" y="15"/>
                    <a:pt x="46" y="14"/>
                    <a:pt x="46" y="14"/>
                  </a:cubicBezTo>
                  <a:cubicBezTo>
                    <a:pt x="46" y="13"/>
                    <a:pt x="46" y="11"/>
                    <a:pt x="46" y="10"/>
                  </a:cubicBezTo>
                  <a:close/>
                  <a:moveTo>
                    <a:pt x="46" y="18"/>
                  </a:moveTo>
                  <a:cubicBezTo>
                    <a:pt x="46" y="17"/>
                    <a:pt x="46" y="16"/>
                    <a:pt x="46" y="15"/>
                  </a:cubicBezTo>
                  <a:cubicBezTo>
                    <a:pt x="46" y="16"/>
                    <a:pt x="46" y="17"/>
                    <a:pt x="46" y="18"/>
                  </a:cubicBezTo>
                  <a:close/>
                  <a:moveTo>
                    <a:pt x="46" y="1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lose/>
                  <a:moveTo>
                    <a:pt x="44" y="26"/>
                  </a:moveTo>
                  <a:cubicBezTo>
                    <a:pt x="44" y="26"/>
                    <a:pt x="44" y="26"/>
                    <a:pt x="44" y="25"/>
                  </a:cubicBezTo>
                  <a:cubicBezTo>
                    <a:pt x="44" y="26"/>
                    <a:pt x="45" y="26"/>
                    <a:pt x="45" y="26"/>
                  </a:cubicBezTo>
                  <a:cubicBezTo>
                    <a:pt x="44" y="26"/>
                    <a:pt x="45" y="26"/>
                    <a:pt x="44" y="26"/>
                  </a:cubicBezTo>
                  <a:close/>
                  <a:moveTo>
                    <a:pt x="45" y="22"/>
                  </a:moveTo>
                  <a:cubicBezTo>
                    <a:pt x="45" y="22"/>
                    <a:pt x="45" y="23"/>
                    <a:pt x="45" y="23"/>
                  </a:cubicBezTo>
                  <a:cubicBezTo>
                    <a:pt x="44" y="23"/>
                    <a:pt x="45" y="22"/>
                    <a:pt x="45" y="22"/>
                  </a:cubicBezTo>
                  <a:close/>
                  <a:moveTo>
                    <a:pt x="45" y="7"/>
                  </a:moveTo>
                  <a:cubicBezTo>
                    <a:pt x="44" y="7"/>
                    <a:pt x="44" y="6"/>
                    <a:pt x="44" y="6"/>
                  </a:cubicBezTo>
                  <a:cubicBezTo>
                    <a:pt x="44" y="5"/>
                    <a:pt x="45" y="6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lose/>
                  <a:moveTo>
                    <a:pt x="44" y="18"/>
                  </a:moveTo>
                  <a:cubicBezTo>
                    <a:pt x="44" y="18"/>
                    <a:pt x="44" y="17"/>
                    <a:pt x="44" y="17"/>
                  </a:cubicBezTo>
                  <a:cubicBezTo>
                    <a:pt x="44" y="17"/>
                    <a:pt x="44" y="18"/>
                    <a:pt x="44" y="18"/>
                  </a:cubicBezTo>
                  <a:close/>
                  <a:moveTo>
                    <a:pt x="43" y="70"/>
                  </a:move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4" y="69"/>
                  </a:cubicBezTo>
                  <a:cubicBezTo>
                    <a:pt x="44" y="69"/>
                    <a:pt x="44" y="69"/>
                    <a:pt x="44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lose/>
                  <a:moveTo>
                    <a:pt x="37" y="34"/>
                  </a:moveTo>
                  <a:cubicBezTo>
                    <a:pt x="37" y="34"/>
                    <a:pt x="36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7" y="34"/>
                    <a:pt x="37" y="34"/>
                    <a:pt x="37" y="34"/>
                  </a:cubicBezTo>
                  <a:close/>
                  <a:moveTo>
                    <a:pt x="37" y="35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36" y="35"/>
                    <a:pt x="37" y="35"/>
                    <a:pt x="37" y="35"/>
                  </a:cubicBezTo>
                  <a:close/>
                  <a:moveTo>
                    <a:pt x="34" y="37"/>
                  </a:moveTo>
                  <a:cubicBezTo>
                    <a:pt x="34" y="37"/>
                    <a:pt x="34" y="37"/>
                    <a:pt x="34" y="37"/>
                  </a:cubicBezTo>
                  <a:cubicBezTo>
                    <a:pt x="34" y="38"/>
                    <a:pt x="34" y="37"/>
                    <a:pt x="34" y="37"/>
                  </a:cubicBezTo>
                  <a:close/>
                  <a:moveTo>
                    <a:pt x="34" y="39"/>
                  </a:move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4" y="39"/>
                    <a:pt x="34" y="39"/>
                  </a:cubicBezTo>
                  <a:close/>
                  <a:moveTo>
                    <a:pt x="31" y="58"/>
                  </a:moveTo>
                  <a:cubicBezTo>
                    <a:pt x="31" y="58"/>
                    <a:pt x="31" y="58"/>
                    <a:pt x="31" y="57"/>
                  </a:cubicBezTo>
                  <a:cubicBezTo>
                    <a:pt x="31" y="58"/>
                    <a:pt x="31" y="58"/>
                    <a:pt x="31" y="58"/>
                  </a:cubicBezTo>
                  <a:close/>
                  <a:moveTo>
                    <a:pt x="31" y="60"/>
                  </a:move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lose/>
                  <a:moveTo>
                    <a:pt x="31" y="70"/>
                  </a:moveTo>
                  <a:cubicBezTo>
                    <a:pt x="31" y="70"/>
                    <a:pt x="31" y="69"/>
                    <a:pt x="30" y="70"/>
                  </a:cubicBezTo>
                  <a:cubicBezTo>
                    <a:pt x="30" y="69"/>
                    <a:pt x="30" y="69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69"/>
                    <a:pt x="31" y="70"/>
                    <a:pt x="31" y="70"/>
                  </a:cubicBezTo>
                  <a:close/>
                  <a:moveTo>
                    <a:pt x="31" y="73"/>
                  </a:moveTo>
                  <a:cubicBezTo>
                    <a:pt x="31" y="73"/>
                    <a:pt x="31" y="73"/>
                    <a:pt x="31" y="73"/>
                  </a:cubicBezTo>
                  <a:cubicBezTo>
                    <a:pt x="30" y="73"/>
                    <a:pt x="31" y="73"/>
                    <a:pt x="31" y="73"/>
                  </a:cubicBezTo>
                  <a:close/>
                  <a:moveTo>
                    <a:pt x="30" y="46"/>
                  </a:moveTo>
                  <a:cubicBezTo>
                    <a:pt x="30" y="46"/>
                    <a:pt x="30" y="46"/>
                    <a:pt x="30" y="46"/>
                  </a:cubicBezTo>
                  <a:cubicBezTo>
                    <a:pt x="31" y="46"/>
                    <a:pt x="30" y="47"/>
                    <a:pt x="30" y="47"/>
                  </a:cubicBezTo>
                  <a:cubicBezTo>
                    <a:pt x="30" y="47"/>
                    <a:pt x="30" y="47"/>
                    <a:pt x="30" y="46"/>
                  </a:cubicBezTo>
                  <a:close/>
                  <a:moveTo>
                    <a:pt x="31" y="38"/>
                  </a:moveTo>
                  <a:cubicBezTo>
                    <a:pt x="31" y="39"/>
                    <a:pt x="31" y="39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2" y="40"/>
                    <a:pt x="32" y="40"/>
                  </a:cubicBezTo>
                  <a:cubicBezTo>
                    <a:pt x="31" y="40"/>
                    <a:pt x="32" y="40"/>
                    <a:pt x="32" y="40"/>
                  </a:cubicBezTo>
                  <a:cubicBezTo>
                    <a:pt x="32" y="40"/>
                    <a:pt x="32" y="41"/>
                    <a:pt x="31" y="41"/>
                  </a:cubicBezTo>
                  <a:cubicBezTo>
                    <a:pt x="31" y="41"/>
                    <a:pt x="31" y="40"/>
                    <a:pt x="31" y="40"/>
                  </a:cubicBezTo>
                  <a:cubicBezTo>
                    <a:pt x="31" y="40"/>
                    <a:pt x="30" y="38"/>
                    <a:pt x="31" y="38"/>
                  </a:cubicBezTo>
                  <a:close/>
                  <a:moveTo>
                    <a:pt x="31" y="33"/>
                  </a:move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4"/>
                  </a:cubicBezTo>
                  <a:cubicBezTo>
                    <a:pt x="31" y="33"/>
                    <a:pt x="31" y="33"/>
                    <a:pt x="31" y="33"/>
                  </a:cubicBezTo>
                  <a:close/>
                  <a:moveTo>
                    <a:pt x="31" y="22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2"/>
                    <a:pt x="31" y="22"/>
                  </a:cubicBezTo>
                  <a:close/>
                  <a:moveTo>
                    <a:pt x="31" y="7"/>
                  </a:moveTo>
                  <a:cubicBezTo>
                    <a:pt x="31" y="7"/>
                    <a:pt x="31" y="6"/>
                    <a:pt x="31" y="6"/>
                  </a:cubicBezTo>
                  <a:cubicBezTo>
                    <a:pt x="31" y="6"/>
                    <a:pt x="31" y="6"/>
                    <a:pt x="32" y="6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lose/>
                  <a:moveTo>
                    <a:pt x="32" y="7"/>
                  </a:moveTo>
                  <a:cubicBezTo>
                    <a:pt x="32" y="7"/>
                    <a:pt x="33" y="8"/>
                    <a:pt x="32" y="8"/>
                  </a:cubicBezTo>
                  <a:cubicBezTo>
                    <a:pt x="32" y="8"/>
                    <a:pt x="32" y="8"/>
                    <a:pt x="32" y="7"/>
                  </a:cubicBezTo>
                  <a:close/>
                  <a:moveTo>
                    <a:pt x="32" y="5"/>
                  </a:moveTo>
                  <a:cubicBezTo>
                    <a:pt x="32" y="5"/>
                    <a:pt x="32" y="5"/>
                    <a:pt x="32" y="6"/>
                  </a:cubicBezTo>
                  <a:cubicBezTo>
                    <a:pt x="32" y="5"/>
                    <a:pt x="32" y="5"/>
                    <a:pt x="32" y="5"/>
                  </a:cubicBezTo>
                  <a:close/>
                  <a:moveTo>
                    <a:pt x="34" y="7"/>
                  </a:moveTo>
                  <a:cubicBezTo>
                    <a:pt x="34" y="7"/>
                    <a:pt x="34" y="8"/>
                    <a:pt x="33" y="8"/>
                  </a:cubicBezTo>
                  <a:cubicBezTo>
                    <a:pt x="33" y="8"/>
                    <a:pt x="33" y="7"/>
                    <a:pt x="34" y="7"/>
                  </a:cubicBezTo>
                  <a:close/>
                  <a:moveTo>
                    <a:pt x="33" y="4"/>
                  </a:moveTo>
                  <a:cubicBezTo>
                    <a:pt x="34" y="4"/>
                    <a:pt x="33" y="4"/>
                    <a:pt x="33" y="5"/>
                  </a:cubicBezTo>
                  <a:cubicBezTo>
                    <a:pt x="33" y="5"/>
                    <a:pt x="33" y="4"/>
                    <a:pt x="33" y="4"/>
                  </a:cubicBezTo>
                  <a:close/>
                  <a:moveTo>
                    <a:pt x="36" y="5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6"/>
                    <a:pt x="37" y="6"/>
                  </a:cubicBezTo>
                  <a:cubicBezTo>
                    <a:pt x="37" y="6"/>
                    <a:pt x="37" y="6"/>
                    <a:pt x="36" y="6"/>
                  </a:cubicBezTo>
                  <a:cubicBezTo>
                    <a:pt x="36" y="6"/>
                    <a:pt x="36" y="6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lose/>
                  <a:moveTo>
                    <a:pt x="37" y="2"/>
                  </a:moveTo>
                  <a:cubicBezTo>
                    <a:pt x="37" y="3"/>
                    <a:pt x="37" y="3"/>
                    <a:pt x="36" y="4"/>
                  </a:cubicBezTo>
                  <a:cubicBezTo>
                    <a:pt x="36" y="3"/>
                    <a:pt x="37" y="3"/>
                    <a:pt x="37" y="2"/>
                  </a:cubicBezTo>
                  <a:close/>
                  <a:moveTo>
                    <a:pt x="38" y="5"/>
                  </a:moveTo>
                  <a:cubicBezTo>
                    <a:pt x="38" y="5"/>
                    <a:pt x="39" y="6"/>
                    <a:pt x="39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6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6"/>
                  </a:cubicBezTo>
                  <a:cubicBezTo>
                    <a:pt x="38" y="5"/>
                    <a:pt x="38" y="5"/>
                    <a:pt x="38" y="5"/>
                  </a:cubicBezTo>
                  <a:close/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9"/>
                    <a:pt x="44" y="9"/>
                  </a:cubicBezTo>
                  <a:close/>
                  <a:moveTo>
                    <a:pt x="44" y="21"/>
                  </a:moveTo>
                  <a:cubicBezTo>
                    <a:pt x="44" y="22"/>
                    <a:pt x="44" y="21"/>
                    <a:pt x="44" y="21"/>
                  </a:cubicBezTo>
                  <a:cubicBezTo>
                    <a:pt x="43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lose/>
                  <a:moveTo>
                    <a:pt x="44" y="23"/>
                  </a:move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2"/>
                  </a:cubicBezTo>
                  <a:cubicBezTo>
                    <a:pt x="44" y="22"/>
                    <a:pt x="44" y="23"/>
                    <a:pt x="44" y="23"/>
                  </a:cubicBezTo>
                  <a:close/>
                  <a:moveTo>
                    <a:pt x="43" y="19"/>
                  </a:move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43" y="19"/>
                    <a:pt x="44" y="20"/>
                  </a:cubicBezTo>
                  <a:cubicBezTo>
                    <a:pt x="43" y="20"/>
                    <a:pt x="43" y="19"/>
                    <a:pt x="43" y="19"/>
                  </a:cubicBezTo>
                  <a:close/>
                  <a:moveTo>
                    <a:pt x="43" y="68"/>
                  </a:moveTo>
                  <a:cubicBezTo>
                    <a:pt x="43" y="68"/>
                    <a:pt x="43" y="69"/>
                    <a:pt x="42" y="69"/>
                  </a:cubicBezTo>
                  <a:cubicBezTo>
                    <a:pt x="42" y="69"/>
                    <a:pt x="42" y="68"/>
                    <a:pt x="43" y="68"/>
                  </a:cubicBezTo>
                  <a:close/>
                  <a:moveTo>
                    <a:pt x="43" y="71"/>
                  </a:moveTo>
                  <a:cubicBezTo>
                    <a:pt x="42" y="71"/>
                    <a:pt x="42" y="71"/>
                    <a:pt x="42" y="72"/>
                  </a:cubicBezTo>
                  <a:cubicBezTo>
                    <a:pt x="42" y="71"/>
                    <a:pt x="42" y="71"/>
                    <a:pt x="43" y="71"/>
                  </a:cubicBezTo>
                  <a:close/>
                  <a:moveTo>
                    <a:pt x="42" y="54"/>
                  </a:moveTo>
                  <a:cubicBezTo>
                    <a:pt x="42" y="54"/>
                    <a:pt x="42" y="55"/>
                    <a:pt x="42" y="55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1" y="55"/>
                    <a:pt x="42" y="55"/>
                    <a:pt x="42" y="54"/>
                  </a:cubicBezTo>
                  <a:close/>
                  <a:moveTo>
                    <a:pt x="42" y="60"/>
                  </a:moveTo>
                  <a:cubicBezTo>
                    <a:pt x="41" y="60"/>
                    <a:pt x="41" y="59"/>
                    <a:pt x="41" y="59"/>
                  </a:cubicBezTo>
                  <a:cubicBezTo>
                    <a:pt x="42" y="59"/>
                    <a:pt x="42" y="59"/>
                    <a:pt x="42" y="60"/>
                  </a:cubicBezTo>
                  <a:close/>
                  <a:moveTo>
                    <a:pt x="41" y="49"/>
                  </a:moveTo>
                  <a:cubicBezTo>
                    <a:pt x="41" y="49"/>
                    <a:pt x="41" y="49"/>
                    <a:pt x="41" y="49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49"/>
                    <a:pt x="41" y="49"/>
                    <a:pt x="41" y="49"/>
                  </a:cubicBezTo>
                  <a:close/>
                  <a:moveTo>
                    <a:pt x="40" y="47"/>
                  </a:moveTo>
                  <a:cubicBezTo>
                    <a:pt x="40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1" y="47"/>
                    <a:pt x="40" y="47"/>
                  </a:cubicBezTo>
                  <a:close/>
                  <a:moveTo>
                    <a:pt x="37" y="32"/>
                  </a:moveTo>
                  <a:cubicBezTo>
                    <a:pt x="37" y="32"/>
                    <a:pt x="38" y="33"/>
                    <a:pt x="38" y="33"/>
                  </a:cubicBezTo>
                  <a:cubicBezTo>
                    <a:pt x="37" y="33"/>
                    <a:pt x="37" y="33"/>
                    <a:pt x="37" y="32"/>
                  </a:cubicBezTo>
                  <a:close/>
                  <a:moveTo>
                    <a:pt x="38" y="34"/>
                  </a:moveTo>
                  <a:cubicBezTo>
                    <a:pt x="38" y="35"/>
                    <a:pt x="38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4"/>
                    <a:pt x="38" y="34"/>
                    <a:pt x="38" y="34"/>
                  </a:cubicBezTo>
                  <a:close/>
                  <a:moveTo>
                    <a:pt x="32" y="44"/>
                  </a:moveTo>
                  <a:cubicBezTo>
                    <a:pt x="32" y="44"/>
                    <a:pt x="32" y="44"/>
                    <a:pt x="32" y="44"/>
                  </a:cubicBezTo>
                  <a:cubicBezTo>
                    <a:pt x="33" y="44"/>
                    <a:pt x="33" y="44"/>
                    <a:pt x="32" y="44"/>
                  </a:cubicBezTo>
                  <a:close/>
                  <a:moveTo>
                    <a:pt x="32" y="47"/>
                  </a:moveTo>
                  <a:cubicBezTo>
                    <a:pt x="32" y="47"/>
                    <a:pt x="32" y="46"/>
                    <a:pt x="32" y="46"/>
                  </a:cubicBezTo>
                  <a:cubicBezTo>
                    <a:pt x="33" y="46"/>
                    <a:pt x="33" y="47"/>
                    <a:pt x="32" y="47"/>
                  </a:cubicBezTo>
                  <a:close/>
                  <a:moveTo>
                    <a:pt x="31" y="51"/>
                  </a:moveTo>
                  <a:cubicBezTo>
                    <a:pt x="31" y="51"/>
                    <a:pt x="31" y="51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1" y="50"/>
                    <a:pt x="32" y="50"/>
                  </a:cubicBezTo>
                  <a:cubicBezTo>
                    <a:pt x="32" y="50"/>
                    <a:pt x="31" y="51"/>
                    <a:pt x="31" y="51"/>
                  </a:cubicBezTo>
                  <a:close/>
                  <a:moveTo>
                    <a:pt x="31" y="53"/>
                  </a:moveTo>
                  <a:cubicBezTo>
                    <a:pt x="31" y="53"/>
                    <a:pt x="31" y="53"/>
                    <a:pt x="31" y="53"/>
                  </a:cubicBezTo>
                  <a:cubicBezTo>
                    <a:pt x="31" y="53"/>
                    <a:pt x="31" y="53"/>
                    <a:pt x="31" y="53"/>
                  </a:cubicBezTo>
                  <a:close/>
                  <a:moveTo>
                    <a:pt x="31" y="62"/>
                  </a:moveTo>
                  <a:cubicBezTo>
                    <a:pt x="31" y="62"/>
                    <a:pt x="31" y="62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1" y="62"/>
                    <a:pt x="31" y="62"/>
                  </a:cubicBezTo>
                  <a:close/>
                  <a:moveTo>
                    <a:pt x="31" y="63"/>
                  </a:moveTo>
                  <a:cubicBezTo>
                    <a:pt x="31" y="63"/>
                    <a:pt x="31" y="63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lose/>
                  <a:moveTo>
                    <a:pt x="30" y="64"/>
                  </a:moveTo>
                  <a:cubicBezTo>
                    <a:pt x="30" y="64"/>
                    <a:pt x="30" y="64"/>
                    <a:pt x="30" y="64"/>
                  </a:cubicBezTo>
                  <a:cubicBezTo>
                    <a:pt x="30" y="64"/>
                    <a:pt x="31" y="64"/>
                    <a:pt x="31" y="64"/>
                  </a:cubicBezTo>
                  <a:cubicBezTo>
                    <a:pt x="30" y="64"/>
                    <a:pt x="30" y="64"/>
                    <a:pt x="30" y="64"/>
                  </a:cubicBezTo>
                  <a:close/>
                  <a:moveTo>
                    <a:pt x="31" y="67"/>
                  </a:moveTo>
                  <a:cubicBezTo>
                    <a:pt x="30" y="67"/>
                    <a:pt x="30" y="67"/>
                    <a:pt x="30" y="66"/>
                  </a:cubicBezTo>
                  <a:cubicBezTo>
                    <a:pt x="31" y="66"/>
                    <a:pt x="31" y="67"/>
                    <a:pt x="31" y="67"/>
                  </a:cubicBezTo>
                  <a:close/>
                  <a:moveTo>
                    <a:pt x="30" y="62"/>
                  </a:moveTo>
                  <a:cubicBezTo>
                    <a:pt x="30" y="62"/>
                    <a:pt x="31" y="62"/>
                    <a:pt x="31" y="62"/>
                  </a:cubicBezTo>
                  <a:cubicBezTo>
                    <a:pt x="31" y="62"/>
                    <a:pt x="31" y="63"/>
                    <a:pt x="30" y="63"/>
                  </a:cubicBezTo>
                  <a:cubicBezTo>
                    <a:pt x="30" y="62"/>
                    <a:pt x="30" y="62"/>
                    <a:pt x="30" y="62"/>
                  </a:cubicBezTo>
                  <a:close/>
                  <a:moveTo>
                    <a:pt x="30" y="62"/>
                  </a:moveTo>
                  <a:cubicBezTo>
                    <a:pt x="30" y="62"/>
                    <a:pt x="30" y="62"/>
                    <a:pt x="30" y="61"/>
                  </a:cubicBezTo>
                  <a:cubicBezTo>
                    <a:pt x="30" y="62"/>
                    <a:pt x="30" y="62"/>
                    <a:pt x="30" y="62"/>
                  </a:cubicBezTo>
                  <a:close/>
                  <a:moveTo>
                    <a:pt x="30" y="61"/>
                  </a:moveTo>
                  <a:cubicBezTo>
                    <a:pt x="30" y="61"/>
                    <a:pt x="31" y="61"/>
                    <a:pt x="31" y="61"/>
                  </a:cubicBezTo>
                  <a:cubicBezTo>
                    <a:pt x="31" y="61"/>
                    <a:pt x="31" y="61"/>
                    <a:pt x="30" y="61"/>
                  </a:cubicBezTo>
                  <a:close/>
                  <a:moveTo>
                    <a:pt x="31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0" y="59"/>
                    <a:pt x="31" y="59"/>
                    <a:pt x="31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9"/>
                    <a:pt x="30" y="59"/>
                    <a:pt x="31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8"/>
                    <a:pt x="31" y="58"/>
                    <a:pt x="31" y="58"/>
                  </a:cubicBezTo>
                  <a:cubicBezTo>
                    <a:pt x="31" y="58"/>
                    <a:pt x="31" y="59"/>
                    <a:pt x="31" y="59"/>
                  </a:cubicBezTo>
                  <a:close/>
                  <a:moveTo>
                    <a:pt x="30" y="53"/>
                  </a:moveTo>
                  <a:cubicBezTo>
                    <a:pt x="30" y="53"/>
                    <a:pt x="30" y="53"/>
                    <a:pt x="30" y="54"/>
                  </a:cubicBezTo>
                  <a:cubicBezTo>
                    <a:pt x="30" y="54"/>
                    <a:pt x="30" y="53"/>
                    <a:pt x="30" y="54"/>
                  </a:cubicBezTo>
                  <a:cubicBezTo>
                    <a:pt x="30" y="53"/>
                    <a:pt x="30" y="53"/>
                    <a:pt x="30" y="53"/>
                  </a:cubicBezTo>
                  <a:close/>
                  <a:moveTo>
                    <a:pt x="30" y="53"/>
                  </a:moveTo>
                  <a:cubicBezTo>
                    <a:pt x="30" y="53"/>
                    <a:pt x="30" y="52"/>
                    <a:pt x="30" y="52"/>
                  </a:cubicBezTo>
                  <a:cubicBezTo>
                    <a:pt x="30" y="52"/>
                    <a:pt x="30" y="52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  <a:moveTo>
                    <a:pt x="30" y="52"/>
                  </a:moveTo>
                  <a:cubicBezTo>
                    <a:pt x="30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2"/>
                    <a:pt x="31" y="52"/>
                  </a:cubicBezTo>
                  <a:cubicBezTo>
                    <a:pt x="30" y="52"/>
                    <a:pt x="30" y="52"/>
                    <a:pt x="30" y="52"/>
                  </a:cubicBezTo>
                  <a:close/>
                  <a:moveTo>
                    <a:pt x="31" y="56"/>
                  </a:moveTo>
                  <a:cubicBezTo>
                    <a:pt x="31" y="56"/>
                    <a:pt x="31" y="57"/>
                    <a:pt x="31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6"/>
                    <a:pt x="31" y="56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lose/>
                  <a:moveTo>
                    <a:pt x="31" y="54"/>
                  </a:moveTo>
                  <a:cubicBezTo>
                    <a:pt x="30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3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lose/>
                  <a:moveTo>
                    <a:pt x="31" y="52"/>
                  </a:move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lose/>
                  <a:moveTo>
                    <a:pt x="31" y="45"/>
                  </a:moveTo>
                  <a:cubicBezTo>
                    <a:pt x="32" y="45"/>
                    <a:pt x="32" y="45"/>
                    <a:pt x="32" y="46"/>
                  </a:cubicBezTo>
                  <a:cubicBezTo>
                    <a:pt x="32" y="46"/>
                    <a:pt x="31" y="46"/>
                    <a:pt x="31" y="46"/>
                  </a:cubicBezTo>
                  <a:cubicBezTo>
                    <a:pt x="31" y="46"/>
                    <a:pt x="31" y="45"/>
                    <a:pt x="31" y="45"/>
                  </a:cubicBezTo>
                  <a:close/>
                  <a:moveTo>
                    <a:pt x="31" y="42"/>
                  </a:move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2"/>
                    <a:pt x="31" y="42"/>
                  </a:cubicBezTo>
                  <a:close/>
                  <a:moveTo>
                    <a:pt x="32" y="44"/>
                  </a:moveTo>
                  <a:cubicBezTo>
                    <a:pt x="32" y="44"/>
                    <a:pt x="32" y="44"/>
                    <a:pt x="32" y="44"/>
                  </a:cubicBezTo>
                  <a:cubicBezTo>
                    <a:pt x="31" y="44"/>
                    <a:pt x="32" y="44"/>
                    <a:pt x="32" y="44"/>
                  </a:cubicBezTo>
                  <a:close/>
                  <a:moveTo>
                    <a:pt x="31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2" y="48"/>
                    <a:pt x="31" y="48"/>
                    <a:pt x="31" y="48"/>
                  </a:cubicBezTo>
                  <a:close/>
                  <a:moveTo>
                    <a:pt x="31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lose/>
                  <a:moveTo>
                    <a:pt x="31" y="47"/>
                  </a:move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7"/>
                  </a:cubicBezTo>
                  <a:close/>
                  <a:moveTo>
                    <a:pt x="32" y="47"/>
                  </a:moveTo>
                  <a:cubicBezTo>
                    <a:pt x="32" y="47"/>
                    <a:pt x="32" y="48"/>
                    <a:pt x="32" y="48"/>
                  </a:cubicBezTo>
                  <a:cubicBezTo>
                    <a:pt x="32" y="48"/>
                    <a:pt x="31" y="47"/>
                    <a:pt x="32" y="47"/>
                  </a:cubicBezTo>
                  <a:close/>
                  <a:moveTo>
                    <a:pt x="32" y="41"/>
                  </a:moveTo>
                  <a:cubicBezTo>
                    <a:pt x="32" y="41"/>
                    <a:pt x="32" y="42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lose/>
                  <a:moveTo>
                    <a:pt x="32" y="44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4"/>
                    <a:pt x="32" y="44"/>
                  </a:cubicBez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lose/>
                  <a:moveTo>
                    <a:pt x="32" y="39"/>
                  </a:moveTo>
                  <a:cubicBezTo>
                    <a:pt x="32" y="39"/>
                    <a:pt x="32" y="40"/>
                    <a:pt x="32" y="40"/>
                  </a:cubicBezTo>
                  <a:cubicBezTo>
                    <a:pt x="32" y="40"/>
                    <a:pt x="32" y="40"/>
                    <a:pt x="32" y="39"/>
                  </a:cubicBezTo>
                  <a:close/>
                  <a:moveTo>
                    <a:pt x="32" y="38"/>
                  </a:moveTo>
                  <a:cubicBezTo>
                    <a:pt x="32" y="38"/>
                    <a:pt x="32" y="37"/>
                    <a:pt x="32" y="37"/>
                  </a:cubicBezTo>
                  <a:cubicBezTo>
                    <a:pt x="32" y="37"/>
                    <a:pt x="32" y="37"/>
                    <a:pt x="32" y="36"/>
                  </a:cubicBezTo>
                  <a:cubicBezTo>
                    <a:pt x="32" y="37"/>
                    <a:pt x="32" y="37"/>
                    <a:pt x="33" y="37"/>
                  </a:cubicBezTo>
                  <a:cubicBezTo>
                    <a:pt x="32" y="38"/>
                    <a:pt x="32" y="38"/>
                    <a:pt x="32" y="38"/>
                  </a:cubicBezTo>
                  <a:close/>
                  <a:moveTo>
                    <a:pt x="32" y="39"/>
                  </a:moveTo>
                  <a:cubicBezTo>
                    <a:pt x="31" y="39"/>
                    <a:pt x="31" y="38"/>
                    <a:pt x="31" y="38"/>
                  </a:cubicBezTo>
                  <a:cubicBezTo>
                    <a:pt x="31" y="38"/>
                    <a:pt x="32" y="38"/>
                    <a:pt x="32" y="39"/>
                  </a:cubicBezTo>
                  <a:close/>
                  <a:moveTo>
                    <a:pt x="31" y="18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2" y="17"/>
                  </a:cubicBezTo>
                  <a:cubicBezTo>
                    <a:pt x="31" y="17"/>
                    <a:pt x="31" y="18"/>
                    <a:pt x="31" y="18"/>
                  </a:cubicBezTo>
                  <a:cubicBezTo>
                    <a:pt x="31" y="18"/>
                    <a:pt x="31" y="17"/>
                    <a:pt x="31" y="17"/>
                  </a:cubicBezTo>
                  <a:cubicBezTo>
                    <a:pt x="31" y="17"/>
                    <a:pt x="31" y="18"/>
                    <a:pt x="31" y="18"/>
                  </a:cubicBezTo>
                  <a:close/>
                  <a:moveTo>
                    <a:pt x="31" y="15"/>
                  </a:moveTo>
                  <a:cubicBezTo>
                    <a:pt x="31" y="15"/>
                    <a:pt x="32" y="16"/>
                    <a:pt x="31" y="16"/>
                  </a:cubicBezTo>
                  <a:cubicBezTo>
                    <a:pt x="31" y="16"/>
                    <a:pt x="31" y="15"/>
                    <a:pt x="31" y="15"/>
                  </a:cubicBezTo>
                  <a:cubicBezTo>
                    <a:pt x="31" y="15"/>
                    <a:pt x="31" y="16"/>
                    <a:pt x="31" y="16"/>
                  </a:cubicBezTo>
                  <a:cubicBezTo>
                    <a:pt x="31" y="16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lose/>
                  <a:moveTo>
                    <a:pt x="31" y="11"/>
                  </a:moveTo>
                  <a:cubicBezTo>
                    <a:pt x="31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1"/>
                    <a:pt x="32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lose/>
                  <a:moveTo>
                    <a:pt x="31" y="9"/>
                  </a:move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1" y="9"/>
                    <a:pt x="31" y="9"/>
                    <a:pt x="31" y="9"/>
                  </a:cubicBezTo>
                  <a:close/>
                  <a:moveTo>
                    <a:pt x="40" y="8"/>
                  </a:moveTo>
                  <a:cubicBezTo>
                    <a:pt x="40" y="9"/>
                    <a:pt x="40" y="8"/>
                    <a:pt x="40" y="8"/>
                  </a:cubicBezTo>
                  <a:cubicBezTo>
                    <a:pt x="40" y="8"/>
                    <a:pt x="40" y="7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lose/>
                  <a:moveTo>
                    <a:pt x="40" y="8"/>
                  </a:moveTo>
                  <a:cubicBezTo>
                    <a:pt x="40" y="8"/>
                    <a:pt x="41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lose/>
                  <a:moveTo>
                    <a:pt x="42" y="49"/>
                  </a:moveTo>
                  <a:cubicBezTo>
                    <a:pt x="41" y="49"/>
                    <a:pt x="41" y="48"/>
                    <a:pt x="41" y="48"/>
                  </a:cubicBezTo>
                  <a:cubicBezTo>
                    <a:pt x="41" y="48"/>
                    <a:pt x="41" y="48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8"/>
                    <a:pt x="42" y="49"/>
                    <a:pt x="42" y="49"/>
                  </a:cubicBezTo>
                  <a:close/>
                  <a:moveTo>
                    <a:pt x="40" y="31"/>
                  </a:moveTo>
                  <a:cubicBezTo>
                    <a:pt x="40" y="31"/>
                    <a:pt x="41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1"/>
                    <a:pt x="40" y="31"/>
                    <a:pt x="40" y="31"/>
                  </a:cubicBezTo>
                  <a:close/>
                  <a:moveTo>
                    <a:pt x="39" y="22"/>
                  </a:moveTo>
                  <a:cubicBezTo>
                    <a:pt x="39" y="22"/>
                    <a:pt x="39" y="22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2"/>
                    <a:pt x="39" y="22"/>
                  </a:cubicBezTo>
                  <a:close/>
                  <a:moveTo>
                    <a:pt x="38" y="28"/>
                  </a:moveTo>
                  <a:cubicBezTo>
                    <a:pt x="38" y="28"/>
                    <a:pt x="37" y="28"/>
                    <a:pt x="37" y="28"/>
                  </a:cubicBezTo>
                  <a:cubicBezTo>
                    <a:pt x="37" y="28"/>
                    <a:pt x="38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lose/>
                  <a:moveTo>
                    <a:pt x="38" y="30"/>
                  </a:move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7" y="30"/>
                  </a:cubicBezTo>
                  <a:cubicBezTo>
                    <a:pt x="37" y="29"/>
                    <a:pt x="38" y="29"/>
                    <a:pt x="38" y="29"/>
                  </a:cubicBezTo>
                  <a:cubicBezTo>
                    <a:pt x="38" y="30"/>
                    <a:pt x="38" y="30"/>
                    <a:pt x="38" y="30"/>
                  </a:cubicBezTo>
                  <a:close/>
                  <a:moveTo>
                    <a:pt x="35" y="28"/>
                  </a:moveTo>
                  <a:cubicBezTo>
                    <a:pt x="35" y="28"/>
                    <a:pt x="35" y="28"/>
                    <a:pt x="35" y="27"/>
                  </a:cubicBezTo>
                  <a:cubicBezTo>
                    <a:pt x="35" y="27"/>
                    <a:pt x="35" y="28"/>
                    <a:pt x="36" y="28"/>
                  </a:cubicBezTo>
                  <a:cubicBezTo>
                    <a:pt x="35" y="28"/>
                    <a:pt x="35" y="29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lose/>
                  <a:moveTo>
                    <a:pt x="32" y="16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6"/>
                    <a:pt x="32" y="16"/>
                  </a:cubicBezTo>
                  <a:close/>
                  <a:moveTo>
                    <a:pt x="32" y="17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lose/>
                  <a:moveTo>
                    <a:pt x="32" y="14"/>
                  </a:move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lose/>
                  <a:moveTo>
                    <a:pt x="32" y="13"/>
                  </a:moveTo>
                  <a:cubicBezTo>
                    <a:pt x="32" y="13"/>
                    <a:pt x="32" y="12"/>
                    <a:pt x="33" y="12"/>
                  </a:cubicBezTo>
                  <a:cubicBezTo>
                    <a:pt x="33" y="13"/>
                    <a:pt x="33" y="13"/>
                    <a:pt x="32" y="13"/>
                  </a:cubicBezTo>
                  <a:close/>
                  <a:moveTo>
                    <a:pt x="34" y="17"/>
                  </a:moveTo>
                  <a:cubicBezTo>
                    <a:pt x="34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6"/>
                    <a:pt x="33" y="16"/>
                    <a:pt x="34" y="17"/>
                  </a:cubicBezTo>
                  <a:close/>
                  <a:moveTo>
                    <a:pt x="3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2"/>
                    <a:pt x="33" y="12"/>
                  </a:cubicBezTo>
                  <a:cubicBezTo>
                    <a:pt x="33" y="12"/>
                    <a:pt x="33" y="12"/>
                    <a:pt x="33" y="13"/>
                  </a:cubicBezTo>
                  <a:close/>
                  <a:moveTo>
                    <a:pt x="33" y="12"/>
                  </a:moveTo>
                  <a:cubicBezTo>
                    <a:pt x="33" y="11"/>
                    <a:pt x="34" y="11"/>
                    <a:pt x="34" y="11"/>
                  </a:cubicBezTo>
                  <a:cubicBezTo>
                    <a:pt x="34" y="11"/>
                    <a:pt x="33" y="11"/>
                    <a:pt x="33" y="12"/>
                  </a:cubicBezTo>
                  <a:close/>
                  <a:moveTo>
                    <a:pt x="34" y="14"/>
                  </a:moveTo>
                  <a:cubicBezTo>
                    <a:pt x="34" y="14"/>
                    <a:pt x="34" y="14"/>
                    <a:pt x="33" y="15"/>
                  </a:cubicBezTo>
                  <a:cubicBezTo>
                    <a:pt x="33" y="14"/>
                    <a:pt x="34" y="13"/>
                    <a:pt x="34" y="14"/>
                  </a:cubicBezTo>
                  <a:close/>
                  <a:moveTo>
                    <a:pt x="41" y="8"/>
                  </a:move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0" y="9"/>
                    <a:pt x="41" y="9"/>
                  </a:cubicBezTo>
                  <a:cubicBezTo>
                    <a:pt x="41" y="9"/>
                    <a:pt x="40" y="9"/>
                    <a:pt x="40" y="9"/>
                  </a:cubicBezTo>
                  <a:cubicBezTo>
                    <a:pt x="40" y="9"/>
                    <a:pt x="41" y="9"/>
                    <a:pt x="41" y="8"/>
                  </a:cubicBezTo>
                  <a:close/>
                  <a:moveTo>
                    <a:pt x="43" y="11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0"/>
                  </a:cubicBezTo>
                  <a:cubicBezTo>
                    <a:pt x="42" y="10"/>
                    <a:pt x="43" y="11"/>
                    <a:pt x="43" y="11"/>
                  </a:cubicBezTo>
                  <a:close/>
                  <a:moveTo>
                    <a:pt x="42" y="10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3" y="10"/>
                    <a:pt x="42" y="10"/>
                  </a:cubicBezTo>
                  <a:close/>
                  <a:moveTo>
                    <a:pt x="42" y="12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lose/>
                  <a:moveTo>
                    <a:pt x="42" y="44"/>
                  </a:move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3"/>
                  </a:cubicBezTo>
                  <a:cubicBezTo>
                    <a:pt x="43" y="43"/>
                    <a:pt x="42" y="44"/>
                    <a:pt x="42" y="44"/>
                  </a:cubicBezTo>
                  <a:close/>
                  <a:moveTo>
                    <a:pt x="40" y="31"/>
                  </a:moveTo>
                  <a:cubicBezTo>
                    <a:pt x="40" y="30"/>
                    <a:pt x="41" y="30"/>
                    <a:pt x="41" y="30"/>
                  </a:cubicBezTo>
                  <a:cubicBezTo>
                    <a:pt x="41" y="30"/>
                    <a:pt x="41" y="31"/>
                    <a:pt x="41" y="31"/>
                  </a:cubicBezTo>
                  <a:cubicBezTo>
                    <a:pt x="41" y="31"/>
                    <a:pt x="41" y="31"/>
                    <a:pt x="40" y="31"/>
                  </a:cubicBezTo>
                  <a:close/>
                  <a:moveTo>
                    <a:pt x="41" y="33"/>
                  </a:moveTo>
                  <a:cubicBezTo>
                    <a:pt x="41" y="33"/>
                    <a:pt x="41" y="33"/>
                    <a:pt x="41" y="34"/>
                  </a:cubicBezTo>
                  <a:cubicBezTo>
                    <a:pt x="40" y="34"/>
                    <a:pt x="40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close/>
                  <a:moveTo>
                    <a:pt x="38" y="22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37" y="23"/>
                    <a:pt x="38" y="22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7" y="23"/>
                    <a:pt x="37" y="22"/>
                    <a:pt x="37" y="22"/>
                  </a:cubicBezTo>
                  <a:cubicBezTo>
                    <a:pt x="37" y="22"/>
                    <a:pt x="37" y="22"/>
                    <a:pt x="37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22"/>
                    <a:pt x="38" y="22"/>
                    <a:pt x="38" y="22"/>
                  </a:cubicBezTo>
                  <a:close/>
                  <a:moveTo>
                    <a:pt x="36" y="27"/>
                  </a:moveTo>
                  <a:cubicBezTo>
                    <a:pt x="36" y="27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7" y="26"/>
                    <a:pt x="37" y="27"/>
                  </a:cubicBezTo>
                  <a:cubicBezTo>
                    <a:pt x="37" y="27"/>
                    <a:pt x="36" y="27"/>
                    <a:pt x="36" y="27"/>
                  </a:cubicBezTo>
                  <a:cubicBezTo>
                    <a:pt x="36" y="27"/>
                    <a:pt x="36" y="26"/>
                    <a:pt x="36" y="26"/>
                  </a:cubicBezTo>
                  <a:cubicBezTo>
                    <a:pt x="36" y="27"/>
                    <a:pt x="36" y="27"/>
                    <a:pt x="36" y="27"/>
                  </a:cubicBezTo>
                  <a:close/>
                  <a:moveTo>
                    <a:pt x="35" y="27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8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27"/>
                    <a:pt x="35" y="27"/>
                    <a:pt x="35" y="27"/>
                  </a:cubicBezTo>
                  <a:close/>
                  <a:moveTo>
                    <a:pt x="34" y="25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4" y="26"/>
                  </a:cubicBezTo>
                  <a:cubicBezTo>
                    <a:pt x="35" y="26"/>
                    <a:pt x="34" y="26"/>
                    <a:pt x="34" y="25"/>
                  </a:cubicBezTo>
                  <a:close/>
                  <a:moveTo>
                    <a:pt x="34" y="17"/>
                  </a:moveTo>
                  <a:cubicBezTo>
                    <a:pt x="34" y="18"/>
                    <a:pt x="35" y="18"/>
                    <a:pt x="35" y="18"/>
                  </a:cubicBezTo>
                  <a:cubicBezTo>
                    <a:pt x="35" y="18"/>
                    <a:pt x="34" y="18"/>
                    <a:pt x="34" y="19"/>
                  </a:cubicBezTo>
                  <a:cubicBezTo>
                    <a:pt x="34" y="18"/>
                    <a:pt x="34" y="19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7"/>
                    <a:pt x="34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6"/>
                    <a:pt x="34" y="17"/>
                  </a:cubicBezTo>
                  <a:cubicBezTo>
                    <a:pt x="34" y="16"/>
                    <a:pt x="34" y="16"/>
                    <a:pt x="33" y="16"/>
                  </a:cubicBezTo>
                  <a:close/>
                  <a:moveTo>
                    <a:pt x="42" y="23"/>
                  </a:moveTo>
                  <a:cubicBezTo>
                    <a:pt x="41" y="23"/>
                    <a:pt x="42" y="22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3"/>
                    <a:pt x="42" y="23"/>
                    <a:pt x="42" y="23"/>
                  </a:cubicBezTo>
                  <a:close/>
                  <a:moveTo>
                    <a:pt x="42" y="44"/>
                  </a:moveTo>
                  <a:cubicBezTo>
                    <a:pt x="42" y="44"/>
                    <a:pt x="42" y="44"/>
                    <a:pt x="42" y="45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2" y="45"/>
                    <a:pt x="42" y="44"/>
                    <a:pt x="42" y="44"/>
                  </a:cubicBezTo>
                  <a:close/>
                  <a:moveTo>
                    <a:pt x="42" y="45"/>
                  </a:moveTo>
                  <a:cubicBezTo>
                    <a:pt x="42" y="45"/>
                    <a:pt x="41" y="45"/>
                    <a:pt x="42" y="45"/>
                  </a:cubicBezTo>
                  <a:cubicBezTo>
                    <a:pt x="42" y="45"/>
                    <a:pt x="42" y="45"/>
                    <a:pt x="42" y="45"/>
                  </a:cubicBezTo>
                  <a:close/>
                  <a:moveTo>
                    <a:pt x="42" y="43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2"/>
                    <a:pt x="42" y="42"/>
                  </a:cubicBezTo>
                  <a:cubicBezTo>
                    <a:pt x="42" y="42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lose/>
                  <a:moveTo>
                    <a:pt x="41" y="17"/>
                  </a:moveTo>
                  <a:cubicBezTo>
                    <a:pt x="41" y="17"/>
                    <a:pt x="41" y="16"/>
                    <a:pt x="41" y="16"/>
                  </a:cubicBezTo>
                  <a:cubicBezTo>
                    <a:pt x="41" y="16"/>
                    <a:pt x="41" y="17"/>
                    <a:pt x="41" y="17"/>
                  </a:cubicBezTo>
                  <a:close/>
                  <a:moveTo>
                    <a:pt x="41" y="29"/>
                  </a:move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9"/>
                  </a:cubicBezTo>
                  <a:close/>
                  <a:moveTo>
                    <a:pt x="41" y="30"/>
                  </a:moveTo>
                  <a:cubicBezTo>
                    <a:pt x="41" y="30"/>
                    <a:pt x="41" y="30"/>
                    <a:pt x="41" y="30"/>
                  </a:cubicBezTo>
                  <a:cubicBezTo>
                    <a:pt x="41" y="30"/>
                    <a:pt x="41" y="30"/>
                    <a:pt x="41" y="30"/>
                  </a:cubicBezTo>
                  <a:close/>
                  <a:moveTo>
                    <a:pt x="40" y="26"/>
                  </a:moveTo>
                  <a:cubicBezTo>
                    <a:pt x="41" y="25"/>
                    <a:pt x="41" y="26"/>
                    <a:pt x="41" y="26"/>
                  </a:cubicBezTo>
                  <a:cubicBezTo>
                    <a:pt x="41" y="26"/>
                    <a:pt x="41" y="26"/>
                    <a:pt x="41" y="27"/>
                  </a:cubicBezTo>
                  <a:cubicBezTo>
                    <a:pt x="41" y="26"/>
                    <a:pt x="40" y="26"/>
                    <a:pt x="40" y="26"/>
                  </a:cubicBezTo>
                  <a:cubicBezTo>
                    <a:pt x="40" y="26"/>
                    <a:pt x="40" y="26"/>
                    <a:pt x="41" y="26"/>
                  </a:cubicBezTo>
                  <a:cubicBezTo>
                    <a:pt x="41" y="26"/>
                    <a:pt x="40" y="26"/>
                    <a:pt x="40" y="26"/>
                  </a:cubicBezTo>
                  <a:close/>
                  <a:moveTo>
                    <a:pt x="41" y="27"/>
                  </a:move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7"/>
                    <a:pt x="41" y="27"/>
                  </a:cubicBezTo>
                  <a:close/>
                  <a:moveTo>
                    <a:pt x="41" y="25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lose/>
                  <a:moveTo>
                    <a:pt x="40" y="20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1"/>
                    <a:pt x="41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lose/>
                  <a:moveTo>
                    <a:pt x="40" y="18"/>
                  </a:moveTo>
                  <a:cubicBezTo>
                    <a:pt x="40" y="18"/>
                    <a:pt x="41" y="18"/>
                    <a:pt x="41" y="19"/>
                  </a:cubicBezTo>
                  <a:cubicBezTo>
                    <a:pt x="40" y="19"/>
                    <a:pt x="40" y="18"/>
                    <a:pt x="40" y="18"/>
                  </a:cubicBezTo>
                  <a:close/>
                  <a:moveTo>
                    <a:pt x="41" y="21"/>
                  </a:moveTo>
                  <a:cubicBezTo>
                    <a:pt x="41" y="21"/>
                    <a:pt x="41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1" y="21"/>
                  </a:cubicBezTo>
                  <a:close/>
                  <a:moveTo>
                    <a:pt x="41" y="24"/>
                  </a:moveTo>
                  <a:cubicBezTo>
                    <a:pt x="41" y="23"/>
                    <a:pt x="40" y="23"/>
                    <a:pt x="41" y="23"/>
                  </a:cubicBezTo>
                  <a:cubicBezTo>
                    <a:pt x="41" y="23"/>
                    <a:pt x="41" y="23"/>
                    <a:pt x="41" y="24"/>
                  </a:cubicBezTo>
                  <a:close/>
                  <a:moveTo>
                    <a:pt x="41" y="19"/>
                  </a:move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lose/>
                  <a:moveTo>
                    <a:pt x="40" y="17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8"/>
                    <a:pt x="41" y="18"/>
                  </a:cubicBezTo>
                  <a:cubicBezTo>
                    <a:pt x="41" y="18"/>
                    <a:pt x="41" y="18"/>
                    <a:pt x="40" y="17"/>
                  </a:cubicBezTo>
                  <a:close/>
                  <a:moveTo>
                    <a:pt x="40" y="15"/>
                  </a:moveTo>
                  <a:cubicBezTo>
                    <a:pt x="40" y="15"/>
                    <a:pt x="40" y="15"/>
                    <a:pt x="40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0" y="15"/>
                    <a:pt x="40" y="15"/>
                  </a:cubicBezTo>
                  <a:close/>
                  <a:moveTo>
                    <a:pt x="41" y="15"/>
                  </a:moveTo>
                  <a:cubicBezTo>
                    <a:pt x="41" y="16"/>
                    <a:pt x="41" y="16"/>
                    <a:pt x="41" y="16"/>
                  </a:cubicBezTo>
                  <a:cubicBezTo>
                    <a:pt x="40" y="16"/>
                    <a:pt x="40" y="16"/>
                    <a:pt x="41" y="15"/>
                  </a:cubicBezTo>
                  <a:cubicBezTo>
                    <a:pt x="41" y="15"/>
                    <a:pt x="41" y="16"/>
                    <a:pt x="41" y="15"/>
                  </a:cubicBezTo>
                  <a:close/>
                  <a:moveTo>
                    <a:pt x="42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7"/>
                    <a:pt x="42" y="27"/>
                  </a:cubicBezTo>
                  <a:close/>
                  <a:moveTo>
                    <a:pt x="42" y="26"/>
                  </a:moveTo>
                  <a:cubicBezTo>
                    <a:pt x="42" y="26"/>
                    <a:pt x="42" y="26"/>
                    <a:pt x="42" y="26"/>
                  </a:cubicBezTo>
                  <a:cubicBezTo>
                    <a:pt x="42" y="26"/>
                    <a:pt x="42" y="26"/>
                    <a:pt x="42" y="27"/>
                  </a:cubicBezTo>
                  <a:cubicBezTo>
                    <a:pt x="42" y="26"/>
                    <a:pt x="42" y="26"/>
                    <a:pt x="42" y="26"/>
                  </a:cubicBezTo>
                  <a:close/>
                  <a:moveTo>
                    <a:pt x="42" y="28"/>
                  </a:moveTo>
                  <a:cubicBezTo>
                    <a:pt x="42" y="28"/>
                    <a:pt x="42" y="28"/>
                    <a:pt x="41" y="28"/>
                  </a:cubicBezTo>
                  <a:cubicBezTo>
                    <a:pt x="41" y="28"/>
                    <a:pt x="42" y="28"/>
                    <a:pt x="42" y="28"/>
                  </a:cubicBezTo>
                  <a:close/>
                  <a:moveTo>
                    <a:pt x="42" y="39"/>
                  </a:moveTo>
                  <a:cubicBezTo>
                    <a:pt x="42" y="39"/>
                    <a:pt x="42" y="39"/>
                    <a:pt x="42" y="39"/>
                  </a:cubicBezTo>
                  <a:cubicBezTo>
                    <a:pt x="42" y="39"/>
                    <a:pt x="42" y="39"/>
                    <a:pt x="42" y="38"/>
                  </a:cubicBezTo>
                  <a:cubicBezTo>
                    <a:pt x="42" y="39"/>
                    <a:pt x="42" y="39"/>
                    <a:pt x="42" y="39"/>
                  </a:cubicBezTo>
                  <a:close/>
                  <a:moveTo>
                    <a:pt x="42" y="37"/>
                  </a:moveTo>
                  <a:cubicBezTo>
                    <a:pt x="42" y="37"/>
                    <a:pt x="42" y="37"/>
                    <a:pt x="42" y="36"/>
                  </a:cubicBezTo>
                  <a:cubicBezTo>
                    <a:pt x="42" y="36"/>
                    <a:pt x="42" y="37"/>
                    <a:pt x="42" y="37"/>
                  </a:cubicBezTo>
                  <a:close/>
                  <a:moveTo>
                    <a:pt x="42" y="35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lose/>
                  <a:moveTo>
                    <a:pt x="41" y="33"/>
                  </a:moveTo>
                  <a:cubicBezTo>
                    <a:pt x="41" y="33"/>
                    <a:pt x="42" y="33"/>
                    <a:pt x="42" y="33"/>
                  </a:cubicBezTo>
                  <a:cubicBezTo>
                    <a:pt x="42" y="33"/>
                    <a:pt x="42" y="34"/>
                    <a:pt x="42" y="34"/>
                  </a:cubicBezTo>
                  <a:cubicBezTo>
                    <a:pt x="42" y="34"/>
                    <a:pt x="42" y="34"/>
                    <a:pt x="41" y="33"/>
                  </a:cubicBezTo>
                  <a:close/>
                  <a:moveTo>
                    <a:pt x="42" y="33"/>
                  </a:move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lose/>
                  <a:moveTo>
                    <a:pt x="42" y="32"/>
                  </a:moveTo>
                  <a:cubicBezTo>
                    <a:pt x="42" y="32"/>
                    <a:pt x="42" y="32"/>
                    <a:pt x="42" y="32"/>
                  </a:cubicBezTo>
                  <a:cubicBezTo>
                    <a:pt x="41" y="32"/>
                    <a:pt x="41" y="32"/>
                    <a:pt x="42" y="31"/>
                  </a:cubicBezTo>
                  <a:cubicBezTo>
                    <a:pt x="42" y="31"/>
                    <a:pt x="42" y="32"/>
                    <a:pt x="42" y="32"/>
                  </a:cubicBezTo>
                  <a:close/>
                  <a:moveTo>
                    <a:pt x="41" y="30"/>
                  </a:moveTo>
                  <a:cubicBezTo>
                    <a:pt x="41" y="30"/>
                    <a:pt x="42" y="30"/>
                    <a:pt x="42" y="30"/>
                  </a:cubicBezTo>
                  <a:cubicBezTo>
                    <a:pt x="42" y="30"/>
                    <a:pt x="42" y="31"/>
                    <a:pt x="41" y="30"/>
                  </a:cubicBezTo>
                  <a:close/>
                  <a:moveTo>
                    <a:pt x="41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2" y="14"/>
                  </a:cubicBezTo>
                  <a:cubicBezTo>
                    <a:pt x="41" y="14"/>
                    <a:pt x="41" y="14"/>
                    <a:pt x="41" y="14"/>
                  </a:cubicBezTo>
                  <a:close/>
                  <a:moveTo>
                    <a:pt x="41" y="37"/>
                  </a:moveTo>
                  <a:cubicBezTo>
                    <a:pt x="42" y="37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1" y="38"/>
                    <a:pt x="41" y="38"/>
                    <a:pt x="41" y="37"/>
                  </a:cubicBezTo>
                  <a:close/>
                  <a:moveTo>
                    <a:pt x="42" y="39"/>
                  </a:moveTo>
                  <a:cubicBezTo>
                    <a:pt x="42" y="39"/>
                    <a:pt x="42" y="39"/>
                    <a:pt x="42" y="40"/>
                  </a:cubicBezTo>
                  <a:cubicBezTo>
                    <a:pt x="42" y="40"/>
                    <a:pt x="42" y="39"/>
                    <a:pt x="42" y="39"/>
                  </a:cubicBezTo>
                  <a:cubicBezTo>
                    <a:pt x="42" y="39"/>
                    <a:pt x="42" y="39"/>
                    <a:pt x="42" y="39"/>
                  </a:cubicBezTo>
                  <a:close/>
                  <a:moveTo>
                    <a:pt x="42" y="42"/>
                  </a:moveTo>
                  <a:cubicBezTo>
                    <a:pt x="42" y="42"/>
                    <a:pt x="42" y="41"/>
                    <a:pt x="42" y="41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lose/>
                  <a:moveTo>
                    <a:pt x="42" y="34"/>
                  </a:move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lose/>
                  <a:moveTo>
                    <a:pt x="42" y="29"/>
                  </a:move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30"/>
                  </a:cubicBezTo>
                  <a:cubicBezTo>
                    <a:pt x="42" y="30"/>
                    <a:pt x="42" y="29"/>
                    <a:pt x="42" y="29"/>
                  </a:cubicBezTo>
                  <a:close/>
                  <a:moveTo>
                    <a:pt x="42" y="25"/>
                  </a:moveTo>
                  <a:cubicBezTo>
                    <a:pt x="42" y="25"/>
                    <a:pt x="42" y="25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lose/>
                  <a:moveTo>
                    <a:pt x="42" y="13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2" y="12"/>
                    <a:pt x="42" y="12"/>
                    <a:pt x="42" y="13"/>
                  </a:cubicBezTo>
                  <a:close/>
                  <a:moveTo>
                    <a:pt x="41" y="12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2" y="11"/>
                  </a:cubicBezTo>
                  <a:cubicBezTo>
                    <a:pt x="42" y="12"/>
                    <a:pt x="41" y="12"/>
                    <a:pt x="41" y="12"/>
                  </a:cubicBezTo>
                  <a:close/>
                  <a:moveTo>
                    <a:pt x="42" y="10"/>
                  </a:moveTo>
                  <a:cubicBezTo>
                    <a:pt x="41" y="10"/>
                    <a:pt x="42" y="10"/>
                    <a:pt x="41" y="10"/>
                  </a:cubicBezTo>
                  <a:cubicBezTo>
                    <a:pt x="41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lose/>
                  <a:moveTo>
                    <a:pt x="41" y="11"/>
                  </a:moveTo>
                  <a:cubicBezTo>
                    <a:pt x="41" y="11"/>
                    <a:pt x="41" y="11"/>
                    <a:pt x="41" y="12"/>
                  </a:cubicBezTo>
                  <a:cubicBezTo>
                    <a:pt x="41" y="12"/>
                    <a:pt x="41" y="11"/>
                    <a:pt x="40" y="11"/>
                  </a:cubicBezTo>
                  <a:cubicBezTo>
                    <a:pt x="40" y="11"/>
                    <a:pt x="41" y="10"/>
                    <a:pt x="41" y="11"/>
                  </a:cubicBezTo>
                  <a:close/>
                  <a:moveTo>
                    <a:pt x="41" y="13"/>
                  </a:move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4"/>
                    <a:pt x="41" y="14"/>
                  </a:cubicBezTo>
                  <a:cubicBezTo>
                    <a:pt x="41" y="14"/>
                    <a:pt x="41" y="13"/>
                    <a:pt x="40" y="13"/>
                  </a:cubicBezTo>
                  <a:cubicBezTo>
                    <a:pt x="41" y="13"/>
                    <a:pt x="41" y="13"/>
                    <a:pt x="41" y="13"/>
                  </a:cubicBezTo>
                  <a:close/>
                  <a:moveTo>
                    <a:pt x="41" y="14"/>
                  </a:moveTo>
                  <a:cubicBezTo>
                    <a:pt x="40" y="14"/>
                    <a:pt x="40" y="14"/>
                    <a:pt x="40" y="13"/>
                  </a:cubicBezTo>
                  <a:cubicBezTo>
                    <a:pt x="40" y="14"/>
                    <a:pt x="41" y="14"/>
                    <a:pt x="41" y="14"/>
                  </a:cubicBezTo>
                  <a:close/>
                  <a:moveTo>
                    <a:pt x="40" y="16"/>
                  </a:moveTo>
                  <a:cubicBezTo>
                    <a:pt x="40" y="16"/>
                    <a:pt x="40" y="16"/>
                    <a:pt x="40" y="17"/>
                  </a:cubicBezTo>
                  <a:cubicBezTo>
                    <a:pt x="40" y="17"/>
                    <a:pt x="40" y="16"/>
                    <a:pt x="40" y="16"/>
                  </a:cubicBezTo>
                  <a:close/>
                  <a:moveTo>
                    <a:pt x="40" y="20"/>
                  </a:moveTo>
                  <a:cubicBezTo>
                    <a:pt x="40" y="21"/>
                    <a:pt x="40" y="21"/>
                    <a:pt x="41" y="21"/>
                  </a:cubicBezTo>
                  <a:cubicBezTo>
                    <a:pt x="41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0"/>
                  </a:cubicBezTo>
                  <a:close/>
                  <a:moveTo>
                    <a:pt x="40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1" y="22"/>
                    <a:pt x="41" y="22"/>
                    <a:pt x="40" y="23"/>
                  </a:cubicBezTo>
                  <a:close/>
                  <a:moveTo>
                    <a:pt x="40" y="2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2"/>
                    <a:pt x="40" y="22"/>
                    <a:pt x="40" y="22"/>
                  </a:cubicBezTo>
                  <a:close/>
                  <a:moveTo>
                    <a:pt x="40" y="23"/>
                  </a:moveTo>
                  <a:cubicBezTo>
                    <a:pt x="40" y="24"/>
                    <a:pt x="41" y="24"/>
                    <a:pt x="41" y="25"/>
                  </a:cubicBezTo>
                  <a:cubicBezTo>
                    <a:pt x="40" y="25"/>
                    <a:pt x="40" y="24"/>
                    <a:pt x="40" y="24"/>
                  </a:cubicBezTo>
                  <a:cubicBezTo>
                    <a:pt x="40" y="24"/>
                    <a:pt x="40" y="24"/>
                    <a:pt x="40" y="23"/>
                  </a:cubicBezTo>
                  <a:close/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lose/>
                  <a:moveTo>
                    <a:pt x="40" y="12"/>
                  </a:move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lose/>
                  <a:moveTo>
                    <a:pt x="40" y="15"/>
                  </a:moveTo>
                  <a:cubicBezTo>
                    <a:pt x="39" y="15"/>
                    <a:pt x="39" y="14"/>
                    <a:pt x="40" y="14"/>
                  </a:cubicBezTo>
                  <a:cubicBezTo>
                    <a:pt x="40" y="14"/>
                    <a:pt x="40" y="14"/>
                    <a:pt x="40" y="15"/>
                  </a:cubicBezTo>
                  <a:close/>
                  <a:moveTo>
                    <a:pt x="37" y="22"/>
                  </a:moveTo>
                  <a:cubicBezTo>
                    <a:pt x="36" y="22"/>
                    <a:pt x="36" y="21"/>
                    <a:pt x="36" y="21"/>
                  </a:cubicBezTo>
                  <a:cubicBezTo>
                    <a:pt x="36" y="20"/>
                    <a:pt x="37" y="20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6" y="21"/>
                    <a:pt x="37" y="21"/>
                    <a:pt x="37" y="22"/>
                  </a:cubicBezTo>
                  <a:close/>
                  <a:moveTo>
                    <a:pt x="35" y="20"/>
                  </a:move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20"/>
                    <a:pt x="34" y="19"/>
                    <a:pt x="34" y="19"/>
                  </a:cubicBezTo>
                  <a:cubicBezTo>
                    <a:pt x="34" y="20"/>
                    <a:pt x="34" y="19"/>
                    <a:pt x="35" y="20"/>
                  </a:cubicBezTo>
                  <a:close/>
                  <a:moveTo>
                    <a:pt x="39" y="16"/>
                  </a:moveTo>
                  <a:cubicBezTo>
                    <a:pt x="39" y="16"/>
                    <a:pt x="39" y="15"/>
                    <a:pt x="39" y="15"/>
                  </a:cubicBezTo>
                  <a:cubicBezTo>
                    <a:pt x="39" y="15"/>
                    <a:pt x="39" y="16"/>
                    <a:pt x="39" y="16"/>
                  </a:cubicBezTo>
                  <a:close/>
                  <a:moveTo>
                    <a:pt x="39" y="15"/>
                  </a:move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40" y="15"/>
                    <a:pt x="39" y="16"/>
                  </a:cubicBezTo>
                  <a:cubicBezTo>
                    <a:pt x="39" y="15"/>
                    <a:pt x="39" y="15"/>
                    <a:pt x="39" y="15"/>
                  </a:cubicBezTo>
                  <a:close/>
                  <a:moveTo>
                    <a:pt x="39" y="17"/>
                  </a:move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lose/>
                  <a:moveTo>
                    <a:pt x="38" y="18"/>
                  </a:moveTo>
                  <a:cubicBezTo>
                    <a:pt x="37" y="18"/>
                    <a:pt x="37" y="17"/>
                    <a:pt x="37" y="17"/>
                  </a:cubicBezTo>
                  <a:cubicBezTo>
                    <a:pt x="37" y="17"/>
                    <a:pt x="38" y="18"/>
                    <a:pt x="38" y="18"/>
                  </a:cubicBezTo>
                  <a:cubicBezTo>
                    <a:pt x="38" y="18"/>
                    <a:pt x="37" y="18"/>
                    <a:pt x="38" y="18"/>
                  </a:cubicBezTo>
                  <a:close/>
                  <a:moveTo>
                    <a:pt x="37" y="19"/>
                  </a:move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6" y="18"/>
                  </a:cubicBezTo>
                  <a:cubicBezTo>
                    <a:pt x="36" y="18"/>
                    <a:pt x="36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8"/>
                    <a:pt x="37" y="18"/>
                  </a:cubicBezTo>
                  <a:cubicBezTo>
                    <a:pt x="37" y="18"/>
                    <a:pt x="37" y="19"/>
                    <a:pt x="37" y="19"/>
                  </a:cubicBezTo>
                  <a:close/>
                  <a:moveTo>
                    <a:pt x="35" y="21"/>
                  </a:moveTo>
                  <a:cubicBezTo>
                    <a:pt x="35" y="21"/>
                    <a:pt x="35" y="21"/>
                    <a:pt x="34" y="21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lose/>
                  <a:moveTo>
                    <a:pt x="35" y="20"/>
                  </a:moveTo>
                  <a:cubicBezTo>
                    <a:pt x="35" y="20"/>
                    <a:pt x="35" y="19"/>
                    <a:pt x="35" y="19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6" y="21"/>
                    <a:pt x="35" y="20"/>
                    <a:pt x="35" y="20"/>
                  </a:cubicBezTo>
                  <a:close/>
                  <a:moveTo>
                    <a:pt x="36" y="19"/>
                  </a:move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7" y="19"/>
                  </a:cubicBezTo>
                  <a:cubicBezTo>
                    <a:pt x="37" y="19"/>
                    <a:pt x="36" y="20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lose/>
                  <a:moveTo>
                    <a:pt x="37" y="17"/>
                  </a:move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7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7" y="17"/>
                  </a:cubicBezTo>
                  <a:close/>
                  <a:moveTo>
                    <a:pt x="38" y="15"/>
                  </a:move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lose/>
                  <a:moveTo>
                    <a:pt x="38" y="16"/>
                  </a:moveTo>
                  <a:cubicBezTo>
                    <a:pt x="38" y="16"/>
                    <a:pt x="38" y="16"/>
                    <a:pt x="38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6"/>
                    <a:pt x="38" y="16"/>
                  </a:cubicBezTo>
                  <a:close/>
                  <a:moveTo>
                    <a:pt x="38" y="15"/>
                  </a:move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9" y="15"/>
                    <a:pt x="38" y="15"/>
                  </a:cubicBezTo>
                  <a:cubicBezTo>
                    <a:pt x="38" y="15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9" y="14"/>
                    <a:pt x="39" y="14"/>
                    <a:pt x="38" y="15"/>
                  </a:cubicBezTo>
                  <a:close/>
                  <a:moveTo>
                    <a:pt x="38" y="13"/>
                  </a:move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4"/>
                    <a:pt x="37" y="13"/>
                    <a:pt x="37" y="12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lose/>
                  <a:moveTo>
                    <a:pt x="37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3"/>
                  </a:cubicBezTo>
                  <a:cubicBezTo>
                    <a:pt x="37" y="14"/>
                    <a:pt x="37" y="14"/>
                    <a:pt x="37" y="14"/>
                  </a:cubicBezTo>
                  <a:close/>
                  <a:moveTo>
                    <a:pt x="37" y="15"/>
                  </a:moveTo>
                  <a:cubicBezTo>
                    <a:pt x="38" y="15"/>
                    <a:pt x="38" y="15"/>
                    <a:pt x="38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37" y="15"/>
                    <a:pt x="37" y="15"/>
                  </a:cubicBezTo>
                  <a:close/>
                  <a:moveTo>
                    <a:pt x="37" y="17"/>
                  </a:move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6" y="17"/>
                    <a:pt x="36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6"/>
                    <a:pt x="37" y="16"/>
                    <a:pt x="37" y="17"/>
                  </a:cubicBezTo>
                  <a:close/>
                  <a:moveTo>
                    <a:pt x="36" y="17"/>
                  </a:moveTo>
                  <a:cubicBezTo>
                    <a:pt x="36" y="17"/>
                    <a:pt x="36" y="17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lose/>
                  <a:moveTo>
                    <a:pt x="36" y="18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6" y="18"/>
                    <a:pt x="36" y="18"/>
                    <a:pt x="36" y="18"/>
                  </a:cubicBezTo>
                  <a:close/>
                  <a:moveTo>
                    <a:pt x="35" y="19"/>
                  </a:move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9"/>
                    <a:pt x="34" y="19"/>
                  </a:cubicBezTo>
                  <a:cubicBezTo>
                    <a:pt x="34" y="19"/>
                    <a:pt x="35" y="19"/>
                    <a:pt x="35" y="18"/>
                  </a:cubicBezTo>
                  <a:cubicBezTo>
                    <a:pt x="35" y="18"/>
                    <a:pt x="35" y="19"/>
                    <a:pt x="35" y="19"/>
                  </a:cubicBezTo>
                  <a:close/>
                  <a:moveTo>
                    <a:pt x="34" y="20"/>
                  </a:moveTo>
                  <a:cubicBezTo>
                    <a:pt x="34" y="21"/>
                    <a:pt x="34" y="21"/>
                    <a:pt x="34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lose/>
                  <a:moveTo>
                    <a:pt x="34" y="22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3"/>
                    <a:pt x="34" y="23"/>
                  </a:cubicBezTo>
                  <a:cubicBezTo>
                    <a:pt x="34" y="22"/>
                    <a:pt x="34" y="22"/>
                    <a:pt x="33" y="22"/>
                  </a:cubicBezTo>
                  <a:cubicBezTo>
                    <a:pt x="34" y="22"/>
                    <a:pt x="34" y="22"/>
                    <a:pt x="34" y="22"/>
                  </a:cubicBezTo>
                  <a:close/>
                  <a:moveTo>
                    <a:pt x="34" y="21"/>
                  </a:moveTo>
                  <a:cubicBezTo>
                    <a:pt x="34" y="21"/>
                    <a:pt x="35" y="21"/>
                    <a:pt x="35" y="22"/>
                  </a:cubicBezTo>
                  <a:cubicBezTo>
                    <a:pt x="35" y="22"/>
                    <a:pt x="35" y="22"/>
                    <a:pt x="34" y="22"/>
                  </a:cubicBezTo>
                  <a:cubicBezTo>
                    <a:pt x="34" y="22"/>
                    <a:pt x="34" y="22"/>
                    <a:pt x="34" y="21"/>
                  </a:cubicBezTo>
                  <a:close/>
                  <a:moveTo>
                    <a:pt x="34" y="23"/>
                  </a:moveTo>
                  <a:cubicBezTo>
                    <a:pt x="35" y="23"/>
                    <a:pt x="35" y="23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35" y="22"/>
                  </a:moveTo>
                  <a:cubicBezTo>
                    <a:pt x="35" y="22"/>
                    <a:pt x="36" y="22"/>
                    <a:pt x="36" y="23"/>
                  </a:cubicBezTo>
                  <a:cubicBezTo>
                    <a:pt x="35" y="23"/>
                    <a:pt x="36" y="23"/>
                    <a:pt x="35" y="23"/>
                  </a:cubicBezTo>
                  <a:cubicBezTo>
                    <a:pt x="35" y="23"/>
                    <a:pt x="35" y="23"/>
                    <a:pt x="35" y="22"/>
                  </a:cubicBezTo>
                  <a:close/>
                  <a:moveTo>
                    <a:pt x="36" y="25"/>
                  </a:move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5" y="25"/>
                    <a:pt x="35" y="24"/>
                  </a:cubicBezTo>
                  <a:cubicBezTo>
                    <a:pt x="36" y="24"/>
                    <a:pt x="36" y="24"/>
                    <a:pt x="36" y="25"/>
                  </a:cubicBezTo>
                  <a:close/>
                  <a:moveTo>
                    <a:pt x="36" y="24"/>
                  </a:move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7" y="24"/>
                    <a:pt x="37" y="24"/>
                  </a:cubicBezTo>
                  <a:cubicBezTo>
                    <a:pt x="37" y="24"/>
                    <a:pt x="37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lose/>
                  <a:moveTo>
                    <a:pt x="35" y="22"/>
                  </a:moveTo>
                  <a:cubicBezTo>
                    <a:pt x="35" y="21"/>
                    <a:pt x="36" y="21"/>
                    <a:pt x="36" y="21"/>
                  </a:cubicBezTo>
                  <a:cubicBezTo>
                    <a:pt x="36" y="21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5" y="22"/>
                  </a:cubicBezTo>
                  <a:close/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8" y="21"/>
                  </a:cubicBezTo>
                  <a:cubicBezTo>
                    <a:pt x="37" y="20"/>
                    <a:pt x="37" y="21"/>
                    <a:pt x="37" y="21"/>
                  </a:cubicBezTo>
                  <a:cubicBezTo>
                    <a:pt x="37" y="21"/>
                    <a:pt x="37" y="20"/>
                    <a:pt x="37" y="20"/>
                  </a:cubicBezTo>
                  <a:close/>
                  <a:moveTo>
                    <a:pt x="37" y="19"/>
                  </a:moveTo>
                  <a:cubicBezTo>
                    <a:pt x="37" y="19"/>
                    <a:pt x="37" y="19"/>
                    <a:pt x="37" y="19"/>
                  </a:cubicBezTo>
                  <a:cubicBezTo>
                    <a:pt x="38" y="19"/>
                    <a:pt x="38" y="20"/>
                    <a:pt x="38" y="20"/>
                  </a:cubicBezTo>
                  <a:cubicBezTo>
                    <a:pt x="38" y="20"/>
                    <a:pt x="37" y="20"/>
                    <a:pt x="37" y="19"/>
                  </a:cubicBezTo>
                  <a:close/>
                  <a:moveTo>
                    <a:pt x="38" y="19"/>
                  </a:moveTo>
                  <a:cubicBezTo>
                    <a:pt x="38" y="19"/>
                    <a:pt x="38" y="19"/>
                    <a:pt x="38" y="20"/>
                  </a:cubicBezTo>
                  <a:cubicBezTo>
                    <a:pt x="38" y="19"/>
                    <a:pt x="37" y="19"/>
                    <a:pt x="38" y="19"/>
                  </a:cubicBezTo>
                  <a:close/>
                  <a:moveTo>
                    <a:pt x="38" y="19"/>
                  </a:move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9"/>
                  </a:cubicBezTo>
                  <a:close/>
                  <a:moveTo>
                    <a:pt x="38" y="18"/>
                  </a:moveTo>
                  <a:cubicBezTo>
                    <a:pt x="38" y="18"/>
                    <a:pt x="39" y="17"/>
                    <a:pt x="39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8" y="18"/>
                  </a:cubicBezTo>
                  <a:close/>
                  <a:moveTo>
                    <a:pt x="39" y="19"/>
                  </a:moveTo>
                  <a:cubicBezTo>
                    <a:pt x="39" y="19"/>
                    <a:pt x="40" y="20"/>
                    <a:pt x="39" y="20"/>
                  </a:cubicBezTo>
                  <a:cubicBezTo>
                    <a:pt x="39" y="20"/>
                    <a:pt x="39" y="20"/>
                    <a:pt x="39" y="19"/>
                  </a:cubicBezTo>
                  <a:close/>
                  <a:moveTo>
                    <a:pt x="39" y="19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9"/>
                    <a:pt x="40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39" y="19"/>
                    <a:pt x="40" y="19"/>
                    <a:pt x="39" y="19"/>
                  </a:cubicBezTo>
                  <a:close/>
                  <a:moveTo>
                    <a:pt x="39" y="17"/>
                  </a:moveTo>
                  <a:cubicBezTo>
                    <a:pt x="40" y="17"/>
                    <a:pt x="40" y="17"/>
                    <a:pt x="40" y="17"/>
                  </a:cubicBezTo>
                  <a:cubicBezTo>
                    <a:pt x="39" y="17"/>
                    <a:pt x="39" y="17"/>
                    <a:pt x="39" y="17"/>
                  </a:cubicBezTo>
                  <a:close/>
                  <a:moveTo>
                    <a:pt x="40" y="13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lose/>
                  <a:moveTo>
                    <a:pt x="39" y="13"/>
                  </a:move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39" y="14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lose/>
                  <a:moveTo>
                    <a:pt x="38" y="11"/>
                  </a:moveTo>
                  <a:cubicBezTo>
                    <a:pt x="39" y="11"/>
                    <a:pt x="39" y="12"/>
                    <a:pt x="39" y="12"/>
                  </a:cubicBezTo>
                  <a:cubicBezTo>
                    <a:pt x="39" y="12"/>
                    <a:pt x="38" y="12"/>
                    <a:pt x="38" y="11"/>
                  </a:cubicBezTo>
                  <a:close/>
                  <a:moveTo>
                    <a:pt x="39" y="12"/>
                  </a:moveTo>
                  <a:cubicBezTo>
                    <a:pt x="39" y="13"/>
                    <a:pt x="38" y="13"/>
                    <a:pt x="38" y="13"/>
                  </a:cubicBezTo>
                  <a:cubicBezTo>
                    <a:pt x="38" y="13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9" y="12"/>
                  </a:cubicBezTo>
                  <a:close/>
                  <a:moveTo>
                    <a:pt x="38" y="11"/>
                  </a:moveTo>
                  <a:cubicBezTo>
                    <a:pt x="38" y="11"/>
                    <a:pt x="37" y="11"/>
                    <a:pt x="38" y="10"/>
                  </a:cubicBezTo>
                  <a:cubicBezTo>
                    <a:pt x="38" y="10"/>
                    <a:pt x="38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lose/>
                  <a:moveTo>
                    <a:pt x="38" y="12"/>
                  </a:move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7" y="11"/>
                  </a:cubicBezTo>
                  <a:cubicBezTo>
                    <a:pt x="37" y="11"/>
                    <a:pt x="38" y="11"/>
                    <a:pt x="38" y="12"/>
                  </a:cubicBezTo>
                  <a:close/>
                  <a:moveTo>
                    <a:pt x="37" y="12"/>
                  </a:moveTo>
                  <a:cubicBezTo>
                    <a:pt x="37" y="12"/>
                    <a:pt x="37" y="13"/>
                    <a:pt x="37" y="13"/>
                  </a:cubicBezTo>
                  <a:cubicBezTo>
                    <a:pt x="37" y="12"/>
                    <a:pt x="36" y="12"/>
                    <a:pt x="36" y="12"/>
                  </a:cubicBezTo>
                  <a:cubicBezTo>
                    <a:pt x="36" y="12"/>
                    <a:pt x="36" y="12"/>
                    <a:pt x="37" y="11"/>
                  </a:cubicBezTo>
                  <a:cubicBezTo>
                    <a:pt x="37" y="11"/>
                    <a:pt x="37" y="12"/>
                    <a:pt x="37" y="12"/>
                  </a:cubicBezTo>
                  <a:close/>
                  <a:moveTo>
                    <a:pt x="36" y="12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6" y="11"/>
                    <a:pt x="36" y="10"/>
                  </a:cubicBezTo>
                  <a:cubicBezTo>
                    <a:pt x="36" y="10"/>
                    <a:pt x="36" y="11"/>
                    <a:pt x="36" y="11"/>
                  </a:cubicBezTo>
                  <a:cubicBezTo>
                    <a:pt x="36" y="11"/>
                    <a:pt x="36" y="11"/>
                    <a:pt x="36" y="12"/>
                  </a:cubicBezTo>
                  <a:close/>
                  <a:moveTo>
                    <a:pt x="36" y="12"/>
                  </a:move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2"/>
                  </a:cubicBezTo>
                  <a:close/>
                  <a:moveTo>
                    <a:pt x="37" y="15"/>
                  </a:moveTo>
                  <a:cubicBezTo>
                    <a:pt x="37" y="15"/>
                    <a:pt x="37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7" y="14"/>
                    <a:pt x="37" y="15"/>
                  </a:cubicBezTo>
                  <a:close/>
                  <a:moveTo>
                    <a:pt x="36" y="16"/>
                  </a:moveTo>
                  <a:cubicBezTo>
                    <a:pt x="36" y="16"/>
                    <a:pt x="35" y="16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lose/>
                  <a:moveTo>
                    <a:pt x="36" y="16"/>
                  </a:moveTo>
                  <a:cubicBezTo>
                    <a:pt x="36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6" y="16"/>
                  </a:cubicBezTo>
                  <a:close/>
                  <a:moveTo>
                    <a:pt x="35" y="18"/>
                  </a:moveTo>
                  <a:cubicBezTo>
                    <a:pt x="35" y="17"/>
                    <a:pt x="34" y="17"/>
                    <a:pt x="34" y="17"/>
                  </a:cubicBezTo>
                  <a:cubicBezTo>
                    <a:pt x="35" y="17"/>
                    <a:pt x="35" y="17"/>
                    <a:pt x="35" y="18"/>
                  </a:cubicBezTo>
                  <a:close/>
                  <a:moveTo>
                    <a:pt x="34" y="19"/>
                  </a:move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8"/>
                  </a:cubicBezTo>
                  <a:cubicBezTo>
                    <a:pt x="34" y="18"/>
                    <a:pt x="34" y="19"/>
                    <a:pt x="34" y="19"/>
                  </a:cubicBezTo>
                  <a:close/>
                  <a:moveTo>
                    <a:pt x="33" y="20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2" y="20"/>
                    <a:pt x="33" y="19"/>
                    <a:pt x="33" y="19"/>
                  </a:cubicBezTo>
                  <a:cubicBezTo>
                    <a:pt x="33" y="19"/>
                    <a:pt x="33" y="19"/>
                    <a:pt x="33" y="20"/>
                  </a:cubicBezTo>
                  <a:close/>
                  <a:moveTo>
                    <a:pt x="33" y="22"/>
                  </a:moveTo>
                  <a:cubicBezTo>
                    <a:pt x="33" y="22"/>
                    <a:pt x="34" y="23"/>
                    <a:pt x="34" y="23"/>
                  </a:cubicBezTo>
                  <a:cubicBezTo>
                    <a:pt x="34" y="23"/>
                    <a:pt x="34" y="23"/>
                    <a:pt x="33" y="23"/>
                  </a:cubicBezTo>
                  <a:cubicBezTo>
                    <a:pt x="33" y="23"/>
                    <a:pt x="33" y="23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lose/>
                  <a:moveTo>
                    <a:pt x="34" y="25"/>
                  </a:move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33" y="25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4" y="24"/>
                    <a:pt x="34" y="25"/>
                    <a:pt x="34" y="25"/>
                  </a:cubicBezTo>
                  <a:close/>
                  <a:moveTo>
                    <a:pt x="34" y="24"/>
                  </a:moveTo>
                  <a:cubicBezTo>
                    <a:pt x="34" y="24"/>
                    <a:pt x="34" y="23"/>
                    <a:pt x="34" y="23"/>
                  </a:cubicBezTo>
                  <a:cubicBezTo>
                    <a:pt x="34" y="24"/>
                    <a:pt x="35" y="24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lose/>
                  <a:moveTo>
                    <a:pt x="35" y="25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6" y="25"/>
                  </a:cubicBezTo>
                  <a:cubicBezTo>
                    <a:pt x="35" y="25"/>
                    <a:pt x="36" y="26"/>
                    <a:pt x="35" y="26"/>
                  </a:cubicBezTo>
                  <a:cubicBezTo>
                    <a:pt x="35" y="26"/>
                    <a:pt x="35" y="25"/>
                    <a:pt x="35" y="25"/>
                  </a:cubicBezTo>
                  <a:close/>
                  <a:moveTo>
                    <a:pt x="36" y="26"/>
                  </a:move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6"/>
                    <a:pt x="37" y="26"/>
                    <a:pt x="36" y="26"/>
                  </a:cubicBezTo>
                  <a:close/>
                  <a:moveTo>
                    <a:pt x="36" y="23"/>
                  </a:moveTo>
                  <a:cubicBezTo>
                    <a:pt x="37" y="22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6" y="23"/>
                  </a:cubicBezTo>
                  <a:close/>
                  <a:moveTo>
                    <a:pt x="38" y="21"/>
                  </a:move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2"/>
                    <a:pt x="38" y="21"/>
                    <a:pt x="38" y="21"/>
                  </a:cubicBezTo>
                  <a:close/>
                  <a:moveTo>
                    <a:pt x="38" y="20"/>
                  </a:moveTo>
                  <a:cubicBezTo>
                    <a:pt x="39" y="20"/>
                    <a:pt x="39" y="21"/>
                    <a:pt x="39" y="21"/>
                  </a:cubicBezTo>
                  <a:cubicBezTo>
                    <a:pt x="39" y="21"/>
                    <a:pt x="38" y="21"/>
                    <a:pt x="38" y="20"/>
                  </a:cubicBezTo>
                  <a:close/>
                  <a:moveTo>
                    <a:pt x="38" y="20"/>
                  </a:moveTo>
                  <a:cubicBezTo>
                    <a:pt x="39" y="20"/>
                    <a:pt x="39" y="20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0"/>
                    <a:pt x="38" y="20"/>
                  </a:cubicBezTo>
                  <a:close/>
                  <a:moveTo>
                    <a:pt x="40" y="22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40" y="22"/>
                  </a:cubicBezTo>
                  <a:close/>
                  <a:moveTo>
                    <a:pt x="39" y="21"/>
                  </a:moveTo>
                  <a:cubicBezTo>
                    <a:pt x="39" y="21"/>
                    <a:pt x="39" y="21"/>
                    <a:pt x="40" y="21"/>
                  </a:cubicBezTo>
                  <a:cubicBezTo>
                    <a:pt x="40" y="21"/>
                    <a:pt x="40" y="21"/>
                    <a:pt x="40" y="22"/>
                  </a:cubicBezTo>
                  <a:cubicBezTo>
                    <a:pt x="39" y="22"/>
                    <a:pt x="39" y="21"/>
                    <a:pt x="39" y="21"/>
                  </a:cubicBezTo>
                  <a:close/>
                  <a:moveTo>
                    <a:pt x="40" y="28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lose/>
                  <a:moveTo>
                    <a:pt x="40" y="26"/>
                  </a:moveTo>
                  <a:cubicBezTo>
                    <a:pt x="40" y="26"/>
                    <a:pt x="40" y="27"/>
                    <a:pt x="41" y="27"/>
                  </a:cubicBezTo>
                  <a:cubicBezTo>
                    <a:pt x="41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6"/>
                  </a:cubicBezTo>
                  <a:close/>
                  <a:moveTo>
                    <a:pt x="40" y="28"/>
                  </a:move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9"/>
                    <a:pt x="40" y="29"/>
                    <a:pt x="40" y="28"/>
                  </a:cubicBezTo>
                  <a:close/>
                  <a:moveTo>
                    <a:pt x="41" y="32"/>
                  </a:moveTo>
                  <a:cubicBezTo>
                    <a:pt x="41" y="32"/>
                    <a:pt x="41" y="33"/>
                    <a:pt x="41" y="33"/>
                  </a:cubicBezTo>
                  <a:cubicBezTo>
                    <a:pt x="41" y="33"/>
                    <a:pt x="41" y="32"/>
                    <a:pt x="41" y="32"/>
                  </a:cubicBezTo>
                  <a:close/>
                  <a:moveTo>
                    <a:pt x="41" y="34"/>
                  </a:move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lose/>
                  <a:moveTo>
                    <a:pt x="41" y="44"/>
                  </a:move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1" y="44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8"/>
                  </a:cubicBezTo>
                  <a:cubicBezTo>
                    <a:pt x="42" y="48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  <a:moveTo>
                    <a:pt x="42" y="49"/>
                  </a:move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49"/>
                  </a:cubicBezTo>
                  <a:close/>
                  <a:moveTo>
                    <a:pt x="42" y="4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2" y="47"/>
                  </a:moveTo>
                  <a:cubicBezTo>
                    <a:pt x="42" y="47"/>
                    <a:pt x="42" y="46"/>
                    <a:pt x="42" y="46"/>
                  </a:cubicBezTo>
                  <a:cubicBezTo>
                    <a:pt x="42" y="46"/>
                    <a:pt x="43" y="47"/>
                    <a:pt x="42" y="47"/>
                  </a:cubicBezTo>
                  <a:close/>
                  <a:moveTo>
                    <a:pt x="42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2" y="24"/>
                    <a:pt x="42" y="23"/>
                  </a:cubicBezTo>
                  <a:cubicBezTo>
                    <a:pt x="43" y="23"/>
                    <a:pt x="42" y="24"/>
                    <a:pt x="42" y="24"/>
                  </a:cubicBezTo>
                  <a:close/>
                  <a:moveTo>
                    <a:pt x="42" y="2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lose/>
                  <a:moveTo>
                    <a:pt x="42" y="20"/>
                  </a:moveTo>
                  <a:cubicBezTo>
                    <a:pt x="42" y="20"/>
                    <a:pt x="42" y="20"/>
                    <a:pt x="42" y="21"/>
                  </a:cubicBezTo>
                  <a:cubicBezTo>
                    <a:pt x="42" y="21"/>
                    <a:pt x="42" y="20"/>
                    <a:pt x="42" y="20"/>
                  </a:cubicBezTo>
                  <a:close/>
                  <a:moveTo>
                    <a:pt x="42" y="19"/>
                  </a:moveTo>
                  <a:cubicBezTo>
                    <a:pt x="42" y="19"/>
                    <a:pt x="42" y="19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8"/>
                    <a:pt x="42" y="19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lose/>
                  <a:moveTo>
                    <a:pt x="42" y="17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lose/>
                  <a:moveTo>
                    <a:pt x="42" y="15"/>
                  </a:moveTo>
                  <a:cubicBezTo>
                    <a:pt x="42" y="15"/>
                    <a:pt x="42" y="14"/>
                    <a:pt x="42" y="14"/>
                  </a:cubicBezTo>
                  <a:cubicBezTo>
                    <a:pt x="42" y="14"/>
                    <a:pt x="42" y="15"/>
                    <a:pt x="42" y="15"/>
                  </a:cubicBezTo>
                  <a:close/>
                  <a:moveTo>
                    <a:pt x="42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lose/>
                  <a:moveTo>
                    <a:pt x="42" y="8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lose/>
                  <a:moveTo>
                    <a:pt x="42" y="9"/>
                  </a:moveTo>
                  <a:cubicBezTo>
                    <a:pt x="41" y="9"/>
                    <a:pt x="41" y="8"/>
                    <a:pt x="41" y="8"/>
                  </a:cubicBezTo>
                  <a:cubicBezTo>
                    <a:pt x="41" y="7"/>
                    <a:pt x="42" y="8"/>
                    <a:pt x="42" y="9"/>
                  </a:cubicBezTo>
                  <a:close/>
                  <a:moveTo>
                    <a:pt x="41" y="10"/>
                  </a:moveTo>
                  <a:cubicBezTo>
                    <a:pt x="41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1" y="10"/>
                    <a:pt x="41" y="10"/>
                    <a:pt x="41" y="10"/>
                  </a:cubicBezTo>
                  <a:close/>
                  <a:moveTo>
                    <a:pt x="40" y="12"/>
                  </a:moveTo>
                  <a:cubicBezTo>
                    <a:pt x="41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lose/>
                  <a:moveTo>
                    <a:pt x="40" y="10"/>
                  </a:moveTo>
                  <a:cubicBezTo>
                    <a:pt x="40" y="10"/>
                    <a:pt x="40" y="10"/>
                    <a:pt x="40" y="11"/>
                  </a:cubicBezTo>
                  <a:cubicBezTo>
                    <a:pt x="40" y="10"/>
                    <a:pt x="40" y="10"/>
                    <a:pt x="39" y="10"/>
                  </a:cubicBezTo>
                  <a:cubicBezTo>
                    <a:pt x="40" y="10"/>
                    <a:pt x="40" y="9"/>
                    <a:pt x="40" y="9"/>
                  </a:cubicBezTo>
                  <a:cubicBezTo>
                    <a:pt x="40" y="9"/>
                    <a:pt x="40" y="9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lose/>
                  <a:moveTo>
                    <a:pt x="40" y="11"/>
                  </a:moveTo>
                  <a:cubicBezTo>
                    <a:pt x="40" y="11"/>
                    <a:pt x="39" y="12"/>
                    <a:pt x="39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9" y="11"/>
                    <a:pt x="39" y="10"/>
                  </a:cubicBezTo>
                  <a:cubicBezTo>
                    <a:pt x="39" y="11"/>
                    <a:pt x="40" y="11"/>
                    <a:pt x="40" y="11"/>
                  </a:cubicBezTo>
                  <a:close/>
                  <a:moveTo>
                    <a:pt x="38" y="10"/>
                  </a:move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8" y="9"/>
                    <a:pt x="38" y="9"/>
                  </a:cubicBezTo>
                  <a:cubicBezTo>
                    <a:pt x="39" y="9"/>
                    <a:pt x="39" y="10"/>
                    <a:pt x="39" y="10"/>
                  </a:cubicBezTo>
                  <a:cubicBezTo>
                    <a:pt x="39" y="10"/>
                    <a:pt x="39" y="10"/>
                    <a:pt x="38" y="10"/>
                  </a:cubicBezTo>
                  <a:close/>
                  <a:moveTo>
                    <a:pt x="38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8" y="8"/>
                    <a:pt x="38" y="9"/>
                    <a:pt x="38" y="9"/>
                  </a:cubicBezTo>
                  <a:close/>
                  <a:moveTo>
                    <a:pt x="37" y="10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6" y="9"/>
                    <a:pt x="37" y="9"/>
                  </a:cubicBezTo>
                  <a:cubicBezTo>
                    <a:pt x="37" y="9"/>
                    <a:pt x="37" y="9"/>
                    <a:pt x="37" y="10"/>
                  </a:cubicBezTo>
                  <a:close/>
                  <a:moveTo>
                    <a:pt x="37" y="10"/>
                  </a:moveTo>
                  <a:cubicBezTo>
                    <a:pt x="37" y="10"/>
                    <a:pt x="37" y="10"/>
                    <a:pt x="37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7" y="10"/>
                    <a:pt x="37" y="10"/>
                  </a:cubicBezTo>
                  <a:close/>
                  <a:moveTo>
                    <a:pt x="36" y="9"/>
                  </a:moveTo>
                  <a:cubicBezTo>
                    <a:pt x="36" y="9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9"/>
                    <a:pt x="36" y="9"/>
                    <a:pt x="36" y="9"/>
                  </a:cubicBezTo>
                  <a:close/>
                  <a:moveTo>
                    <a:pt x="36" y="8"/>
                  </a:moveTo>
                  <a:cubicBezTo>
                    <a:pt x="35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lose/>
                  <a:moveTo>
                    <a:pt x="36" y="9"/>
                  </a:move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6" y="9"/>
                    <a:pt x="36" y="9"/>
                    <a:pt x="36" y="9"/>
                  </a:cubicBezTo>
                  <a:close/>
                  <a:moveTo>
                    <a:pt x="36" y="10"/>
                  </a:moveTo>
                  <a:cubicBezTo>
                    <a:pt x="35" y="10"/>
                    <a:pt x="35" y="10"/>
                    <a:pt x="35" y="1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9"/>
                  </a:cubicBezTo>
                  <a:cubicBezTo>
                    <a:pt x="35" y="9"/>
                    <a:pt x="35" y="10"/>
                    <a:pt x="36" y="10"/>
                  </a:cubicBezTo>
                  <a:close/>
                  <a:moveTo>
                    <a:pt x="35" y="11"/>
                  </a:moveTo>
                  <a:cubicBezTo>
                    <a:pt x="35" y="11"/>
                    <a:pt x="36" y="12"/>
                    <a:pt x="35" y="12"/>
                  </a:cubicBezTo>
                  <a:cubicBezTo>
                    <a:pt x="35" y="12"/>
                    <a:pt x="35" y="12"/>
                    <a:pt x="35" y="11"/>
                  </a:cubicBezTo>
                  <a:close/>
                  <a:moveTo>
                    <a:pt x="35" y="13"/>
                  </a:moveTo>
                  <a:cubicBezTo>
                    <a:pt x="36" y="13"/>
                    <a:pt x="36" y="13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3"/>
                    <a:pt x="35" y="13"/>
                    <a:pt x="35" y="13"/>
                  </a:cubicBezTo>
                  <a:close/>
                  <a:moveTo>
                    <a:pt x="35" y="15"/>
                  </a:moveTo>
                  <a:cubicBezTo>
                    <a:pt x="35" y="15"/>
                    <a:pt x="34" y="14"/>
                    <a:pt x="35" y="14"/>
                  </a:cubicBezTo>
                  <a:cubicBezTo>
                    <a:pt x="35" y="14"/>
                    <a:pt x="35" y="15"/>
                    <a:pt x="35" y="15"/>
                  </a:cubicBezTo>
                  <a:close/>
                  <a:moveTo>
                    <a:pt x="35" y="15"/>
                  </a:moveTo>
                  <a:cubicBezTo>
                    <a:pt x="35" y="16"/>
                    <a:pt x="35" y="16"/>
                    <a:pt x="34" y="16"/>
                  </a:cubicBezTo>
                  <a:cubicBezTo>
                    <a:pt x="34" y="16"/>
                    <a:pt x="34" y="15"/>
                    <a:pt x="34" y="15"/>
                  </a:cubicBezTo>
                  <a:cubicBezTo>
                    <a:pt x="34" y="15"/>
                    <a:pt x="34" y="15"/>
                    <a:pt x="34" y="14"/>
                  </a:cubicBezTo>
                  <a:cubicBezTo>
                    <a:pt x="34" y="15"/>
                    <a:pt x="35" y="15"/>
                    <a:pt x="35" y="15"/>
                  </a:cubicBezTo>
                  <a:close/>
                  <a:moveTo>
                    <a:pt x="34" y="14"/>
                  </a:moveTo>
                  <a:cubicBezTo>
                    <a:pt x="34" y="14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4"/>
                    <a:pt x="34" y="14"/>
                    <a:pt x="34" y="14"/>
                  </a:cubicBezTo>
                  <a:close/>
                  <a:moveTo>
                    <a:pt x="33" y="18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lose/>
                  <a:moveTo>
                    <a:pt x="33" y="21"/>
                  </a:moveTo>
                  <a:cubicBezTo>
                    <a:pt x="33" y="21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2" y="22"/>
                    <a:pt x="33" y="21"/>
                  </a:cubicBezTo>
                  <a:close/>
                  <a:moveTo>
                    <a:pt x="33" y="23"/>
                  </a:moveTo>
                  <a:cubicBezTo>
                    <a:pt x="33" y="23"/>
                    <a:pt x="33" y="23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2" y="23"/>
                    <a:pt x="33" y="23"/>
                  </a:cubicBezTo>
                  <a:close/>
                  <a:moveTo>
                    <a:pt x="33" y="25"/>
                  </a:moveTo>
                  <a:cubicBezTo>
                    <a:pt x="33" y="25"/>
                    <a:pt x="33" y="25"/>
                    <a:pt x="34" y="26"/>
                  </a:cubicBezTo>
                  <a:cubicBezTo>
                    <a:pt x="34" y="26"/>
                    <a:pt x="33" y="26"/>
                    <a:pt x="33" y="26"/>
                  </a:cubicBezTo>
                  <a:cubicBezTo>
                    <a:pt x="33" y="26"/>
                    <a:pt x="32" y="25"/>
                    <a:pt x="33" y="25"/>
                  </a:cubicBezTo>
                  <a:close/>
                  <a:moveTo>
                    <a:pt x="34" y="28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7"/>
                  </a:cubicBezTo>
                  <a:cubicBezTo>
                    <a:pt x="33" y="27"/>
                    <a:pt x="34" y="27"/>
                    <a:pt x="34" y="28"/>
                  </a:cubicBezTo>
                  <a:close/>
                  <a:moveTo>
                    <a:pt x="33" y="30"/>
                  </a:moveTo>
                  <a:cubicBezTo>
                    <a:pt x="33" y="30"/>
                    <a:pt x="33" y="30"/>
                    <a:pt x="34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lose/>
                  <a:moveTo>
                    <a:pt x="33" y="29"/>
                  </a:moveTo>
                  <a:cubicBezTo>
                    <a:pt x="34" y="29"/>
                    <a:pt x="34" y="30"/>
                    <a:pt x="34" y="30"/>
                  </a:cubicBezTo>
                  <a:cubicBezTo>
                    <a:pt x="34" y="30"/>
                    <a:pt x="34" y="29"/>
                    <a:pt x="33" y="29"/>
                  </a:cubicBezTo>
                  <a:close/>
                  <a:moveTo>
                    <a:pt x="34" y="27"/>
                  </a:moveTo>
                  <a:cubicBezTo>
                    <a:pt x="34" y="27"/>
                    <a:pt x="34" y="26"/>
                    <a:pt x="34" y="26"/>
                  </a:cubicBezTo>
                  <a:cubicBezTo>
                    <a:pt x="34" y="26"/>
                    <a:pt x="34" y="27"/>
                    <a:pt x="35" y="27"/>
                  </a:cubicBezTo>
                  <a:cubicBezTo>
                    <a:pt x="35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lose/>
                  <a:moveTo>
                    <a:pt x="34" y="28"/>
                  </a:moveTo>
                  <a:cubicBezTo>
                    <a:pt x="35" y="28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4" y="29"/>
                    <a:pt x="34" y="29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lose/>
                  <a:moveTo>
                    <a:pt x="35" y="30"/>
                  </a:moveTo>
                  <a:cubicBezTo>
                    <a:pt x="35" y="30"/>
                    <a:pt x="35" y="30"/>
                    <a:pt x="35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lose/>
                  <a:moveTo>
                    <a:pt x="36" y="28"/>
                  </a:moveTo>
                  <a:cubicBezTo>
                    <a:pt x="36" y="29"/>
                    <a:pt x="37" y="29"/>
                    <a:pt x="37" y="29"/>
                  </a:cubicBezTo>
                  <a:cubicBezTo>
                    <a:pt x="37" y="30"/>
                    <a:pt x="37" y="30"/>
                    <a:pt x="36" y="30"/>
                  </a:cubicBezTo>
                  <a:cubicBezTo>
                    <a:pt x="36" y="30"/>
                    <a:pt x="35" y="29"/>
                    <a:pt x="36" y="28"/>
                  </a:cubicBezTo>
                  <a:close/>
                  <a:moveTo>
                    <a:pt x="36" y="28"/>
                  </a:moveTo>
                  <a:cubicBezTo>
                    <a:pt x="36" y="28"/>
                    <a:pt x="36" y="28"/>
                    <a:pt x="36" y="28"/>
                  </a:cubicBezTo>
                  <a:cubicBezTo>
                    <a:pt x="37" y="28"/>
                    <a:pt x="37" y="28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6" y="28"/>
                    <a:pt x="36" y="28"/>
                  </a:cubicBezTo>
                  <a:close/>
                  <a:moveTo>
                    <a:pt x="37" y="25"/>
                  </a:moveTo>
                  <a:cubicBezTo>
                    <a:pt x="37" y="24"/>
                    <a:pt x="38" y="25"/>
                    <a:pt x="38" y="25"/>
                  </a:cubicBezTo>
                  <a:cubicBezTo>
                    <a:pt x="38" y="25"/>
                    <a:pt x="38" y="26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lose/>
                  <a:moveTo>
                    <a:pt x="37" y="24"/>
                  </a:moveTo>
                  <a:cubicBezTo>
                    <a:pt x="37" y="24"/>
                    <a:pt x="38" y="24"/>
                    <a:pt x="38" y="24"/>
                  </a:cubicBezTo>
                  <a:cubicBezTo>
                    <a:pt x="38" y="24"/>
                    <a:pt x="39" y="24"/>
                    <a:pt x="38" y="25"/>
                  </a:cubicBezTo>
                  <a:cubicBezTo>
                    <a:pt x="38" y="25"/>
                    <a:pt x="38" y="24"/>
                    <a:pt x="37" y="24"/>
                  </a:cubicBezTo>
                  <a:close/>
                  <a:moveTo>
                    <a:pt x="38" y="23"/>
                  </a:moveTo>
                  <a:cubicBezTo>
                    <a:pt x="38" y="23"/>
                    <a:pt x="38" y="23"/>
                    <a:pt x="38" y="24"/>
                  </a:cubicBezTo>
                  <a:cubicBezTo>
                    <a:pt x="38" y="24"/>
                    <a:pt x="38" y="23"/>
                    <a:pt x="38" y="23"/>
                  </a:cubicBezTo>
                  <a:close/>
                  <a:moveTo>
                    <a:pt x="38" y="23"/>
                  </a:moveTo>
                  <a:cubicBezTo>
                    <a:pt x="39" y="23"/>
                    <a:pt x="39" y="23"/>
                    <a:pt x="39" y="24"/>
                  </a:cubicBezTo>
                  <a:cubicBezTo>
                    <a:pt x="39" y="23"/>
                    <a:pt x="38" y="23"/>
                    <a:pt x="38" y="23"/>
                  </a:cubicBezTo>
                  <a:close/>
                  <a:moveTo>
                    <a:pt x="39" y="24"/>
                  </a:moveTo>
                  <a:cubicBezTo>
                    <a:pt x="40" y="24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4"/>
                    <a:pt x="39" y="24"/>
                    <a:pt x="39" y="24"/>
                  </a:cubicBezTo>
                  <a:close/>
                  <a:moveTo>
                    <a:pt x="40" y="31"/>
                  </a:moveTo>
                  <a:cubicBezTo>
                    <a:pt x="40" y="31"/>
                    <a:pt x="40" y="31"/>
                    <a:pt x="39" y="31"/>
                  </a:cubicBezTo>
                  <a:cubicBezTo>
                    <a:pt x="39" y="31"/>
                    <a:pt x="39" y="31"/>
                    <a:pt x="39" y="30"/>
                  </a:cubicBezTo>
                  <a:cubicBezTo>
                    <a:pt x="40" y="30"/>
                    <a:pt x="40" y="31"/>
                    <a:pt x="40" y="31"/>
                  </a:cubicBezTo>
                  <a:close/>
                  <a:moveTo>
                    <a:pt x="40" y="30"/>
                  </a:moveTo>
                  <a:cubicBezTo>
                    <a:pt x="40" y="29"/>
                    <a:pt x="40" y="29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lose/>
                  <a:moveTo>
                    <a:pt x="40" y="36"/>
                  </a:move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1" y="36"/>
                    <a:pt x="40" y="36"/>
                  </a:cubicBezTo>
                  <a:close/>
                  <a:moveTo>
                    <a:pt x="40" y="35"/>
                  </a:moveTo>
                  <a:cubicBezTo>
                    <a:pt x="40" y="35"/>
                    <a:pt x="40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6"/>
                  </a:cubicBezTo>
                  <a:cubicBezTo>
                    <a:pt x="41" y="35"/>
                    <a:pt x="41" y="35"/>
                    <a:pt x="40" y="35"/>
                  </a:cubicBezTo>
                  <a:close/>
                  <a:moveTo>
                    <a:pt x="41" y="36"/>
                  </a:moveTo>
                  <a:cubicBezTo>
                    <a:pt x="41" y="36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7"/>
                    <a:pt x="40" y="37"/>
                  </a:cubicBezTo>
                  <a:cubicBezTo>
                    <a:pt x="40" y="37"/>
                    <a:pt x="41" y="37"/>
                    <a:pt x="41" y="36"/>
                  </a:cubicBezTo>
                  <a:close/>
                  <a:moveTo>
                    <a:pt x="41" y="41"/>
                  </a:moveTo>
                  <a:cubicBezTo>
                    <a:pt x="41" y="41"/>
                    <a:pt x="40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lose/>
                  <a:moveTo>
                    <a:pt x="40" y="45"/>
                  </a:moveTo>
                  <a:cubicBezTo>
                    <a:pt x="41" y="45"/>
                    <a:pt x="40" y="45"/>
                    <a:pt x="41" y="44"/>
                  </a:cubicBezTo>
                  <a:cubicBezTo>
                    <a:pt x="41" y="45"/>
                    <a:pt x="41" y="45"/>
                    <a:pt x="40" y="45"/>
                  </a:cubicBezTo>
                  <a:close/>
                  <a:moveTo>
                    <a:pt x="41" y="45"/>
                  </a:moveTo>
                  <a:cubicBezTo>
                    <a:pt x="41" y="46"/>
                    <a:pt x="42" y="46"/>
                    <a:pt x="41" y="4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1" y="46"/>
                    <a:pt x="41" y="45"/>
                  </a:cubicBezTo>
                  <a:close/>
                  <a:moveTo>
                    <a:pt x="42" y="53"/>
                  </a:moveTo>
                  <a:cubicBezTo>
                    <a:pt x="42" y="53"/>
                    <a:pt x="42" y="52"/>
                    <a:pt x="42" y="52"/>
                  </a:cubicBezTo>
                  <a:cubicBezTo>
                    <a:pt x="42" y="52"/>
                    <a:pt x="42" y="52"/>
                    <a:pt x="42" y="53"/>
                  </a:cubicBezTo>
                  <a:close/>
                  <a:moveTo>
                    <a:pt x="42" y="55"/>
                  </a:moveTo>
                  <a:cubicBezTo>
                    <a:pt x="43" y="55"/>
                    <a:pt x="43" y="55"/>
                    <a:pt x="43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5"/>
                    <a:pt x="42" y="55"/>
                  </a:cubicBezTo>
                  <a:close/>
                  <a:moveTo>
                    <a:pt x="42" y="20"/>
                  </a:moveTo>
                  <a:cubicBezTo>
                    <a:pt x="42" y="20"/>
                    <a:pt x="42" y="19"/>
                    <a:pt x="42" y="19"/>
                  </a:cubicBezTo>
                  <a:cubicBezTo>
                    <a:pt x="43" y="19"/>
                    <a:pt x="42" y="20"/>
                    <a:pt x="43" y="20"/>
                  </a:cubicBezTo>
                  <a:cubicBezTo>
                    <a:pt x="42" y="20"/>
                    <a:pt x="42" y="20"/>
                    <a:pt x="42" y="20"/>
                  </a:cubicBezTo>
                  <a:close/>
                  <a:moveTo>
                    <a:pt x="42" y="18"/>
                  </a:moveTo>
                  <a:cubicBezTo>
                    <a:pt x="42" y="18"/>
                    <a:pt x="42" y="18"/>
                    <a:pt x="42" y="18"/>
                  </a:cubicBezTo>
                  <a:cubicBezTo>
                    <a:pt x="42" y="18"/>
                    <a:pt x="43" y="18"/>
                    <a:pt x="43" y="18"/>
                  </a:cubicBezTo>
                  <a:cubicBezTo>
                    <a:pt x="42" y="18"/>
                    <a:pt x="42" y="18"/>
                    <a:pt x="42" y="18"/>
                  </a:cubicBezTo>
                  <a:close/>
                  <a:moveTo>
                    <a:pt x="43" y="15"/>
                  </a:moveTo>
                  <a:cubicBezTo>
                    <a:pt x="43" y="15"/>
                    <a:pt x="43" y="15"/>
                    <a:pt x="42" y="16"/>
                  </a:cubicBezTo>
                  <a:cubicBezTo>
                    <a:pt x="42" y="15"/>
                    <a:pt x="42" y="15"/>
                    <a:pt x="43" y="15"/>
                  </a:cubicBezTo>
                  <a:close/>
                  <a:moveTo>
                    <a:pt x="42" y="13"/>
                  </a:move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2"/>
                  </a:cubicBezTo>
                  <a:cubicBezTo>
                    <a:pt x="43" y="13"/>
                    <a:pt x="43" y="13"/>
                    <a:pt x="42" y="13"/>
                  </a:cubicBezTo>
                  <a:close/>
                  <a:moveTo>
                    <a:pt x="43" y="12"/>
                  </a:moveTo>
                  <a:cubicBezTo>
                    <a:pt x="42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2"/>
                  </a:cubicBezTo>
                  <a:close/>
                  <a:moveTo>
                    <a:pt x="43" y="10"/>
                  </a:moveTo>
                  <a:cubicBezTo>
                    <a:pt x="43" y="10"/>
                    <a:pt x="43" y="10"/>
                    <a:pt x="43" y="10"/>
                  </a:cubicBezTo>
                  <a:cubicBezTo>
                    <a:pt x="43" y="11"/>
                    <a:pt x="43" y="10"/>
                    <a:pt x="43" y="10"/>
                  </a:cubicBezTo>
                  <a:close/>
                  <a:moveTo>
                    <a:pt x="43" y="10"/>
                  </a:moveTo>
                  <a:cubicBezTo>
                    <a:pt x="43" y="10"/>
                    <a:pt x="43" y="9"/>
                    <a:pt x="43" y="9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lose/>
                  <a:moveTo>
                    <a:pt x="43" y="6"/>
                  </a:move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lose/>
                  <a:moveTo>
                    <a:pt x="43" y="8"/>
                  </a:moveTo>
                  <a:cubicBezTo>
                    <a:pt x="43" y="8"/>
                    <a:pt x="43" y="8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8"/>
                    <a:pt x="43" y="8"/>
                  </a:cubicBezTo>
                  <a:close/>
                  <a:moveTo>
                    <a:pt x="43" y="8"/>
                  </a:move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lose/>
                  <a:moveTo>
                    <a:pt x="43" y="9"/>
                  </a:moveTo>
                  <a:cubicBezTo>
                    <a:pt x="43" y="9"/>
                    <a:pt x="43" y="9"/>
                    <a:pt x="43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3" y="9"/>
                    <a:pt x="43" y="9"/>
                  </a:cubicBezTo>
                  <a:close/>
                  <a:moveTo>
                    <a:pt x="42" y="7"/>
                  </a:moveTo>
                  <a:cubicBezTo>
                    <a:pt x="42" y="7"/>
                    <a:pt x="42" y="6"/>
                    <a:pt x="42" y="6"/>
                  </a:cubicBezTo>
                  <a:cubicBezTo>
                    <a:pt x="42" y="6"/>
                    <a:pt x="43" y="6"/>
                    <a:pt x="42" y="7"/>
                  </a:cubicBezTo>
                  <a:close/>
                  <a:moveTo>
                    <a:pt x="42" y="7"/>
                  </a:moveTo>
                  <a:cubicBezTo>
                    <a:pt x="42" y="7"/>
                    <a:pt x="42" y="7"/>
                    <a:pt x="42" y="8"/>
                  </a:cubicBezTo>
                  <a:cubicBezTo>
                    <a:pt x="42" y="8"/>
                    <a:pt x="42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lose/>
                  <a:moveTo>
                    <a:pt x="42" y="7"/>
                  </a:moveTo>
                  <a:cubicBezTo>
                    <a:pt x="41" y="7"/>
                    <a:pt x="42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lose/>
                  <a:moveTo>
                    <a:pt x="41" y="6"/>
                  </a:moveTo>
                  <a:cubicBezTo>
                    <a:pt x="41" y="6"/>
                    <a:pt x="41" y="6"/>
                    <a:pt x="42" y="6"/>
                  </a:cubicBezTo>
                  <a:cubicBezTo>
                    <a:pt x="42" y="6"/>
                    <a:pt x="41" y="7"/>
                    <a:pt x="41" y="6"/>
                  </a:cubicBezTo>
                  <a:close/>
                  <a:moveTo>
                    <a:pt x="41" y="6"/>
                  </a:moveTo>
                  <a:cubicBezTo>
                    <a:pt x="41" y="6"/>
                    <a:pt x="41" y="6"/>
                    <a:pt x="41" y="5"/>
                  </a:cubicBezTo>
                  <a:cubicBezTo>
                    <a:pt x="41" y="5"/>
                    <a:pt x="41" y="5"/>
                    <a:pt x="42" y="6"/>
                  </a:cubicBezTo>
                  <a:cubicBezTo>
                    <a:pt x="41" y="6"/>
                    <a:pt x="41" y="6"/>
                    <a:pt x="41" y="6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8"/>
                  </a:cubicBezTo>
                  <a:cubicBezTo>
                    <a:pt x="40" y="8"/>
                    <a:pt x="40" y="7"/>
                    <a:pt x="40" y="7"/>
                  </a:cubicBezTo>
                  <a:cubicBezTo>
                    <a:pt x="40" y="7"/>
                    <a:pt x="41" y="7"/>
                    <a:pt x="41" y="7"/>
                  </a:cubicBezTo>
                  <a:close/>
                  <a:moveTo>
                    <a:pt x="40" y="9"/>
                  </a:moveTo>
                  <a:cubicBezTo>
                    <a:pt x="40" y="9"/>
                    <a:pt x="39" y="9"/>
                    <a:pt x="39" y="10"/>
                  </a:cubicBezTo>
                  <a:cubicBezTo>
                    <a:pt x="39" y="10"/>
                    <a:pt x="39" y="9"/>
                    <a:pt x="39" y="9"/>
                  </a:cubicBezTo>
                  <a:cubicBezTo>
                    <a:pt x="39" y="9"/>
                    <a:pt x="39" y="9"/>
                    <a:pt x="39" y="8"/>
                  </a:cubicBezTo>
                  <a:cubicBezTo>
                    <a:pt x="39" y="8"/>
                    <a:pt x="40" y="9"/>
                    <a:pt x="40" y="9"/>
                  </a:cubicBezTo>
                  <a:close/>
                  <a:moveTo>
                    <a:pt x="39" y="8"/>
                  </a:moveTo>
                  <a:cubicBezTo>
                    <a:pt x="39" y="7"/>
                    <a:pt x="39" y="7"/>
                    <a:pt x="38" y="7"/>
                  </a:cubicBezTo>
                  <a:cubicBezTo>
                    <a:pt x="39" y="7"/>
                    <a:pt x="39" y="6"/>
                    <a:pt x="39" y="6"/>
                  </a:cubicBezTo>
                  <a:cubicBezTo>
                    <a:pt x="39" y="6"/>
                    <a:pt x="39" y="7"/>
                    <a:pt x="39" y="7"/>
                  </a:cubicBezTo>
                  <a:cubicBezTo>
                    <a:pt x="39" y="7"/>
                    <a:pt x="39" y="7"/>
                    <a:pt x="39" y="8"/>
                  </a:cubicBezTo>
                  <a:close/>
                  <a:moveTo>
                    <a:pt x="39" y="8"/>
                  </a:moveTo>
                  <a:cubicBezTo>
                    <a:pt x="39" y="8"/>
                    <a:pt x="39" y="8"/>
                    <a:pt x="38" y="9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9" y="7"/>
                    <a:pt x="39" y="8"/>
                    <a:pt x="39" y="8"/>
                  </a:cubicBezTo>
                  <a:close/>
                  <a:moveTo>
                    <a:pt x="37" y="7"/>
                  </a:moveTo>
                  <a:cubicBezTo>
                    <a:pt x="37" y="7"/>
                    <a:pt x="37" y="7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8" y="6"/>
                    <a:pt x="38" y="7"/>
                  </a:cubicBezTo>
                  <a:cubicBezTo>
                    <a:pt x="38" y="7"/>
                    <a:pt x="38" y="7"/>
                    <a:pt x="37" y="7"/>
                  </a:cubicBezTo>
                  <a:close/>
                  <a:moveTo>
                    <a:pt x="37" y="8"/>
                  </a:move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6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7"/>
                    <a:pt x="37" y="8"/>
                    <a:pt x="37" y="8"/>
                  </a:cubicBezTo>
                  <a:close/>
                  <a:moveTo>
                    <a:pt x="36" y="7"/>
                  </a:moveTo>
                  <a:cubicBezTo>
                    <a:pt x="36" y="7"/>
                    <a:pt x="36" y="7"/>
                    <a:pt x="35" y="6"/>
                  </a:cubicBezTo>
                  <a:cubicBezTo>
                    <a:pt x="35" y="6"/>
                    <a:pt x="35" y="6"/>
                    <a:pt x="36" y="6"/>
                  </a:cubicBezTo>
                  <a:cubicBezTo>
                    <a:pt x="36" y="6"/>
                    <a:pt x="36" y="6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lose/>
                  <a:moveTo>
                    <a:pt x="36" y="7"/>
                  </a:moveTo>
                  <a:cubicBezTo>
                    <a:pt x="36" y="7"/>
                    <a:pt x="36" y="8"/>
                    <a:pt x="35" y="8"/>
                  </a:cubicBezTo>
                  <a:cubicBezTo>
                    <a:pt x="35" y="8"/>
                    <a:pt x="35" y="7"/>
                    <a:pt x="35" y="7"/>
                  </a:cubicBezTo>
                  <a:cubicBezTo>
                    <a:pt x="35" y="6"/>
                    <a:pt x="35" y="7"/>
                    <a:pt x="36" y="7"/>
                  </a:cubicBezTo>
                  <a:close/>
                  <a:moveTo>
                    <a:pt x="35" y="8"/>
                  </a:moveTo>
                  <a:cubicBezTo>
                    <a:pt x="35" y="8"/>
                    <a:pt x="34" y="8"/>
                    <a:pt x="34" y="7"/>
                  </a:cubicBezTo>
                  <a:cubicBezTo>
                    <a:pt x="35" y="8"/>
                    <a:pt x="35" y="8"/>
                    <a:pt x="35" y="8"/>
                  </a:cubicBezTo>
                  <a:close/>
                  <a:moveTo>
                    <a:pt x="34" y="10"/>
                  </a:moveTo>
                  <a:cubicBezTo>
                    <a:pt x="34" y="10"/>
                    <a:pt x="35" y="10"/>
                    <a:pt x="35" y="9"/>
                  </a:cubicBezTo>
                  <a:cubicBezTo>
                    <a:pt x="35" y="10"/>
                    <a:pt x="34" y="10"/>
                    <a:pt x="34" y="10"/>
                  </a:cubicBezTo>
                  <a:close/>
                  <a:moveTo>
                    <a:pt x="35" y="11"/>
                  </a:moveTo>
                  <a:cubicBezTo>
                    <a:pt x="35" y="11"/>
                    <a:pt x="35" y="11"/>
                    <a:pt x="34" y="11"/>
                  </a:cubicBezTo>
                  <a:cubicBezTo>
                    <a:pt x="34" y="11"/>
                    <a:pt x="34" y="11"/>
                    <a:pt x="34" y="10"/>
                  </a:cubicBezTo>
                  <a:cubicBezTo>
                    <a:pt x="34" y="10"/>
                    <a:pt x="35" y="11"/>
                    <a:pt x="35" y="11"/>
                  </a:cubicBezTo>
                  <a:close/>
                  <a:moveTo>
                    <a:pt x="35" y="12"/>
                  </a:moveTo>
                  <a:cubicBezTo>
                    <a:pt x="35" y="12"/>
                    <a:pt x="35" y="12"/>
                    <a:pt x="35" y="12"/>
                  </a:cubicBezTo>
                  <a:cubicBezTo>
                    <a:pt x="35" y="13"/>
                    <a:pt x="35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2"/>
                    <a:pt x="34" y="12"/>
                    <a:pt x="35" y="12"/>
                  </a:cubicBezTo>
                  <a:close/>
                  <a:moveTo>
                    <a:pt x="34" y="12"/>
                  </a:moveTo>
                  <a:cubicBezTo>
                    <a:pt x="34" y="12"/>
                    <a:pt x="34" y="12"/>
                    <a:pt x="33" y="12"/>
                  </a:cubicBezTo>
                  <a:cubicBezTo>
                    <a:pt x="33" y="12"/>
                    <a:pt x="34" y="11"/>
                    <a:pt x="34" y="11"/>
                  </a:cubicBezTo>
                  <a:cubicBezTo>
                    <a:pt x="34" y="12"/>
                    <a:pt x="34" y="12"/>
                    <a:pt x="34" y="12"/>
                  </a:cubicBezTo>
                  <a:close/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1"/>
                    <a:pt x="34" y="11"/>
                  </a:cubicBezTo>
                  <a:close/>
                  <a:moveTo>
                    <a:pt x="34" y="10"/>
                  </a:moveTo>
                  <a:cubicBezTo>
                    <a:pt x="33" y="10"/>
                    <a:pt x="33" y="10"/>
                    <a:pt x="33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lose/>
                  <a:moveTo>
                    <a:pt x="33" y="10"/>
                  </a:moveTo>
                  <a:cubicBezTo>
                    <a:pt x="33" y="11"/>
                    <a:pt x="33" y="11"/>
                    <a:pt x="33" y="11"/>
                  </a:cubicBezTo>
                  <a:cubicBezTo>
                    <a:pt x="32" y="11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lose/>
                  <a:moveTo>
                    <a:pt x="33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8"/>
                  </a:cubicBezTo>
                  <a:cubicBezTo>
                    <a:pt x="33" y="8"/>
                    <a:pt x="33" y="9"/>
                    <a:pt x="33" y="9"/>
                  </a:cubicBezTo>
                  <a:close/>
                  <a:moveTo>
                    <a:pt x="33" y="7"/>
                  </a:moveTo>
                  <a:cubicBezTo>
                    <a:pt x="33" y="7"/>
                    <a:pt x="33" y="7"/>
                    <a:pt x="32" y="7"/>
                  </a:cubicBezTo>
                  <a:cubicBezTo>
                    <a:pt x="32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7"/>
                    <a:pt x="33" y="7"/>
                    <a:pt x="33" y="7"/>
                  </a:cubicBezTo>
                  <a:close/>
                  <a:moveTo>
                    <a:pt x="33" y="9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9"/>
                    <a:pt x="32" y="9"/>
                  </a:cubicBezTo>
                  <a:cubicBezTo>
                    <a:pt x="33" y="9"/>
                    <a:pt x="32" y="9"/>
                    <a:pt x="33" y="9"/>
                  </a:cubicBezTo>
                  <a:close/>
                  <a:moveTo>
                    <a:pt x="32" y="12"/>
                  </a:moveTo>
                  <a:cubicBezTo>
                    <a:pt x="32" y="12"/>
                    <a:pt x="32" y="12"/>
                    <a:pt x="32" y="13"/>
                  </a:cubicBezTo>
                  <a:cubicBezTo>
                    <a:pt x="32" y="13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lose/>
                  <a:moveTo>
                    <a:pt x="32" y="14"/>
                  </a:moveTo>
                  <a:cubicBezTo>
                    <a:pt x="32" y="14"/>
                    <a:pt x="32" y="15"/>
                    <a:pt x="32" y="15"/>
                  </a:cubicBezTo>
                  <a:cubicBezTo>
                    <a:pt x="32" y="15"/>
                    <a:pt x="31" y="15"/>
                    <a:pt x="31" y="15"/>
                  </a:cubicBezTo>
                  <a:cubicBezTo>
                    <a:pt x="32" y="14"/>
                    <a:pt x="32" y="14"/>
                    <a:pt x="32" y="14"/>
                  </a:cubicBezTo>
                  <a:close/>
                  <a:moveTo>
                    <a:pt x="31" y="13"/>
                  </a:move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2" y="16"/>
                  </a:moveTo>
                  <a:cubicBezTo>
                    <a:pt x="32" y="16"/>
                    <a:pt x="32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6"/>
                    <a:pt x="32" y="16"/>
                  </a:cubicBezTo>
                  <a:close/>
                  <a:moveTo>
                    <a:pt x="32" y="18"/>
                  </a:moveTo>
                  <a:cubicBezTo>
                    <a:pt x="32" y="18"/>
                    <a:pt x="33" y="18"/>
                    <a:pt x="32" y="19"/>
                  </a:cubicBezTo>
                  <a:cubicBezTo>
                    <a:pt x="32" y="19"/>
                    <a:pt x="32" y="18"/>
                    <a:pt x="31" y="18"/>
                  </a:cubicBezTo>
                  <a:cubicBezTo>
                    <a:pt x="31" y="18"/>
                    <a:pt x="32" y="18"/>
                    <a:pt x="32" y="18"/>
                  </a:cubicBezTo>
                  <a:close/>
                  <a:moveTo>
                    <a:pt x="32" y="21"/>
                  </a:moveTo>
                  <a:cubicBezTo>
                    <a:pt x="32" y="21"/>
                    <a:pt x="32" y="22"/>
                    <a:pt x="32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2" y="21"/>
                    <a:pt x="32" y="20"/>
                  </a:cubicBezTo>
                  <a:cubicBezTo>
                    <a:pt x="32" y="21"/>
                    <a:pt x="32" y="21"/>
                    <a:pt x="32" y="21"/>
                  </a:cubicBezTo>
                  <a:close/>
                  <a:moveTo>
                    <a:pt x="32" y="22"/>
                  </a:moveTo>
                  <a:cubicBezTo>
                    <a:pt x="32" y="22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2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lose/>
                  <a:moveTo>
                    <a:pt x="32" y="29"/>
                  </a:move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lose/>
                  <a:moveTo>
                    <a:pt x="32" y="26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7"/>
                  </a:cubicBezTo>
                  <a:cubicBezTo>
                    <a:pt x="32" y="27"/>
                    <a:pt x="32" y="26"/>
                    <a:pt x="32" y="26"/>
                  </a:cubicBezTo>
                  <a:close/>
                  <a:moveTo>
                    <a:pt x="32" y="27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lose/>
                  <a:moveTo>
                    <a:pt x="32" y="30"/>
                  </a:moveTo>
                  <a:cubicBezTo>
                    <a:pt x="32" y="30"/>
                    <a:pt x="32" y="31"/>
                    <a:pt x="32" y="31"/>
                  </a:cubicBezTo>
                  <a:cubicBezTo>
                    <a:pt x="32" y="30"/>
                    <a:pt x="32" y="30"/>
                    <a:pt x="31" y="30"/>
                  </a:cubicBezTo>
                  <a:cubicBezTo>
                    <a:pt x="31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lose/>
                  <a:moveTo>
                    <a:pt x="32" y="33"/>
                  </a:moveTo>
                  <a:cubicBezTo>
                    <a:pt x="32" y="33"/>
                    <a:pt x="31" y="33"/>
                    <a:pt x="31" y="33"/>
                  </a:cubicBezTo>
                  <a:cubicBezTo>
                    <a:pt x="31" y="32"/>
                    <a:pt x="32" y="33"/>
                    <a:pt x="32" y="33"/>
                  </a:cubicBezTo>
                  <a:close/>
                  <a:moveTo>
                    <a:pt x="32" y="34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lose/>
                  <a:moveTo>
                    <a:pt x="32" y="32"/>
                  </a:moveTo>
                  <a:cubicBezTo>
                    <a:pt x="33" y="31"/>
                    <a:pt x="32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2"/>
                    <a:pt x="33" y="32"/>
                  </a:cubicBezTo>
                  <a:cubicBezTo>
                    <a:pt x="33" y="32"/>
                    <a:pt x="33" y="32"/>
                    <a:pt x="32" y="32"/>
                  </a:cubicBezTo>
                  <a:close/>
                  <a:moveTo>
                    <a:pt x="34" y="34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4" y="34"/>
                  </a:cubicBezTo>
                  <a:close/>
                  <a:moveTo>
                    <a:pt x="33" y="34"/>
                  </a:moveTo>
                  <a:cubicBezTo>
                    <a:pt x="33" y="34"/>
                    <a:pt x="32" y="34"/>
                    <a:pt x="33" y="33"/>
                  </a:cubicBezTo>
                  <a:cubicBezTo>
                    <a:pt x="33" y="33"/>
                    <a:pt x="33" y="34"/>
                    <a:pt x="33" y="34"/>
                  </a:cubicBezTo>
                  <a:close/>
                  <a:moveTo>
                    <a:pt x="33" y="35"/>
                  </a:moveTo>
                  <a:cubicBezTo>
                    <a:pt x="33" y="35"/>
                    <a:pt x="33" y="36"/>
                    <a:pt x="33" y="36"/>
                  </a:cubicBezTo>
                  <a:cubicBezTo>
                    <a:pt x="33" y="36"/>
                    <a:pt x="33" y="36"/>
                    <a:pt x="33" y="35"/>
                  </a:cubicBezTo>
                  <a:close/>
                  <a:moveTo>
                    <a:pt x="33" y="38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lose/>
                  <a:moveTo>
                    <a:pt x="33" y="37"/>
                  </a:moveTo>
                  <a:cubicBezTo>
                    <a:pt x="33" y="37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7"/>
                  </a:cubicBezTo>
                  <a:close/>
                  <a:moveTo>
                    <a:pt x="33" y="38"/>
                  </a:moveTo>
                  <a:cubicBezTo>
                    <a:pt x="33" y="38"/>
                    <a:pt x="33" y="39"/>
                    <a:pt x="33" y="39"/>
                  </a:cubicBezTo>
                  <a:cubicBezTo>
                    <a:pt x="32" y="39"/>
                    <a:pt x="33" y="39"/>
                    <a:pt x="33" y="38"/>
                  </a:cubicBezTo>
                  <a:close/>
                  <a:moveTo>
                    <a:pt x="33" y="41"/>
                  </a:moveTo>
                  <a:cubicBezTo>
                    <a:pt x="33" y="41"/>
                    <a:pt x="33" y="40"/>
                    <a:pt x="33" y="40"/>
                  </a:cubicBezTo>
                  <a:cubicBezTo>
                    <a:pt x="33" y="40"/>
                    <a:pt x="33" y="41"/>
                    <a:pt x="33" y="41"/>
                  </a:cubicBezTo>
                  <a:close/>
                  <a:moveTo>
                    <a:pt x="33" y="43"/>
                  </a:move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lose/>
                  <a:moveTo>
                    <a:pt x="33" y="40"/>
                  </a:moveTo>
                  <a:cubicBezTo>
                    <a:pt x="33" y="40"/>
                    <a:pt x="33" y="39"/>
                    <a:pt x="33" y="39"/>
                  </a:cubicBezTo>
                  <a:cubicBezTo>
                    <a:pt x="33" y="39"/>
                    <a:pt x="34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4" y="41"/>
                  </a:cubicBezTo>
                  <a:cubicBezTo>
                    <a:pt x="34" y="41"/>
                    <a:pt x="33" y="41"/>
                    <a:pt x="33" y="42"/>
                  </a:cubicBezTo>
                  <a:cubicBezTo>
                    <a:pt x="33" y="42"/>
                    <a:pt x="33" y="41"/>
                    <a:pt x="33" y="41"/>
                  </a:cubicBezTo>
                  <a:close/>
                  <a:moveTo>
                    <a:pt x="33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36"/>
                    <a:pt x="33" y="35"/>
                    <a:pt x="33" y="35"/>
                  </a:cubicBezTo>
                  <a:close/>
                  <a:moveTo>
                    <a:pt x="34" y="37"/>
                  </a:moveTo>
                  <a:cubicBezTo>
                    <a:pt x="34" y="37"/>
                    <a:pt x="34" y="37"/>
                    <a:pt x="34" y="38"/>
                  </a:cubicBezTo>
                  <a:cubicBezTo>
                    <a:pt x="34" y="38"/>
                    <a:pt x="33" y="37"/>
                    <a:pt x="34" y="37"/>
                  </a:cubicBezTo>
                  <a:close/>
                  <a:moveTo>
                    <a:pt x="34" y="34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3" y="35"/>
                    <a:pt x="34" y="34"/>
                  </a:cubicBezTo>
                  <a:close/>
                  <a:moveTo>
                    <a:pt x="34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33" y="32"/>
                    <a:pt x="33" y="32"/>
                    <a:pt x="34" y="32"/>
                  </a:cubicBezTo>
                  <a:cubicBezTo>
                    <a:pt x="34" y="32"/>
                    <a:pt x="34" y="32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lose/>
                  <a:moveTo>
                    <a:pt x="34" y="32"/>
                  </a:moveTo>
                  <a:cubicBezTo>
                    <a:pt x="34" y="32"/>
                    <a:pt x="34" y="31"/>
                    <a:pt x="34" y="31"/>
                  </a:cubicBezTo>
                  <a:cubicBezTo>
                    <a:pt x="34" y="32"/>
                    <a:pt x="35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lose/>
                  <a:moveTo>
                    <a:pt x="34" y="31"/>
                  </a:moveTo>
                  <a:cubicBezTo>
                    <a:pt x="34" y="31"/>
                    <a:pt x="35" y="32"/>
                    <a:pt x="35" y="32"/>
                  </a:cubicBezTo>
                  <a:cubicBezTo>
                    <a:pt x="35" y="32"/>
                    <a:pt x="34" y="32"/>
                    <a:pt x="34" y="31"/>
                  </a:cubicBezTo>
                  <a:close/>
                  <a:moveTo>
                    <a:pt x="34" y="31"/>
                  </a:moveTo>
                  <a:cubicBezTo>
                    <a:pt x="35" y="30"/>
                    <a:pt x="35" y="31"/>
                    <a:pt x="35" y="31"/>
                  </a:cubicBezTo>
                  <a:cubicBezTo>
                    <a:pt x="35" y="31"/>
                    <a:pt x="35" y="32"/>
                    <a:pt x="35" y="32"/>
                  </a:cubicBezTo>
                  <a:cubicBezTo>
                    <a:pt x="35" y="31"/>
                    <a:pt x="35" y="31"/>
                    <a:pt x="34" y="31"/>
                  </a:cubicBezTo>
                  <a:close/>
                  <a:moveTo>
                    <a:pt x="36" y="32"/>
                  </a:moveTo>
                  <a:cubicBezTo>
                    <a:pt x="36" y="32"/>
                    <a:pt x="36" y="32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5" y="32"/>
                    <a:pt x="35" y="32"/>
                  </a:cubicBezTo>
                  <a:cubicBezTo>
                    <a:pt x="35" y="32"/>
                    <a:pt x="35" y="32"/>
                    <a:pt x="36" y="32"/>
                  </a:cubicBezTo>
                  <a:close/>
                  <a:moveTo>
                    <a:pt x="36" y="31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7" y="31"/>
                    <a:pt x="37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2"/>
                    <a:pt x="36" y="31"/>
                    <a:pt x="36" y="31"/>
                  </a:cubicBez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8" y="31"/>
                  </a:cubicBezTo>
                  <a:cubicBezTo>
                    <a:pt x="38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0"/>
                  </a:cubicBezTo>
                  <a:close/>
                  <a:moveTo>
                    <a:pt x="38" y="32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2"/>
                    <a:pt x="39" y="32"/>
                  </a:cubicBezTo>
                  <a:cubicBezTo>
                    <a:pt x="39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lose/>
                  <a:moveTo>
                    <a:pt x="39" y="35"/>
                  </a:moveTo>
                  <a:cubicBezTo>
                    <a:pt x="39" y="34"/>
                    <a:pt x="39" y="34"/>
                    <a:pt x="38" y="34"/>
                  </a:cubicBezTo>
                  <a:cubicBezTo>
                    <a:pt x="39" y="33"/>
                    <a:pt x="39" y="34"/>
                    <a:pt x="39" y="35"/>
                  </a:cubicBezTo>
                  <a:close/>
                  <a:moveTo>
                    <a:pt x="39" y="33"/>
                  </a:moveTo>
                  <a:cubicBezTo>
                    <a:pt x="39" y="33"/>
                    <a:pt x="39" y="33"/>
                    <a:pt x="39" y="32"/>
                  </a:cubicBezTo>
                  <a:cubicBezTo>
                    <a:pt x="39" y="32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lose/>
                  <a:moveTo>
                    <a:pt x="38" y="31"/>
                  </a:moveTo>
                  <a:cubicBezTo>
                    <a:pt x="38" y="31"/>
                    <a:pt x="39" y="31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1"/>
                    <a:pt x="39" y="32"/>
                  </a:cubicBezTo>
                  <a:cubicBezTo>
                    <a:pt x="39" y="31"/>
                    <a:pt x="39" y="31"/>
                    <a:pt x="38" y="31"/>
                  </a:cubicBezTo>
                  <a:close/>
                  <a:moveTo>
                    <a:pt x="39" y="30"/>
                  </a:moveTo>
                  <a:cubicBezTo>
                    <a:pt x="38" y="30"/>
                    <a:pt x="38" y="30"/>
                    <a:pt x="38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9" y="29"/>
                    <a:pt x="39" y="30"/>
                  </a:cubicBezTo>
                  <a:cubicBezTo>
                    <a:pt x="39" y="30"/>
                    <a:pt x="39" y="30"/>
                    <a:pt x="39" y="29"/>
                  </a:cubicBezTo>
                  <a:cubicBezTo>
                    <a:pt x="38" y="30"/>
                    <a:pt x="39" y="30"/>
                    <a:pt x="39" y="30"/>
                  </a:cubicBezTo>
                  <a:close/>
                  <a:moveTo>
                    <a:pt x="38" y="28"/>
                  </a:moveTo>
                  <a:cubicBezTo>
                    <a:pt x="38" y="27"/>
                    <a:pt x="37" y="27"/>
                    <a:pt x="37" y="27"/>
                  </a:cubicBezTo>
                  <a:cubicBezTo>
                    <a:pt x="37" y="27"/>
                    <a:pt x="38" y="27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8"/>
                    <a:pt x="38" y="28"/>
                  </a:cubicBezTo>
                  <a:close/>
                  <a:moveTo>
                    <a:pt x="38" y="26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9" y="26"/>
                    <a:pt x="39" y="27"/>
                  </a:cubicBezTo>
                  <a:cubicBezTo>
                    <a:pt x="38" y="27"/>
                    <a:pt x="38" y="26"/>
                    <a:pt x="38" y="26"/>
                  </a:cubicBezTo>
                  <a:close/>
                  <a:moveTo>
                    <a:pt x="38" y="25"/>
                  </a:moveTo>
                  <a:cubicBezTo>
                    <a:pt x="39" y="24"/>
                    <a:pt x="40" y="26"/>
                    <a:pt x="39" y="26"/>
                  </a:cubicBezTo>
                  <a:cubicBezTo>
                    <a:pt x="39" y="26"/>
                    <a:pt x="39" y="26"/>
                    <a:pt x="38" y="25"/>
                  </a:cubicBezTo>
                  <a:close/>
                  <a:moveTo>
                    <a:pt x="39" y="27"/>
                  </a:move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8"/>
                    <a:pt x="39" y="28"/>
                  </a:cubicBezTo>
                  <a:cubicBezTo>
                    <a:pt x="39" y="28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lose/>
                  <a:moveTo>
                    <a:pt x="39" y="35"/>
                  </a:moveTo>
                  <a:cubicBezTo>
                    <a:pt x="40" y="35"/>
                    <a:pt x="39" y="35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lose/>
                  <a:moveTo>
                    <a:pt x="40" y="37"/>
                  </a:move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39" y="37"/>
                    <a:pt x="40" y="37"/>
                  </a:cubicBezTo>
                  <a:close/>
                  <a:moveTo>
                    <a:pt x="40" y="39"/>
                  </a:moveTo>
                  <a:cubicBezTo>
                    <a:pt x="39" y="39"/>
                    <a:pt x="39" y="39"/>
                    <a:pt x="39" y="38"/>
                  </a:cubicBezTo>
                  <a:cubicBezTo>
                    <a:pt x="40" y="38"/>
                    <a:pt x="40" y="39"/>
                    <a:pt x="40" y="39"/>
                  </a:cubicBezTo>
                  <a:close/>
                  <a:moveTo>
                    <a:pt x="39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40" y="32"/>
                    <a:pt x="40" y="32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2"/>
                    <a:pt x="39" y="32"/>
                  </a:cubicBezTo>
                  <a:close/>
                  <a:moveTo>
                    <a:pt x="40" y="34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lose/>
                  <a:moveTo>
                    <a:pt x="40" y="36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39" y="36"/>
                    <a:pt x="40" y="36"/>
                  </a:cubicBezTo>
                  <a:close/>
                  <a:moveTo>
                    <a:pt x="40" y="41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0" y="40"/>
                    <a:pt x="40" y="40"/>
                    <a:pt x="40" y="41"/>
                  </a:cubicBezTo>
                  <a:close/>
                  <a:moveTo>
                    <a:pt x="40" y="39"/>
                  </a:moveTo>
                  <a:cubicBezTo>
                    <a:pt x="40" y="39"/>
                    <a:pt x="41" y="40"/>
                    <a:pt x="41" y="40"/>
                  </a:cubicBezTo>
                  <a:cubicBezTo>
                    <a:pt x="40" y="40"/>
                    <a:pt x="40" y="40"/>
                    <a:pt x="40" y="39"/>
                  </a:cubicBezTo>
                  <a:close/>
                  <a:moveTo>
                    <a:pt x="40" y="42"/>
                  </a:moveTo>
                  <a:cubicBezTo>
                    <a:pt x="41" y="42"/>
                    <a:pt x="40" y="43"/>
                    <a:pt x="40" y="43"/>
                  </a:cubicBezTo>
                  <a:cubicBezTo>
                    <a:pt x="40" y="43"/>
                    <a:pt x="40" y="43"/>
                    <a:pt x="40" y="42"/>
                  </a:cubicBezTo>
                  <a:close/>
                  <a:moveTo>
                    <a:pt x="40" y="43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43"/>
                    <a:pt x="41" y="43"/>
                    <a:pt x="40" y="43"/>
                  </a:cubicBezTo>
                  <a:cubicBezTo>
                    <a:pt x="40" y="43"/>
                    <a:pt x="41" y="43"/>
                    <a:pt x="40" y="43"/>
                  </a:cubicBezTo>
                  <a:close/>
                  <a:moveTo>
                    <a:pt x="42" y="50"/>
                  </a:moveTo>
                  <a:cubicBezTo>
                    <a:pt x="42" y="50"/>
                    <a:pt x="42" y="51"/>
                    <a:pt x="42" y="51"/>
                  </a:cubicBezTo>
                  <a:cubicBezTo>
                    <a:pt x="42" y="51"/>
                    <a:pt x="41" y="51"/>
                    <a:pt x="41" y="51"/>
                  </a:cubicBezTo>
                  <a:cubicBezTo>
                    <a:pt x="41" y="50"/>
                    <a:pt x="41" y="50"/>
                    <a:pt x="42" y="50"/>
                  </a:cubicBezTo>
                  <a:close/>
                  <a:moveTo>
                    <a:pt x="42" y="52"/>
                  </a:moveTo>
                  <a:cubicBezTo>
                    <a:pt x="42" y="52"/>
                    <a:pt x="42" y="53"/>
                    <a:pt x="42" y="53"/>
                  </a:cubicBezTo>
                  <a:cubicBezTo>
                    <a:pt x="42" y="53"/>
                    <a:pt x="41" y="53"/>
                    <a:pt x="42" y="52"/>
                  </a:cubicBezTo>
                  <a:close/>
                  <a:moveTo>
                    <a:pt x="42" y="57"/>
                  </a:moveTo>
                  <a:cubicBezTo>
                    <a:pt x="42" y="57"/>
                    <a:pt x="42" y="56"/>
                    <a:pt x="42" y="56"/>
                  </a:cubicBezTo>
                  <a:cubicBezTo>
                    <a:pt x="42" y="56"/>
                    <a:pt x="42" y="57"/>
                    <a:pt x="42" y="57"/>
                  </a:cubicBezTo>
                  <a:close/>
                  <a:moveTo>
                    <a:pt x="42" y="59"/>
                  </a:moveTo>
                  <a:cubicBezTo>
                    <a:pt x="42" y="59"/>
                    <a:pt x="42" y="58"/>
                    <a:pt x="42" y="58"/>
                  </a:cubicBezTo>
                  <a:cubicBezTo>
                    <a:pt x="42" y="58"/>
                    <a:pt x="42" y="59"/>
                    <a:pt x="42" y="59"/>
                  </a:cubicBezTo>
                  <a:close/>
                  <a:moveTo>
                    <a:pt x="42" y="61"/>
                  </a:moveTo>
                  <a:cubicBezTo>
                    <a:pt x="42" y="61"/>
                    <a:pt x="42" y="60"/>
                    <a:pt x="42" y="60"/>
                  </a:cubicBezTo>
                  <a:cubicBezTo>
                    <a:pt x="42" y="60"/>
                    <a:pt x="42" y="61"/>
                    <a:pt x="42" y="61"/>
                  </a:cubicBezTo>
                  <a:close/>
                  <a:moveTo>
                    <a:pt x="42" y="58"/>
                  </a:moveTo>
                  <a:cubicBezTo>
                    <a:pt x="42" y="58"/>
                    <a:pt x="42" y="58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lose/>
                  <a:moveTo>
                    <a:pt x="43" y="63"/>
                  </a:moveTo>
                  <a:cubicBezTo>
                    <a:pt x="42" y="62"/>
                    <a:pt x="42" y="62"/>
                    <a:pt x="42" y="62"/>
                  </a:cubicBezTo>
                  <a:cubicBezTo>
                    <a:pt x="42" y="62"/>
                    <a:pt x="43" y="62"/>
                    <a:pt x="43" y="63"/>
                  </a:cubicBezTo>
                  <a:close/>
                  <a:moveTo>
                    <a:pt x="43" y="68"/>
                  </a:moveTo>
                  <a:cubicBezTo>
                    <a:pt x="43" y="68"/>
                    <a:pt x="43" y="68"/>
                    <a:pt x="43" y="68"/>
                  </a:cubicBezTo>
                  <a:cubicBezTo>
                    <a:pt x="43" y="68"/>
                    <a:pt x="43" y="68"/>
                    <a:pt x="43" y="68"/>
                  </a:cubicBezTo>
                  <a:close/>
                  <a:moveTo>
                    <a:pt x="42" y="66"/>
                  </a:moveTo>
                  <a:cubicBezTo>
                    <a:pt x="43" y="66"/>
                    <a:pt x="43" y="66"/>
                    <a:pt x="42" y="66"/>
                  </a:cubicBezTo>
                  <a:cubicBezTo>
                    <a:pt x="43" y="66"/>
                    <a:pt x="43" y="66"/>
                    <a:pt x="43" y="67"/>
                  </a:cubicBezTo>
                  <a:cubicBezTo>
                    <a:pt x="43" y="67"/>
                    <a:pt x="43" y="66"/>
                    <a:pt x="42" y="66"/>
                  </a:cubicBezTo>
                  <a:close/>
                  <a:moveTo>
                    <a:pt x="43" y="65"/>
                  </a:moveTo>
                  <a:cubicBezTo>
                    <a:pt x="43" y="65"/>
                    <a:pt x="43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6"/>
                    <a:pt x="43" y="66"/>
                    <a:pt x="43" y="65"/>
                  </a:cubicBezTo>
                  <a:close/>
                  <a:moveTo>
                    <a:pt x="43" y="57"/>
                  </a:moveTo>
                  <a:cubicBezTo>
                    <a:pt x="43" y="57"/>
                    <a:pt x="43" y="57"/>
                    <a:pt x="43" y="57"/>
                  </a:cubicBezTo>
                  <a:cubicBezTo>
                    <a:pt x="43" y="57"/>
                    <a:pt x="43" y="57"/>
                    <a:pt x="43" y="57"/>
                  </a:cubicBezTo>
                  <a:close/>
                  <a:moveTo>
                    <a:pt x="43" y="40"/>
                  </a:moveTo>
                  <a:cubicBezTo>
                    <a:pt x="43" y="40"/>
                    <a:pt x="43" y="40"/>
                    <a:pt x="43" y="41"/>
                  </a:cubicBezTo>
                  <a:cubicBezTo>
                    <a:pt x="43" y="40"/>
                    <a:pt x="43" y="40"/>
                    <a:pt x="43" y="40"/>
                  </a:cubicBezTo>
                  <a:close/>
                  <a:moveTo>
                    <a:pt x="43" y="36"/>
                  </a:moveTo>
                  <a:cubicBezTo>
                    <a:pt x="43" y="36"/>
                    <a:pt x="43" y="37"/>
                    <a:pt x="43" y="37"/>
                  </a:cubicBezTo>
                  <a:cubicBezTo>
                    <a:pt x="43" y="37"/>
                    <a:pt x="43" y="36"/>
                    <a:pt x="43" y="36"/>
                  </a:cubicBezTo>
                  <a:close/>
                  <a:moveTo>
                    <a:pt x="43" y="35"/>
                  </a:move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lose/>
                  <a:moveTo>
                    <a:pt x="43" y="42"/>
                  </a:moveTo>
                  <a:cubicBezTo>
                    <a:pt x="43" y="43"/>
                    <a:pt x="43" y="43"/>
                    <a:pt x="43" y="43"/>
                  </a:cubicBezTo>
                  <a:cubicBezTo>
                    <a:pt x="43" y="44"/>
                    <a:pt x="43" y="43"/>
                    <a:pt x="43" y="43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lose/>
                  <a:moveTo>
                    <a:pt x="43" y="38"/>
                  </a:moveTo>
                  <a:cubicBezTo>
                    <a:pt x="44" y="38"/>
                    <a:pt x="43" y="38"/>
                    <a:pt x="43" y="38"/>
                  </a:cubicBezTo>
                  <a:cubicBezTo>
                    <a:pt x="43" y="38"/>
                    <a:pt x="43" y="38"/>
                    <a:pt x="43" y="38"/>
                  </a:cubicBezTo>
                  <a:close/>
                  <a:moveTo>
                    <a:pt x="43" y="60"/>
                  </a:moveTo>
                  <a:cubicBezTo>
                    <a:pt x="44" y="60"/>
                    <a:pt x="43" y="60"/>
                    <a:pt x="44" y="61"/>
                  </a:cubicBezTo>
                  <a:cubicBezTo>
                    <a:pt x="43" y="61"/>
                    <a:pt x="43" y="60"/>
                    <a:pt x="43" y="60"/>
                  </a:cubicBezTo>
                  <a:close/>
                  <a:moveTo>
                    <a:pt x="43" y="58"/>
                  </a:move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8"/>
                  </a:cubicBezTo>
                  <a:close/>
                  <a:moveTo>
                    <a:pt x="43" y="37"/>
                  </a:move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lose/>
                  <a:moveTo>
                    <a:pt x="43" y="34"/>
                  </a:moveTo>
                  <a:cubicBezTo>
                    <a:pt x="43" y="34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lose/>
                  <a:moveTo>
                    <a:pt x="43" y="36"/>
                  </a:move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lose/>
                  <a:moveTo>
                    <a:pt x="43" y="37"/>
                  </a:moveTo>
                  <a:cubicBezTo>
                    <a:pt x="43" y="37"/>
                    <a:pt x="43" y="38"/>
                    <a:pt x="43" y="38"/>
                  </a:cubicBezTo>
                  <a:cubicBezTo>
                    <a:pt x="43" y="38"/>
                    <a:pt x="43" y="38"/>
                    <a:pt x="43" y="37"/>
                  </a:cubicBezTo>
                  <a:close/>
                  <a:moveTo>
                    <a:pt x="43" y="59"/>
                  </a:moveTo>
                  <a:cubicBezTo>
                    <a:pt x="43" y="59"/>
                    <a:pt x="42" y="59"/>
                    <a:pt x="43" y="59"/>
                  </a:cubicBezTo>
                  <a:cubicBezTo>
                    <a:pt x="43" y="59"/>
                    <a:pt x="43" y="59"/>
                    <a:pt x="43" y="59"/>
                  </a:cubicBezTo>
                  <a:close/>
                  <a:moveTo>
                    <a:pt x="42" y="16"/>
                  </a:moveTo>
                  <a:cubicBezTo>
                    <a:pt x="42" y="16"/>
                    <a:pt x="42" y="16"/>
                    <a:pt x="43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3" y="16"/>
                    <a:pt x="43" y="16"/>
                    <a:pt x="42" y="16"/>
                  </a:cubicBezTo>
                  <a:close/>
                  <a:moveTo>
                    <a:pt x="43" y="30"/>
                  </a:move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lose/>
                  <a:moveTo>
                    <a:pt x="43" y="29"/>
                  </a:moveTo>
                  <a:cubicBezTo>
                    <a:pt x="43" y="29"/>
                    <a:pt x="43" y="29"/>
                    <a:pt x="43" y="28"/>
                  </a:cubicBezTo>
                  <a:cubicBezTo>
                    <a:pt x="43" y="28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lose/>
                  <a:moveTo>
                    <a:pt x="43" y="28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27"/>
                    <a:pt x="44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lose/>
                  <a:moveTo>
                    <a:pt x="43" y="26"/>
                  </a:moveTo>
                  <a:cubicBezTo>
                    <a:pt x="43" y="26"/>
                    <a:pt x="43" y="26"/>
                    <a:pt x="43" y="25"/>
                  </a:cubicBezTo>
                  <a:cubicBezTo>
                    <a:pt x="43" y="25"/>
                    <a:pt x="43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lose/>
                  <a:moveTo>
                    <a:pt x="43" y="24"/>
                  </a:move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lose/>
                  <a:moveTo>
                    <a:pt x="43" y="20"/>
                  </a:move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lose/>
                  <a:moveTo>
                    <a:pt x="43" y="22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22"/>
                    <a:pt x="43" y="22"/>
                    <a:pt x="43" y="22"/>
                  </a:cubicBezTo>
                  <a:close/>
                  <a:moveTo>
                    <a:pt x="43" y="23"/>
                  </a:move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lose/>
                  <a:moveTo>
                    <a:pt x="43" y="21"/>
                  </a:moveTo>
                  <a:cubicBezTo>
                    <a:pt x="43" y="21"/>
                    <a:pt x="43" y="20"/>
                    <a:pt x="43" y="20"/>
                  </a:cubicBezTo>
                  <a:cubicBezTo>
                    <a:pt x="43" y="21"/>
                    <a:pt x="43" y="21"/>
                    <a:pt x="43" y="21"/>
                  </a:cubicBezTo>
                  <a:close/>
                  <a:moveTo>
                    <a:pt x="43" y="16"/>
                  </a:moveTo>
                  <a:cubicBezTo>
                    <a:pt x="43" y="16"/>
                    <a:pt x="43" y="16"/>
                    <a:pt x="44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3" y="16"/>
                    <a:pt x="43" y="16"/>
                    <a:pt x="43" y="16"/>
                  </a:cubicBezTo>
                  <a:close/>
                  <a:moveTo>
                    <a:pt x="43" y="15"/>
                  </a:move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3" y="15"/>
                    <a:pt x="43" y="15"/>
                  </a:cubicBezTo>
                  <a:close/>
                  <a:moveTo>
                    <a:pt x="43" y="15"/>
                  </a:moveTo>
                  <a:cubicBezTo>
                    <a:pt x="43" y="15"/>
                    <a:pt x="43" y="14"/>
                    <a:pt x="43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3" y="14"/>
                    <a:pt x="43" y="15"/>
                  </a:cubicBezTo>
                  <a:close/>
                  <a:moveTo>
                    <a:pt x="43" y="12"/>
                  </a:move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4" y="12"/>
                    <a:pt x="44" y="12"/>
                  </a:cubicBezTo>
                  <a:cubicBezTo>
                    <a:pt x="44" y="12"/>
                    <a:pt x="43" y="12"/>
                    <a:pt x="43" y="12"/>
                  </a:cubicBezTo>
                  <a:close/>
                  <a:moveTo>
                    <a:pt x="43" y="10"/>
                  </a:moveTo>
                  <a:cubicBezTo>
                    <a:pt x="43" y="10"/>
                    <a:pt x="43" y="10"/>
                    <a:pt x="43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3" y="10"/>
                    <a:pt x="43" y="10"/>
                  </a:cubicBezTo>
                  <a:close/>
                  <a:moveTo>
                    <a:pt x="43" y="9"/>
                  </a:moveTo>
                  <a:cubicBezTo>
                    <a:pt x="44" y="9"/>
                    <a:pt x="44" y="9"/>
                    <a:pt x="44" y="9"/>
                  </a:cubicBezTo>
                  <a:cubicBezTo>
                    <a:pt x="44" y="9"/>
                    <a:pt x="44" y="9"/>
                    <a:pt x="43" y="9"/>
                  </a:cubicBezTo>
                  <a:close/>
                  <a:moveTo>
                    <a:pt x="44" y="5"/>
                  </a:moveTo>
                  <a:cubicBezTo>
                    <a:pt x="43" y="5"/>
                    <a:pt x="43" y="5"/>
                    <a:pt x="44" y="4"/>
                  </a:cubicBezTo>
                  <a:cubicBezTo>
                    <a:pt x="44" y="5"/>
                    <a:pt x="44" y="5"/>
                    <a:pt x="44" y="5"/>
                  </a:cubicBezTo>
                  <a:close/>
                  <a:moveTo>
                    <a:pt x="44" y="3"/>
                  </a:moveTo>
                  <a:cubicBezTo>
                    <a:pt x="43" y="3"/>
                    <a:pt x="43" y="2"/>
                    <a:pt x="44" y="2"/>
                  </a:cubicBezTo>
                  <a:cubicBezTo>
                    <a:pt x="44" y="2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lose/>
                  <a:moveTo>
                    <a:pt x="43" y="2"/>
                  </a:move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lose/>
                  <a:moveTo>
                    <a:pt x="43" y="4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3" y="4"/>
                    <a:pt x="43" y="3"/>
                  </a:cubicBezTo>
                  <a:cubicBezTo>
                    <a:pt x="43" y="3"/>
                    <a:pt x="43" y="4"/>
                    <a:pt x="43" y="4"/>
                  </a:cubicBezTo>
                  <a:close/>
                  <a:moveTo>
                    <a:pt x="43" y="5"/>
                  </a:moveTo>
                  <a:cubicBezTo>
                    <a:pt x="43" y="5"/>
                    <a:pt x="42" y="6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3" y="5"/>
                    <a:pt x="43" y="5"/>
                  </a:cubicBezTo>
                  <a:close/>
                  <a:moveTo>
                    <a:pt x="42" y="5"/>
                  </a:moveTo>
                  <a:cubicBezTo>
                    <a:pt x="42" y="5"/>
                    <a:pt x="42" y="5"/>
                    <a:pt x="42" y="4"/>
                  </a:cubicBezTo>
                  <a:cubicBezTo>
                    <a:pt x="42" y="4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lose/>
                  <a:moveTo>
                    <a:pt x="41" y="5"/>
                  </a:moveTo>
                  <a:cubicBezTo>
                    <a:pt x="41" y="5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4"/>
                    <a:pt x="42" y="4"/>
                    <a:pt x="41" y="5"/>
                  </a:cubicBezTo>
                  <a:close/>
                  <a:moveTo>
                    <a:pt x="41" y="4"/>
                  </a:moveTo>
                  <a:cubicBezTo>
                    <a:pt x="41" y="3"/>
                    <a:pt x="41" y="3"/>
                    <a:pt x="41" y="3"/>
                  </a:cubicBezTo>
                  <a:cubicBezTo>
                    <a:pt x="42" y="3"/>
                    <a:pt x="41" y="4"/>
                    <a:pt x="41" y="4"/>
                  </a:cubicBezTo>
                  <a:close/>
                  <a:moveTo>
                    <a:pt x="41" y="5"/>
                  </a:moveTo>
                  <a:cubicBezTo>
                    <a:pt x="41" y="6"/>
                    <a:pt x="40" y="6"/>
                    <a:pt x="40" y="5"/>
                  </a:cubicBezTo>
                  <a:cubicBezTo>
                    <a:pt x="40" y="5"/>
                    <a:pt x="41" y="4"/>
                    <a:pt x="41" y="5"/>
                  </a:cubicBezTo>
                  <a:close/>
                  <a:moveTo>
                    <a:pt x="40" y="6"/>
                  </a:moveTo>
                  <a:cubicBezTo>
                    <a:pt x="40" y="6"/>
                    <a:pt x="40" y="7"/>
                    <a:pt x="40" y="7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39" y="6"/>
                    <a:pt x="40" y="6"/>
                    <a:pt x="40" y="5"/>
                  </a:cubicBezTo>
                  <a:cubicBezTo>
                    <a:pt x="40" y="6"/>
                    <a:pt x="40" y="6"/>
                    <a:pt x="40" y="6"/>
                  </a:cubicBezTo>
                  <a:close/>
                  <a:moveTo>
                    <a:pt x="39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9" y="4"/>
                    <a:pt x="39" y="4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lose/>
                  <a:moveTo>
                    <a:pt x="38" y="4"/>
                  </a:moveTo>
                  <a:cubicBezTo>
                    <a:pt x="38" y="4"/>
                    <a:pt x="39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lose/>
                  <a:moveTo>
                    <a:pt x="37" y="5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5"/>
                    <a:pt x="37" y="5"/>
                    <a:pt x="37" y="5"/>
                  </a:cubicBezTo>
                  <a:close/>
                  <a:moveTo>
                    <a:pt x="36" y="5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5" y="4"/>
                    <a:pt x="35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lose/>
                  <a:moveTo>
                    <a:pt x="35" y="4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35" y="6"/>
                  </a:moveTo>
                  <a:cubicBezTo>
                    <a:pt x="35" y="6"/>
                    <a:pt x="35" y="5"/>
                    <a:pt x="35" y="5"/>
                  </a:cubicBezTo>
                  <a:cubicBezTo>
                    <a:pt x="35" y="5"/>
                    <a:pt x="35" y="6"/>
                    <a:pt x="35" y="6"/>
                  </a:cubicBezTo>
                  <a:close/>
                  <a:moveTo>
                    <a:pt x="35" y="4"/>
                  </a:moveTo>
                  <a:cubicBezTo>
                    <a:pt x="34" y="4"/>
                    <a:pt x="35" y="3"/>
                    <a:pt x="35" y="3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35" y="7"/>
                  </a:move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5" y="6"/>
                    <a:pt x="35" y="7"/>
                  </a:cubicBezTo>
                  <a:close/>
                  <a:moveTo>
                    <a:pt x="34" y="5"/>
                  </a:moveTo>
                  <a:cubicBezTo>
                    <a:pt x="34" y="5"/>
                    <a:pt x="34" y="4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4" y="5"/>
                    <a:pt x="34" y="5"/>
                  </a:cubicBezTo>
                  <a:close/>
                  <a:moveTo>
                    <a:pt x="34" y="9"/>
                  </a:move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8"/>
                    <a:pt x="34" y="8"/>
                  </a:cubicBezTo>
                  <a:cubicBezTo>
                    <a:pt x="35" y="8"/>
                    <a:pt x="35" y="9"/>
                    <a:pt x="34" y="9"/>
                  </a:cubicBezTo>
                  <a:close/>
                  <a:moveTo>
                    <a:pt x="33" y="4"/>
                  </a:move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  <a:moveTo>
                    <a:pt x="32" y="3"/>
                  </a:moveTo>
                  <a:cubicBezTo>
                    <a:pt x="33" y="3"/>
                    <a:pt x="33" y="3"/>
                    <a:pt x="33" y="2"/>
                  </a:cubicBezTo>
                  <a:cubicBezTo>
                    <a:pt x="33" y="3"/>
                    <a:pt x="33" y="3"/>
                    <a:pt x="32" y="3"/>
                  </a:cubicBezTo>
                  <a:close/>
                  <a:moveTo>
                    <a:pt x="32" y="8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1" y="9"/>
                    <a:pt x="31" y="8"/>
                    <a:pt x="31" y="8"/>
                  </a:cubicBezTo>
                  <a:cubicBezTo>
                    <a:pt x="32" y="8"/>
                    <a:pt x="32" y="8"/>
                    <a:pt x="32" y="8"/>
                  </a:cubicBezTo>
                  <a:close/>
                  <a:moveTo>
                    <a:pt x="31" y="10"/>
                  </a:move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9"/>
                  </a:cubicBezTo>
                  <a:cubicBezTo>
                    <a:pt x="31" y="9"/>
                    <a:pt x="31" y="9"/>
                    <a:pt x="31" y="10"/>
                  </a:cubicBezTo>
                  <a:close/>
                  <a:moveTo>
                    <a:pt x="31" y="7"/>
                  </a:move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3"/>
                    <a:pt x="31" y="13"/>
                  </a:cubicBezTo>
                  <a:close/>
                  <a:moveTo>
                    <a:pt x="31" y="19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2" y="20"/>
                    <a:pt x="32" y="20"/>
                  </a:cubicBezTo>
                  <a:cubicBezTo>
                    <a:pt x="31" y="20"/>
                    <a:pt x="31" y="20"/>
                    <a:pt x="31" y="21"/>
                  </a:cubicBezTo>
                  <a:cubicBezTo>
                    <a:pt x="31" y="21"/>
                    <a:pt x="31" y="20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lose/>
                  <a:moveTo>
                    <a:pt x="32" y="23"/>
                  </a:move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4"/>
                    <a:pt x="31" y="24"/>
                  </a:cubicBezTo>
                  <a:cubicBezTo>
                    <a:pt x="31" y="24"/>
                    <a:pt x="31" y="23"/>
                    <a:pt x="32" y="23"/>
                  </a:cubicBezTo>
                  <a:close/>
                  <a:moveTo>
                    <a:pt x="31" y="25"/>
                  </a:moveTo>
                  <a:cubicBezTo>
                    <a:pt x="31" y="25"/>
                    <a:pt x="31" y="25"/>
                    <a:pt x="32" y="25"/>
                  </a:cubicBezTo>
                  <a:cubicBezTo>
                    <a:pt x="31" y="25"/>
                    <a:pt x="31" y="25"/>
                    <a:pt x="31" y="26"/>
                  </a:cubicBezTo>
                  <a:cubicBezTo>
                    <a:pt x="31" y="26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lose/>
                  <a:moveTo>
                    <a:pt x="31" y="28"/>
                  </a:moveTo>
                  <a:cubicBezTo>
                    <a:pt x="32" y="28"/>
                    <a:pt x="31" y="28"/>
                    <a:pt x="32" y="28"/>
                  </a:cubicBezTo>
                  <a:cubicBezTo>
                    <a:pt x="32" y="28"/>
                    <a:pt x="32" y="28"/>
                    <a:pt x="32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2" y="27"/>
                    <a:pt x="31" y="28"/>
                    <a:pt x="31" y="28"/>
                  </a:cubicBezTo>
                  <a:close/>
                  <a:moveTo>
                    <a:pt x="32" y="36"/>
                  </a:moveTo>
                  <a:cubicBezTo>
                    <a:pt x="32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5"/>
                  </a:cubicBezTo>
                  <a:cubicBezTo>
                    <a:pt x="31" y="35"/>
                    <a:pt x="31" y="36"/>
                    <a:pt x="32" y="36"/>
                  </a:cubicBezTo>
                  <a:close/>
                  <a:moveTo>
                    <a:pt x="31" y="42"/>
                  </a:moveTo>
                  <a:cubicBezTo>
                    <a:pt x="31" y="42"/>
                    <a:pt x="31" y="43"/>
                    <a:pt x="31" y="43"/>
                  </a:cubicBezTo>
                  <a:cubicBezTo>
                    <a:pt x="31" y="43"/>
                    <a:pt x="31" y="43"/>
                    <a:pt x="31" y="42"/>
                  </a:cubicBezTo>
                  <a:close/>
                  <a:moveTo>
                    <a:pt x="31" y="45"/>
                  </a:move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lose/>
                  <a:moveTo>
                    <a:pt x="31" y="47"/>
                  </a:moveTo>
                  <a:cubicBezTo>
                    <a:pt x="30" y="47"/>
                    <a:pt x="31" y="47"/>
                    <a:pt x="31" y="46"/>
                  </a:cubicBezTo>
                  <a:cubicBezTo>
                    <a:pt x="31" y="47"/>
                    <a:pt x="31" y="47"/>
                    <a:pt x="31" y="47"/>
                  </a:cubicBezTo>
                  <a:close/>
                  <a:moveTo>
                    <a:pt x="31" y="49"/>
                  </a:moveTo>
                  <a:cubicBezTo>
                    <a:pt x="31" y="49"/>
                    <a:pt x="31" y="49"/>
                    <a:pt x="31" y="50"/>
                  </a:cubicBezTo>
                  <a:cubicBezTo>
                    <a:pt x="31" y="50"/>
                    <a:pt x="31" y="49"/>
                    <a:pt x="30" y="49"/>
                  </a:cubicBezTo>
                  <a:cubicBezTo>
                    <a:pt x="30" y="50"/>
                    <a:pt x="30" y="50"/>
                    <a:pt x="30" y="51"/>
                  </a:cubicBezTo>
                  <a:cubicBezTo>
                    <a:pt x="30" y="50"/>
                    <a:pt x="30" y="49"/>
                    <a:pt x="31" y="49"/>
                  </a:cubicBezTo>
                  <a:close/>
                  <a:moveTo>
                    <a:pt x="30" y="49"/>
                  </a:moveTo>
                  <a:cubicBezTo>
                    <a:pt x="30" y="49"/>
                    <a:pt x="30" y="49"/>
                    <a:pt x="30" y="49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48"/>
                    <a:pt x="30" y="49"/>
                    <a:pt x="30" y="49"/>
                  </a:cubicBezTo>
                  <a:close/>
                  <a:moveTo>
                    <a:pt x="30" y="55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30" y="55"/>
                    <a:pt x="30" y="55"/>
                    <a:pt x="30" y="55"/>
                  </a:cubicBezTo>
                  <a:close/>
                  <a:moveTo>
                    <a:pt x="30" y="56"/>
                  </a:moveTo>
                  <a:cubicBezTo>
                    <a:pt x="30" y="56"/>
                    <a:pt x="30" y="56"/>
                    <a:pt x="30" y="56"/>
                  </a:cubicBezTo>
                  <a:cubicBezTo>
                    <a:pt x="30" y="56"/>
                    <a:pt x="30" y="56"/>
                    <a:pt x="30" y="56"/>
                  </a:cubicBezTo>
                  <a:close/>
                  <a:moveTo>
                    <a:pt x="30" y="57"/>
                  </a:moveTo>
                  <a:cubicBezTo>
                    <a:pt x="30" y="57"/>
                    <a:pt x="30" y="57"/>
                    <a:pt x="30" y="58"/>
                  </a:cubicBezTo>
                  <a:cubicBezTo>
                    <a:pt x="30" y="58"/>
                    <a:pt x="30" y="57"/>
                    <a:pt x="30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  <a:moveTo>
                    <a:pt x="30" y="61"/>
                  </a:moveTo>
                  <a:cubicBezTo>
                    <a:pt x="30" y="61"/>
                    <a:pt x="30" y="60"/>
                    <a:pt x="30" y="60"/>
                  </a:cubicBezTo>
                  <a:cubicBezTo>
                    <a:pt x="30" y="60"/>
                    <a:pt x="30" y="61"/>
                    <a:pt x="30" y="61"/>
                  </a:cubicBezTo>
                  <a:close/>
                  <a:moveTo>
                    <a:pt x="30" y="63"/>
                  </a:moveTo>
                  <a:cubicBezTo>
                    <a:pt x="30" y="63"/>
                    <a:pt x="30" y="63"/>
                    <a:pt x="30" y="63"/>
                  </a:cubicBezTo>
                  <a:cubicBezTo>
                    <a:pt x="30" y="63"/>
                    <a:pt x="30" y="64"/>
                    <a:pt x="30" y="64"/>
                  </a:cubicBezTo>
                  <a:cubicBezTo>
                    <a:pt x="30" y="63"/>
                    <a:pt x="30" y="63"/>
                    <a:pt x="30" y="63"/>
                  </a:cubicBezTo>
                  <a:close/>
                  <a:moveTo>
                    <a:pt x="30" y="65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lose/>
                  <a:moveTo>
                    <a:pt x="30" y="68"/>
                  </a:moveTo>
                  <a:cubicBezTo>
                    <a:pt x="30" y="68"/>
                    <a:pt x="30" y="67"/>
                    <a:pt x="30" y="67"/>
                  </a:cubicBezTo>
                  <a:cubicBezTo>
                    <a:pt x="30" y="67"/>
                    <a:pt x="30" y="67"/>
                    <a:pt x="30" y="68"/>
                  </a:cubicBezTo>
                  <a:close/>
                  <a:moveTo>
                    <a:pt x="30" y="69"/>
                  </a:moveTo>
                  <a:cubicBezTo>
                    <a:pt x="30" y="69"/>
                    <a:pt x="30" y="69"/>
                    <a:pt x="30" y="69"/>
                  </a:cubicBezTo>
                  <a:cubicBezTo>
                    <a:pt x="30" y="69"/>
                    <a:pt x="30" y="69"/>
                    <a:pt x="30" y="69"/>
                  </a:cubicBezTo>
                  <a:close/>
                  <a:moveTo>
                    <a:pt x="30" y="71"/>
                  </a:moveTo>
                  <a:cubicBezTo>
                    <a:pt x="30" y="71"/>
                    <a:pt x="30" y="70"/>
                    <a:pt x="30" y="70"/>
                  </a:cubicBezTo>
                  <a:cubicBezTo>
                    <a:pt x="31" y="70"/>
                    <a:pt x="30" y="70"/>
                    <a:pt x="30" y="71"/>
                  </a:cubicBezTo>
                  <a:close/>
                  <a:moveTo>
                    <a:pt x="30" y="68"/>
                  </a:moveTo>
                  <a:cubicBezTo>
                    <a:pt x="30" y="68"/>
                    <a:pt x="31" y="68"/>
                    <a:pt x="31" y="68"/>
                  </a:cubicBezTo>
                  <a:cubicBezTo>
                    <a:pt x="31" y="68"/>
                    <a:pt x="31" y="68"/>
                    <a:pt x="30" y="68"/>
                  </a:cubicBezTo>
                  <a:close/>
                  <a:moveTo>
                    <a:pt x="31" y="69"/>
                  </a:moveTo>
                  <a:cubicBezTo>
                    <a:pt x="31" y="69"/>
                    <a:pt x="31" y="69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lose/>
                  <a:moveTo>
                    <a:pt x="31" y="66"/>
                  </a:moveTo>
                  <a:cubicBezTo>
                    <a:pt x="31" y="66"/>
                    <a:pt x="31" y="66"/>
                    <a:pt x="31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6"/>
                    <a:pt x="30" y="66"/>
                    <a:pt x="31" y="66"/>
                  </a:cubicBezTo>
                  <a:close/>
                  <a:moveTo>
                    <a:pt x="31" y="60"/>
                  </a:move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lose/>
                  <a:moveTo>
                    <a:pt x="31" y="55"/>
                  </a:moveTo>
                  <a:cubicBezTo>
                    <a:pt x="31" y="55"/>
                    <a:pt x="31" y="55"/>
                    <a:pt x="31" y="55"/>
                  </a:cubicBezTo>
                  <a:cubicBezTo>
                    <a:pt x="31" y="55"/>
                    <a:pt x="31" y="55"/>
                    <a:pt x="31" y="56"/>
                  </a:cubicBezTo>
                  <a:cubicBezTo>
                    <a:pt x="31" y="56"/>
                    <a:pt x="31" y="55"/>
                    <a:pt x="31" y="55"/>
                  </a:cubicBezTo>
                  <a:close/>
                  <a:moveTo>
                    <a:pt x="31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1" y="55"/>
                    <a:pt x="31" y="55"/>
                    <a:pt x="31" y="55"/>
                  </a:cubicBezTo>
                  <a:close/>
                  <a:moveTo>
                    <a:pt x="31" y="52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1" y="53"/>
                    <a:pt x="31" y="52"/>
                  </a:cubicBezTo>
                  <a:close/>
                  <a:moveTo>
                    <a:pt x="32" y="54"/>
                  </a:moveTo>
                  <a:cubicBezTo>
                    <a:pt x="32" y="54"/>
                    <a:pt x="32" y="54"/>
                    <a:pt x="32" y="55"/>
                  </a:cubicBezTo>
                  <a:cubicBezTo>
                    <a:pt x="32" y="54"/>
                    <a:pt x="32" y="54"/>
                    <a:pt x="32" y="54"/>
                  </a:cubicBezTo>
                  <a:close/>
                  <a:moveTo>
                    <a:pt x="32" y="52"/>
                  </a:moveTo>
                  <a:cubicBezTo>
                    <a:pt x="32" y="52"/>
                    <a:pt x="32" y="51"/>
                    <a:pt x="32" y="51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2" y="52"/>
                    <a:pt x="32" y="52"/>
                  </a:cubicBezTo>
                  <a:close/>
                  <a:moveTo>
                    <a:pt x="32" y="50"/>
                  </a:moveTo>
                  <a:cubicBezTo>
                    <a:pt x="32" y="50"/>
                    <a:pt x="32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49"/>
                    <a:pt x="32" y="49"/>
                    <a:pt x="32" y="50"/>
                  </a:cubicBezTo>
                  <a:close/>
                  <a:moveTo>
                    <a:pt x="32" y="48"/>
                  </a:moveTo>
                  <a:cubicBezTo>
                    <a:pt x="32" y="48"/>
                    <a:pt x="32" y="49"/>
                    <a:pt x="33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49"/>
                    <a:pt x="32" y="49"/>
                    <a:pt x="32" y="48"/>
                  </a:cubicBezTo>
                  <a:close/>
                  <a:moveTo>
                    <a:pt x="32" y="43"/>
                  </a:moveTo>
                  <a:cubicBezTo>
                    <a:pt x="32" y="43"/>
                    <a:pt x="32" y="43"/>
                    <a:pt x="33" y="43"/>
                  </a:cubicBezTo>
                  <a:cubicBezTo>
                    <a:pt x="33" y="43"/>
                    <a:pt x="32" y="43"/>
                    <a:pt x="32" y="43"/>
                  </a:cubicBezTo>
                  <a:close/>
                  <a:moveTo>
                    <a:pt x="33" y="34"/>
                  </a:moveTo>
                  <a:cubicBezTo>
                    <a:pt x="33" y="34"/>
                    <a:pt x="33" y="34"/>
                    <a:pt x="33" y="34"/>
                  </a:cubicBezTo>
                  <a:cubicBezTo>
                    <a:pt x="32" y="34"/>
                    <a:pt x="33" y="34"/>
                    <a:pt x="33" y="34"/>
                  </a:cubicBez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lose/>
                  <a:moveTo>
                    <a:pt x="33" y="45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lose/>
                  <a:moveTo>
                    <a:pt x="33" y="44"/>
                  </a:moveTo>
                  <a:cubicBezTo>
                    <a:pt x="33" y="44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4"/>
                    <a:pt x="33" y="44"/>
                    <a:pt x="33" y="44"/>
                  </a:cubicBezTo>
                  <a:close/>
                  <a:moveTo>
                    <a:pt x="33" y="45"/>
                  </a:moveTo>
                  <a:cubicBezTo>
                    <a:pt x="33" y="45"/>
                    <a:pt x="33" y="45"/>
                    <a:pt x="33" y="46"/>
                  </a:cubicBezTo>
                  <a:cubicBezTo>
                    <a:pt x="33" y="46"/>
                    <a:pt x="33" y="45"/>
                    <a:pt x="33" y="45"/>
                  </a:cubicBezTo>
                  <a:close/>
                  <a:moveTo>
                    <a:pt x="33" y="46"/>
                  </a:moveTo>
                  <a:cubicBezTo>
                    <a:pt x="33" y="46"/>
                    <a:pt x="33" y="46"/>
                    <a:pt x="34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6"/>
                    <a:pt x="34" y="46"/>
                    <a:pt x="33" y="46"/>
                  </a:cubicBezTo>
                  <a:close/>
                  <a:moveTo>
                    <a:pt x="33" y="44"/>
                  </a:moveTo>
                  <a:cubicBezTo>
                    <a:pt x="33" y="44"/>
                    <a:pt x="33" y="43"/>
                    <a:pt x="34" y="43"/>
                  </a:cubicBezTo>
                  <a:cubicBezTo>
                    <a:pt x="34" y="44"/>
                    <a:pt x="33" y="44"/>
                    <a:pt x="33" y="44"/>
                  </a:cubicBezTo>
                  <a:close/>
                  <a:moveTo>
                    <a:pt x="34" y="39"/>
                  </a:move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4" y="40"/>
                    <a:pt x="34" y="40"/>
                  </a:cubicBezTo>
                  <a:cubicBezTo>
                    <a:pt x="34" y="39"/>
                    <a:pt x="33" y="39"/>
                    <a:pt x="34" y="39"/>
                  </a:cubicBezTo>
                  <a:close/>
                  <a:moveTo>
                    <a:pt x="34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lose/>
                  <a:moveTo>
                    <a:pt x="34" y="34"/>
                  </a:moveTo>
                  <a:cubicBezTo>
                    <a:pt x="34" y="34"/>
                    <a:pt x="34" y="34"/>
                    <a:pt x="35" y="35"/>
                  </a:cubicBezTo>
                  <a:cubicBezTo>
                    <a:pt x="34" y="35"/>
                    <a:pt x="34" y="34"/>
                    <a:pt x="34" y="34"/>
                  </a:cubicBezTo>
                  <a:close/>
                  <a:moveTo>
                    <a:pt x="35" y="36"/>
                  </a:moveTo>
                  <a:cubicBezTo>
                    <a:pt x="35" y="36"/>
                    <a:pt x="35" y="36"/>
                    <a:pt x="35" y="36"/>
                  </a:cubicBezTo>
                  <a:cubicBezTo>
                    <a:pt x="35" y="36"/>
                    <a:pt x="34" y="36"/>
                    <a:pt x="35" y="36"/>
                  </a:cubicBezTo>
                  <a:close/>
                  <a:moveTo>
                    <a:pt x="35" y="34"/>
                  </a:moveTo>
                  <a:cubicBezTo>
                    <a:pt x="35" y="34"/>
                    <a:pt x="34" y="34"/>
                    <a:pt x="34" y="34"/>
                  </a:cubicBezTo>
                  <a:cubicBezTo>
                    <a:pt x="34" y="33"/>
                    <a:pt x="35" y="34"/>
                    <a:pt x="35" y="34"/>
                  </a:cubicBezTo>
                  <a:close/>
                  <a:moveTo>
                    <a:pt x="35" y="33"/>
                  </a:moveTo>
                  <a:cubicBezTo>
                    <a:pt x="35" y="33"/>
                    <a:pt x="35" y="33"/>
                    <a:pt x="35" y="34"/>
                  </a:cubicBezTo>
                  <a:cubicBezTo>
                    <a:pt x="35" y="33"/>
                    <a:pt x="35" y="33"/>
                    <a:pt x="35" y="33"/>
                  </a:cubicBezTo>
                  <a:close/>
                  <a:moveTo>
                    <a:pt x="35" y="32"/>
                  </a:moveTo>
                  <a:cubicBezTo>
                    <a:pt x="35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2"/>
                  </a:cubicBezTo>
                  <a:close/>
                  <a:moveTo>
                    <a:pt x="36" y="35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lose/>
                  <a:moveTo>
                    <a:pt x="36" y="3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6" y="34"/>
                    <a:pt x="37" y="34"/>
                  </a:cubicBezTo>
                  <a:cubicBezTo>
                    <a:pt x="37" y="35"/>
                    <a:pt x="36" y="35"/>
                    <a:pt x="36" y="35"/>
                  </a:cubicBezTo>
                  <a:cubicBezTo>
                    <a:pt x="36" y="35"/>
                    <a:pt x="36" y="34"/>
                    <a:pt x="36" y="34"/>
                  </a:cubicBezTo>
                  <a:close/>
                  <a:moveTo>
                    <a:pt x="37" y="36"/>
                  </a:moveTo>
                  <a:cubicBezTo>
                    <a:pt x="38" y="36"/>
                    <a:pt x="38" y="36"/>
                    <a:pt x="38" y="37"/>
                  </a:cubicBezTo>
                  <a:cubicBezTo>
                    <a:pt x="38" y="37"/>
                    <a:pt x="37" y="36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lose/>
                  <a:moveTo>
                    <a:pt x="38" y="36"/>
                  </a:move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9" y="36"/>
                    <a:pt x="39" y="36"/>
                  </a:cubicBezTo>
                  <a:cubicBezTo>
                    <a:pt x="38" y="36"/>
                    <a:pt x="38" y="36"/>
                    <a:pt x="38" y="36"/>
                  </a:cubicBezTo>
                  <a:close/>
                  <a:moveTo>
                    <a:pt x="39" y="40"/>
                  </a:move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8" y="40"/>
                  </a:cubicBezTo>
                  <a:cubicBezTo>
                    <a:pt x="38" y="40"/>
                    <a:pt x="39" y="40"/>
                    <a:pt x="39" y="40"/>
                  </a:cubicBezTo>
                  <a:close/>
                  <a:moveTo>
                    <a:pt x="39" y="40"/>
                  </a:move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9" y="41"/>
                    <a:pt x="39" y="40"/>
                    <a:pt x="39" y="40"/>
                  </a:cubicBezTo>
                  <a:close/>
                  <a:moveTo>
                    <a:pt x="39" y="38"/>
                  </a:moveTo>
                  <a:cubicBezTo>
                    <a:pt x="39" y="38"/>
                    <a:pt x="39" y="38"/>
                    <a:pt x="39" y="38"/>
                  </a:cubicBezTo>
                  <a:cubicBezTo>
                    <a:pt x="39" y="38"/>
                    <a:pt x="39" y="38"/>
                    <a:pt x="39" y="38"/>
                  </a:cubicBezTo>
                  <a:close/>
                  <a:moveTo>
                    <a:pt x="39" y="31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1"/>
                  </a:cubicBezTo>
                  <a:close/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lose/>
                  <a:moveTo>
                    <a:pt x="38" y="28"/>
                  </a:moveTo>
                  <a:cubicBezTo>
                    <a:pt x="38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9"/>
                  </a:cubicBezTo>
                  <a:cubicBezTo>
                    <a:pt x="39" y="29"/>
                    <a:pt x="39" y="28"/>
                    <a:pt x="38" y="28"/>
                  </a:cubicBezTo>
                  <a:close/>
                  <a:moveTo>
                    <a:pt x="39" y="41"/>
                  </a:moveTo>
                  <a:cubicBezTo>
                    <a:pt x="40" y="41"/>
                    <a:pt x="40" y="42"/>
                    <a:pt x="39" y="42"/>
                  </a:cubicBezTo>
                  <a:cubicBezTo>
                    <a:pt x="39" y="42"/>
                    <a:pt x="39" y="41"/>
                    <a:pt x="39" y="41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40" y="44"/>
                    <a:pt x="40" y="44"/>
                    <a:pt x="39" y="44"/>
                  </a:cubicBezTo>
                  <a:cubicBezTo>
                    <a:pt x="39" y="44"/>
                    <a:pt x="39" y="43"/>
                    <a:pt x="40" y="43"/>
                  </a:cubicBezTo>
                  <a:close/>
                  <a:moveTo>
                    <a:pt x="40" y="44"/>
                  </a:moveTo>
                  <a:cubicBezTo>
                    <a:pt x="40" y="44"/>
                    <a:pt x="40" y="45"/>
                    <a:pt x="40" y="45"/>
                  </a:cubicBezTo>
                  <a:cubicBezTo>
                    <a:pt x="40" y="45"/>
                    <a:pt x="40" y="44"/>
                    <a:pt x="40" y="44"/>
                  </a:cubicBezTo>
                  <a:cubicBezTo>
                    <a:pt x="40" y="44"/>
                    <a:pt x="40" y="44"/>
                    <a:pt x="40" y="44"/>
                  </a:cubicBezTo>
                  <a:close/>
                  <a:moveTo>
                    <a:pt x="40" y="46"/>
                  </a:moveTo>
                  <a:cubicBezTo>
                    <a:pt x="40" y="46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lose/>
                  <a:moveTo>
                    <a:pt x="40" y="51"/>
                  </a:move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lose/>
                  <a:moveTo>
                    <a:pt x="40" y="48"/>
                  </a:moveTo>
                  <a:cubicBezTo>
                    <a:pt x="40" y="48"/>
                    <a:pt x="40" y="48"/>
                    <a:pt x="40" y="47"/>
                  </a:cubicBezTo>
                  <a:cubicBezTo>
                    <a:pt x="40" y="48"/>
                    <a:pt x="40" y="48"/>
                    <a:pt x="40" y="48"/>
                  </a:cubicBezTo>
                  <a:close/>
                  <a:moveTo>
                    <a:pt x="40" y="50"/>
                  </a:moveTo>
                  <a:cubicBezTo>
                    <a:pt x="40" y="50"/>
                    <a:pt x="40" y="50"/>
                    <a:pt x="40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50"/>
                    <a:pt x="40" y="50"/>
                    <a:pt x="40" y="50"/>
                  </a:cubicBezTo>
                  <a:close/>
                  <a:moveTo>
                    <a:pt x="40" y="52"/>
                  </a:moveTo>
                  <a:cubicBezTo>
                    <a:pt x="41" y="52"/>
                    <a:pt x="41" y="53"/>
                    <a:pt x="41" y="53"/>
                  </a:cubicBezTo>
                  <a:cubicBezTo>
                    <a:pt x="40" y="53"/>
                    <a:pt x="40" y="52"/>
                    <a:pt x="40" y="52"/>
                  </a:cubicBezTo>
                  <a:close/>
                  <a:moveTo>
                    <a:pt x="40" y="55"/>
                  </a:moveTo>
                  <a:cubicBezTo>
                    <a:pt x="41" y="55"/>
                    <a:pt x="41" y="55"/>
                    <a:pt x="40" y="56"/>
                  </a:cubicBezTo>
                  <a:cubicBezTo>
                    <a:pt x="40" y="55"/>
                    <a:pt x="40" y="55"/>
                    <a:pt x="40" y="55"/>
                  </a:cubicBezTo>
                  <a:close/>
                  <a:moveTo>
                    <a:pt x="41" y="56"/>
                  </a:moveTo>
                  <a:cubicBezTo>
                    <a:pt x="41" y="56"/>
                    <a:pt x="41" y="56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6"/>
                    <a:pt x="41" y="56"/>
                    <a:pt x="41" y="56"/>
                  </a:cubicBezTo>
                  <a:close/>
                  <a:moveTo>
                    <a:pt x="41" y="51"/>
                  </a:moveTo>
                  <a:cubicBezTo>
                    <a:pt x="41" y="51"/>
                    <a:pt x="41" y="52"/>
                    <a:pt x="41" y="52"/>
                  </a:cubicBezTo>
                  <a:cubicBezTo>
                    <a:pt x="41" y="52"/>
                    <a:pt x="41" y="51"/>
                    <a:pt x="41" y="51"/>
                  </a:cubicBezTo>
                  <a:close/>
                  <a:moveTo>
                    <a:pt x="41" y="54"/>
                  </a:moveTo>
                  <a:cubicBezTo>
                    <a:pt x="41" y="54"/>
                    <a:pt x="41" y="53"/>
                    <a:pt x="41" y="53"/>
                  </a:cubicBezTo>
                  <a:cubicBezTo>
                    <a:pt x="42" y="53"/>
                    <a:pt x="41" y="54"/>
                    <a:pt x="42" y="54"/>
                  </a:cubicBezTo>
                  <a:cubicBezTo>
                    <a:pt x="42" y="54"/>
                    <a:pt x="41" y="54"/>
                    <a:pt x="41" y="54"/>
                  </a:cubicBezTo>
                  <a:close/>
                  <a:moveTo>
                    <a:pt x="41" y="63"/>
                  </a:moveTo>
                  <a:cubicBezTo>
                    <a:pt x="41" y="63"/>
                    <a:pt x="41" y="62"/>
                    <a:pt x="41" y="62"/>
                  </a:cubicBezTo>
                  <a:cubicBezTo>
                    <a:pt x="41" y="62"/>
                    <a:pt x="41" y="63"/>
                    <a:pt x="41" y="63"/>
                  </a:cubicBezTo>
                  <a:close/>
                  <a:moveTo>
                    <a:pt x="42" y="56"/>
                  </a:moveTo>
                  <a:cubicBezTo>
                    <a:pt x="41" y="56"/>
                    <a:pt x="41" y="55"/>
                    <a:pt x="41" y="55"/>
                  </a:cubicBezTo>
                  <a:cubicBezTo>
                    <a:pt x="41" y="55"/>
                    <a:pt x="41" y="56"/>
                    <a:pt x="42" y="56"/>
                  </a:cubicBezTo>
                  <a:close/>
                  <a:moveTo>
                    <a:pt x="41" y="57"/>
                  </a:moveTo>
                  <a:cubicBezTo>
                    <a:pt x="41" y="57"/>
                    <a:pt x="42" y="57"/>
                    <a:pt x="41" y="58"/>
                  </a:cubicBezTo>
                  <a:cubicBezTo>
                    <a:pt x="41" y="58"/>
                    <a:pt x="41" y="57"/>
                    <a:pt x="41" y="57"/>
                  </a:cubicBezTo>
                  <a:close/>
                  <a:moveTo>
                    <a:pt x="42" y="66"/>
                  </a:moveTo>
                  <a:cubicBezTo>
                    <a:pt x="42" y="67"/>
                    <a:pt x="41" y="67"/>
                    <a:pt x="41" y="67"/>
                  </a:cubicBezTo>
                  <a:cubicBezTo>
                    <a:pt x="41" y="67"/>
                    <a:pt x="41" y="66"/>
                    <a:pt x="42" y="66"/>
                  </a:cubicBezTo>
                  <a:close/>
                  <a:moveTo>
                    <a:pt x="41" y="69"/>
                  </a:moveTo>
                  <a:cubicBezTo>
                    <a:pt x="42" y="68"/>
                    <a:pt x="42" y="69"/>
                    <a:pt x="42" y="69"/>
                  </a:cubicBezTo>
                  <a:cubicBezTo>
                    <a:pt x="42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lose/>
                  <a:moveTo>
                    <a:pt x="42" y="61"/>
                  </a:moveTo>
                  <a:cubicBezTo>
                    <a:pt x="42" y="61"/>
                    <a:pt x="42" y="61"/>
                    <a:pt x="42" y="62"/>
                  </a:cubicBezTo>
                  <a:cubicBezTo>
                    <a:pt x="42" y="62"/>
                    <a:pt x="41" y="61"/>
                    <a:pt x="42" y="61"/>
                  </a:cubicBezTo>
                  <a:close/>
                  <a:moveTo>
                    <a:pt x="42" y="63"/>
                  </a:moveTo>
                  <a:cubicBezTo>
                    <a:pt x="42" y="63"/>
                    <a:pt x="42" y="63"/>
                    <a:pt x="42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2" y="64"/>
                    <a:pt x="42" y="63"/>
                    <a:pt x="42" y="63"/>
                  </a:cubicBezTo>
                  <a:close/>
                  <a:moveTo>
                    <a:pt x="42" y="74"/>
                  </a:moveTo>
                  <a:cubicBezTo>
                    <a:pt x="42" y="74"/>
                    <a:pt x="42" y="74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2" y="74"/>
                    <a:pt x="42" y="74"/>
                    <a:pt x="42" y="75"/>
                  </a:cubicBezTo>
                  <a:cubicBezTo>
                    <a:pt x="41" y="74"/>
                    <a:pt x="42" y="74"/>
                    <a:pt x="42" y="74"/>
                  </a:cubicBezTo>
                  <a:close/>
                  <a:moveTo>
                    <a:pt x="42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76"/>
                    <a:pt x="42" y="77"/>
                    <a:pt x="42" y="77"/>
                  </a:cubicBezTo>
                  <a:cubicBezTo>
                    <a:pt x="42" y="76"/>
                    <a:pt x="42" y="76"/>
                    <a:pt x="42" y="76"/>
                  </a:cubicBezTo>
                  <a:close/>
                  <a:moveTo>
                    <a:pt x="42" y="75"/>
                  </a:moveTo>
                  <a:cubicBezTo>
                    <a:pt x="43" y="75"/>
                    <a:pt x="43" y="76"/>
                    <a:pt x="43" y="76"/>
                  </a:cubicBezTo>
                  <a:cubicBezTo>
                    <a:pt x="42" y="76"/>
                    <a:pt x="42" y="75"/>
                    <a:pt x="42" y="75"/>
                  </a:cubicBezTo>
                  <a:close/>
                  <a:moveTo>
                    <a:pt x="42" y="72"/>
                  </a:moveTo>
                  <a:cubicBezTo>
                    <a:pt x="42" y="72"/>
                    <a:pt x="43" y="72"/>
                    <a:pt x="43" y="71"/>
                  </a:cubicBezTo>
                  <a:cubicBezTo>
                    <a:pt x="43" y="72"/>
                    <a:pt x="42" y="72"/>
                    <a:pt x="42" y="72"/>
                  </a:cubicBezTo>
                  <a:close/>
                  <a:moveTo>
                    <a:pt x="42" y="70"/>
                  </a:moveTo>
                  <a:cubicBezTo>
                    <a:pt x="42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2" y="70"/>
                  </a:cubicBezTo>
                  <a:close/>
                  <a:moveTo>
                    <a:pt x="44" y="68"/>
                  </a:moveTo>
                  <a:cubicBezTo>
                    <a:pt x="44" y="68"/>
                    <a:pt x="44" y="69"/>
                    <a:pt x="44" y="69"/>
                  </a:cubicBezTo>
                  <a:cubicBezTo>
                    <a:pt x="44" y="69"/>
                    <a:pt x="43" y="68"/>
                    <a:pt x="44" y="68"/>
                  </a:cubicBezTo>
                  <a:close/>
                  <a:moveTo>
                    <a:pt x="44" y="67"/>
                  </a:moveTo>
                  <a:cubicBezTo>
                    <a:pt x="44" y="66"/>
                    <a:pt x="44" y="66"/>
                    <a:pt x="44" y="66"/>
                  </a:cubicBezTo>
                  <a:cubicBezTo>
                    <a:pt x="44" y="66"/>
                    <a:pt x="44" y="66"/>
                    <a:pt x="44" y="67"/>
                  </a:cubicBezTo>
                  <a:close/>
                  <a:moveTo>
                    <a:pt x="43" y="65"/>
                  </a:move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4"/>
                    <a:pt x="43" y="64"/>
                    <a:pt x="43" y="63"/>
                  </a:cubicBezTo>
                  <a:cubicBezTo>
                    <a:pt x="44" y="63"/>
                    <a:pt x="44" y="62"/>
                    <a:pt x="43" y="62"/>
                  </a:cubicBezTo>
                  <a:cubicBezTo>
                    <a:pt x="44" y="63"/>
                    <a:pt x="44" y="64"/>
                    <a:pt x="43" y="65"/>
                  </a:cubicBezTo>
                  <a:close/>
                  <a:moveTo>
                    <a:pt x="44" y="41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40"/>
                    <a:pt x="44" y="41"/>
                    <a:pt x="44" y="41"/>
                  </a:cubicBezTo>
                  <a:close/>
                  <a:moveTo>
                    <a:pt x="43" y="32"/>
                  </a:moveTo>
                  <a:cubicBezTo>
                    <a:pt x="43" y="32"/>
                    <a:pt x="43" y="32"/>
                    <a:pt x="43" y="32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3" y="31"/>
                    <a:pt x="43" y="30"/>
                  </a:cubicBezTo>
                  <a:cubicBezTo>
                    <a:pt x="44" y="30"/>
                    <a:pt x="43" y="31"/>
                    <a:pt x="44" y="31"/>
                  </a:cubicBezTo>
                  <a:cubicBezTo>
                    <a:pt x="44" y="31"/>
                    <a:pt x="43" y="32"/>
                    <a:pt x="43" y="32"/>
                  </a:cubicBezTo>
                  <a:close/>
                  <a:moveTo>
                    <a:pt x="44" y="29"/>
                  </a:move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43" y="27"/>
                  </a:moveTo>
                  <a:cubicBezTo>
                    <a:pt x="44" y="26"/>
                    <a:pt x="44" y="27"/>
                    <a:pt x="44" y="27"/>
                  </a:cubicBezTo>
                  <a:cubicBezTo>
                    <a:pt x="44" y="27"/>
                    <a:pt x="43" y="27"/>
                    <a:pt x="43" y="27"/>
                  </a:cubicBezTo>
                  <a:close/>
                  <a:moveTo>
                    <a:pt x="43" y="25"/>
                  </a:moveTo>
                  <a:cubicBezTo>
                    <a:pt x="43" y="25"/>
                    <a:pt x="43" y="25"/>
                    <a:pt x="43" y="25"/>
                  </a:cubicBezTo>
                  <a:cubicBezTo>
                    <a:pt x="43" y="24"/>
                    <a:pt x="44" y="25"/>
                    <a:pt x="44" y="25"/>
                  </a:cubicBezTo>
                  <a:cubicBezTo>
                    <a:pt x="44" y="25"/>
                    <a:pt x="44" y="25"/>
                    <a:pt x="43" y="25"/>
                  </a:cubicBezTo>
                  <a:close/>
                  <a:moveTo>
                    <a:pt x="44" y="24"/>
                  </a:moveTo>
                  <a:cubicBezTo>
                    <a:pt x="44" y="24"/>
                    <a:pt x="44" y="24"/>
                    <a:pt x="44" y="24"/>
                  </a:cubicBezTo>
                  <a:cubicBezTo>
                    <a:pt x="44" y="24"/>
                    <a:pt x="43" y="24"/>
                    <a:pt x="44" y="24"/>
                  </a:cubicBezTo>
                  <a:close/>
                  <a:moveTo>
                    <a:pt x="44" y="17"/>
                  </a:move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3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7"/>
                    <a:pt x="44" y="17"/>
                    <a:pt x="44" y="17"/>
                  </a:cubicBezTo>
                  <a:close/>
                  <a:moveTo>
                    <a:pt x="44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lose/>
                  <a:moveTo>
                    <a:pt x="44" y="10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3" y="11"/>
                    <a:pt x="44" y="10"/>
                  </a:cubicBezTo>
                  <a:close/>
                  <a:moveTo>
                    <a:pt x="45" y="5"/>
                  </a:moveTo>
                  <a:cubicBezTo>
                    <a:pt x="44" y="5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5" y="4"/>
                    <a:pt x="45" y="5"/>
                    <a:pt x="45" y="6"/>
                  </a:cubicBezTo>
                  <a:cubicBezTo>
                    <a:pt x="45" y="5"/>
                    <a:pt x="45" y="5"/>
                    <a:pt x="45" y="5"/>
                  </a:cubicBezTo>
                  <a:close/>
                  <a:moveTo>
                    <a:pt x="45" y="3"/>
                  </a:moveTo>
                  <a:cubicBezTo>
                    <a:pt x="45" y="3"/>
                    <a:pt x="45" y="3"/>
                    <a:pt x="45" y="3"/>
                  </a:cubicBezTo>
                  <a:cubicBezTo>
                    <a:pt x="45" y="4"/>
                    <a:pt x="45" y="4"/>
                    <a:pt x="46" y="5"/>
                  </a:cubicBezTo>
                  <a:cubicBezTo>
                    <a:pt x="45" y="5"/>
                    <a:pt x="45" y="4"/>
                    <a:pt x="45" y="3"/>
                  </a:cubicBezTo>
                  <a:close/>
                  <a:moveTo>
                    <a:pt x="45" y="2"/>
                  </a:moveTo>
                  <a:cubicBezTo>
                    <a:pt x="46" y="2"/>
                    <a:pt x="46" y="3"/>
                    <a:pt x="46" y="3"/>
                  </a:cubicBezTo>
                  <a:cubicBezTo>
                    <a:pt x="45" y="3"/>
                    <a:pt x="45" y="3"/>
                    <a:pt x="45" y="2"/>
                  </a:cubicBezTo>
                  <a:close/>
                  <a:moveTo>
                    <a:pt x="45" y="2"/>
                  </a:moveTo>
                  <a:cubicBezTo>
                    <a:pt x="45" y="2"/>
                    <a:pt x="45" y="1"/>
                    <a:pt x="45" y="1"/>
                  </a:cubicBezTo>
                  <a:cubicBezTo>
                    <a:pt x="45" y="1"/>
                    <a:pt x="45" y="2"/>
                    <a:pt x="45" y="2"/>
                  </a:cubicBezTo>
                  <a:close/>
                  <a:moveTo>
                    <a:pt x="44" y="1"/>
                  </a:moveTo>
                  <a:cubicBezTo>
                    <a:pt x="44" y="2"/>
                    <a:pt x="45" y="2"/>
                    <a:pt x="45" y="2"/>
                  </a:cubicBezTo>
                  <a:cubicBezTo>
                    <a:pt x="45" y="2"/>
                    <a:pt x="45" y="3"/>
                    <a:pt x="44" y="3"/>
                  </a:cubicBezTo>
                  <a:cubicBezTo>
                    <a:pt x="44" y="2"/>
                    <a:pt x="44" y="2"/>
                    <a:pt x="44" y="1"/>
                  </a:cubicBezTo>
                  <a:close/>
                  <a:moveTo>
                    <a:pt x="44" y="1"/>
                  </a:moveTo>
                  <a:cubicBezTo>
                    <a:pt x="44" y="1"/>
                    <a:pt x="43" y="1"/>
                    <a:pt x="43" y="2"/>
                  </a:cubicBezTo>
                  <a:cubicBezTo>
                    <a:pt x="42" y="1"/>
                    <a:pt x="43" y="0"/>
                    <a:pt x="44" y="1"/>
                  </a:cubicBezTo>
                  <a:close/>
                  <a:moveTo>
                    <a:pt x="43" y="3"/>
                  </a:moveTo>
                  <a:cubicBezTo>
                    <a:pt x="43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3" y="3"/>
                    <a:pt x="42" y="3"/>
                  </a:cubicBezTo>
                  <a:cubicBezTo>
                    <a:pt x="42" y="2"/>
                    <a:pt x="43" y="3"/>
                    <a:pt x="43" y="3"/>
                  </a:cubicBezTo>
                  <a:close/>
                  <a:moveTo>
                    <a:pt x="42" y="3"/>
                  </a:moveTo>
                  <a:cubicBezTo>
                    <a:pt x="41" y="3"/>
                    <a:pt x="42" y="2"/>
                    <a:pt x="42" y="2"/>
                  </a:cubicBezTo>
                  <a:cubicBezTo>
                    <a:pt x="43" y="2"/>
                    <a:pt x="42" y="3"/>
                    <a:pt x="42" y="3"/>
                  </a:cubicBezTo>
                  <a:close/>
                  <a:moveTo>
                    <a:pt x="42" y="2"/>
                  </a:moveTo>
                  <a:cubicBezTo>
                    <a:pt x="42" y="2"/>
                    <a:pt x="42" y="2"/>
                    <a:pt x="41" y="2"/>
                  </a:cubicBezTo>
                  <a:cubicBezTo>
                    <a:pt x="41" y="2"/>
                    <a:pt x="42" y="2"/>
                    <a:pt x="42" y="2"/>
                  </a:cubicBezTo>
                  <a:close/>
                  <a:moveTo>
                    <a:pt x="41" y="2"/>
                  </a:move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1" y="1"/>
                    <a:pt x="41" y="2"/>
                  </a:cubicBezTo>
                  <a:close/>
                  <a:moveTo>
                    <a:pt x="41" y="3"/>
                  </a:move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1" y="3"/>
                    <a:pt x="41" y="2"/>
                  </a:cubicBezTo>
                  <a:cubicBezTo>
                    <a:pt x="41" y="3"/>
                    <a:pt x="41" y="3"/>
                    <a:pt x="41" y="3"/>
                  </a:cubicBezTo>
                  <a:close/>
                  <a:moveTo>
                    <a:pt x="40" y="2"/>
                  </a:move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0" y="3"/>
                    <a:pt x="40" y="3"/>
                  </a:cubicBezTo>
                  <a:cubicBezTo>
                    <a:pt x="40" y="2"/>
                    <a:pt x="40" y="2"/>
                    <a:pt x="40" y="2"/>
                  </a:cubicBezTo>
                  <a:close/>
                  <a:moveTo>
                    <a:pt x="40" y="3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39" y="4"/>
                    <a:pt x="40" y="4"/>
                    <a:pt x="40" y="3"/>
                  </a:cubicBezTo>
                  <a:close/>
                  <a:moveTo>
                    <a:pt x="40" y="3"/>
                  </a:moveTo>
                  <a:cubicBezTo>
                    <a:pt x="40" y="3"/>
                    <a:pt x="39" y="3"/>
                    <a:pt x="39" y="4"/>
                  </a:cubicBezTo>
                  <a:cubicBezTo>
                    <a:pt x="39" y="3"/>
                    <a:pt x="40" y="2"/>
                    <a:pt x="40" y="3"/>
                  </a:cubicBezTo>
                  <a:close/>
                  <a:moveTo>
                    <a:pt x="38" y="4"/>
                  </a:moveTo>
                  <a:cubicBezTo>
                    <a:pt x="38" y="4"/>
                    <a:pt x="38" y="4"/>
                    <a:pt x="38" y="3"/>
                  </a:cubicBezTo>
                  <a:cubicBezTo>
                    <a:pt x="38" y="3"/>
                    <a:pt x="39" y="3"/>
                    <a:pt x="39" y="2"/>
                  </a:cubicBezTo>
                  <a:cubicBezTo>
                    <a:pt x="39" y="3"/>
                    <a:pt x="38" y="3"/>
                    <a:pt x="38" y="4"/>
                  </a:cubicBezTo>
                  <a:close/>
                  <a:moveTo>
                    <a:pt x="39" y="2"/>
                  </a:moveTo>
                  <a:cubicBezTo>
                    <a:pt x="39" y="2"/>
                    <a:pt x="38" y="2"/>
                    <a:pt x="38" y="3"/>
                  </a:cubicBezTo>
                  <a:cubicBezTo>
                    <a:pt x="38" y="3"/>
                    <a:pt x="37" y="4"/>
                    <a:pt x="37" y="4"/>
                  </a:cubicBezTo>
                  <a:cubicBezTo>
                    <a:pt x="37" y="3"/>
                    <a:pt x="38" y="3"/>
                    <a:pt x="38" y="2"/>
                  </a:cubicBezTo>
                  <a:cubicBezTo>
                    <a:pt x="38" y="2"/>
                    <a:pt x="39" y="2"/>
                    <a:pt x="39" y="2"/>
                  </a:cubicBezTo>
                  <a:close/>
                  <a:moveTo>
                    <a:pt x="34" y="1"/>
                  </a:moveTo>
                  <a:cubicBezTo>
                    <a:pt x="35" y="2"/>
                    <a:pt x="36" y="2"/>
                    <a:pt x="37" y="2"/>
                  </a:cubicBezTo>
                  <a:cubicBezTo>
                    <a:pt x="37" y="2"/>
                    <a:pt x="36" y="3"/>
                    <a:pt x="36" y="3"/>
                  </a:cubicBezTo>
                  <a:cubicBezTo>
                    <a:pt x="35" y="3"/>
                    <a:pt x="36" y="3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5" y="3"/>
                    <a:pt x="35" y="3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4" y="3"/>
                    <a:pt x="34" y="2"/>
                    <a:pt x="35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1"/>
                  </a:cubicBezTo>
                  <a:close/>
                  <a:moveTo>
                    <a:pt x="34" y="3"/>
                  </a:moveTo>
                  <a:cubicBezTo>
                    <a:pt x="34" y="3"/>
                    <a:pt x="34" y="3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3"/>
                    <a:pt x="34" y="3"/>
                    <a:pt x="34" y="3"/>
                  </a:cubicBezTo>
                  <a:close/>
                  <a:moveTo>
                    <a:pt x="34" y="6"/>
                  </a:moveTo>
                  <a:cubicBezTo>
                    <a:pt x="33" y="5"/>
                    <a:pt x="33" y="5"/>
                    <a:pt x="34" y="5"/>
                  </a:cubicBezTo>
                  <a:cubicBezTo>
                    <a:pt x="34" y="5"/>
                    <a:pt x="34" y="5"/>
                    <a:pt x="34" y="6"/>
                  </a:cubicBezTo>
                  <a:close/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4" y="1"/>
                  </a:cubicBezTo>
                  <a:cubicBezTo>
                    <a:pt x="33" y="2"/>
                    <a:pt x="33" y="2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"/>
                    <a:pt x="33" y="2"/>
                    <a:pt x="33" y="1"/>
                  </a:cubicBezTo>
                  <a:close/>
                  <a:moveTo>
                    <a:pt x="32" y="1"/>
                  </a:moveTo>
                  <a:cubicBezTo>
                    <a:pt x="32" y="2"/>
                    <a:pt x="32" y="2"/>
                    <a:pt x="31" y="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2" y="1"/>
                    <a:pt x="32" y="1"/>
                  </a:cubicBezTo>
                  <a:close/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3"/>
                    <a:pt x="32" y="3"/>
                  </a:cubicBezTo>
                  <a:close/>
                  <a:moveTo>
                    <a:pt x="32" y="4"/>
                  </a:moveTo>
                  <a:cubicBezTo>
                    <a:pt x="31" y="5"/>
                    <a:pt x="31" y="5"/>
                    <a:pt x="31" y="6"/>
                  </a:cubicBezTo>
                  <a:cubicBezTo>
                    <a:pt x="31" y="5"/>
                    <a:pt x="31" y="4"/>
                    <a:pt x="32" y="4"/>
                  </a:cubicBezTo>
                  <a:close/>
                  <a:moveTo>
                    <a:pt x="31" y="26"/>
                  </a:move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1" y="26"/>
                    <a:pt x="31" y="26"/>
                  </a:cubicBezTo>
                  <a:close/>
                  <a:moveTo>
                    <a:pt x="31" y="28"/>
                  </a:move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30"/>
                    <a:pt x="31" y="30"/>
                  </a:cubicBezTo>
                  <a:cubicBezTo>
                    <a:pt x="31" y="29"/>
                    <a:pt x="31" y="29"/>
                    <a:pt x="31" y="28"/>
                  </a:cubicBezTo>
                  <a:close/>
                  <a:moveTo>
                    <a:pt x="31" y="31"/>
                  </a:moveTo>
                  <a:cubicBezTo>
                    <a:pt x="31" y="31"/>
                    <a:pt x="31" y="31"/>
                    <a:pt x="31" y="32"/>
                  </a:cubicBezTo>
                  <a:cubicBezTo>
                    <a:pt x="30" y="32"/>
                    <a:pt x="31" y="31"/>
                    <a:pt x="31" y="31"/>
                  </a:cubicBezTo>
                  <a:close/>
                  <a:moveTo>
                    <a:pt x="31" y="37"/>
                  </a:moveTo>
                  <a:cubicBezTo>
                    <a:pt x="31" y="37"/>
                    <a:pt x="31" y="37"/>
                    <a:pt x="31" y="37"/>
                  </a:cubicBezTo>
                  <a:cubicBezTo>
                    <a:pt x="31" y="36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0" y="37"/>
                    <a:pt x="31" y="37"/>
                    <a:pt x="31" y="37"/>
                  </a:cubicBezTo>
                  <a:close/>
                  <a:moveTo>
                    <a:pt x="30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9"/>
                    <a:pt x="30" y="10"/>
                  </a:cubicBezTo>
                  <a:cubicBezTo>
                    <a:pt x="30" y="9"/>
                    <a:pt x="30" y="8"/>
                    <a:pt x="30" y="8"/>
                  </a:cubicBezTo>
                  <a:close/>
                  <a:moveTo>
                    <a:pt x="30" y="10"/>
                  </a:move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1"/>
                    <a:pt x="30" y="13"/>
                    <a:pt x="30" y="14"/>
                  </a:cubicBezTo>
                  <a:cubicBezTo>
                    <a:pt x="30" y="14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6"/>
                    <a:pt x="30" y="18"/>
                    <a:pt x="30" y="19"/>
                  </a:cubicBezTo>
                  <a:cubicBezTo>
                    <a:pt x="30" y="19"/>
                    <a:pt x="30" y="20"/>
                    <a:pt x="30" y="20"/>
                  </a:cubicBezTo>
                  <a:cubicBezTo>
                    <a:pt x="30" y="17"/>
                    <a:pt x="30" y="13"/>
                    <a:pt x="30" y="10"/>
                  </a:cubicBezTo>
                  <a:close/>
                  <a:moveTo>
                    <a:pt x="30" y="20"/>
                  </a:moveTo>
                  <a:cubicBezTo>
                    <a:pt x="30" y="20"/>
                    <a:pt x="30" y="21"/>
                    <a:pt x="30" y="21"/>
                  </a:cubicBezTo>
                  <a:cubicBezTo>
                    <a:pt x="30" y="22"/>
                    <a:pt x="30" y="24"/>
                    <a:pt x="30" y="26"/>
                  </a:cubicBezTo>
                  <a:cubicBezTo>
                    <a:pt x="30" y="24"/>
                    <a:pt x="30" y="22"/>
                    <a:pt x="30" y="20"/>
                  </a:cubicBezTo>
                  <a:close/>
                  <a:moveTo>
                    <a:pt x="30" y="40"/>
                  </a:moveTo>
                  <a:cubicBezTo>
                    <a:pt x="30" y="40"/>
                    <a:pt x="30" y="40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1" y="41"/>
                    <a:pt x="31" y="42"/>
                  </a:cubicBezTo>
                  <a:cubicBezTo>
                    <a:pt x="30" y="42"/>
                    <a:pt x="30" y="42"/>
                    <a:pt x="30" y="43"/>
                  </a:cubicBezTo>
                  <a:cubicBezTo>
                    <a:pt x="30" y="42"/>
                    <a:pt x="30" y="41"/>
                    <a:pt x="30" y="40"/>
                  </a:cubicBezTo>
                  <a:close/>
                  <a:moveTo>
                    <a:pt x="30" y="43"/>
                  </a:moveTo>
                  <a:cubicBezTo>
                    <a:pt x="31" y="43"/>
                    <a:pt x="31" y="43"/>
                    <a:pt x="31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3"/>
                    <a:pt x="30" y="43"/>
                  </a:cubicBezTo>
                  <a:close/>
                  <a:moveTo>
                    <a:pt x="30" y="58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lose/>
                  <a:moveTo>
                    <a:pt x="30" y="65"/>
                  </a:moveTo>
                  <a:cubicBezTo>
                    <a:pt x="30" y="65"/>
                    <a:pt x="30" y="65"/>
                    <a:pt x="30" y="66"/>
                  </a:cubicBezTo>
                  <a:cubicBezTo>
                    <a:pt x="30" y="65"/>
                    <a:pt x="30" y="65"/>
                    <a:pt x="30" y="65"/>
                  </a:cubicBezTo>
                  <a:close/>
                  <a:moveTo>
                    <a:pt x="30" y="68"/>
                  </a:moveTo>
                  <a:cubicBezTo>
                    <a:pt x="30" y="68"/>
                    <a:pt x="30" y="67"/>
                    <a:pt x="30" y="67"/>
                  </a:cubicBezTo>
                  <a:cubicBezTo>
                    <a:pt x="30" y="67"/>
                    <a:pt x="30" y="68"/>
                    <a:pt x="30" y="68"/>
                  </a:cubicBezTo>
                  <a:close/>
                  <a:moveTo>
                    <a:pt x="30" y="68"/>
                  </a:moveTo>
                  <a:cubicBezTo>
                    <a:pt x="30" y="68"/>
                    <a:pt x="30" y="68"/>
                    <a:pt x="30" y="68"/>
                  </a:cubicBezTo>
                  <a:cubicBezTo>
                    <a:pt x="30" y="68"/>
                    <a:pt x="30" y="68"/>
                    <a:pt x="30" y="69"/>
                  </a:cubicBezTo>
                  <a:cubicBezTo>
                    <a:pt x="30" y="68"/>
                    <a:pt x="29" y="68"/>
                    <a:pt x="29" y="68"/>
                  </a:cubicBezTo>
                  <a:cubicBezTo>
                    <a:pt x="30" y="68"/>
                    <a:pt x="29" y="68"/>
                    <a:pt x="30" y="68"/>
                  </a:cubicBezTo>
                  <a:close/>
                  <a:moveTo>
                    <a:pt x="30" y="71"/>
                  </a:move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2"/>
                    <a:pt x="29" y="71"/>
                  </a:cubicBezTo>
                  <a:cubicBezTo>
                    <a:pt x="30" y="71"/>
                    <a:pt x="30" y="71"/>
                    <a:pt x="30" y="71"/>
                  </a:cubicBezTo>
                  <a:close/>
                  <a:moveTo>
                    <a:pt x="30" y="70"/>
                  </a:moveTo>
                  <a:cubicBezTo>
                    <a:pt x="30" y="70"/>
                    <a:pt x="30" y="70"/>
                    <a:pt x="30" y="70"/>
                  </a:cubicBezTo>
                  <a:cubicBezTo>
                    <a:pt x="30" y="70"/>
                    <a:pt x="30" y="70"/>
                    <a:pt x="30" y="70"/>
                  </a:cubicBezTo>
                  <a:close/>
                  <a:moveTo>
                    <a:pt x="28" y="62"/>
                  </a:moveTo>
                  <a:cubicBezTo>
                    <a:pt x="28" y="62"/>
                    <a:pt x="28" y="62"/>
                    <a:pt x="28" y="62"/>
                  </a:cubicBezTo>
                  <a:cubicBezTo>
                    <a:pt x="28" y="59"/>
                    <a:pt x="29" y="56"/>
                    <a:pt x="29" y="54"/>
                  </a:cubicBezTo>
                  <a:cubicBezTo>
                    <a:pt x="29" y="54"/>
                    <a:pt x="29" y="53"/>
                    <a:pt x="29" y="53"/>
                  </a:cubicBezTo>
                  <a:cubicBezTo>
                    <a:pt x="29" y="53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0" y="52"/>
                    <a:pt x="29" y="53"/>
                    <a:pt x="29" y="54"/>
                  </a:cubicBezTo>
                  <a:cubicBezTo>
                    <a:pt x="29" y="55"/>
                    <a:pt x="29" y="55"/>
                    <a:pt x="29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0" y="57"/>
                    <a:pt x="29" y="58"/>
                    <a:pt x="29" y="59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1"/>
                    <a:pt x="29" y="61"/>
                    <a:pt x="28" y="62"/>
                  </a:cubicBezTo>
                  <a:cubicBezTo>
                    <a:pt x="28" y="63"/>
                    <a:pt x="29" y="63"/>
                    <a:pt x="29" y="62"/>
                  </a:cubicBezTo>
                  <a:cubicBezTo>
                    <a:pt x="29" y="63"/>
                    <a:pt x="28" y="64"/>
                    <a:pt x="29" y="64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65"/>
                    <a:pt x="29" y="64"/>
                    <a:pt x="29" y="64"/>
                  </a:cubicBezTo>
                  <a:cubicBezTo>
                    <a:pt x="28" y="65"/>
                    <a:pt x="29" y="66"/>
                    <a:pt x="28" y="67"/>
                  </a:cubicBezTo>
                  <a:cubicBezTo>
                    <a:pt x="28" y="65"/>
                    <a:pt x="28" y="63"/>
                    <a:pt x="28" y="62"/>
                  </a:cubicBezTo>
                  <a:close/>
                  <a:moveTo>
                    <a:pt x="29" y="61"/>
                  </a:moveTo>
                  <a:cubicBezTo>
                    <a:pt x="29" y="62"/>
                    <a:pt x="29" y="62"/>
                    <a:pt x="29" y="62"/>
                  </a:cubicBezTo>
                  <a:cubicBezTo>
                    <a:pt x="29" y="62"/>
                    <a:pt x="29" y="62"/>
                    <a:pt x="29" y="61"/>
                  </a:cubicBezTo>
                  <a:close/>
                  <a:moveTo>
                    <a:pt x="29" y="68"/>
                  </a:move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8"/>
                    <a:pt x="29" y="69"/>
                  </a:cubicBezTo>
                  <a:cubicBezTo>
                    <a:pt x="29" y="68"/>
                    <a:pt x="29" y="68"/>
                    <a:pt x="29" y="68"/>
                  </a:cubicBezTo>
                  <a:close/>
                  <a:moveTo>
                    <a:pt x="29" y="66"/>
                  </a:moveTo>
                  <a:cubicBezTo>
                    <a:pt x="29" y="66"/>
                    <a:pt x="29" y="66"/>
                    <a:pt x="29" y="66"/>
                  </a:cubicBezTo>
                  <a:cubicBezTo>
                    <a:pt x="29" y="66"/>
                    <a:pt x="29" y="66"/>
                    <a:pt x="29" y="66"/>
                  </a:cubicBezTo>
                  <a:close/>
                  <a:moveTo>
                    <a:pt x="28" y="67"/>
                  </a:moveTo>
                  <a:cubicBezTo>
                    <a:pt x="29" y="68"/>
                    <a:pt x="28" y="69"/>
                    <a:pt x="28" y="70"/>
                  </a:cubicBezTo>
                  <a:cubicBezTo>
                    <a:pt x="28" y="69"/>
                    <a:pt x="28" y="68"/>
                    <a:pt x="28" y="67"/>
                  </a:cubicBezTo>
                  <a:close/>
                  <a:moveTo>
                    <a:pt x="28" y="75"/>
                  </a:moveTo>
                  <a:cubicBezTo>
                    <a:pt x="28" y="75"/>
                    <a:pt x="28" y="74"/>
                    <a:pt x="27" y="74"/>
                  </a:cubicBezTo>
                  <a:cubicBezTo>
                    <a:pt x="28" y="74"/>
                    <a:pt x="28" y="74"/>
                    <a:pt x="28" y="75"/>
                  </a:cubicBezTo>
                  <a:close/>
                  <a:moveTo>
                    <a:pt x="27" y="72"/>
                  </a:moveTo>
                  <a:cubicBezTo>
                    <a:pt x="28" y="72"/>
                    <a:pt x="28" y="72"/>
                    <a:pt x="28" y="72"/>
                  </a:cubicBezTo>
                  <a:cubicBezTo>
                    <a:pt x="27" y="72"/>
                    <a:pt x="28" y="72"/>
                    <a:pt x="27" y="72"/>
                  </a:cubicBezTo>
                  <a:close/>
                  <a:moveTo>
                    <a:pt x="28" y="71"/>
                  </a:moveTo>
                  <a:cubicBezTo>
                    <a:pt x="28" y="71"/>
                    <a:pt x="28" y="71"/>
                    <a:pt x="28" y="71"/>
                  </a:cubicBezTo>
                  <a:cubicBezTo>
                    <a:pt x="27" y="71"/>
                    <a:pt x="27" y="72"/>
                    <a:pt x="27" y="72"/>
                  </a:cubicBezTo>
                  <a:cubicBezTo>
                    <a:pt x="27" y="71"/>
                    <a:pt x="27" y="71"/>
                    <a:pt x="28" y="71"/>
                  </a:cubicBezTo>
                  <a:close/>
                  <a:moveTo>
                    <a:pt x="26" y="74"/>
                  </a:moveTo>
                  <a:cubicBezTo>
                    <a:pt x="26" y="74"/>
                    <a:pt x="27" y="74"/>
                    <a:pt x="27" y="75"/>
                  </a:cubicBezTo>
                  <a:cubicBezTo>
                    <a:pt x="26" y="74"/>
                    <a:pt x="26" y="74"/>
                    <a:pt x="26" y="74"/>
                  </a:cubicBezTo>
                  <a:close/>
                  <a:moveTo>
                    <a:pt x="26" y="73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6" y="73"/>
                    <a:pt x="26" y="73"/>
                  </a:cubicBezTo>
                  <a:close/>
                  <a:moveTo>
                    <a:pt x="25" y="72"/>
                  </a:moveTo>
                  <a:cubicBezTo>
                    <a:pt x="25" y="72"/>
                    <a:pt x="26" y="71"/>
                    <a:pt x="26" y="71"/>
                  </a:cubicBezTo>
                  <a:cubicBezTo>
                    <a:pt x="26" y="72"/>
                    <a:pt x="26" y="72"/>
                    <a:pt x="25" y="72"/>
                  </a:cubicBezTo>
                  <a:close/>
                  <a:moveTo>
                    <a:pt x="25" y="74"/>
                  </a:moveTo>
                  <a:cubicBezTo>
                    <a:pt x="25" y="74"/>
                    <a:pt x="25" y="74"/>
                    <a:pt x="25" y="74"/>
                  </a:cubicBezTo>
                  <a:cubicBezTo>
                    <a:pt x="26" y="74"/>
                    <a:pt x="26" y="74"/>
                    <a:pt x="25" y="74"/>
                  </a:cubicBezTo>
                  <a:close/>
                  <a:moveTo>
                    <a:pt x="25" y="73"/>
                  </a:moveTo>
                  <a:cubicBezTo>
                    <a:pt x="25" y="73"/>
                    <a:pt x="25" y="73"/>
                    <a:pt x="26" y="73"/>
                  </a:cubicBezTo>
                  <a:cubicBezTo>
                    <a:pt x="26" y="73"/>
                    <a:pt x="26" y="74"/>
                    <a:pt x="26" y="74"/>
                  </a:cubicBezTo>
                  <a:cubicBezTo>
                    <a:pt x="26" y="74"/>
                    <a:pt x="25" y="73"/>
                    <a:pt x="25" y="73"/>
                  </a:cubicBezTo>
                  <a:close/>
                  <a:moveTo>
                    <a:pt x="25" y="77"/>
                  </a:moveTo>
                  <a:cubicBezTo>
                    <a:pt x="25" y="77"/>
                    <a:pt x="26" y="77"/>
                    <a:pt x="27" y="77"/>
                  </a:cubicBezTo>
                  <a:cubicBezTo>
                    <a:pt x="26" y="77"/>
                    <a:pt x="25" y="78"/>
                    <a:pt x="25" y="77"/>
                  </a:cubicBezTo>
                  <a:close/>
                  <a:moveTo>
                    <a:pt x="26" y="77"/>
                  </a:moveTo>
                  <a:cubicBezTo>
                    <a:pt x="26" y="76"/>
                    <a:pt x="27" y="76"/>
                    <a:pt x="27" y="76"/>
                  </a:cubicBezTo>
                  <a:cubicBezTo>
                    <a:pt x="27" y="77"/>
                    <a:pt x="26" y="77"/>
                    <a:pt x="26" y="77"/>
                  </a:cubicBezTo>
                  <a:close/>
                  <a:moveTo>
                    <a:pt x="27" y="74"/>
                  </a:moveTo>
                  <a:cubicBezTo>
                    <a:pt x="27" y="74"/>
                    <a:pt x="26" y="73"/>
                    <a:pt x="27" y="73"/>
                  </a:cubicBezTo>
                  <a:cubicBezTo>
                    <a:pt x="27" y="73"/>
                    <a:pt x="27" y="74"/>
                    <a:pt x="27" y="74"/>
                  </a:cubicBezTo>
                  <a:close/>
                  <a:moveTo>
                    <a:pt x="27" y="72"/>
                  </a:moveTo>
                  <a:cubicBezTo>
                    <a:pt x="27" y="73"/>
                    <a:pt x="27" y="73"/>
                    <a:pt x="27" y="72"/>
                  </a:cubicBezTo>
                  <a:close/>
                  <a:moveTo>
                    <a:pt x="27" y="74"/>
                  </a:moveTo>
                  <a:cubicBezTo>
                    <a:pt x="28" y="74"/>
                    <a:pt x="28" y="75"/>
                    <a:pt x="28" y="75"/>
                  </a:cubicBezTo>
                  <a:cubicBezTo>
                    <a:pt x="27" y="75"/>
                    <a:pt x="27" y="74"/>
                    <a:pt x="27" y="74"/>
                  </a:cubicBezTo>
                  <a:close/>
                  <a:moveTo>
                    <a:pt x="27" y="77"/>
                  </a:moveTo>
                  <a:cubicBezTo>
                    <a:pt x="28" y="77"/>
                    <a:pt x="28" y="77"/>
                    <a:pt x="28" y="77"/>
                  </a:cubicBezTo>
                  <a:cubicBezTo>
                    <a:pt x="28" y="77"/>
                    <a:pt x="28" y="77"/>
                    <a:pt x="27" y="77"/>
                  </a:cubicBezTo>
                  <a:close/>
                  <a:moveTo>
                    <a:pt x="28" y="75"/>
                  </a:moveTo>
                  <a:cubicBezTo>
                    <a:pt x="28" y="75"/>
                    <a:pt x="28" y="75"/>
                    <a:pt x="28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75"/>
                    <a:pt x="28" y="75"/>
                    <a:pt x="28" y="75"/>
                  </a:cubicBezTo>
                  <a:close/>
                  <a:moveTo>
                    <a:pt x="28" y="74"/>
                  </a:moveTo>
                  <a:cubicBezTo>
                    <a:pt x="28" y="73"/>
                    <a:pt x="28" y="73"/>
                    <a:pt x="28" y="73"/>
                  </a:cubicBezTo>
                  <a:cubicBezTo>
                    <a:pt x="28" y="73"/>
                    <a:pt x="28" y="73"/>
                    <a:pt x="29" y="73"/>
                  </a:cubicBezTo>
                  <a:cubicBezTo>
                    <a:pt x="28" y="73"/>
                    <a:pt x="28" y="73"/>
                    <a:pt x="28" y="74"/>
                  </a:cubicBezTo>
                  <a:close/>
                  <a:moveTo>
                    <a:pt x="29" y="69"/>
                  </a:moveTo>
                  <a:cubicBezTo>
                    <a:pt x="29" y="70"/>
                    <a:pt x="29" y="70"/>
                    <a:pt x="29" y="70"/>
                  </a:cubicBezTo>
                  <a:cubicBezTo>
                    <a:pt x="29" y="70"/>
                    <a:pt x="29" y="70"/>
                    <a:pt x="29" y="69"/>
                  </a:cubicBezTo>
                  <a:close/>
                  <a:moveTo>
                    <a:pt x="29" y="72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29" y="71"/>
                    <a:pt x="29" y="72"/>
                    <a:pt x="29" y="72"/>
                  </a:cubicBezTo>
                  <a:close/>
                  <a:moveTo>
                    <a:pt x="29" y="73"/>
                  </a:moveTo>
                  <a:cubicBezTo>
                    <a:pt x="29" y="73"/>
                    <a:pt x="29" y="74"/>
                    <a:pt x="30" y="74"/>
                  </a:cubicBezTo>
                  <a:cubicBezTo>
                    <a:pt x="29" y="74"/>
                    <a:pt x="29" y="74"/>
                    <a:pt x="29" y="75"/>
                  </a:cubicBezTo>
                  <a:cubicBezTo>
                    <a:pt x="28" y="74"/>
                    <a:pt x="29" y="74"/>
                    <a:pt x="29" y="73"/>
                  </a:cubicBezTo>
                  <a:close/>
                  <a:moveTo>
                    <a:pt x="29" y="77"/>
                  </a:moveTo>
                  <a:cubicBezTo>
                    <a:pt x="29" y="76"/>
                    <a:pt x="29" y="76"/>
                    <a:pt x="29" y="76"/>
                  </a:cubicBezTo>
                  <a:cubicBezTo>
                    <a:pt x="30" y="76"/>
                    <a:pt x="30" y="77"/>
                    <a:pt x="30" y="77"/>
                  </a:cubicBezTo>
                  <a:cubicBezTo>
                    <a:pt x="30" y="77"/>
                    <a:pt x="29" y="77"/>
                    <a:pt x="29" y="77"/>
                  </a:cubicBezTo>
                  <a:close/>
                  <a:moveTo>
                    <a:pt x="30" y="77"/>
                  </a:moveTo>
                  <a:cubicBezTo>
                    <a:pt x="30" y="76"/>
                    <a:pt x="31" y="76"/>
                    <a:pt x="31" y="76"/>
                  </a:cubicBezTo>
                  <a:cubicBezTo>
                    <a:pt x="31" y="76"/>
                    <a:pt x="30" y="77"/>
                    <a:pt x="30" y="77"/>
                  </a:cubicBezTo>
                  <a:close/>
                  <a:moveTo>
                    <a:pt x="30" y="75"/>
                  </a:moveTo>
                  <a:cubicBezTo>
                    <a:pt x="29" y="75"/>
                    <a:pt x="30" y="75"/>
                    <a:pt x="29" y="75"/>
                  </a:cubicBezTo>
                  <a:cubicBezTo>
                    <a:pt x="29" y="75"/>
                    <a:pt x="30" y="75"/>
                    <a:pt x="30" y="75"/>
                  </a:cubicBezTo>
                  <a:cubicBezTo>
                    <a:pt x="30" y="75"/>
                    <a:pt x="30" y="74"/>
                    <a:pt x="31" y="73"/>
                  </a:cubicBezTo>
                  <a:cubicBezTo>
                    <a:pt x="31" y="74"/>
                    <a:pt x="31" y="75"/>
                    <a:pt x="30" y="75"/>
                  </a:cubicBezTo>
                  <a:close/>
                  <a:moveTo>
                    <a:pt x="32" y="76"/>
                  </a:moveTo>
                  <a:cubicBezTo>
                    <a:pt x="32" y="76"/>
                    <a:pt x="31" y="76"/>
                    <a:pt x="31" y="76"/>
                  </a:cubicBezTo>
                  <a:cubicBezTo>
                    <a:pt x="31" y="76"/>
                    <a:pt x="32" y="76"/>
                    <a:pt x="32" y="76"/>
                  </a:cubicBezTo>
                  <a:close/>
                  <a:moveTo>
                    <a:pt x="31" y="67"/>
                  </a:moveTo>
                  <a:cubicBezTo>
                    <a:pt x="31" y="67"/>
                    <a:pt x="31" y="67"/>
                    <a:pt x="31" y="68"/>
                  </a:cubicBezTo>
                  <a:cubicBezTo>
                    <a:pt x="31" y="68"/>
                    <a:pt x="31" y="67"/>
                    <a:pt x="31" y="67"/>
                  </a:cubicBezTo>
                  <a:close/>
                  <a:moveTo>
                    <a:pt x="32" y="65"/>
                  </a:moveTo>
                  <a:cubicBezTo>
                    <a:pt x="31" y="65"/>
                    <a:pt x="31" y="65"/>
                    <a:pt x="31" y="64"/>
                  </a:cubicBezTo>
                  <a:cubicBezTo>
                    <a:pt x="31" y="65"/>
                    <a:pt x="31" y="65"/>
                    <a:pt x="32" y="65"/>
                  </a:cubicBezTo>
                  <a:cubicBezTo>
                    <a:pt x="32" y="65"/>
                    <a:pt x="31" y="65"/>
                    <a:pt x="32" y="65"/>
                  </a:cubicBezTo>
                  <a:close/>
                  <a:moveTo>
                    <a:pt x="31" y="67"/>
                  </a:moveTo>
                  <a:cubicBezTo>
                    <a:pt x="31" y="67"/>
                    <a:pt x="31" y="67"/>
                    <a:pt x="31" y="67"/>
                  </a:cubicBezTo>
                  <a:cubicBezTo>
                    <a:pt x="32" y="67"/>
                    <a:pt x="31" y="67"/>
                    <a:pt x="31" y="67"/>
                  </a:cubicBezTo>
                  <a:cubicBezTo>
                    <a:pt x="31" y="67"/>
                    <a:pt x="31" y="67"/>
                    <a:pt x="31" y="67"/>
                  </a:cubicBezTo>
                  <a:close/>
                  <a:moveTo>
                    <a:pt x="31" y="71"/>
                  </a:moveTo>
                  <a:cubicBezTo>
                    <a:pt x="32" y="71"/>
                    <a:pt x="32" y="72"/>
                    <a:pt x="32" y="72"/>
                  </a:cubicBezTo>
                  <a:cubicBezTo>
                    <a:pt x="31" y="72"/>
                    <a:pt x="31" y="72"/>
                    <a:pt x="31" y="71"/>
                  </a:cubicBezTo>
                  <a:close/>
                  <a:moveTo>
                    <a:pt x="32" y="64"/>
                  </a:moveTo>
                  <a:cubicBezTo>
                    <a:pt x="31" y="63"/>
                    <a:pt x="31" y="62"/>
                    <a:pt x="31" y="62"/>
                  </a:cubicBezTo>
                  <a:cubicBezTo>
                    <a:pt x="32" y="62"/>
                    <a:pt x="32" y="63"/>
                    <a:pt x="32" y="64"/>
                  </a:cubicBezTo>
                  <a:close/>
                  <a:moveTo>
                    <a:pt x="32" y="66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7"/>
                    <a:pt x="32" y="66"/>
                  </a:cubicBezTo>
                  <a:close/>
                  <a:moveTo>
                    <a:pt x="32" y="59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32" y="58"/>
                    <a:pt x="32" y="59"/>
                    <a:pt x="32" y="59"/>
                  </a:cubicBezTo>
                  <a:close/>
                  <a:moveTo>
                    <a:pt x="31" y="58"/>
                  </a:moveTo>
                  <a:cubicBezTo>
                    <a:pt x="31" y="58"/>
                    <a:pt x="31" y="57"/>
                    <a:pt x="31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2" y="57"/>
                    <a:pt x="32" y="58"/>
                    <a:pt x="32" y="58"/>
                  </a:cubicBezTo>
                  <a:cubicBezTo>
                    <a:pt x="32" y="58"/>
                    <a:pt x="32" y="58"/>
                    <a:pt x="31" y="58"/>
                  </a:cubicBezTo>
                  <a:close/>
                  <a:moveTo>
                    <a:pt x="32" y="56"/>
                  </a:moveTo>
                  <a:cubicBezTo>
                    <a:pt x="32" y="56"/>
                    <a:pt x="32" y="55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lose/>
                  <a:moveTo>
                    <a:pt x="32" y="54"/>
                  </a:moveTo>
                  <a:cubicBezTo>
                    <a:pt x="32" y="54"/>
                    <a:pt x="32" y="54"/>
                    <a:pt x="32" y="53"/>
                  </a:cubicBezTo>
                  <a:cubicBezTo>
                    <a:pt x="32" y="53"/>
                    <a:pt x="32" y="54"/>
                    <a:pt x="33" y="54"/>
                  </a:cubicBezTo>
                  <a:cubicBezTo>
                    <a:pt x="32" y="54"/>
                    <a:pt x="33" y="54"/>
                    <a:pt x="32" y="54"/>
                  </a:cubicBezTo>
                  <a:close/>
                  <a:moveTo>
                    <a:pt x="32" y="52"/>
                  </a:moveTo>
                  <a:cubicBezTo>
                    <a:pt x="32" y="52"/>
                    <a:pt x="32" y="52"/>
                    <a:pt x="32" y="51"/>
                  </a:cubicBezTo>
                  <a:cubicBezTo>
                    <a:pt x="32" y="51"/>
                    <a:pt x="32" y="52"/>
                    <a:pt x="33" y="52"/>
                  </a:cubicBezTo>
                  <a:cubicBezTo>
                    <a:pt x="33" y="52"/>
                    <a:pt x="32" y="52"/>
                    <a:pt x="32" y="52"/>
                  </a:cubicBezTo>
                  <a:close/>
                  <a:moveTo>
                    <a:pt x="33" y="50"/>
                  </a:moveTo>
                  <a:cubicBezTo>
                    <a:pt x="33" y="50"/>
                    <a:pt x="32" y="51"/>
                    <a:pt x="33" y="51"/>
                  </a:cubicBezTo>
                  <a:cubicBezTo>
                    <a:pt x="32" y="51"/>
                    <a:pt x="32" y="50"/>
                    <a:pt x="33" y="50"/>
                  </a:cubicBez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lose/>
                  <a:moveTo>
                    <a:pt x="33" y="51"/>
                  </a:moveTo>
                  <a:cubicBezTo>
                    <a:pt x="33" y="50"/>
                    <a:pt x="33" y="50"/>
                    <a:pt x="33" y="49"/>
                  </a:cubicBezTo>
                  <a:cubicBezTo>
                    <a:pt x="33" y="50"/>
                    <a:pt x="33" y="50"/>
                    <a:pt x="33" y="51"/>
                  </a:cubicBezTo>
                  <a:close/>
                  <a:moveTo>
                    <a:pt x="33" y="48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4" y="46"/>
                    <a:pt x="34" y="46"/>
                  </a:cubicBezTo>
                  <a:cubicBezTo>
                    <a:pt x="34" y="47"/>
                    <a:pt x="34" y="47"/>
                    <a:pt x="33" y="48"/>
                  </a:cubicBezTo>
                  <a:close/>
                  <a:moveTo>
                    <a:pt x="34" y="45"/>
                  </a:moveTo>
                  <a:cubicBezTo>
                    <a:pt x="34" y="45"/>
                    <a:pt x="34" y="45"/>
                    <a:pt x="34" y="45"/>
                  </a:cubicBezTo>
                  <a:cubicBezTo>
                    <a:pt x="33" y="44"/>
                    <a:pt x="34" y="44"/>
                    <a:pt x="34" y="43"/>
                  </a:cubicBezTo>
                  <a:cubicBezTo>
                    <a:pt x="35" y="43"/>
                    <a:pt x="34" y="44"/>
                    <a:pt x="34" y="45"/>
                  </a:cubicBezTo>
                  <a:close/>
                  <a:moveTo>
                    <a:pt x="35" y="39"/>
                  </a:moveTo>
                  <a:cubicBezTo>
                    <a:pt x="35" y="40"/>
                    <a:pt x="35" y="41"/>
                    <a:pt x="35" y="41"/>
                  </a:cubicBezTo>
                  <a:cubicBezTo>
                    <a:pt x="34" y="41"/>
                    <a:pt x="35" y="40"/>
                    <a:pt x="35" y="39"/>
                  </a:cubicBezTo>
                  <a:close/>
                  <a:moveTo>
                    <a:pt x="35" y="38"/>
                  </a:move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7"/>
                    <a:pt x="35" y="37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lose/>
                  <a:moveTo>
                    <a:pt x="35" y="35"/>
                  </a:moveTo>
                  <a:cubicBezTo>
                    <a:pt x="35" y="35"/>
                    <a:pt x="36" y="36"/>
                    <a:pt x="35" y="36"/>
                  </a:cubicBezTo>
                  <a:cubicBezTo>
                    <a:pt x="35" y="36"/>
                    <a:pt x="35" y="35"/>
                    <a:pt x="35" y="35"/>
                  </a:cubicBezTo>
                  <a:close/>
                  <a:moveTo>
                    <a:pt x="35" y="37"/>
                  </a:moveTo>
                  <a:cubicBezTo>
                    <a:pt x="35" y="37"/>
                    <a:pt x="36" y="37"/>
                    <a:pt x="36" y="37"/>
                  </a:cubicBezTo>
                  <a:cubicBezTo>
                    <a:pt x="35" y="37"/>
                    <a:pt x="35" y="37"/>
                    <a:pt x="35" y="37"/>
                  </a:cubicBezTo>
                  <a:close/>
                  <a:moveTo>
                    <a:pt x="35" y="35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5" y="35"/>
                  </a:cubicBezTo>
                  <a:close/>
                  <a:moveTo>
                    <a:pt x="36" y="37"/>
                  </a:moveTo>
                  <a:cubicBezTo>
                    <a:pt x="36" y="37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7"/>
                    <a:pt x="36" y="37"/>
                    <a:pt x="36" y="37"/>
                  </a:cubicBezTo>
                  <a:close/>
                  <a:moveTo>
                    <a:pt x="36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lose/>
                  <a:moveTo>
                    <a:pt x="37" y="38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7" y="37"/>
                    <a:pt x="37" y="37"/>
                    <a:pt x="37" y="38"/>
                  </a:cubicBezTo>
                  <a:close/>
                  <a:moveTo>
                    <a:pt x="37" y="37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7" y="36"/>
                    <a:pt x="37" y="36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8" y="37"/>
                    <a:pt x="38" y="37"/>
                  </a:cubicBezTo>
                  <a:cubicBezTo>
                    <a:pt x="38" y="37"/>
                    <a:pt x="38" y="38"/>
                    <a:pt x="38" y="38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7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7"/>
                    <a:pt x="37" y="37"/>
                  </a:cubicBezTo>
                  <a:close/>
                  <a:moveTo>
                    <a:pt x="38" y="39"/>
                  </a:moveTo>
                  <a:cubicBezTo>
                    <a:pt x="39" y="39"/>
                    <a:pt x="38" y="40"/>
                    <a:pt x="38" y="40"/>
                  </a:cubicBezTo>
                  <a:cubicBezTo>
                    <a:pt x="38" y="40"/>
                    <a:pt x="38" y="39"/>
                    <a:pt x="38" y="39"/>
                  </a:cubicBezTo>
                  <a:close/>
                  <a:moveTo>
                    <a:pt x="39" y="44"/>
                  </a:moveTo>
                  <a:cubicBezTo>
                    <a:pt x="39" y="44"/>
                    <a:pt x="38" y="43"/>
                    <a:pt x="38" y="42"/>
                  </a:cubicBezTo>
                  <a:cubicBezTo>
                    <a:pt x="38" y="42"/>
                    <a:pt x="38" y="41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2"/>
                    <a:pt x="38" y="42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4"/>
                    <a:pt x="39" y="44"/>
                    <a:pt x="39" y="44"/>
                  </a:cubicBezTo>
                  <a:close/>
                  <a:moveTo>
                    <a:pt x="39" y="44"/>
                  </a:moveTo>
                  <a:cubicBezTo>
                    <a:pt x="39" y="45"/>
                    <a:pt x="39" y="45"/>
                    <a:pt x="39" y="45"/>
                  </a:cubicBezTo>
                  <a:cubicBezTo>
                    <a:pt x="39" y="46"/>
                    <a:pt x="39" y="46"/>
                    <a:pt x="39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39" y="47"/>
                    <a:pt x="40" y="48"/>
                  </a:cubicBezTo>
                  <a:cubicBezTo>
                    <a:pt x="39" y="48"/>
                    <a:pt x="39" y="47"/>
                    <a:pt x="39" y="47"/>
                  </a:cubicBezTo>
                  <a:cubicBezTo>
                    <a:pt x="39" y="46"/>
                    <a:pt x="39" y="45"/>
                    <a:pt x="39" y="44"/>
                  </a:cubicBezTo>
                  <a:close/>
                  <a:moveTo>
                    <a:pt x="39" y="48"/>
                  </a:moveTo>
                  <a:cubicBezTo>
                    <a:pt x="39" y="48"/>
                    <a:pt x="40" y="49"/>
                    <a:pt x="39" y="49"/>
                  </a:cubicBezTo>
                  <a:cubicBezTo>
                    <a:pt x="39" y="49"/>
                    <a:pt x="39" y="48"/>
                    <a:pt x="39" y="48"/>
                  </a:cubicBezTo>
                  <a:close/>
                  <a:moveTo>
                    <a:pt x="40" y="50"/>
                  </a:moveTo>
                  <a:cubicBezTo>
                    <a:pt x="39" y="50"/>
                    <a:pt x="39" y="50"/>
                    <a:pt x="39" y="50"/>
                  </a:cubicBezTo>
                  <a:cubicBezTo>
                    <a:pt x="40" y="50"/>
                    <a:pt x="40" y="50"/>
                    <a:pt x="40" y="50"/>
                  </a:cubicBezTo>
                  <a:close/>
                  <a:moveTo>
                    <a:pt x="40" y="52"/>
                  </a:moveTo>
                  <a:cubicBezTo>
                    <a:pt x="40" y="52"/>
                    <a:pt x="40" y="52"/>
                    <a:pt x="40" y="51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lose/>
                  <a:moveTo>
                    <a:pt x="40" y="53"/>
                  </a:moveTo>
                  <a:cubicBezTo>
                    <a:pt x="40" y="53"/>
                    <a:pt x="40" y="54"/>
                    <a:pt x="40" y="54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54"/>
                    <a:pt x="40" y="53"/>
                    <a:pt x="40" y="53"/>
                  </a:cubicBezTo>
                  <a:close/>
                  <a:moveTo>
                    <a:pt x="40" y="56"/>
                  </a:moveTo>
                  <a:cubicBezTo>
                    <a:pt x="40" y="56"/>
                    <a:pt x="40" y="56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close/>
                  <a:moveTo>
                    <a:pt x="40" y="58"/>
                  </a:moveTo>
                  <a:cubicBezTo>
                    <a:pt x="40" y="58"/>
                    <a:pt x="40" y="58"/>
                    <a:pt x="40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8"/>
                    <a:pt x="40" y="58"/>
                    <a:pt x="40" y="58"/>
                  </a:cubicBezTo>
                  <a:close/>
                  <a:moveTo>
                    <a:pt x="40" y="58"/>
                  </a:moveTo>
                  <a:cubicBezTo>
                    <a:pt x="40" y="58"/>
                    <a:pt x="40" y="58"/>
                    <a:pt x="40" y="58"/>
                  </a:cubicBezTo>
                  <a:cubicBezTo>
                    <a:pt x="40" y="58"/>
                    <a:pt x="40" y="58"/>
                    <a:pt x="40" y="58"/>
                  </a:cubicBezTo>
                  <a:close/>
                  <a:moveTo>
                    <a:pt x="40" y="59"/>
                  </a:moveTo>
                  <a:cubicBezTo>
                    <a:pt x="41" y="59"/>
                    <a:pt x="41" y="60"/>
                    <a:pt x="41" y="60"/>
                  </a:cubicBezTo>
                  <a:cubicBezTo>
                    <a:pt x="40" y="60"/>
                    <a:pt x="41" y="59"/>
                    <a:pt x="40" y="59"/>
                  </a:cubicBezTo>
                  <a:close/>
                  <a:moveTo>
                    <a:pt x="41" y="62"/>
                  </a:moveTo>
                  <a:cubicBezTo>
                    <a:pt x="41" y="62"/>
                    <a:pt x="41" y="61"/>
                    <a:pt x="4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2"/>
                  </a:cubicBezTo>
                  <a:close/>
                  <a:moveTo>
                    <a:pt x="41" y="66"/>
                  </a:moveTo>
                  <a:cubicBezTo>
                    <a:pt x="41" y="65"/>
                    <a:pt x="41" y="65"/>
                    <a:pt x="41" y="64"/>
                  </a:cubicBezTo>
                  <a:cubicBezTo>
                    <a:pt x="42" y="65"/>
                    <a:pt x="41" y="66"/>
                    <a:pt x="41" y="66"/>
                  </a:cubicBezTo>
                  <a:close/>
                  <a:moveTo>
                    <a:pt x="41" y="72"/>
                  </a:moveTo>
                  <a:cubicBezTo>
                    <a:pt x="41" y="73"/>
                    <a:pt x="41" y="73"/>
                    <a:pt x="42" y="73"/>
                  </a:cubicBezTo>
                  <a:cubicBezTo>
                    <a:pt x="42" y="73"/>
                    <a:pt x="41" y="74"/>
                    <a:pt x="41" y="74"/>
                  </a:cubicBezTo>
                  <a:cubicBezTo>
                    <a:pt x="41" y="74"/>
                    <a:pt x="41" y="73"/>
                    <a:pt x="41" y="73"/>
                  </a:cubicBezTo>
                  <a:cubicBezTo>
                    <a:pt x="41" y="73"/>
                    <a:pt x="41" y="72"/>
                    <a:pt x="41" y="72"/>
                  </a:cubicBezTo>
                  <a:cubicBezTo>
                    <a:pt x="41" y="72"/>
                    <a:pt x="41" y="72"/>
                    <a:pt x="41" y="72"/>
                  </a:cubicBezTo>
                  <a:close/>
                  <a:moveTo>
                    <a:pt x="42" y="75"/>
                  </a:moveTo>
                  <a:cubicBezTo>
                    <a:pt x="42" y="75"/>
                    <a:pt x="41" y="75"/>
                    <a:pt x="41" y="7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75"/>
                    <a:pt x="41" y="75"/>
                    <a:pt x="42" y="75"/>
                  </a:cubicBezTo>
                  <a:close/>
                  <a:moveTo>
                    <a:pt x="41" y="75"/>
                  </a:moveTo>
                  <a:cubicBezTo>
                    <a:pt x="40" y="75"/>
                    <a:pt x="40" y="74"/>
                    <a:pt x="40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1" y="74"/>
                    <a:pt x="41" y="75"/>
                    <a:pt x="41" y="75"/>
                  </a:cubicBezTo>
                  <a:close/>
                  <a:moveTo>
                    <a:pt x="41" y="72"/>
                  </a:moveTo>
                  <a:cubicBezTo>
                    <a:pt x="40" y="72"/>
                    <a:pt x="40" y="73"/>
                    <a:pt x="40" y="73"/>
                  </a:cubicBezTo>
                  <a:cubicBezTo>
                    <a:pt x="40" y="73"/>
                    <a:pt x="40" y="72"/>
                    <a:pt x="41" y="72"/>
                  </a:cubicBezTo>
                  <a:close/>
                  <a:moveTo>
                    <a:pt x="39" y="77"/>
                  </a:moveTo>
                  <a:cubicBezTo>
                    <a:pt x="39" y="77"/>
                    <a:pt x="39" y="77"/>
                    <a:pt x="39" y="77"/>
                  </a:cubicBezTo>
                  <a:cubicBezTo>
                    <a:pt x="39" y="77"/>
                    <a:pt x="39" y="77"/>
                    <a:pt x="39" y="77"/>
                  </a:cubicBezTo>
                  <a:close/>
                  <a:moveTo>
                    <a:pt x="39" y="76"/>
                  </a:moveTo>
                  <a:cubicBezTo>
                    <a:pt x="39" y="76"/>
                    <a:pt x="39" y="76"/>
                    <a:pt x="40" y="77"/>
                  </a:cubicBezTo>
                  <a:cubicBezTo>
                    <a:pt x="39" y="77"/>
                    <a:pt x="39" y="76"/>
                    <a:pt x="39" y="76"/>
                  </a:cubicBezTo>
                  <a:close/>
                  <a:moveTo>
                    <a:pt x="40" y="76"/>
                  </a:moveTo>
                  <a:cubicBezTo>
                    <a:pt x="40" y="76"/>
                    <a:pt x="40" y="76"/>
                    <a:pt x="40" y="76"/>
                  </a:cubicBezTo>
                  <a:cubicBezTo>
                    <a:pt x="40" y="76"/>
                    <a:pt x="40" y="76"/>
                    <a:pt x="40" y="76"/>
                  </a:cubicBezTo>
                  <a:close/>
                  <a:moveTo>
                    <a:pt x="40" y="75"/>
                  </a:moveTo>
                  <a:cubicBezTo>
                    <a:pt x="40" y="75"/>
                    <a:pt x="40" y="75"/>
                    <a:pt x="40" y="76"/>
                  </a:cubicBezTo>
                  <a:cubicBezTo>
                    <a:pt x="40" y="76"/>
                    <a:pt x="40" y="75"/>
                    <a:pt x="40" y="75"/>
                  </a:cubicBezTo>
                  <a:close/>
                  <a:moveTo>
                    <a:pt x="40" y="78"/>
                  </a:moveTo>
                  <a:cubicBezTo>
                    <a:pt x="40" y="78"/>
                    <a:pt x="41" y="78"/>
                    <a:pt x="41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3" y="78"/>
                    <a:pt x="42" y="78"/>
                    <a:pt x="42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3" y="79"/>
                    <a:pt x="41" y="79"/>
                    <a:pt x="40" y="78"/>
                  </a:cubicBezTo>
                  <a:close/>
                  <a:moveTo>
                    <a:pt x="43" y="75"/>
                  </a:moveTo>
                  <a:cubicBezTo>
                    <a:pt x="43" y="75"/>
                    <a:pt x="42" y="75"/>
                    <a:pt x="43" y="74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3" y="75"/>
                    <a:pt x="43" y="75"/>
                    <a:pt x="43" y="75"/>
                  </a:cubicBezTo>
                  <a:close/>
                  <a:moveTo>
                    <a:pt x="43" y="74"/>
                  </a:moveTo>
                  <a:cubicBezTo>
                    <a:pt x="43" y="74"/>
                    <a:pt x="43" y="74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4"/>
                    <a:pt x="44" y="74"/>
                    <a:pt x="43" y="75"/>
                  </a:cubicBezTo>
                  <a:cubicBezTo>
                    <a:pt x="43" y="75"/>
                    <a:pt x="43" y="74"/>
                    <a:pt x="43" y="74"/>
                  </a:cubicBezTo>
                  <a:close/>
                  <a:moveTo>
                    <a:pt x="43" y="76"/>
                  </a:moveTo>
                  <a:cubicBezTo>
                    <a:pt x="43" y="76"/>
                    <a:pt x="43" y="76"/>
                    <a:pt x="43" y="76"/>
                  </a:cubicBezTo>
                  <a:cubicBezTo>
                    <a:pt x="44" y="76"/>
                    <a:pt x="43" y="76"/>
                    <a:pt x="43" y="76"/>
                  </a:cubicBezTo>
                  <a:close/>
                  <a:moveTo>
                    <a:pt x="44" y="77"/>
                  </a:move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77"/>
                    <a:pt x="44" y="76"/>
                  </a:cubicBezTo>
                  <a:cubicBezTo>
                    <a:pt x="44" y="76"/>
                    <a:pt x="44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lose/>
                  <a:moveTo>
                    <a:pt x="44" y="76"/>
                  </a:moveTo>
                  <a:cubicBezTo>
                    <a:pt x="44" y="76"/>
                    <a:pt x="44" y="76"/>
                    <a:pt x="44" y="76"/>
                  </a:cubicBezTo>
                  <a:cubicBezTo>
                    <a:pt x="44" y="76"/>
                    <a:pt x="44" y="76"/>
                    <a:pt x="44" y="76"/>
                  </a:cubicBezTo>
                  <a:close/>
                  <a:moveTo>
                    <a:pt x="46" y="77"/>
                  </a:moveTo>
                  <a:cubicBezTo>
                    <a:pt x="46" y="77"/>
                    <a:pt x="46" y="77"/>
                    <a:pt x="46" y="76"/>
                  </a:cubicBezTo>
                  <a:cubicBezTo>
                    <a:pt x="46" y="76"/>
                    <a:pt x="46" y="76"/>
                    <a:pt x="45" y="76"/>
                  </a:cubicBezTo>
                  <a:cubicBezTo>
                    <a:pt x="45" y="76"/>
                    <a:pt x="46" y="75"/>
                    <a:pt x="46" y="75"/>
                  </a:cubicBezTo>
                  <a:cubicBezTo>
                    <a:pt x="46" y="75"/>
                    <a:pt x="46" y="75"/>
                    <a:pt x="45" y="75"/>
                  </a:cubicBezTo>
                  <a:cubicBezTo>
                    <a:pt x="45" y="75"/>
                    <a:pt x="45" y="74"/>
                    <a:pt x="45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5"/>
                    <a:pt x="46" y="76"/>
                    <a:pt x="46" y="78"/>
                  </a:cubicBezTo>
                  <a:cubicBezTo>
                    <a:pt x="46" y="78"/>
                    <a:pt x="45" y="78"/>
                    <a:pt x="45" y="78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77"/>
                    <a:pt x="45" y="77"/>
                    <a:pt x="46" y="77"/>
                  </a:cubicBezTo>
                  <a:close/>
                  <a:moveTo>
                    <a:pt x="45" y="74"/>
                  </a:moveTo>
                  <a:cubicBezTo>
                    <a:pt x="45" y="75"/>
                    <a:pt x="45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5" y="75"/>
                    <a:pt x="45" y="74"/>
                    <a:pt x="45" y="74"/>
                  </a:cubicBezTo>
                  <a:close/>
                  <a:moveTo>
                    <a:pt x="44" y="73"/>
                  </a:moveTo>
                  <a:cubicBezTo>
                    <a:pt x="44" y="73"/>
                    <a:pt x="44" y="73"/>
                    <a:pt x="44" y="73"/>
                  </a:cubicBezTo>
                  <a:cubicBezTo>
                    <a:pt x="43" y="73"/>
                    <a:pt x="44" y="73"/>
                    <a:pt x="44" y="73"/>
                  </a:cubicBezTo>
                  <a:cubicBezTo>
                    <a:pt x="43" y="74"/>
                    <a:pt x="44" y="73"/>
                    <a:pt x="43" y="73"/>
                  </a:cubicBezTo>
                  <a:cubicBezTo>
                    <a:pt x="43" y="73"/>
                    <a:pt x="44" y="73"/>
                    <a:pt x="44" y="72"/>
                  </a:cubicBezTo>
                  <a:cubicBezTo>
                    <a:pt x="43" y="72"/>
                    <a:pt x="43" y="72"/>
                    <a:pt x="43" y="73"/>
                  </a:cubicBezTo>
                  <a:cubicBezTo>
                    <a:pt x="43" y="72"/>
                    <a:pt x="43" y="71"/>
                    <a:pt x="44" y="71"/>
                  </a:cubicBezTo>
                  <a:cubicBezTo>
                    <a:pt x="44" y="71"/>
                    <a:pt x="44" y="72"/>
                    <a:pt x="44" y="73"/>
                  </a:cubicBezTo>
                  <a:close/>
                  <a:moveTo>
                    <a:pt x="44" y="70"/>
                  </a:move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44" y="70"/>
                    <a:pt x="44" y="70"/>
                  </a:cubicBezTo>
                  <a:close/>
                  <a:moveTo>
                    <a:pt x="44" y="38"/>
                  </a:moveTo>
                  <a:cubicBezTo>
                    <a:pt x="44" y="38"/>
                    <a:pt x="43" y="37"/>
                    <a:pt x="44" y="37"/>
                  </a:cubicBezTo>
                  <a:cubicBezTo>
                    <a:pt x="44" y="37"/>
                    <a:pt x="44" y="38"/>
                    <a:pt x="44" y="38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4" y="37"/>
                  </a:cubicBezTo>
                  <a:close/>
                  <a:moveTo>
                    <a:pt x="45" y="34"/>
                  </a:moveTo>
                  <a:cubicBezTo>
                    <a:pt x="45" y="34"/>
                    <a:pt x="44" y="34"/>
                    <a:pt x="44" y="34"/>
                  </a:cubicBezTo>
                  <a:cubicBezTo>
                    <a:pt x="44" y="34"/>
                    <a:pt x="44" y="33"/>
                    <a:pt x="44" y="33"/>
                  </a:cubicBezTo>
                  <a:cubicBezTo>
                    <a:pt x="45" y="33"/>
                    <a:pt x="45" y="34"/>
                    <a:pt x="45" y="34"/>
                  </a:cubicBezTo>
                  <a:cubicBezTo>
                    <a:pt x="45" y="34"/>
                    <a:pt x="45" y="33"/>
                    <a:pt x="45" y="32"/>
                  </a:cubicBezTo>
                  <a:cubicBezTo>
                    <a:pt x="46" y="33"/>
                    <a:pt x="45" y="34"/>
                    <a:pt x="45" y="34"/>
                  </a:cubicBezTo>
                  <a:close/>
                  <a:moveTo>
                    <a:pt x="45" y="12"/>
                  </a:moveTo>
                  <a:cubicBezTo>
                    <a:pt x="45" y="12"/>
                    <a:pt x="46" y="13"/>
                    <a:pt x="45" y="13"/>
                  </a:cubicBezTo>
                  <a:cubicBezTo>
                    <a:pt x="45" y="13"/>
                    <a:pt x="45" y="12"/>
                    <a:pt x="45" y="12"/>
                  </a:cubicBezTo>
                  <a:close/>
                  <a:moveTo>
                    <a:pt x="46" y="11"/>
                  </a:moveTo>
                  <a:cubicBezTo>
                    <a:pt x="45" y="11"/>
                    <a:pt x="45" y="10"/>
                    <a:pt x="45" y="10"/>
                  </a:cubicBezTo>
                  <a:cubicBezTo>
                    <a:pt x="45" y="10"/>
                    <a:pt x="45" y="10"/>
                    <a:pt x="46" y="10"/>
                  </a:cubicBezTo>
                  <a:cubicBezTo>
                    <a:pt x="45" y="10"/>
                    <a:pt x="46" y="11"/>
                    <a:pt x="46" y="11"/>
                  </a:cubicBezTo>
                  <a:close/>
                  <a:moveTo>
                    <a:pt x="45" y="9"/>
                  </a:moveTo>
                  <a:cubicBezTo>
                    <a:pt x="45" y="9"/>
                    <a:pt x="45" y="9"/>
                    <a:pt x="45" y="8"/>
                  </a:cubicBezTo>
                  <a:cubicBezTo>
                    <a:pt x="45" y="8"/>
                    <a:pt x="45" y="9"/>
                    <a:pt x="46" y="9"/>
                  </a:cubicBezTo>
                  <a:cubicBezTo>
                    <a:pt x="46" y="9"/>
                    <a:pt x="46" y="9"/>
                    <a:pt x="45" y="9"/>
                  </a:cubicBezTo>
                  <a:close/>
                  <a:moveTo>
                    <a:pt x="46" y="31"/>
                  </a:moveTo>
                  <a:cubicBezTo>
                    <a:pt x="46" y="31"/>
                    <a:pt x="46" y="30"/>
                    <a:pt x="46" y="30"/>
                  </a:cubicBezTo>
                  <a:cubicBezTo>
                    <a:pt x="46" y="30"/>
                    <a:pt x="46" y="31"/>
                    <a:pt x="46" y="31"/>
                  </a:cubicBezTo>
                  <a:close/>
                  <a:moveTo>
                    <a:pt x="46" y="26"/>
                  </a:moveTo>
                  <a:cubicBezTo>
                    <a:pt x="47" y="26"/>
                    <a:pt x="47" y="26"/>
                    <a:pt x="47" y="27"/>
                  </a:cubicBezTo>
                  <a:cubicBezTo>
                    <a:pt x="47" y="26"/>
                    <a:pt x="46" y="26"/>
                    <a:pt x="46" y="26"/>
                  </a:cubicBezTo>
                  <a:close/>
                  <a:moveTo>
                    <a:pt x="47" y="30"/>
                  </a:move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lose/>
                  <a:moveTo>
                    <a:pt x="46" y="25"/>
                  </a:move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6" y="24"/>
                    <a:pt x="46" y="24"/>
                  </a:cubicBezTo>
                  <a:cubicBezTo>
                    <a:pt x="46" y="24"/>
                    <a:pt x="46" y="24"/>
                    <a:pt x="46" y="23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6" y="21"/>
                    <a:pt x="46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7" y="19"/>
                    <a:pt x="46" y="19"/>
                  </a:cubicBezTo>
                  <a:cubicBezTo>
                    <a:pt x="46" y="18"/>
                    <a:pt x="47" y="17"/>
                    <a:pt x="47" y="17"/>
                  </a:cubicBezTo>
                  <a:cubicBezTo>
                    <a:pt x="47" y="16"/>
                    <a:pt x="46" y="16"/>
                    <a:pt x="47" y="16"/>
                  </a:cubicBezTo>
                  <a:cubicBezTo>
                    <a:pt x="46" y="16"/>
                    <a:pt x="47" y="14"/>
                    <a:pt x="47" y="14"/>
                  </a:cubicBezTo>
                  <a:cubicBezTo>
                    <a:pt x="47" y="13"/>
                    <a:pt x="47" y="11"/>
                    <a:pt x="47" y="10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6"/>
                    <a:pt x="47" y="6"/>
                    <a:pt x="47" y="5"/>
                  </a:cubicBezTo>
                  <a:cubicBezTo>
                    <a:pt x="49" y="8"/>
                    <a:pt x="52" y="11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2" y="18"/>
                    <a:pt x="50" y="21"/>
                    <a:pt x="48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7" y="25"/>
                    <a:pt x="47" y="26"/>
                  </a:cubicBezTo>
                  <a:cubicBezTo>
                    <a:pt x="47" y="25"/>
                    <a:pt x="47" y="25"/>
                    <a:pt x="46" y="25"/>
                  </a:cubicBezTo>
                  <a:close/>
                  <a:moveTo>
                    <a:pt x="48" y="29"/>
                  </a:moveTo>
                  <a:cubicBezTo>
                    <a:pt x="48" y="29"/>
                    <a:pt x="48" y="28"/>
                    <a:pt x="48" y="28"/>
                  </a:cubicBezTo>
                  <a:cubicBezTo>
                    <a:pt x="48" y="28"/>
                    <a:pt x="48" y="29"/>
                    <a:pt x="48" y="29"/>
                  </a:cubicBezTo>
                  <a:close/>
                  <a:moveTo>
                    <a:pt x="48" y="26"/>
                  </a:moveTo>
                  <a:cubicBezTo>
                    <a:pt x="48" y="25"/>
                    <a:pt x="49" y="25"/>
                    <a:pt x="49" y="24"/>
                  </a:cubicBezTo>
                  <a:cubicBezTo>
                    <a:pt x="49" y="25"/>
                    <a:pt x="48" y="26"/>
                    <a:pt x="48" y="26"/>
                  </a:cubicBezTo>
                  <a:close/>
                  <a:moveTo>
                    <a:pt x="52" y="20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19"/>
                    <a:pt x="52" y="19"/>
                  </a:cubicBezTo>
                  <a:cubicBezTo>
                    <a:pt x="53" y="19"/>
                    <a:pt x="52" y="20"/>
                    <a:pt x="52" y="20"/>
                  </a:cubicBezTo>
                  <a:close/>
                  <a:moveTo>
                    <a:pt x="53" y="18"/>
                  </a:moveTo>
                  <a:cubicBezTo>
                    <a:pt x="54" y="18"/>
                    <a:pt x="54" y="17"/>
                    <a:pt x="55" y="16"/>
                  </a:cubicBezTo>
                  <a:cubicBezTo>
                    <a:pt x="55" y="17"/>
                    <a:pt x="54" y="18"/>
                    <a:pt x="53" y="18"/>
                  </a:cubicBezTo>
                  <a:close/>
                  <a:moveTo>
                    <a:pt x="55" y="15"/>
                  </a:move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BFBA8EEC-32AD-A624-F413-6EC68374E583}"/>
                </a:ext>
              </a:extLst>
            </p:cNvPr>
            <p:cNvSpPr/>
            <p:nvPr/>
          </p:nvSpPr>
          <p:spPr bwMode="auto">
            <a:xfrm>
              <a:off x="9294813" y="42545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B0240BE5-1AD0-92C1-339C-BC8804675BF5}"/>
                </a:ext>
              </a:extLst>
            </p:cNvPr>
            <p:cNvSpPr/>
            <p:nvPr/>
          </p:nvSpPr>
          <p:spPr bwMode="auto">
            <a:xfrm>
              <a:off x="9394826" y="3290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F4F50C1E-2D4E-8B62-D8DF-2AAB9141D876}"/>
                </a:ext>
              </a:extLst>
            </p:cNvPr>
            <p:cNvSpPr/>
            <p:nvPr/>
          </p:nvSpPr>
          <p:spPr bwMode="auto">
            <a:xfrm>
              <a:off x="9193213" y="3689351"/>
              <a:ext cx="33338" cy="3333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54182FCF-86BD-A15E-A88B-08874464DF6F}"/>
                </a:ext>
              </a:extLst>
            </p:cNvPr>
            <p:cNvSpPr/>
            <p:nvPr/>
          </p:nvSpPr>
          <p:spPr bwMode="auto">
            <a:xfrm>
              <a:off x="9394826" y="3290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  <p:sp>
          <p:nvSpPr>
            <p:cNvPr id="35" name="Rectangle 37">
              <a:extLst>
                <a:ext uri="{FF2B5EF4-FFF2-40B4-BE49-F238E27FC236}">
                  <a16:creationId xmlns:a16="http://schemas.microsoft.com/office/drawing/2014/main" id="{D4EB2E58-8EF6-72E0-E36E-9B96C3749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8276" y="4951413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仓耳青禾体-谷力 W05"/>
                <a:ea typeface="仓耳青禾体-谷力 W05"/>
                <a:cs typeface="+mn-ea"/>
                <a:sym typeface="+mn-lt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F1665487-9233-E25C-B6C0-FE299A6EC73E}"/>
              </a:ext>
            </a:extLst>
          </p:cNvPr>
          <p:cNvSpPr txBox="1"/>
          <p:nvPr/>
        </p:nvSpPr>
        <p:spPr>
          <a:xfrm>
            <a:off x="1584573" y="3620088"/>
            <a:ext cx="265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单击输入标题文字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24542A1-9736-A4C9-2734-B7DB19D78073}"/>
              </a:ext>
            </a:extLst>
          </p:cNvPr>
          <p:cNvSpPr/>
          <p:nvPr/>
        </p:nvSpPr>
        <p:spPr>
          <a:xfrm>
            <a:off x="1584573" y="4068437"/>
            <a:ext cx="2545988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  <a:endParaRPr lang="en-US" altLang="zh-CN" sz="14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请在此处填入你需要的内容。请在此处填入你需要的内容。请在此处填入你需要的内容。</a:t>
            </a:r>
            <a:endParaRPr lang="en-US" altLang="zh-CN" sz="14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 请在此处填入你需要的内容。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8BDCA4F-A8EB-FD9F-DCB2-99C721493D1E}"/>
              </a:ext>
            </a:extLst>
          </p:cNvPr>
          <p:cNvSpPr txBox="1"/>
          <p:nvPr/>
        </p:nvSpPr>
        <p:spPr>
          <a:xfrm>
            <a:off x="7880245" y="3620088"/>
            <a:ext cx="265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单击输入标题文字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0D82769-F567-473E-96BC-4F4768C9BE06}"/>
              </a:ext>
            </a:extLst>
          </p:cNvPr>
          <p:cNvSpPr/>
          <p:nvPr/>
        </p:nvSpPr>
        <p:spPr>
          <a:xfrm>
            <a:off x="7880245" y="4068437"/>
            <a:ext cx="2545988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</a:t>
            </a:r>
            <a:endParaRPr lang="en-US" altLang="zh-CN" sz="14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请在此处填入你需要的内容。请在此处填入你需要的内容。请在此处填入你需要的内容。</a:t>
            </a:r>
            <a:endParaRPr lang="en-US" altLang="zh-CN" sz="1400" dirty="0">
              <a:solidFill>
                <a:srgbClr val="5B9BD5">
                  <a:lumMod val="50000"/>
                </a:srgbClr>
              </a:solidFill>
              <a:latin typeface="仓耳青禾体-谷力 W05"/>
              <a:ea typeface="仓耳青禾体-谷力 W05"/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5B9BD5">
                    <a:lumMod val="50000"/>
                  </a:srgbClr>
                </a:solidFill>
                <a:latin typeface="仓耳青禾体-谷力 W05"/>
                <a:ea typeface="仓耳青禾体-谷力 W05"/>
                <a:cs typeface="+mn-ea"/>
                <a:sym typeface="+mn-lt"/>
              </a:rPr>
              <a:t> 请在此处填入你需要的内容。</a:t>
            </a:r>
          </a:p>
        </p:txBody>
      </p:sp>
    </p:spTree>
    <p:extLst>
      <p:ext uri="{BB962C8B-B14F-4D97-AF65-F5344CB8AC3E}">
        <p14:creationId xmlns:p14="http://schemas.microsoft.com/office/powerpoint/2010/main" val="150153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23080</TotalTime>
  <Words>1850</Words>
  <Application>Microsoft Office PowerPoint</Application>
  <PresentationFormat>自定义</PresentationFormat>
  <Paragraphs>152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 Unicode MS</vt:lpstr>
      <vt:lpstr>仓耳青禾体-谷力 W05</vt:lpstr>
      <vt:lpstr>华文细黑</vt:lpstr>
      <vt:lpstr>微软雅黑</vt:lpstr>
      <vt:lpstr>Arial</vt:lpstr>
      <vt:lpstr>Calibri</vt:lpstr>
      <vt:lpstr>Wingdings</vt:lpstr>
      <vt:lpstr>第一PPT模板网：www.1ppt.com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Administrator</cp:lastModifiedBy>
  <cp:revision>1372</cp:revision>
  <dcterms:created xsi:type="dcterms:W3CDTF">2009-02-11T05:37:22Z</dcterms:created>
  <dcterms:modified xsi:type="dcterms:W3CDTF">2024-01-04T08:10:12Z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