
<file path=[Content_Types].xml><?xml version="1.0" encoding="utf-8"?>
<Types xmlns="http://schemas.openxmlformats.org/package/2006/content-types">
  <Default Extension="png" ContentType="image/png"/>
  <Default Extension="wma" ContentType="audio/x-ms-wm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heme/theme2.xml" ContentType="application/vnd.openxmlformats-officedocument.theme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notesSlides/notesSlide1.xml" ContentType="application/vnd.openxmlformats-officedocument.presentationml.notesSlide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409" r:id="rId2"/>
    <p:sldId id="416" r:id="rId3"/>
    <p:sldId id="412" r:id="rId4"/>
    <p:sldId id="426" r:id="rId5"/>
    <p:sldId id="413" r:id="rId6"/>
    <p:sldId id="431" r:id="rId7"/>
    <p:sldId id="414" r:id="rId8"/>
    <p:sldId id="433" r:id="rId9"/>
    <p:sldId id="415" r:id="rId10"/>
    <p:sldId id="421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32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4" d="100"/>
          <a:sy n="74" d="100"/>
        </p:scale>
        <p:origin x="630" y="66"/>
      </p:cViewPr>
      <p:guideLst>
        <p:guide orient="horz" pos="2232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2020/6/30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8072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695D80-81E5-4A27-8FB4-38592ED0CDB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24861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9.xml"/><Relationship Id="rId7" Type="http://schemas.openxmlformats.org/officeDocument/2006/relationships/tags" Target="../tags/tag13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tags" Target="../tags/tag12.xml"/><Relationship Id="rId5" Type="http://schemas.openxmlformats.org/officeDocument/2006/relationships/tags" Target="../tags/tag11.xml"/><Relationship Id="rId10" Type="http://schemas.openxmlformats.org/officeDocument/2006/relationships/image" Target="file:///E:\&#36719;&#20214;\400px_tools/pic_temp/pic_sup.png" TargetMode="External"/><Relationship Id="rId4" Type="http://schemas.openxmlformats.org/officeDocument/2006/relationships/tags" Target="../tags/tag10.xml"/><Relationship Id="rId9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71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70.xml"/><Relationship Id="rId1" Type="http://schemas.openxmlformats.org/officeDocument/2006/relationships/tags" Target="../tags/tag69.xml"/><Relationship Id="rId6" Type="http://schemas.openxmlformats.org/officeDocument/2006/relationships/tags" Target="../tags/tag74.xml"/><Relationship Id="rId11" Type="http://schemas.openxmlformats.org/officeDocument/2006/relationships/image" Target="file:///E:\&#36719;&#20214;\400px_tools/pic_temp/1_pic_quater_right_up.png" TargetMode="External"/><Relationship Id="rId5" Type="http://schemas.openxmlformats.org/officeDocument/2006/relationships/tags" Target="../tags/tag73.xml"/><Relationship Id="rId10" Type="http://schemas.openxmlformats.org/officeDocument/2006/relationships/image" Target="../media/image5.png"/><Relationship Id="rId4" Type="http://schemas.openxmlformats.org/officeDocument/2006/relationships/tags" Target="../tags/tag72.xml"/><Relationship Id="rId9" Type="http://schemas.openxmlformats.org/officeDocument/2006/relationships/image" Target="file:///E:\&#36719;&#20214;\400px_tools/pic_temp/0_pic_quater_right_up.png" TargetMode="Externa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77.xml"/><Relationship Id="rId7" Type="http://schemas.openxmlformats.org/officeDocument/2006/relationships/tags" Target="../tags/tag81.xml"/><Relationship Id="rId2" Type="http://schemas.openxmlformats.org/officeDocument/2006/relationships/tags" Target="../tags/tag76.xml"/><Relationship Id="rId1" Type="http://schemas.openxmlformats.org/officeDocument/2006/relationships/tags" Target="../tags/tag75.xml"/><Relationship Id="rId6" Type="http://schemas.openxmlformats.org/officeDocument/2006/relationships/tags" Target="../tags/tag80.xml"/><Relationship Id="rId5" Type="http://schemas.openxmlformats.org/officeDocument/2006/relationships/tags" Target="../tags/tag79.xml"/><Relationship Id="rId10" Type="http://schemas.openxmlformats.org/officeDocument/2006/relationships/image" Target="file:///E:\&#36719;&#20214;\400px_tools/pic_temp/pic_sup.png" TargetMode="External"/><Relationship Id="rId4" Type="http://schemas.openxmlformats.org/officeDocument/2006/relationships/tags" Target="../tags/tag78.xml"/><Relationship Id="rId9" Type="http://schemas.openxmlformats.org/officeDocument/2006/relationships/image" Target="../media/image1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84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83.xml"/><Relationship Id="rId1" Type="http://schemas.openxmlformats.org/officeDocument/2006/relationships/tags" Target="../tags/tag82.xml"/><Relationship Id="rId6" Type="http://schemas.openxmlformats.org/officeDocument/2006/relationships/tags" Target="../tags/tag87.xml"/><Relationship Id="rId11" Type="http://schemas.openxmlformats.org/officeDocument/2006/relationships/image" Target="file:///E:\&#36719;&#20214;\400px_tools/pic_temp/1_pic_quater_right_up.png" TargetMode="External"/><Relationship Id="rId5" Type="http://schemas.openxmlformats.org/officeDocument/2006/relationships/tags" Target="../tags/tag86.xml"/><Relationship Id="rId10" Type="http://schemas.openxmlformats.org/officeDocument/2006/relationships/image" Target="../media/image5.png"/><Relationship Id="rId4" Type="http://schemas.openxmlformats.org/officeDocument/2006/relationships/tags" Target="../tags/tag85.xml"/><Relationship Id="rId9" Type="http://schemas.openxmlformats.org/officeDocument/2006/relationships/image" Target="file:///E:\&#36719;&#20214;\400px_tools/pic_temp/0_pic_quater_right_up.png" TargetMode="Externa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tags" Target="../tags/tag95.xml"/><Relationship Id="rId13" Type="http://schemas.openxmlformats.org/officeDocument/2006/relationships/image" Target="file:///E:\&#36719;&#20214;\400px_tools/pic_temp/1_pic_quater_right_up.png" TargetMode="External"/><Relationship Id="rId3" Type="http://schemas.openxmlformats.org/officeDocument/2006/relationships/tags" Target="../tags/tag90.xml"/><Relationship Id="rId7" Type="http://schemas.openxmlformats.org/officeDocument/2006/relationships/tags" Target="../tags/tag94.xml"/><Relationship Id="rId12" Type="http://schemas.openxmlformats.org/officeDocument/2006/relationships/image" Target="../media/image5.png"/><Relationship Id="rId2" Type="http://schemas.openxmlformats.org/officeDocument/2006/relationships/tags" Target="../tags/tag89.xml"/><Relationship Id="rId1" Type="http://schemas.openxmlformats.org/officeDocument/2006/relationships/tags" Target="../tags/tag88.xml"/><Relationship Id="rId6" Type="http://schemas.openxmlformats.org/officeDocument/2006/relationships/tags" Target="../tags/tag93.xml"/><Relationship Id="rId11" Type="http://schemas.openxmlformats.org/officeDocument/2006/relationships/image" Target="file:///E:\&#36719;&#20214;\400px_tools/pic_temp/0_pic_quater_right_up.png" TargetMode="External"/><Relationship Id="rId5" Type="http://schemas.openxmlformats.org/officeDocument/2006/relationships/tags" Target="../tags/tag92.xml"/><Relationship Id="rId10" Type="http://schemas.openxmlformats.org/officeDocument/2006/relationships/image" Target="../media/image2.png"/><Relationship Id="rId4" Type="http://schemas.openxmlformats.org/officeDocument/2006/relationships/tags" Target="../tags/tag91.xml"/><Relationship Id="rId9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tags" Target="../tags/tag103.xml"/><Relationship Id="rId3" Type="http://schemas.openxmlformats.org/officeDocument/2006/relationships/tags" Target="../tags/tag98.xml"/><Relationship Id="rId7" Type="http://schemas.openxmlformats.org/officeDocument/2006/relationships/tags" Target="../tags/tag102.xml"/><Relationship Id="rId2" Type="http://schemas.openxmlformats.org/officeDocument/2006/relationships/tags" Target="../tags/tag97.xml"/><Relationship Id="rId1" Type="http://schemas.openxmlformats.org/officeDocument/2006/relationships/tags" Target="../tags/tag96.xml"/><Relationship Id="rId6" Type="http://schemas.openxmlformats.org/officeDocument/2006/relationships/tags" Target="../tags/tag101.xml"/><Relationship Id="rId11" Type="http://schemas.openxmlformats.org/officeDocument/2006/relationships/image" Target="file:///E:\&#36719;&#20214;\400px_tools/pic_temp/0_pic_quater_right_up.png" TargetMode="External"/><Relationship Id="rId5" Type="http://schemas.openxmlformats.org/officeDocument/2006/relationships/tags" Target="../tags/tag100.xml"/><Relationship Id="rId10" Type="http://schemas.openxmlformats.org/officeDocument/2006/relationships/image" Target="../media/image2.png"/><Relationship Id="rId4" Type="http://schemas.openxmlformats.org/officeDocument/2006/relationships/tags" Target="../tags/tag99.xml"/><Relationship Id="rId9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tags" Target="../tags/tag111.xml"/><Relationship Id="rId13" Type="http://schemas.openxmlformats.org/officeDocument/2006/relationships/image" Target="../media/image5.png"/><Relationship Id="rId3" Type="http://schemas.openxmlformats.org/officeDocument/2006/relationships/tags" Target="../tags/tag106.xml"/><Relationship Id="rId7" Type="http://schemas.openxmlformats.org/officeDocument/2006/relationships/tags" Target="../tags/tag110.xml"/><Relationship Id="rId12" Type="http://schemas.openxmlformats.org/officeDocument/2006/relationships/image" Target="file:///E:\&#36719;&#20214;\400px_tools/pic_temp/0_pic_quater_right_up.png" TargetMode="External"/><Relationship Id="rId2" Type="http://schemas.openxmlformats.org/officeDocument/2006/relationships/tags" Target="../tags/tag105.xml"/><Relationship Id="rId1" Type="http://schemas.openxmlformats.org/officeDocument/2006/relationships/tags" Target="../tags/tag104.xml"/><Relationship Id="rId6" Type="http://schemas.openxmlformats.org/officeDocument/2006/relationships/tags" Target="../tags/tag109.xml"/><Relationship Id="rId11" Type="http://schemas.openxmlformats.org/officeDocument/2006/relationships/image" Target="../media/image2.png"/><Relationship Id="rId5" Type="http://schemas.openxmlformats.org/officeDocument/2006/relationships/tags" Target="../tags/tag108.xml"/><Relationship Id="rId10" Type="http://schemas.openxmlformats.org/officeDocument/2006/relationships/slideMaster" Target="../slideMasters/slideMaster1.xml"/><Relationship Id="rId4" Type="http://schemas.openxmlformats.org/officeDocument/2006/relationships/tags" Target="../tags/tag107.xml"/><Relationship Id="rId9" Type="http://schemas.openxmlformats.org/officeDocument/2006/relationships/tags" Target="../tags/tag112.xml"/><Relationship Id="rId14" Type="http://schemas.openxmlformats.org/officeDocument/2006/relationships/image" Target="file:///E:\&#36719;&#20214;\400px_tools/pic_temp/1_pic_quater_right_up.png" TargetMode="Externa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tags" Target="../tags/tag120.xml"/><Relationship Id="rId13" Type="http://schemas.openxmlformats.org/officeDocument/2006/relationships/image" Target="../media/image5.png"/><Relationship Id="rId3" Type="http://schemas.openxmlformats.org/officeDocument/2006/relationships/tags" Target="../tags/tag115.xml"/><Relationship Id="rId7" Type="http://schemas.openxmlformats.org/officeDocument/2006/relationships/tags" Target="../tags/tag119.xml"/><Relationship Id="rId12" Type="http://schemas.openxmlformats.org/officeDocument/2006/relationships/image" Target="file:///E:\&#36719;&#20214;\400px_tools/pic_temp/0_pic_quater_right_up.png" TargetMode="External"/><Relationship Id="rId2" Type="http://schemas.openxmlformats.org/officeDocument/2006/relationships/tags" Target="../tags/tag114.xml"/><Relationship Id="rId1" Type="http://schemas.openxmlformats.org/officeDocument/2006/relationships/tags" Target="../tags/tag113.xml"/><Relationship Id="rId6" Type="http://schemas.openxmlformats.org/officeDocument/2006/relationships/tags" Target="../tags/tag118.xml"/><Relationship Id="rId11" Type="http://schemas.openxmlformats.org/officeDocument/2006/relationships/image" Target="../media/image2.png"/><Relationship Id="rId5" Type="http://schemas.openxmlformats.org/officeDocument/2006/relationships/tags" Target="../tags/tag117.xml"/><Relationship Id="rId10" Type="http://schemas.openxmlformats.org/officeDocument/2006/relationships/slideMaster" Target="../slideMasters/slideMaster1.xml"/><Relationship Id="rId4" Type="http://schemas.openxmlformats.org/officeDocument/2006/relationships/tags" Target="../tags/tag116.xml"/><Relationship Id="rId9" Type="http://schemas.openxmlformats.org/officeDocument/2006/relationships/tags" Target="../tags/tag121.xml"/><Relationship Id="rId14" Type="http://schemas.openxmlformats.org/officeDocument/2006/relationships/image" Target="file:///E:\&#36719;&#20214;\400px_tools/pic_temp/1_pic_quater_right_up.png" TargetMode="External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tags" Target="../tags/tag129.xml"/><Relationship Id="rId13" Type="http://schemas.openxmlformats.org/officeDocument/2006/relationships/image" Target="../media/image2.png"/><Relationship Id="rId3" Type="http://schemas.openxmlformats.org/officeDocument/2006/relationships/tags" Target="../tags/tag124.xml"/><Relationship Id="rId7" Type="http://schemas.openxmlformats.org/officeDocument/2006/relationships/tags" Target="../tags/tag128.xml"/><Relationship Id="rId12" Type="http://schemas.openxmlformats.org/officeDocument/2006/relationships/slideMaster" Target="../slideMasters/slideMaster1.xml"/><Relationship Id="rId2" Type="http://schemas.openxmlformats.org/officeDocument/2006/relationships/tags" Target="../tags/tag123.xml"/><Relationship Id="rId16" Type="http://schemas.openxmlformats.org/officeDocument/2006/relationships/image" Target="file:///E:\&#36719;&#20214;\400px_tools/pic_temp/1_pic_quater_right_up.png" TargetMode="External"/><Relationship Id="rId1" Type="http://schemas.openxmlformats.org/officeDocument/2006/relationships/tags" Target="../tags/tag122.xml"/><Relationship Id="rId6" Type="http://schemas.openxmlformats.org/officeDocument/2006/relationships/tags" Target="../tags/tag127.xml"/><Relationship Id="rId11" Type="http://schemas.openxmlformats.org/officeDocument/2006/relationships/tags" Target="../tags/tag132.xml"/><Relationship Id="rId5" Type="http://schemas.openxmlformats.org/officeDocument/2006/relationships/tags" Target="../tags/tag126.xml"/><Relationship Id="rId15" Type="http://schemas.openxmlformats.org/officeDocument/2006/relationships/image" Target="../media/image5.png"/><Relationship Id="rId10" Type="http://schemas.openxmlformats.org/officeDocument/2006/relationships/tags" Target="../tags/tag131.xml"/><Relationship Id="rId4" Type="http://schemas.openxmlformats.org/officeDocument/2006/relationships/tags" Target="../tags/tag125.xml"/><Relationship Id="rId9" Type="http://schemas.openxmlformats.org/officeDocument/2006/relationships/tags" Target="../tags/tag130.xml"/><Relationship Id="rId14" Type="http://schemas.openxmlformats.org/officeDocument/2006/relationships/image" Target="file:///E:\&#36719;&#20214;\400px_tools/pic_temp/0_pic_quater_right_up.png" TargetMode="External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tags" Target="../tags/tag140.xml"/><Relationship Id="rId13" Type="http://schemas.openxmlformats.org/officeDocument/2006/relationships/image" Target="file:///E:\&#36719;&#20214;\400px_tools/pic_temp/1_pic_quater_right_up.png" TargetMode="External"/><Relationship Id="rId3" Type="http://schemas.openxmlformats.org/officeDocument/2006/relationships/tags" Target="../tags/tag135.xml"/><Relationship Id="rId7" Type="http://schemas.openxmlformats.org/officeDocument/2006/relationships/tags" Target="../tags/tag139.xml"/><Relationship Id="rId12" Type="http://schemas.openxmlformats.org/officeDocument/2006/relationships/image" Target="../media/image8.png"/><Relationship Id="rId2" Type="http://schemas.openxmlformats.org/officeDocument/2006/relationships/tags" Target="../tags/tag134.xml"/><Relationship Id="rId1" Type="http://schemas.openxmlformats.org/officeDocument/2006/relationships/tags" Target="../tags/tag133.xml"/><Relationship Id="rId6" Type="http://schemas.openxmlformats.org/officeDocument/2006/relationships/tags" Target="../tags/tag138.xml"/><Relationship Id="rId11" Type="http://schemas.openxmlformats.org/officeDocument/2006/relationships/image" Target="file:///E:\&#36719;&#20214;\400px_tools/pic_temp/0_pic_quater_right_up.png" TargetMode="External"/><Relationship Id="rId5" Type="http://schemas.openxmlformats.org/officeDocument/2006/relationships/tags" Target="../tags/tag137.xml"/><Relationship Id="rId10" Type="http://schemas.openxmlformats.org/officeDocument/2006/relationships/image" Target="../media/image7.png"/><Relationship Id="rId4" Type="http://schemas.openxmlformats.org/officeDocument/2006/relationships/tags" Target="../tags/tag136.xml"/><Relationship Id="rId9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16.xml"/><Relationship Id="rId7" Type="http://schemas.openxmlformats.org/officeDocument/2006/relationships/tags" Target="../tags/tag20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tags" Target="../tags/tag19.xml"/><Relationship Id="rId11" Type="http://schemas.openxmlformats.org/officeDocument/2006/relationships/image" Target="../media/image3.png"/><Relationship Id="rId5" Type="http://schemas.openxmlformats.org/officeDocument/2006/relationships/tags" Target="../tags/tag18.xml"/><Relationship Id="rId10" Type="http://schemas.openxmlformats.org/officeDocument/2006/relationships/image" Target="file:///E:\&#36719;&#20214;\400px_tools/pic_temp/0_pic_quater_right_up.png" TargetMode="External"/><Relationship Id="rId4" Type="http://schemas.openxmlformats.org/officeDocument/2006/relationships/tags" Target="../tags/tag17.xml"/><Relationship Id="rId9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23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9" Type="http://schemas.openxmlformats.org/officeDocument/2006/relationships/image" Target="file:///E:\&#36719;&#20214;\400px_tools/pic_temp/pic_half_right.png" TargetMode="Externa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tags" Target="../tags/tag34.xml"/><Relationship Id="rId13" Type="http://schemas.openxmlformats.org/officeDocument/2006/relationships/image" Target="file:///E:\&#36719;&#20214;\400px_tools/pic_temp/1_pic_quater_right_up.png" TargetMode="External"/><Relationship Id="rId3" Type="http://schemas.openxmlformats.org/officeDocument/2006/relationships/tags" Target="../tags/tag29.xml"/><Relationship Id="rId7" Type="http://schemas.openxmlformats.org/officeDocument/2006/relationships/tags" Target="../tags/tag33.xml"/><Relationship Id="rId12" Type="http://schemas.openxmlformats.org/officeDocument/2006/relationships/image" Target="../media/image5.png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6" Type="http://schemas.openxmlformats.org/officeDocument/2006/relationships/tags" Target="../tags/tag32.xml"/><Relationship Id="rId11" Type="http://schemas.openxmlformats.org/officeDocument/2006/relationships/image" Target="file:///E:\&#36719;&#20214;\400px_tools/pic_temp/0_pic_quater_right_up.png" TargetMode="External"/><Relationship Id="rId5" Type="http://schemas.openxmlformats.org/officeDocument/2006/relationships/tags" Target="../tags/tag31.xml"/><Relationship Id="rId10" Type="http://schemas.openxmlformats.org/officeDocument/2006/relationships/image" Target="../media/image2.png"/><Relationship Id="rId4" Type="http://schemas.openxmlformats.org/officeDocument/2006/relationships/tags" Target="../tags/tag30.xml"/><Relationship Id="rId9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42.xml"/><Relationship Id="rId13" Type="http://schemas.openxmlformats.org/officeDocument/2006/relationships/image" Target="file:///E:\&#36719;&#20214;\400px_tools/pic_temp/0_pic_quater_right_up.png" TargetMode="External"/><Relationship Id="rId3" Type="http://schemas.openxmlformats.org/officeDocument/2006/relationships/tags" Target="../tags/tag37.xml"/><Relationship Id="rId7" Type="http://schemas.openxmlformats.org/officeDocument/2006/relationships/tags" Target="../tags/tag41.xml"/><Relationship Id="rId12" Type="http://schemas.openxmlformats.org/officeDocument/2006/relationships/image" Target="../media/image2.png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6" Type="http://schemas.openxmlformats.org/officeDocument/2006/relationships/tags" Target="../tags/tag40.xml"/><Relationship Id="rId11" Type="http://schemas.openxmlformats.org/officeDocument/2006/relationships/slideMaster" Target="../slideMasters/slideMaster1.xml"/><Relationship Id="rId5" Type="http://schemas.openxmlformats.org/officeDocument/2006/relationships/tags" Target="../tags/tag39.xml"/><Relationship Id="rId15" Type="http://schemas.openxmlformats.org/officeDocument/2006/relationships/image" Target="file:///E:\&#36719;&#20214;\400px_tools/pic_temp/1_pic_quater_right_up.png" TargetMode="External"/><Relationship Id="rId10" Type="http://schemas.openxmlformats.org/officeDocument/2006/relationships/tags" Target="../tags/tag44.xml"/><Relationship Id="rId4" Type="http://schemas.openxmlformats.org/officeDocument/2006/relationships/tags" Target="../tags/tag38.xml"/><Relationship Id="rId9" Type="http://schemas.openxmlformats.org/officeDocument/2006/relationships/tags" Target="../tags/tag43.xml"/><Relationship Id="rId14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tags" Target="../tags/tag47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6.xml"/><Relationship Id="rId1" Type="http://schemas.openxmlformats.org/officeDocument/2006/relationships/tags" Target="../tags/tag45.xml"/><Relationship Id="rId6" Type="http://schemas.openxmlformats.org/officeDocument/2006/relationships/tags" Target="../tags/tag50.xml"/><Relationship Id="rId5" Type="http://schemas.openxmlformats.org/officeDocument/2006/relationships/tags" Target="../tags/tag49.xml"/><Relationship Id="rId4" Type="http://schemas.openxmlformats.org/officeDocument/2006/relationships/tags" Target="../tags/tag48.xml"/><Relationship Id="rId9" Type="http://schemas.openxmlformats.org/officeDocument/2006/relationships/image" Target="file:///C:\Users\Kingsoft\Desktop\&#20892;&#20135;&#21697;\&#20892;&#20135;&#21697;&#26410;&#29983;&#25104;\sup\24\subject.png" TargetMode="Externa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tags" Target="../tags/tag51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tags" Target="../tags/tag61.xml"/><Relationship Id="rId13" Type="http://schemas.openxmlformats.org/officeDocument/2006/relationships/image" Target="file:///E:\&#36719;&#20214;\400px_tools/pic_temp/1_pic_quater_right_up.png" TargetMode="External"/><Relationship Id="rId3" Type="http://schemas.openxmlformats.org/officeDocument/2006/relationships/tags" Target="../tags/tag56.xml"/><Relationship Id="rId7" Type="http://schemas.openxmlformats.org/officeDocument/2006/relationships/tags" Target="../tags/tag60.xml"/><Relationship Id="rId12" Type="http://schemas.openxmlformats.org/officeDocument/2006/relationships/image" Target="../media/image5.png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6" Type="http://schemas.openxmlformats.org/officeDocument/2006/relationships/tags" Target="../tags/tag59.xml"/><Relationship Id="rId11" Type="http://schemas.openxmlformats.org/officeDocument/2006/relationships/image" Target="file:///E:\&#36719;&#20214;\400px_tools/pic_temp/0_pic_quater_right_up.png" TargetMode="External"/><Relationship Id="rId5" Type="http://schemas.openxmlformats.org/officeDocument/2006/relationships/tags" Target="../tags/tag58.xml"/><Relationship Id="rId10" Type="http://schemas.openxmlformats.org/officeDocument/2006/relationships/image" Target="../media/image2.png"/><Relationship Id="rId4" Type="http://schemas.openxmlformats.org/officeDocument/2006/relationships/tags" Target="../tags/tag57.xml"/><Relationship Id="rId9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64.xml"/><Relationship Id="rId7" Type="http://schemas.openxmlformats.org/officeDocument/2006/relationships/tags" Target="../tags/tag68.xml"/><Relationship Id="rId12" Type="http://schemas.openxmlformats.org/officeDocument/2006/relationships/image" Target="file:///E:\&#36719;&#20214;\400px_tools/pic_temp/1_pic_quater_right_up.png" TargetMode="External"/><Relationship Id="rId2" Type="http://schemas.openxmlformats.org/officeDocument/2006/relationships/tags" Target="../tags/tag63.xml"/><Relationship Id="rId1" Type="http://schemas.openxmlformats.org/officeDocument/2006/relationships/tags" Target="../tags/tag62.xml"/><Relationship Id="rId6" Type="http://schemas.openxmlformats.org/officeDocument/2006/relationships/tags" Target="../tags/tag67.xml"/><Relationship Id="rId11" Type="http://schemas.openxmlformats.org/officeDocument/2006/relationships/image" Target="../media/image5.png"/><Relationship Id="rId5" Type="http://schemas.openxmlformats.org/officeDocument/2006/relationships/tags" Target="../tags/tag66.xml"/><Relationship Id="rId10" Type="http://schemas.openxmlformats.org/officeDocument/2006/relationships/image" Target="file:///E:\&#36719;&#20214;\400px_tools/pic_temp/0_pic_quater_right_up.png" TargetMode="External"/><Relationship Id="rId4" Type="http://schemas.openxmlformats.org/officeDocument/2006/relationships/tags" Target="../tags/tag65.xml"/><Relationship Id="rId9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/>
          <p:nvPr userDrawn="1">
            <p:custDataLst>
              <p:tags r:id="rId1"/>
            </p:custDataLst>
          </p:nvPr>
        </p:nvPicPr>
        <p:blipFill>
          <a:blip r:embed="rId9" r:link="rId10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8" name="直接连接符 7"/>
          <p:cNvCxnSpPr/>
          <p:nvPr userDrawn="1">
            <p:custDataLst>
              <p:tags r:id="rId2"/>
            </p:custDataLst>
          </p:nvPr>
        </p:nvCxnSpPr>
        <p:spPr>
          <a:xfrm flipV="1">
            <a:off x="7012261" y="2714171"/>
            <a:ext cx="0" cy="1487624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2020/6/30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ctrTitle" idx="14" hasCustomPrompt="1"/>
            <p:custDataLst>
              <p:tags r:id="rId6"/>
            </p:custDataLst>
          </p:nvPr>
        </p:nvSpPr>
        <p:spPr>
          <a:xfrm>
            <a:off x="7150735" y="2653030"/>
            <a:ext cx="4751705" cy="1043305"/>
          </a:xfrm>
        </p:spPr>
        <p:txBody>
          <a:bodyPr vert="horz" wrap="square" lIns="91440" tIns="45720" rIns="91440" bIns="45720" anchor="b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ts val="5400"/>
              <a:buFont typeface="Arial" panose="020B0604020202020204" pitchFamily="34" charset="0"/>
              <a:buNone/>
              <a:defRPr sz="5400" b="0" spc="6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乐喵体W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2" name="副标题 1"/>
          <p:cNvSpPr>
            <a:spLocks noGrp="1"/>
          </p:cNvSpPr>
          <p:nvPr>
            <p:ph type="subTitle" idx="13" hasCustomPrompt="1"/>
            <p:custDataLst>
              <p:tags r:id="rId7"/>
            </p:custDataLst>
          </p:nvPr>
        </p:nvSpPr>
        <p:spPr>
          <a:xfrm>
            <a:off x="7150735" y="3762375"/>
            <a:ext cx="4751705" cy="439420"/>
          </a:xfrm>
        </p:spPr>
        <p:txBody>
          <a:bodyPr vert="horz" wrap="square" lIns="91440" tIns="45720" rIns="91440" bIns="45720" anchor="t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2000"/>
              <a:buFont typeface="Arial" panose="020B0604020202020204" pitchFamily="34" charset="0"/>
              <a:buNone/>
              <a:defRPr sz="2000" b="0" spc="2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 dirty="0"/>
              <a:t>单击此处编辑副标题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1"/>
            </p:custDataLst>
          </p:nvPr>
        </p:nvPicPr>
        <p:blipFill>
          <a:blip r:embed="rId8" r:link="rId9" cstate="email"/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6" name="图片 5"/>
          <p:cNvPicPr/>
          <p:nvPr userDrawn="1">
            <p:custDataLst>
              <p:tags r:id="rId2"/>
            </p:custDataLst>
          </p:nvPr>
        </p:nvPicPr>
        <p:blipFill>
          <a:blip r:embed="rId10" r:link="rId11" cstate="email"/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2020/6/30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>
          <a:xfrm>
            <a:off x="669930" y="952508"/>
            <a:ext cx="10852237" cy="5388907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/>
          <p:nvPr userDrawn="1">
            <p:custDataLst>
              <p:tags r:id="rId1"/>
            </p:custDataLst>
          </p:nvPr>
        </p:nvPicPr>
        <p:blipFill>
          <a:blip r:embed="rId9" r:link="rId10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8" name="直接连接符 7"/>
          <p:cNvCxnSpPr/>
          <p:nvPr userDrawn="1">
            <p:custDataLst>
              <p:tags r:id="rId2"/>
            </p:custDataLst>
          </p:nvPr>
        </p:nvCxnSpPr>
        <p:spPr>
          <a:xfrm flipV="1">
            <a:off x="6989763" y="2720658"/>
            <a:ext cx="0" cy="152400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2020/6/30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idx="14" hasCustomPrompt="1"/>
            <p:custDataLst>
              <p:tags r:id="rId6"/>
            </p:custDataLst>
          </p:nvPr>
        </p:nvSpPr>
        <p:spPr>
          <a:xfrm>
            <a:off x="7293928" y="3827611"/>
            <a:ext cx="4359910" cy="505947"/>
          </a:xfrm>
        </p:spPr>
        <p:txBody>
          <a:bodyPr vert="horz" wrap="square" lIns="91440" tIns="0" rIns="91440" bIns="45720" anchor="t" anchorCtr="0">
            <a:normAutofit/>
          </a:bodyPr>
          <a:lstStyle>
            <a:lvl1pPr marL="0" marR="0" indent="0" algn="l" rtl="0" eaLnBrk="1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2000"/>
              <a:buFont typeface="Arial" panose="020B0604020202020204" pitchFamily="34" charset="0"/>
              <a:buNone/>
              <a:defRPr sz="2000" b="0" spc="2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pPr marL="22860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65000"/>
                  <a:lumOff val="35000"/>
                </a:schemeClr>
              </a:buClr>
              <a:buSzPts val="2000"/>
              <a:buFont typeface="Arial" panose="020B0604020202020204" pitchFamily="34" charset="0"/>
              <a:buNone/>
            </a:pPr>
            <a:r>
              <a:rPr lang="zh-CN" altLang="en-US" dirty="0"/>
              <a:t>单击此处编辑副标题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 idx="13" hasCustomPrompt="1"/>
            <p:custDataLst>
              <p:tags r:id="rId7"/>
            </p:custDataLst>
          </p:nvPr>
        </p:nvSpPr>
        <p:spPr>
          <a:xfrm>
            <a:off x="7293928" y="2555558"/>
            <a:ext cx="4359910" cy="1172210"/>
          </a:xfrm>
        </p:spPr>
        <p:txBody>
          <a:bodyPr vert="horz" wrap="square" lIns="91440" tIns="45720" rIns="91440" bIns="0" anchor="b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ts val="6600"/>
              <a:buFont typeface="Arial" panose="020B0604020202020204" pitchFamily="34" charset="0"/>
              <a:buNone/>
              <a:defRPr sz="6600" b="0" spc="7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乐喵体W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 userDrawn="1">
            <p:custDataLst>
              <p:tags r:id="rId1"/>
            </p:custDataLst>
          </p:nvPr>
        </p:nvPicPr>
        <p:blipFill>
          <a:blip r:embed="rId8" r:link="rId9" cstate="email"/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6" name="图片 5"/>
          <p:cNvPicPr/>
          <p:nvPr userDrawn="1">
            <p:custDataLst>
              <p:tags r:id="rId2"/>
            </p:custDataLst>
          </p:nvPr>
        </p:nvPicPr>
        <p:blipFill>
          <a:blip r:embed="rId10" r:link="rId11" cstate="email"/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2020/6/30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292075" y="303809"/>
            <a:ext cx="11607851" cy="6250382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9" name="图片 8"/>
          <p:cNvPicPr/>
          <p:nvPr userDrawn="1">
            <p:custDataLst>
              <p:tags r:id="rId2"/>
            </p:custDataLst>
          </p:nvPr>
        </p:nvPicPr>
        <p:blipFill>
          <a:blip r:embed="rId10" r:link="rId11" cstate="email"/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3"/>
            </p:custDataLst>
          </p:nvPr>
        </p:nvPicPr>
        <p:blipFill>
          <a:blip r:embed="rId12" r:link="rId13" cstate="email"/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281600" y="1249200"/>
            <a:ext cx="9626400" cy="723600"/>
          </a:xfrm>
        </p:spPr>
        <p:txBody>
          <a:bodyPr wrap="square" anchor="ctr">
            <a:normAutofit/>
          </a:bodyPr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1281113" y="2163600"/>
            <a:ext cx="9626600" cy="3445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2020/6/30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4824603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10" r:link="rId11" cstate="email"/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583200" y="770400"/>
            <a:ext cx="3960000" cy="882000"/>
          </a:xfrm>
        </p:spPr>
        <p:txBody>
          <a:bodyPr wrap="square" anchor="ctr" anchorCtr="0">
            <a:normAutofit/>
          </a:bodyPr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r>
              <a:rPr lang="zh-CN" altLang="en-US" dirty="0"/>
              <a:t>单击编辑标题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2020/6/30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586800" y="1764000"/>
            <a:ext cx="3956400" cy="4093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5101200" y="769938"/>
            <a:ext cx="6480000" cy="5087937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266433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10" name="图片 9"/>
          <p:cNvPicPr/>
          <p:nvPr userDrawn="1">
            <p:custDataLst>
              <p:tags r:id="rId2"/>
            </p:custDataLst>
          </p:nvPr>
        </p:nvPicPr>
        <p:blipFill>
          <a:blip r:embed="rId11" r:link="rId12" cstate="email"/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3"/>
            </p:custDataLst>
          </p:nvPr>
        </p:nvPicPr>
        <p:blipFill>
          <a:blip r:embed="rId13" r:link="rId14" cstate="email"/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12000" y="781200"/>
            <a:ext cx="10976400" cy="626400"/>
          </a:xfrm>
        </p:spPr>
        <p:txBody>
          <a:bodyPr wrap="square" anchor="ctr">
            <a:normAutofit/>
          </a:bodyPr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2020/6/30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8"/>
            </p:custDataLst>
          </p:nvPr>
        </p:nvSpPr>
        <p:spPr>
          <a:xfrm>
            <a:off x="612000" y="1659600"/>
            <a:ext cx="10975975" cy="828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9"/>
            </p:custDataLst>
          </p:nvPr>
        </p:nvSpPr>
        <p:spPr>
          <a:xfrm>
            <a:off x="612775" y="2808000"/>
            <a:ext cx="10965600" cy="34308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1"/>
            </p:custDataLst>
          </p:nvPr>
        </p:nvSpPr>
        <p:spPr>
          <a:xfrm>
            <a:off x="0" y="5028971"/>
            <a:ext cx="12192000" cy="182902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10" name="图片 9"/>
          <p:cNvPicPr/>
          <p:nvPr userDrawn="1">
            <p:custDataLst>
              <p:tags r:id="rId2"/>
            </p:custDataLst>
          </p:nvPr>
        </p:nvPicPr>
        <p:blipFill>
          <a:blip r:embed="rId11" r:link="rId12" cstate="email"/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3"/>
            </p:custDataLst>
          </p:nvPr>
        </p:nvPicPr>
        <p:blipFill>
          <a:blip r:embed="rId13" r:link="rId14" cstate="email"/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04800" y="669600"/>
            <a:ext cx="10976400" cy="565200"/>
          </a:xfrm>
        </p:spPr>
        <p:txBody>
          <a:bodyPr wrap="square" anchor="ctr" anchorCtr="0">
            <a:normAutofit/>
          </a:bodyPr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2020/6/30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604837" y="1681200"/>
            <a:ext cx="10990800" cy="321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9"/>
            </p:custDataLst>
          </p:nvPr>
        </p:nvSpPr>
        <p:spPr>
          <a:xfrm>
            <a:off x="594000" y="5180400"/>
            <a:ext cx="11001600" cy="10116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12" name="图片 11"/>
          <p:cNvPicPr/>
          <p:nvPr userDrawn="1">
            <p:custDataLst>
              <p:tags r:id="rId2"/>
            </p:custDataLst>
          </p:nvPr>
        </p:nvPicPr>
        <p:blipFill>
          <a:blip r:embed="rId13" r:link="rId14" cstate="email"/>
          <a:stretch>
            <a:fillRect/>
          </a:stretch>
        </p:blipFill>
        <p:spPr>
          <a:xfrm>
            <a:off x="11471910" y="6137910"/>
            <a:ext cx="720090" cy="720090"/>
          </a:xfrm>
          <a:prstGeom prst="rect">
            <a:avLst/>
          </a:prstGeom>
        </p:spPr>
      </p:pic>
      <p:pic>
        <p:nvPicPr>
          <p:cNvPr id="10" name="图片 9"/>
          <p:cNvPicPr/>
          <p:nvPr userDrawn="1">
            <p:custDataLst>
              <p:tags r:id="rId3"/>
            </p:custDataLst>
          </p:nvPr>
        </p:nvPicPr>
        <p:blipFill>
          <a:blip r:embed="rId15" r:link="rId16" cstate="email"/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579600" y="237600"/>
            <a:ext cx="11037600" cy="441964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2020/6/30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579600" y="1663200"/>
            <a:ext cx="53424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9"/>
            </p:custDataLst>
          </p:nvPr>
        </p:nvSpPr>
        <p:spPr>
          <a:xfrm>
            <a:off x="6242400" y="1663200"/>
            <a:ext cx="53676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0"/>
            </p:custDataLst>
          </p:nvPr>
        </p:nvSpPr>
        <p:spPr>
          <a:xfrm>
            <a:off x="572400" y="4816800"/>
            <a:ext cx="53424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1"/>
            </p:custDataLst>
          </p:nvPr>
        </p:nvSpPr>
        <p:spPr>
          <a:xfrm>
            <a:off x="6253200" y="4813200"/>
            <a:ext cx="53676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0" y="953691"/>
            <a:ext cx="12192000" cy="4950618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9" name="图片 8"/>
          <p:cNvPicPr/>
          <p:nvPr userDrawn="1">
            <p:custDataLst>
              <p:tags r:id="rId2"/>
            </p:custDataLst>
          </p:nvPr>
        </p:nvPicPr>
        <p:blipFill>
          <a:blip r:embed="rId10" r:link="rId11" cstate="email"/>
          <a:stretch>
            <a:fillRect/>
          </a:stretch>
        </p:blipFill>
        <p:spPr>
          <a:xfrm>
            <a:off x="10571797" y="5237797"/>
            <a:ext cx="1620202" cy="1620202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3"/>
            </p:custDataLst>
          </p:nvPr>
        </p:nvPicPr>
        <p:blipFill>
          <a:blip r:embed="rId12" r:link="rId13" cstate="email"/>
          <a:stretch>
            <a:fillRect/>
          </a:stretch>
        </p:blipFill>
        <p:spPr>
          <a:xfrm>
            <a:off x="0" y="5237797"/>
            <a:ext cx="1620202" cy="162020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522800" y="1339200"/>
            <a:ext cx="9144000" cy="2386800"/>
          </a:xfrm>
        </p:spPr>
        <p:txBody>
          <a:bodyPr wrap="square" anchor="b">
            <a:normAutofit/>
          </a:bodyPr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2020/6/30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8"/>
            </p:custDataLst>
          </p:nvPr>
        </p:nvSpPr>
        <p:spPr>
          <a:xfrm>
            <a:off x="1522413" y="3862800"/>
            <a:ext cx="9144000" cy="1656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1"/>
            </p:custDataLst>
          </p:nvPr>
        </p:nvPicPr>
        <p:blipFill>
          <a:blip r:embed="rId9" r:link="rId10" cstate="email"/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11" cstate="email"/>
          <a:stretch>
            <a:fillRect/>
          </a:stretch>
        </p:blipFill>
        <p:spPr>
          <a:xfrm>
            <a:off x="11471910" y="0"/>
            <a:ext cx="12192000" cy="685799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4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2020/6/30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 userDrawn="1">
            <p:custDataLst>
              <p:tags r:id="rId1"/>
            </p:custDataLst>
          </p:nvPr>
        </p:nvPicPr>
        <p:blipFill>
          <a:blip r:embed="rId8" r:link="rId9" cstate="email"/>
          <a:stretch>
            <a:fillRect/>
          </a:stretch>
        </p:blipFill>
        <p:spPr>
          <a:xfrm>
            <a:off x="10157850" y="1397000"/>
            <a:ext cx="2034150" cy="4064000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2020/6/30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ctrTitle" idx="14" hasCustomPrompt="1"/>
            <p:custDataLst>
              <p:tags r:id="rId5"/>
            </p:custDataLst>
          </p:nvPr>
        </p:nvSpPr>
        <p:spPr>
          <a:xfrm>
            <a:off x="2259649" y="2937827"/>
            <a:ext cx="5767705" cy="835660"/>
          </a:xfrm>
        </p:spPr>
        <p:txBody>
          <a:bodyPr vert="horz" wrap="square" lIns="91440" tIns="45720" rIns="91440" bIns="45720" anchor="b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ts val="4800"/>
              <a:buFont typeface="Arial" panose="020B0604020202020204" pitchFamily="34" charset="0"/>
              <a:buNone/>
              <a:defRPr sz="4800" b="0" spc="5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乐喵体W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2" name="副标题 1"/>
          <p:cNvSpPr>
            <a:spLocks noGrp="1"/>
          </p:cNvSpPr>
          <p:nvPr>
            <p:ph type="subTitle" idx="13" hasCustomPrompt="1"/>
            <p:custDataLst>
              <p:tags r:id="rId6"/>
            </p:custDataLst>
          </p:nvPr>
        </p:nvSpPr>
        <p:spPr>
          <a:xfrm>
            <a:off x="2259649" y="3901123"/>
            <a:ext cx="5767705" cy="857885"/>
          </a:xfrm>
        </p:spPr>
        <p:txBody>
          <a:bodyPr vert="horz" wrap="square" lIns="91440" tIns="45720" rIns="91440" bIns="45720"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Pts val="1800"/>
              <a:buFont typeface="Arial" panose="020B0604020202020204" pitchFamily="34" charset="0"/>
              <a:buNone/>
              <a:defRPr sz="1800" b="0" spc="2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 dirty="0"/>
              <a:t>单击此处编辑副标题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/>
          <p:nvPr userDrawn="1">
            <p:custDataLst>
              <p:tags r:id="rId1"/>
            </p:custDataLst>
          </p:nvPr>
        </p:nvPicPr>
        <p:blipFill>
          <a:blip r:embed="rId10" r:link="rId11" cstate="email"/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12" r:link="rId13" cstate="email"/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4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  <a:p>
            <a:pPr lvl="1"/>
            <a:r>
              <a:rPr>
                <a:sym typeface="+mn-ea"/>
              </a:rPr>
              <a:t>第二级</a:t>
            </a:r>
          </a:p>
          <a:p>
            <a:pPr lvl="2"/>
            <a:r>
              <a:rPr>
                <a:sym typeface="+mn-ea"/>
              </a:rPr>
              <a:t>第三级</a:t>
            </a:r>
          </a:p>
          <a:p>
            <a:pPr lvl="3"/>
            <a:r>
              <a:rPr>
                <a:sym typeface="+mn-ea"/>
              </a:rPr>
              <a:t>第四级</a:t>
            </a:r>
          </a:p>
          <a:p>
            <a:pPr lvl="4"/>
            <a:r>
              <a:rPr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5"/>
            </p:custDataLst>
          </p:nvPr>
        </p:nvSpPr>
        <p:spPr>
          <a:xfrm>
            <a:off x="6238877" y="952508"/>
            <a:ext cx="5283242" cy="5388907"/>
          </a:xfrm>
        </p:spPr>
        <p:txBody>
          <a:bodyPr wrap="square" lIns="90170" tIns="46990" rIns="90170" bIns="46990">
            <a:normAutofit/>
          </a:bodyPr>
          <a:lstStyle>
            <a:lvl1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  <a:lvl2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2pPr>
            <a:lvl3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2020/6/30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/>
          <p:nvPr userDrawn="1">
            <p:custDataLst>
              <p:tags r:id="rId1"/>
            </p:custDataLst>
          </p:nvPr>
        </p:nvPicPr>
        <p:blipFill>
          <a:blip r:embed="rId12" r:link="rId13" cstate="email"/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10" name="图片 9"/>
          <p:cNvPicPr/>
          <p:nvPr userDrawn="1">
            <p:custDataLst>
              <p:tags r:id="rId2"/>
            </p:custDataLst>
          </p:nvPr>
        </p:nvPicPr>
        <p:blipFill>
          <a:blip r:embed="rId14" r:link="rId15" cstate="email"/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4"/>
            </p:custDataLst>
          </p:nvPr>
        </p:nvSpPr>
        <p:spPr>
          <a:xfrm>
            <a:off x="669930" y="952508"/>
            <a:ext cx="5283242" cy="381003"/>
          </a:xfrm>
        </p:spPr>
        <p:txBody>
          <a:bodyPr wrap="square" lIns="90170" tIns="46990" rIns="90170" bIns="46990" anchor="ctr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5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6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7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2020/6/30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 userDrawn="1">
            <p:custDataLst>
              <p:tags r:id="rId1"/>
            </p:custDataLst>
          </p:nvPr>
        </p:nvPicPr>
        <p:blipFill>
          <a:blip r:embed="rId8" r:link="rId9" cstate="email"/>
          <a:stretch>
            <a:fillRect/>
          </a:stretch>
        </p:blipFill>
        <p:spPr>
          <a:xfrm>
            <a:off x="304800" y="1234440"/>
            <a:ext cx="4389120" cy="4389120"/>
          </a:xfrm>
          <a:prstGeom prst="rect">
            <a:avLst/>
          </a:prstGeom>
        </p:spPr>
      </p:pic>
      <p:sp>
        <p:nvSpPr>
          <p:cNvPr id="6" name="任意多边形 6"/>
          <p:cNvSpPr/>
          <p:nvPr userDrawn="1">
            <p:custDataLst>
              <p:tags r:id="rId2"/>
            </p:custDataLst>
          </p:nvPr>
        </p:nvSpPr>
        <p:spPr>
          <a:xfrm>
            <a:off x="4878000" y="0"/>
            <a:ext cx="7314000" cy="6858000"/>
          </a:xfrm>
          <a:custGeom>
            <a:avLst/>
            <a:gdLst>
              <a:gd name="connsiteX0" fmla="*/ 1714500 w 7314000"/>
              <a:gd name="connsiteY0" fmla="*/ 0 h 6858000"/>
              <a:gd name="connsiteX1" fmla="*/ 7314000 w 7314000"/>
              <a:gd name="connsiteY1" fmla="*/ 0 h 6858000"/>
              <a:gd name="connsiteX2" fmla="*/ 7314000 w 7314000"/>
              <a:gd name="connsiteY2" fmla="*/ 6858000 h 6858000"/>
              <a:gd name="connsiteX3" fmla="*/ 0 w 7314000"/>
              <a:gd name="connsiteY3" fmla="*/ 6858000 h 6858000"/>
              <a:gd name="connsiteX4" fmla="*/ 1714500 w 73140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14000" h="6858000">
                <a:moveTo>
                  <a:pt x="1714500" y="0"/>
                </a:moveTo>
                <a:lnTo>
                  <a:pt x="7314000" y="0"/>
                </a:lnTo>
                <a:lnTo>
                  <a:pt x="7314000" y="6858000"/>
                </a:lnTo>
                <a:lnTo>
                  <a:pt x="0" y="6858000"/>
                </a:lnTo>
                <a:lnTo>
                  <a:pt x="1714500" y="0"/>
                </a:lnTo>
                <a:close/>
              </a:path>
            </a:pathLst>
          </a:custGeom>
          <a:solidFill>
            <a:schemeClr val="tx2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  <a:alpha val="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2020/6/30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2020/6/30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/>
          <p:nvPr userDrawn="1">
            <p:custDataLst>
              <p:tags r:id="rId1"/>
            </p:custDataLst>
          </p:nvPr>
        </p:nvPicPr>
        <p:blipFill>
          <a:blip r:embed="rId10" r:link="rId11" cstate="email"/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12" r:link="rId13" cstate="email"/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4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5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9EFD9D74-47D9-4702-A33C-335B63B48DBF}" type="datetimeFigureOut">
              <a:rPr lang="zh-CN" altLang="en-US" smtClean="0"/>
              <a:t>2020/6/30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1"/>
            </p:custDataLst>
          </p:nvPr>
        </p:nvPicPr>
        <p:blipFill>
          <a:blip r:embed="rId9" r:link="rId10" cstate="email"/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7" name="图片 6"/>
          <p:cNvPicPr/>
          <p:nvPr userDrawn="1">
            <p:custDataLst>
              <p:tags r:id="rId2"/>
            </p:custDataLst>
          </p:nvPr>
        </p:nvPicPr>
        <p:blipFill>
          <a:blip r:embed="rId11" r:link="rId12" cstate="email"/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3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4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 wrap="square">
            <a:normAutofit/>
          </a:bodyPr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2020/6/30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2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ags" Target="../tags/tag6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ags" Target="../tags/tag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ags" Target="../tags/tag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4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20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1"/>
            </p:custDataLst>
          </p:nvPr>
        </p:nvSpPr>
        <p:spPr>
          <a:xfrm>
            <a:off x="669882" y="961398"/>
            <a:ext cx="10852237" cy="5388907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2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2020/6/30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3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4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幼圆" panose="02010509060101010101" pitchFamily="49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幼圆" panose="02010509060101010101" pitchFamily="49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幼圆" panose="02010509060101010101" pitchFamily="49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幼圆" panose="02010509060101010101" pitchFamily="49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幼圆" panose="02010509060101010101" pitchFamily="49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幼圆" panose="02010509060101010101" pitchFamily="49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media" Target="../media/media1.wma"/><Relationship Id="rId2" Type="http://schemas.openxmlformats.org/officeDocument/2006/relationships/tags" Target="../tags/tag142.xml"/><Relationship Id="rId1" Type="http://schemas.openxmlformats.org/officeDocument/2006/relationships/tags" Target="../tags/tag141.xml"/><Relationship Id="rId6" Type="http://schemas.openxmlformats.org/officeDocument/2006/relationships/image" Target="../media/image9.png"/><Relationship Id="rId5" Type="http://schemas.openxmlformats.org/officeDocument/2006/relationships/slideLayout" Target="../slideLayouts/slideLayout1.xml"/><Relationship Id="rId4" Type="http://schemas.openxmlformats.org/officeDocument/2006/relationships/audio" Target="../media/media1.wma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169.xml"/><Relationship Id="rId7" Type="http://schemas.openxmlformats.org/officeDocument/2006/relationships/image" Target="../media/image9.png"/><Relationship Id="rId2" Type="http://schemas.openxmlformats.org/officeDocument/2006/relationships/tags" Target="../tags/tag168.xml"/><Relationship Id="rId1" Type="http://schemas.openxmlformats.org/officeDocument/2006/relationships/tags" Target="../tags/tag167.xml"/><Relationship Id="rId6" Type="http://schemas.openxmlformats.org/officeDocument/2006/relationships/slideLayout" Target="../slideLayouts/slideLayout11.xml"/><Relationship Id="rId5" Type="http://schemas.openxmlformats.org/officeDocument/2006/relationships/audio" Target="../media/media10.wma"/><Relationship Id="rId4" Type="http://schemas.microsoft.com/office/2007/relationships/media" Target="../media/media10.wma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150.xml"/><Relationship Id="rId13" Type="http://schemas.openxmlformats.org/officeDocument/2006/relationships/tags" Target="../tags/tag155.xml"/><Relationship Id="rId18" Type="http://schemas.openxmlformats.org/officeDocument/2006/relationships/notesSlide" Target="../notesSlides/notesSlide1.xml"/><Relationship Id="rId3" Type="http://schemas.openxmlformats.org/officeDocument/2006/relationships/tags" Target="../tags/tag145.xml"/><Relationship Id="rId7" Type="http://schemas.openxmlformats.org/officeDocument/2006/relationships/tags" Target="../tags/tag149.xml"/><Relationship Id="rId12" Type="http://schemas.openxmlformats.org/officeDocument/2006/relationships/tags" Target="../tags/tag154.xml"/><Relationship Id="rId17" Type="http://schemas.openxmlformats.org/officeDocument/2006/relationships/slideLayout" Target="../slideLayouts/slideLayout6.xml"/><Relationship Id="rId2" Type="http://schemas.openxmlformats.org/officeDocument/2006/relationships/tags" Target="../tags/tag144.xml"/><Relationship Id="rId16" Type="http://schemas.openxmlformats.org/officeDocument/2006/relationships/audio" Target="../media/media2.wma"/><Relationship Id="rId1" Type="http://schemas.openxmlformats.org/officeDocument/2006/relationships/tags" Target="../tags/tag143.xml"/><Relationship Id="rId6" Type="http://schemas.openxmlformats.org/officeDocument/2006/relationships/tags" Target="../tags/tag148.xml"/><Relationship Id="rId11" Type="http://schemas.openxmlformats.org/officeDocument/2006/relationships/tags" Target="../tags/tag153.xml"/><Relationship Id="rId5" Type="http://schemas.openxmlformats.org/officeDocument/2006/relationships/tags" Target="../tags/tag147.xml"/><Relationship Id="rId15" Type="http://schemas.microsoft.com/office/2007/relationships/media" Target="../media/media2.wma"/><Relationship Id="rId10" Type="http://schemas.openxmlformats.org/officeDocument/2006/relationships/tags" Target="../tags/tag152.xml"/><Relationship Id="rId19" Type="http://schemas.openxmlformats.org/officeDocument/2006/relationships/image" Target="../media/image9.png"/><Relationship Id="rId4" Type="http://schemas.openxmlformats.org/officeDocument/2006/relationships/tags" Target="../tags/tag146.xml"/><Relationship Id="rId9" Type="http://schemas.openxmlformats.org/officeDocument/2006/relationships/tags" Target="../tags/tag151.xml"/><Relationship Id="rId14" Type="http://schemas.openxmlformats.org/officeDocument/2006/relationships/tags" Target="../tags/tag15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audio" Target="../media/media3.wma"/><Relationship Id="rId2" Type="http://schemas.microsoft.com/office/2007/relationships/media" Target="../media/media3.wma"/><Relationship Id="rId1" Type="http://schemas.openxmlformats.org/officeDocument/2006/relationships/tags" Target="../tags/tag157.xml"/><Relationship Id="rId5" Type="http://schemas.openxmlformats.org/officeDocument/2006/relationships/image" Target="../media/image9.png"/><Relationship Id="rId4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media" Target="../media/media4.wma"/><Relationship Id="rId7" Type="http://schemas.openxmlformats.org/officeDocument/2006/relationships/image" Target="../media/image9.png"/><Relationship Id="rId2" Type="http://schemas.openxmlformats.org/officeDocument/2006/relationships/tags" Target="../tags/tag159.xml"/><Relationship Id="rId1" Type="http://schemas.openxmlformats.org/officeDocument/2006/relationships/tags" Target="../tags/tag158.xml"/><Relationship Id="rId6" Type="http://schemas.openxmlformats.org/officeDocument/2006/relationships/image" Target="../media/image10.png"/><Relationship Id="rId5" Type="http://schemas.openxmlformats.org/officeDocument/2006/relationships/slideLayout" Target="../slideLayouts/slideLayout2.xml"/><Relationship Id="rId4" Type="http://schemas.openxmlformats.org/officeDocument/2006/relationships/audio" Target="../media/media4.wma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audio" Target="../media/media5.wma"/><Relationship Id="rId2" Type="http://schemas.microsoft.com/office/2007/relationships/media" Target="../media/media5.wma"/><Relationship Id="rId1" Type="http://schemas.openxmlformats.org/officeDocument/2006/relationships/tags" Target="../tags/tag160.xml"/><Relationship Id="rId5" Type="http://schemas.openxmlformats.org/officeDocument/2006/relationships/image" Target="../media/image9.png"/><Relationship Id="rId4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audio" Target="../media/media6.wma"/><Relationship Id="rId2" Type="http://schemas.microsoft.com/office/2007/relationships/media" Target="../media/media6.wma"/><Relationship Id="rId1" Type="http://schemas.openxmlformats.org/officeDocument/2006/relationships/tags" Target="../tags/tag161.xml"/><Relationship Id="rId6" Type="http://schemas.openxmlformats.org/officeDocument/2006/relationships/image" Target="../media/image9.png"/><Relationship Id="rId5" Type="http://schemas.openxmlformats.org/officeDocument/2006/relationships/image" Target="../media/image11.png"/><Relationship Id="rId4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microsoft.com/office/2007/relationships/media" Target="../media/media7.wma"/><Relationship Id="rId7" Type="http://schemas.openxmlformats.org/officeDocument/2006/relationships/image" Target="../media/image13.png"/><Relationship Id="rId2" Type="http://schemas.openxmlformats.org/officeDocument/2006/relationships/tags" Target="../tags/tag163.xml"/><Relationship Id="rId1" Type="http://schemas.openxmlformats.org/officeDocument/2006/relationships/tags" Target="../tags/tag162.xml"/><Relationship Id="rId6" Type="http://schemas.openxmlformats.org/officeDocument/2006/relationships/image" Target="../media/image12.png"/><Relationship Id="rId5" Type="http://schemas.openxmlformats.org/officeDocument/2006/relationships/slideLayout" Target="../slideLayouts/slideLayout2.xml"/><Relationship Id="rId4" Type="http://schemas.openxmlformats.org/officeDocument/2006/relationships/audio" Target="../media/media7.wma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audio" Target="../media/media8.wma"/><Relationship Id="rId2" Type="http://schemas.microsoft.com/office/2007/relationships/media" Target="../media/media8.wma"/><Relationship Id="rId1" Type="http://schemas.openxmlformats.org/officeDocument/2006/relationships/tags" Target="../tags/tag164.xml"/><Relationship Id="rId5" Type="http://schemas.openxmlformats.org/officeDocument/2006/relationships/image" Target="../media/image9.png"/><Relationship Id="rId4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media" Target="../media/media9.wma"/><Relationship Id="rId2" Type="http://schemas.openxmlformats.org/officeDocument/2006/relationships/tags" Target="../tags/tag166.xml"/><Relationship Id="rId1" Type="http://schemas.openxmlformats.org/officeDocument/2006/relationships/tags" Target="../tags/tag165.xml"/><Relationship Id="rId6" Type="http://schemas.openxmlformats.org/officeDocument/2006/relationships/image" Target="../media/image9.png"/><Relationship Id="rId5" Type="http://schemas.openxmlformats.org/officeDocument/2006/relationships/slideLayout" Target="../slideLayouts/slideLayout2.xml"/><Relationship Id="rId4" Type="http://schemas.openxmlformats.org/officeDocument/2006/relationships/audio" Target="../media/media9.wma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 idx="14"/>
            <p:custDataLst>
              <p:tags r:id="rId2"/>
            </p:custDataLst>
          </p:nvPr>
        </p:nvSpPr>
        <p:spPr>
          <a:xfrm>
            <a:off x="7093585" y="2574290"/>
            <a:ext cx="4751705" cy="1005205"/>
          </a:xfrm>
        </p:spPr>
        <p:txBody>
          <a:bodyPr>
            <a:noAutofit/>
          </a:bodyPr>
          <a:lstStyle/>
          <a:p>
            <a:pPr algn="l">
              <a:lnSpc>
                <a:spcPct val="380000"/>
              </a:lnSpc>
            </a:pP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实验五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图论求解桥</a:t>
            </a:r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551545" y="6019165"/>
            <a:ext cx="27051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/>
              <a:t>黄志鹏 </a:t>
            </a:r>
            <a:r>
              <a:rPr lang="en-US" altLang="zh-CN" sz="2000"/>
              <a:t>2017303008</a:t>
            </a:r>
          </a:p>
        </p:txBody>
      </p:sp>
      <p:pic>
        <p:nvPicPr>
          <p:cNvPr id="5" name="音频 4">
            <a:hlinkClick r:id="" action="ppaction://media"/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366500" y="6032500"/>
            <a:ext cx="609600" cy="6096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159"/>
    </mc:Choice>
    <mc:Fallback>
      <p:transition spd="slow" advTm="715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idx="14"/>
            <p:custDataLst>
              <p:tags r:id="rId2"/>
            </p:custDataLst>
          </p:nvPr>
        </p:nvSpPr>
        <p:spPr>
          <a:xfrm>
            <a:off x="7713028" y="6094561"/>
            <a:ext cx="4359910" cy="505947"/>
          </a:xfrm>
        </p:spPr>
        <p:txBody>
          <a:bodyPr/>
          <a:lstStyle/>
          <a:p>
            <a:r>
              <a:rPr lang="en-US" altLang="zh-CN"/>
              <a:t>      </a:t>
            </a:r>
            <a:r>
              <a:rPr lang="zh-CN" altLang="en-US"/>
              <a:t>黄志鹏 </a:t>
            </a:r>
            <a:r>
              <a:rPr lang="en-US" altLang="zh-CN"/>
              <a:t>2017303008</a:t>
            </a:r>
          </a:p>
        </p:txBody>
      </p:sp>
      <p:sp>
        <p:nvSpPr>
          <p:cNvPr id="4" name="标题 3"/>
          <p:cNvSpPr>
            <a:spLocks noGrp="1"/>
          </p:cNvSpPr>
          <p:nvPr>
            <p:ph type="title" idx="13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zh-CN" altLang="en-US"/>
              <a:t>谢谢聆听</a:t>
            </a:r>
          </a:p>
        </p:txBody>
      </p:sp>
      <p:pic>
        <p:nvPicPr>
          <p:cNvPr id="3" name="音频 2">
            <a:hlinkClick r:id="" action="ppaction://media"/>
          </p:cNvPr>
          <p:cNvPicPr>
            <a:picLocks noChangeAspect="1"/>
          </p:cNvPicPr>
          <p:nvPr>
            <a:audioFile r:link="rId5"/>
            <p:extLst>
              <p:ext uri="{DAA4B4D4-6D71-4841-9C94-3DE7FCFB9230}">
                <p14:media xmlns:p14="http://schemas.microsoft.com/office/powerpoint/2010/main" r:embed="rId4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11366500" y="6032500"/>
            <a:ext cx="609600" cy="6096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254"/>
    </mc:Choice>
    <mc:Fallback>
      <p:transition spd="slow" advTm="525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菱形 2"/>
          <p:cNvSpPr/>
          <p:nvPr>
            <p:custDataLst>
              <p:tags r:id="rId2"/>
            </p:custDataLst>
          </p:nvPr>
        </p:nvSpPr>
        <p:spPr>
          <a:xfrm>
            <a:off x="6958330" y="5284152"/>
            <a:ext cx="508000" cy="508000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anchor="ctr" anchorCtr="0">
            <a:normAutofit fontScale="77500" lnSpcReduction="20000"/>
          </a:bodyPr>
          <a:lstStyle/>
          <a:p>
            <a:pPr algn="ctr">
              <a:lnSpc>
                <a:spcPct val="100000"/>
              </a:lnSpc>
            </a:pPr>
            <a:endParaRPr lang="en-US" altLang="zh-CN" sz="1600" b="1" dirty="0">
              <a:solidFill>
                <a:schemeClr val="bg1"/>
              </a:solidFill>
              <a:latin typeface="Arial" panose="020B0604020202020204" pitchFamily="34" charset="0"/>
              <a:ea typeface="幼圆" panose="020105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4" name="文本框 3"/>
          <p:cNvSpPr txBox="1"/>
          <p:nvPr>
            <p:custDataLst>
              <p:tags r:id="rId3"/>
            </p:custDataLst>
          </p:nvPr>
        </p:nvSpPr>
        <p:spPr>
          <a:xfrm>
            <a:off x="7618730" y="5197157"/>
            <a:ext cx="3710940" cy="635000"/>
          </a:xfrm>
          <a:prstGeom prst="rect">
            <a:avLst/>
          </a:prstGeom>
          <a:noFill/>
        </p:spPr>
        <p:txBody>
          <a:bodyPr wrap="square" lIns="90000" tIns="46800" rIns="90000" bIns="0" anchor="ctr" anchorCtr="0">
            <a:normAutofit/>
          </a:bodyPr>
          <a:lstStyle/>
          <a:p>
            <a:pPr algn="l">
              <a:lnSpc>
                <a:spcPct val="100000"/>
              </a:lnSpc>
            </a:pP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4. 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总结</a:t>
            </a:r>
          </a:p>
        </p:txBody>
      </p:sp>
      <p:sp>
        <p:nvSpPr>
          <p:cNvPr id="5" name="菱形 4"/>
          <p:cNvSpPr/>
          <p:nvPr>
            <p:custDataLst>
              <p:tags r:id="rId4"/>
            </p:custDataLst>
          </p:nvPr>
        </p:nvSpPr>
        <p:spPr>
          <a:xfrm>
            <a:off x="6958330" y="4352607"/>
            <a:ext cx="508000" cy="508000"/>
          </a:xfrm>
          <a:prstGeom prst="diamond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anchor="ctr" anchorCtr="0">
            <a:normAutofit fontScale="77500" lnSpcReduction="20000"/>
          </a:bodyPr>
          <a:lstStyle/>
          <a:p>
            <a:pPr algn="ctr">
              <a:lnSpc>
                <a:spcPct val="100000"/>
              </a:lnSpc>
            </a:pPr>
            <a:endParaRPr lang="en-US" altLang="zh-CN" sz="1600" b="1" dirty="0">
              <a:solidFill>
                <a:schemeClr val="bg1"/>
              </a:solidFill>
              <a:latin typeface="Arial" panose="020B0604020202020204" pitchFamily="34" charset="0"/>
              <a:ea typeface="幼圆" panose="020105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>
            <p:custDataLst>
              <p:tags r:id="rId5"/>
            </p:custDataLst>
          </p:nvPr>
        </p:nvSpPr>
        <p:spPr>
          <a:xfrm>
            <a:off x="7618730" y="4265612"/>
            <a:ext cx="3710940" cy="635000"/>
          </a:xfrm>
          <a:prstGeom prst="rect">
            <a:avLst/>
          </a:prstGeom>
          <a:noFill/>
        </p:spPr>
        <p:txBody>
          <a:bodyPr wrap="square" lIns="90000" tIns="46800" rIns="90000" bIns="0" anchor="ctr" anchorCtr="0">
            <a:normAutofit/>
          </a:bodyPr>
          <a:lstStyle/>
          <a:p>
            <a:pPr algn="l">
              <a:lnSpc>
                <a:spcPct val="100000"/>
              </a:lnSpc>
            </a:pP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3. 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并查集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+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路径压缩</a:t>
            </a:r>
          </a:p>
        </p:txBody>
      </p:sp>
      <p:sp>
        <p:nvSpPr>
          <p:cNvPr id="9" name="菱形 8"/>
          <p:cNvSpPr/>
          <p:nvPr>
            <p:custDataLst>
              <p:tags r:id="rId6"/>
            </p:custDataLst>
          </p:nvPr>
        </p:nvSpPr>
        <p:spPr>
          <a:xfrm>
            <a:off x="6958330" y="3421062"/>
            <a:ext cx="508000" cy="508000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anchor="ctr" anchorCtr="0">
            <a:normAutofit fontScale="77500" lnSpcReduction="20000"/>
          </a:bodyPr>
          <a:lstStyle/>
          <a:p>
            <a:pPr algn="ctr">
              <a:lnSpc>
                <a:spcPct val="100000"/>
              </a:lnSpc>
            </a:pPr>
            <a:endParaRPr lang="en-US" altLang="zh-CN" sz="1600" b="1" dirty="0">
              <a:solidFill>
                <a:schemeClr val="bg1"/>
              </a:solidFill>
              <a:latin typeface="Arial" panose="020B0604020202020204" pitchFamily="34" charset="0"/>
              <a:ea typeface="幼圆" panose="020105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10" name="文本框 9"/>
          <p:cNvSpPr txBox="1"/>
          <p:nvPr>
            <p:custDataLst>
              <p:tags r:id="rId7"/>
            </p:custDataLst>
          </p:nvPr>
        </p:nvSpPr>
        <p:spPr>
          <a:xfrm>
            <a:off x="7618730" y="3334067"/>
            <a:ext cx="3710940" cy="635000"/>
          </a:xfrm>
          <a:prstGeom prst="rect">
            <a:avLst/>
          </a:prstGeom>
          <a:noFill/>
        </p:spPr>
        <p:txBody>
          <a:bodyPr wrap="square" lIns="90000" tIns="46800" rIns="90000" bIns="0" anchor="ctr" anchorCtr="0">
            <a:normAutofit/>
          </a:bodyPr>
          <a:lstStyle/>
          <a:p>
            <a:pPr algn="l">
              <a:lnSpc>
                <a:spcPct val="100000"/>
              </a:lnSpc>
            </a:pP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2. 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并查集</a:t>
            </a:r>
          </a:p>
        </p:txBody>
      </p:sp>
      <p:sp>
        <p:nvSpPr>
          <p:cNvPr id="12" name="菱形 11"/>
          <p:cNvSpPr/>
          <p:nvPr>
            <p:custDataLst>
              <p:tags r:id="rId8"/>
            </p:custDataLst>
          </p:nvPr>
        </p:nvSpPr>
        <p:spPr>
          <a:xfrm>
            <a:off x="6958330" y="2490152"/>
            <a:ext cx="508000" cy="508000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anchor="ctr" anchorCtr="0">
            <a:normAutofit fontScale="77500" lnSpcReduction="20000"/>
          </a:bodyPr>
          <a:lstStyle/>
          <a:p>
            <a:pPr algn="ctr">
              <a:lnSpc>
                <a:spcPct val="100000"/>
              </a:lnSpc>
            </a:pPr>
            <a:endParaRPr lang="en-US" altLang="zh-CN" sz="1600" b="1" dirty="0">
              <a:solidFill>
                <a:schemeClr val="bg1"/>
              </a:solidFill>
              <a:latin typeface="Arial" panose="020B0604020202020204" pitchFamily="34" charset="0"/>
              <a:ea typeface="幼圆" panose="020105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13" name="文本框 12"/>
          <p:cNvSpPr txBox="1"/>
          <p:nvPr>
            <p:custDataLst>
              <p:tags r:id="rId9"/>
            </p:custDataLst>
          </p:nvPr>
        </p:nvSpPr>
        <p:spPr>
          <a:xfrm>
            <a:off x="7618730" y="2402522"/>
            <a:ext cx="3710940" cy="635000"/>
          </a:xfrm>
          <a:prstGeom prst="rect">
            <a:avLst/>
          </a:prstGeom>
          <a:noFill/>
        </p:spPr>
        <p:txBody>
          <a:bodyPr wrap="square" lIns="90000" tIns="46800" rIns="90000" bIns="0" anchor="ctr" anchorCtr="0">
            <a:normAutofit/>
          </a:bodyPr>
          <a:lstStyle/>
          <a:p>
            <a:pPr algn="l">
              <a:lnSpc>
                <a:spcPct val="100000"/>
              </a:lnSpc>
            </a:pP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1. 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基准算法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</a:t>
            </a:r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20" name="文本框 19"/>
          <p:cNvSpPr txBox="1"/>
          <p:nvPr>
            <p:custDataLst>
              <p:tags r:id="rId10"/>
            </p:custDataLst>
          </p:nvPr>
        </p:nvSpPr>
        <p:spPr>
          <a:xfrm>
            <a:off x="7618730" y="1025842"/>
            <a:ext cx="1733550" cy="768350"/>
          </a:xfrm>
          <a:prstGeom prst="rect">
            <a:avLst/>
          </a:prstGeom>
          <a:noFill/>
        </p:spPr>
        <p:txBody>
          <a:bodyPr wrap="square" lIns="91440" tIns="45720" rIns="91440" bIns="45720" rtlCol="0">
            <a:normAutofit lnSpcReduction="10000"/>
          </a:bodyPr>
          <a:lstStyle>
            <a:defPPr>
              <a:defRPr lang="zh-CN"/>
            </a:defPPr>
            <a:lvl1pPr>
              <a:defRPr sz="4800" b="1" spc="6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 algn="l">
              <a:buClrTx/>
              <a:buSzTx/>
              <a:buFontTx/>
            </a:pPr>
            <a:r>
              <a:rPr lang="zh-CN" altLang="en-US" b="0">
                <a:solidFill>
                  <a:schemeClr val="tx1">
                    <a:lumMod val="85000"/>
                    <a:lumOff val="15000"/>
                  </a:schemeClr>
                </a:solidFill>
                <a:ea typeface="汉仪乐喵体W" panose="00020600040101010101" pitchFamily="18" charset="-122"/>
                <a:sym typeface="Arial" panose="020B0604020202020204" pitchFamily="34" charset="0"/>
              </a:rPr>
              <a:t>目录</a:t>
            </a:r>
          </a:p>
        </p:txBody>
      </p:sp>
      <p:sp>
        <p:nvSpPr>
          <p:cNvPr id="11" name="矩形 10"/>
          <p:cNvSpPr/>
          <p:nvPr>
            <p:custDataLst>
              <p:tags r:id="rId11"/>
            </p:custDataLst>
          </p:nvPr>
        </p:nvSpPr>
        <p:spPr>
          <a:xfrm>
            <a:off x="7046352" y="4421941"/>
            <a:ext cx="312906" cy="36933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b="1" dirty="0">
                <a:solidFill>
                  <a:schemeClr val="bg1"/>
                </a:solidFill>
                <a:latin typeface="Arial" panose="020B0604020202020204" pitchFamily="34" charset="0"/>
                <a:ea typeface="幼圆" panose="02010509060101010101" pitchFamily="49" charset="-122"/>
                <a:sym typeface="Arial" panose="020B0604020202020204" pitchFamily="34" charset="0"/>
              </a:rPr>
              <a:t>3</a:t>
            </a:r>
          </a:p>
        </p:txBody>
      </p:sp>
      <p:sp>
        <p:nvSpPr>
          <p:cNvPr id="14" name="矩形 13"/>
          <p:cNvSpPr/>
          <p:nvPr>
            <p:custDataLst>
              <p:tags r:id="rId12"/>
            </p:custDataLst>
          </p:nvPr>
        </p:nvSpPr>
        <p:spPr>
          <a:xfrm>
            <a:off x="7046352" y="3490396"/>
            <a:ext cx="312906" cy="36933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b="1" dirty="0">
                <a:solidFill>
                  <a:schemeClr val="bg1"/>
                </a:solidFill>
                <a:latin typeface="Arial" panose="020B0604020202020204" pitchFamily="34" charset="0"/>
                <a:ea typeface="幼圆" panose="02010509060101010101" pitchFamily="49" charset="-122"/>
                <a:sym typeface="Arial" panose="020B0604020202020204" pitchFamily="34" charset="0"/>
              </a:rPr>
              <a:t>2</a:t>
            </a:r>
          </a:p>
        </p:txBody>
      </p:sp>
      <p:sp>
        <p:nvSpPr>
          <p:cNvPr id="15" name="矩形 14"/>
          <p:cNvSpPr/>
          <p:nvPr>
            <p:custDataLst>
              <p:tags r:id="rId13"/>
            </p:custDataLst>
          </p:nvPr>
        </p:nvSpPr>
        <p:spPr>
          <a:xfrm>
            <a:off x="7046352" y="2558851"/>
            <a:ext cx="312906" cy="36933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b="1" dirty="0">
                <a:solidFill>
                  <a:schemeClr val="bg1"/>
                </a:solidFill>
                <a:latin typeface="Arial" panose="020B0604020202020204" pitchFamily="34" charset="0"/>
                <a:ea typeface="幼圆" panose="02010509060101010101" pitchFamily="49" charset="-122"/>
                <a:sym typeface="Arial" panose="020B0604020202020204" pitchFamily="34" charset="0"/>
              </a:rPr>
              <a:t>1</a:t>
            </a:r>
          </a:p>
        </p:txBody>
      </p:sp>
      <p:sp>
        <p:nvSpPr>
          <p:cNvPr id="16" name="矩形 15"/>
          <p:cNvSpPr/>
          <p:nvPr>
            <p:custDataLst>
              <p:tags r:id="rId14"/>
            </p:custDataLst>
          </p:nvPr>
        </p:nvSpPr>
        <p:spPr>
          <a:xfrm>
            <a:off x="7046352" y="5353486"/>
            <a:ext cx="312906" cy="36933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b="1" dirty="0">
                <a:solidFill>
                  <a:schemeClr val="bg1"/>
                </a:solidFill>
                <a:latin typeface="Arial" panose="020B0604020202020204" pitchFamily="34" charset="0"/>
                <a:ea typeface="幼圆" panose="02010509060101010101" pitchFamily="49" charset="-122"/>
                <a:sym typeface="Arial" panose="020B0604020202020204" pitchFamily="34" charset="0"/>
              </a:rPr>
              <a:t>4</a:t>
            </a:r>
          </a:p>
        </p:txBody>
      </p:sp>
      <p:pic>
        <p:nvPicPr>
          <p:cNvPr id="8" name="音频 7">
            <a:hlinkClick r:id="" action="ppaction://media"/>
          </p:cNvPr>
          <p:cNvPicPr>
            <a:picLocks noChangeAspect="1"/>
          </p:cNvPicPr>
          <p:nvPr>
            <a:audioFile r:link="rId16"/>
            <p:extLst>
              <p:ext uri="{DAA4B4D4-6D71-4841-9C94-3DE7FCFB9230}">
                <p14:media xmlns:p14="http://schemas.microsoft.com/office/powerpoint/2010/main" r:embed="rId15"/>
              </p:ext>
            </p:extLst>
          </p:nvPr>
        </p:nvPicPr>
        <p:blipFill>
          <a:blip r:embed="rId19"/>
          <a:stretch>
            <a:fillRect/>
          </a:stretch>
        </p:blipFill>
        <p:spPr>
          <a:xfrm>
            <a:off x="11366500" y="6032500"/>
            <a:ext cx="609600" cy="6096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161"/>
    </mc:Choice>
    <mc:Fallback>
      <p:transition spd="slow" advTm="616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1. </a:t>
            </a:r>
            <a:r>
              <a:t>基准算法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925" y="952500"/>
            <a:ext cx="10852785" cy="5751195"/>
          </a:xfrm>
        </p:spPr>
        <p:txBody>
          <a:bodyPr>
            <a:noAutofit/>
          </a:bodyPr>
          <a:lstStyle/>
          <a:p>
            <a:pPr marL="0" algn="l">
              <a:buClrTx/>
              <a:buSzTx/>
              <a:buNone/>
            </a:pPr>
            <a:r>
              <a:rPr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（a）桥的定义</a:t>
            </a:r>
          </a:p>
          <a:p>
            <a:pPr marL="0" indent="0">
              <a:buNone/>
            </a:pP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-</a:t>
            </a:r>
            <a:r>
              <a:rPr altLang="zh-CN" sz="18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在图论中，一条边被称为“桥”代表这条边一旦被删除，这张图的连通块数量会增加。</a:t>
            </a:r>
          </a:p>
          <a:p>
            <a:pPr marL="0" indent="0">
              <a:buNone/>
            </a:pP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-</a:t>
            </a:r>
            <a:r>
              <a:rPr altLang="zh-CN" sz="18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等价地说，一条边是一座桥当且仅当这条边不在任何环上。</a:t>
            </a:r>
          </a:p>
          <a:p>
            <a:pPr marL="0" indent="0">
              <a:buNone/>
            </a:pP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-</a:t>
            </a:r>
            <a:r>
              <a:rPr altLang="zh-CN" sz="18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一张图可以有零或多座桥。</a:t>
            </a:r>
          </a:p>
          <a:p>
            <a:pPr marL="0" algn="l">
              <a:buClrTx/>
              <a:buSzTx/>
              <a:buNone/>
            </a:pPr>
            <a:r>
              <a:rPr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（b）判断桥的方法</a:t>
            </a:r>
          </a:p>
          <a:p>
            <a:pPr marL="0" algn="l">
              <a:buClrTx/>
              <a:buSzTx/>
              <a:buNone/>
            </a:pPr>
            <a:r>
              <a:rPr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	-删除该边后连通分量增加，则该边为桥</a:t>
            </a:r>
          </a:p>
        </p:txBody>
      </p:sp>
      <p:sp>
        <p:nvSpPr>
          <p:cNvPr id="22" name="椭圆 21"/>
          <p:cNvSpPr/>
          <p:nvPr/>
        </p:nvSpPr>
        <p:spPr>
          <a:xfrm>
            <a:off x="2344660" y="4123845"/>
            <a:ext cx="177028" cy="190893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  <p:sp>
        <p:nvSpPr>
          <p:cNvPr id="5" name="椭圆 4"/>
          <p:cNvSpPr/>
          <p:nvPr/>
        </p:nvSpPr>
        <p:spPr>
          <a:xfrm>
            <a:off x="1614410" y="4123845"/>
            <a:ext cx="177028" cy="190893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  <p:sp>
        <p:nvSpPr>
          <p:cNvPr id="6" name="椭圆 5"/>
          <p:cNvSpPr/>
          <p:nvPr/>
        </p:nvSpPr>
        <p:spPr>
          <a:xfrm>
            <a:off x="2344660" y="4901085"/>
            <a:ext cx="177028" cy="190893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  <p:sp>
        <p:nvSpPr>
          <p:cNvPr id="7" name="椭圆 6"/>
          <p:cNvSpPr/>
          <p:nvPr/>
        </p:nvSpPr>
        <p:spPr>
          <a:xfrm>
            <a:off x="1614410" y="4901085"/>
            <a:ext cx="177028" cy="190893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  <p:sp>
        <p:nvSpPr>
          <p:cNvPr id="12" name="椭圆 11"/>
          <p:cNvSpPr/>
          <p:nvPr/>
        </p:nvSpPr>
        <p:spPr>
          <a:xfrm>
            <a:off x="4317605" y="4124480"/>
            <a:ext cx="177028" cy="190893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  <p:sp>
        <p:nvSpPr>
          <p:cNvPr id="13" name="椭圆 12"/>
          <p:cNvSpPr/>
          <p:nvPr/>
        </p:nvSpPr>
        <p:spPr>
          <a:xfrm>
            <a:off x="3587355" y="4124480"/>
            <a:ext cx="177028" cy="190893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  <p:sp>
        <p:nvSpPr>
          <p:cNvPr id="14" name="椭圆 13"/>
          <p:cNvSpPr/>
          <p:nvPr/>
        </p:nvSpPr>
        <p:spPr>
          <a:xfrm>
            <a:off x="4317605" y="4901720"/>
            <a:ext cx="177028" cy="190893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  <p:sp>
        <p:nvSpPr>
          <p:cNvPr id="15" name="椭圆 14"/>
          <p:cNvSpPr/>
          <p:nvPr/>
        </p:nvSpPr>
        <p:spPr>
          <a:xfrm>
            <a:off x="3587355" y="4901720"/>
            <a:ext cx="177028" cy="190893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  <p:cxnSp>
        <p:nvCxnSpPr>
          <p:cNvPr id="20" name="直接连接符 19"/>
          <p:cNvCxnSpPr>
            <a:endCxn id="7" idx="0"/>
          </p:cNvCxnSpPr>
          <p:nvPr/>
        </p:nvCxnSpPr>
        <p:spPr>
          <a:xfrm>
            <a:off x="1703070" y="4315460"/>
            <a:ext cx="0" cy="585470"/>
          </a:xfrm>
          <a:prstGeom prst="line">
            <a:avLst/>
          </a:prstGeom>
          <a:ln w="15875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2432685" y="4316095"/>
            <a:ext cx="0" cy="585470"/>
          </a:xfrm>
          <a:prstGeom prst="line">
            <a:avLst/>
          </a:prstGeom>
          <a:ln w="15875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3675380" y="4316095"/>
            <a:ext cx="0" cy="585470"/>
          </a:xfrm>
          <a:prstGeom prst="line">
            <a:avLst/>
          </a:prstGeom>
          <a:ln w="15875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endCxn id="22" idx="2"/>
          </p:cNvCxnSpPr>
          <p:nvPr/>
        </p:nvCxnSpPr>
        <p:spPr>
          <a:xfrm flipV="1">
            <a:off x="1791335" y="4219575"/>
            <a:ext cx="553085" cy="635"/>
          </a:xfrm>
          <a:prstGeom prst="line">
            <a:avLst/>
          </a:prstGeom>
          <a:ln w="15875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endCxn id="12" idx="2"/>
          </p:cNvCxnSpPr>
          <p:nvPr/>
        </p:nvCxnSpPr>
        <p:spPr>
          <a:xfrm>
            <a:off x="3764280" y="4220210"/>
            <a:ext cx="553085" cy="0"/>
          </a:xfrm>
          <a:prstGeom prst="line">
            <a:avLst/>
          </a:prstGeom>
          <a:ln w="15875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1924339" y="5536184"/>
            <a:ext cx="2393526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删除桥后连通分量增加</a:t>
            </a:r>
          </a:p>
        </p:txBody>
      </p:sp>
      <p:pic>
        <p:nvPicPr>
          <p:cNvPr id="9" name="音频 8">
            <a:hlinkClick r:id="" action="ppaction://media"/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366500" y="6032500"/>
            <a:ext cx="609600" cy="6096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3812"/>
    </mc:Choice>
    <mc:Fallback>
      <p:transition spd="slow" advTm="4381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>
                <a:sym typeface="+mn-ea"/>
              </a:rPr>
              <a:t>1. </a:t>
            </a:r>
            <a:r>
              <a:rPr>
                <a:sym typeface="+mn-ea"/>
              </a:rPr>
              <a:t>基准算法</a:t>
            </a:r>
            <a:br>
              <a:rPr>
                <a:sym typeface="+mn-ea"/>
              </a:rPr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1800">
                <a:latin typeface="+mn-ea"/>
                <a:ea typeface="+mn-ea"/>
                <a:cs typeface="+mn-ea"/>
              </a:rPr>
              <a:t>(c) </a:t>
            </a:r>
            <a:r>
              <a:rPr sz="1800">
                <a:latin typeface="+mn-ea"/>
                <a:ea typeface="+mn-ea"/>
                <a:cs typeface="+mn-ea"/>
              </a:rPr>
              <a:t>代码实现</a:t>
            </a:r>
          </a:p>
          <a:p>
            <a:pPr marL="0" indent="0">
              <a:buNone/>
            </a:pPr>
            <a:r>
              <a:rPr sz="1800">
                <a:latin typeface="+mn-ea"/>
                <a:ea typeface="+mn-ea"/>
                <a:cs typeface="+mn-ea"/>
              </a:rPr>
              <a:t>遍历所有边，并对每条边进行以下操作</a:t>
            </a:r>
          </a:p>
          <a:p>
            <a:pPr marL="0" indent="0">
              <a:buNone/>
            </a:pPr>
            <a:r>
              <a:rPr sz="1800">
                <a:latin typeface="+mn-ea"/>
                <a:ea typeface="+mn-ea"/>
                <a:cs typeface="+mn-ea"/>
              </a:rPr>
              <a:t>-删除该边</a:t>
            </a:r>
          </a:p>
          <a:p>
            <a:pPr marL="0" indent="0">
              <a:buNone/>
            </a:pPr>
            <a:r>
              <a:rPr sz="1800">
                <a:latin typeface="+mn-ea"/>
                <a:ea typeface="+mn-ea"/>
                <a:cs typeface="+mn-ea"/>
              </a:rPr>
              <a:t>-利用DFS求图的连通分量，如果新连通分量大于原来的连通分量，则该边是桥</a:t>
            </a:r>
          </a:p>
          <a:p>
            <a:pPr marL="0" indent="0">
              <a:buNone/>
            </a:pPr>
            <a:r>
              <a:rPr sz="1800">
                <a:latin typeface="+mn-ea"/>
                <a:ea typeface="+mn-ea"/>
                <a:cs typeface="+mn-ea"/>
              </a:rPr>
              <a:t>-将边添加回来</a:t>
            </a: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4041140" y="2921000"/>
            <a:ext cx="4586605" cy="3173095"/>
          </a:xfrm>
          <a:prstGeom prst="rect">
            <a:avLst/>
          </a:prstGeom>
        </p:spPr>
      </p:pic>
      <p:pic>
        <p:nvPicPr>
          <p:cNvPr id="7" name="音频 6">
            <a:hlinkClick r:id="" action="ppaction://media"/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11366500" y="6032500"/>
            <a:ext cx="609600" cy="6096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5778"/>
    </mc:Choice>
    <mc:Fallback>
      <p:transition spd="slow" advTm="8577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2. </a:t>
            </a:r>
            <a:r>
              <a: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并查集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sz="1400">
              <a:latin typeface="+mn-ea"/>
              <a:ea typeface="+mn-ea"/>
              <a:cs typeface="+mn-ea"/>
            </a:endParaRPr>
          </a:p>
          <a:p>
            <a:pPr marL="0" indent="0">
              <a:buNone/>
            </a:pPr>
            <a:r>
              <a:rPr sz="1800">
                <a:latin typeface="+mn-ea"/>
                <a:ea typeface="+mn-ea"/>
                <a:cs typeface="+mn-ea"/>
              </a:rPr>
              <a:t>（</a:t>
            </a:r>
            <a:r>
              <a:rPr lang="en-US" altLang="zh-CN" sz="1800">
                <a:latin typeface="+mn-ea"/>
                <a:ea typeface="+mn-ea"/>
                <a:cs typeface="+mn-ea"/>
              </a:rPr>
              <a:t>a</a:t>
            </a:r>
            <a:r>
              <a:rPr sz="1800">
                <a:latin typeface="+mn-ea"/>
                <a:ea typeface="+mn-ea"/>
                <a:cs typeface="+mn-ea"/>
              </a:rPr>
              <a:t>）并查集的基本操作</a:t>
            </a:r>
          </a:p>
          <a:p>
            <a:pPr marL="0" indent="0">
              <a:buNone/>
            </a:pPr>
            <a:r>
              <a:rPr sz="1800">
                <a:latin typeface="+mn-ea"/>
                <a:ea typeface="+mn-ea"/>
                <a:cs typeface="+mn-ea"/>
              </a:rPr>
              <a:t>-查找：判断两元素是否在同一集合</a:t>
            </a:r>
          </a:p>
          <a:p>
            <a:pPr marL="0" indent="0">
              <a:buNone/>
            </a:pPr>
            <a:r>
              <a:rPr sz="1800">
                <a:latin typeface="+mn-ea"/>
                <a:ea typeface="+mn-ea"/>
                <a:cs typeface="+mn-ea"/>
              </a:rPr>
              <a:t>-合并：若两元素不在同一集合，将它们合并为同一集合</a:t>
            </a:r>
          </a:p>
          <a:p>
            <a:pPr marL="0" indent="0">
              <a:buNone/>
            </a:pPr>
            <a:r>
              <a:rPr lang="en-US" altLang="zh-CN" sz="1800">
                <a:latin typeface="+mn-ea"/>
                <a:ea typeface="+mn-ea"/>
                <a:cs typeface="+mn-ea"/>
              </a:rPr>
              <a:t>(b)实现思路</a:t>
            </a:r>
          </a:p>
          <a:p>
            <a:pPr marL="0" indent="0">
              <a:buNone/>
            </a:pPr>
            <a:r>
              <a:rPr lang="en-US" altLang="zh-CN" sz="1800">
                <a:latin typeface="+mn-ea"/>
                <a:ea typeface="+mn-ea"/>
                <a:cs typeface="+mn-ea"/>
              </a:rPr>
              <a:t>        通常采用父指针表示法来表示树，用数组的索引来表示结点，数组中</a:t>
            </a:r>
          </a:p>
          <a:p>
            <a:pPr marL="0" indent="0">
              <a:buNone/>
            </a:pPr>
            <a:r>
              <a:rPr lang="en-US" altLang="zh-CN" sz="1800">
                <a:latin typeface="+mn-ea"/>
                <a:ea typeface="+mn-ea"/>
                <a:cs typeface="+mn-ea"/>
              </a:rPr>
              <a:t>的元素表示当前结点的父节点。</a:t>
            </a:r>
          </a:p>
          <a:p>
            <a:pPr marL="0" indent="0">
              <a:buNone/>
            </a:pPr>
            <a:r>
              <a:rPr lang="en-US" altLang="zh-CN" sz="1800">
                <a:latin typeface="+mn-ea"/>
                <a:ea typeface="+mn-ea"/>
                <a:cs typeface="+mn-ea"/>
              </a:rPr>
              <a:t>(c)</a:t>
            </a:r>
            <a:r>
              <a:rPr sz="1800">
                <a:latin typeface="+mn-ea"/>
                <a:ea typeface="+mn-ea"/>
                <a:cs typeface="+mn-ea"/>
              </a:rPr>
              <a:t>使用并查集的优势</a:t>
            </a:r>
          </a:p>
          <a:p>
            <a:pPr marL="0" indent="0">
              <a:buNone/>
            </a:pPr>
            <a:r>
              <a:rPr lang="en-US" altLang="zh-CN" sz="1800">
                <a:latin typeface="+mn-ea"/>
                <a:ea typeface="+mn-ea"/>
                <a:cs typeface="+mn-ea"/>
              </a:rPr>
              <a:t>        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sz="18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对比用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BFS</a:t>
            </a:r>
            <a:r>
              <a:rPr sz="18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或者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DFS</a:t>
            </a:r>
            <a:r>
              <a:rPr sz="18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来搜索连通分量来说大大缩短了时间。</a:t>
            </a:r>
            <a:endParaRPr sz="1800">
              <a:latin typeface="+mn-ea"/>
              <a:ea typeface="+mn-ea"/>
              <a:cs typeface="+mn-ea"/>
            </a:endParaRPr>
          </a:p>
        </p:txBody>
      </p:sp>
      <p:pic>
        <p:nvPicPr>
          <p:cNvPr id="5" name="音频 4">
            <a:hlinkClick r:id="" action="ppaction://media"/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366500" y="6032500"/>
            <a:ext cx="609600" cy="6096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5650"/>
    </mc:Choice>
    <mc:Fallback>
      <p:transition spd="slow" advTm="4565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>
                <a:sym typeface="+mn-ea"/>
              </a:rPr>
              <a:t>2. </a:t>
            </a:r>
            <a:r>
              <a: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并查集</a:t>
            </a:r>
            <a:br>
              <a: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/>
              <a:t>(d)</a:t>
            </a:r>
            <a:r>
              <a:t>伪代码</a:t>
            </a:r>
          </a:p>
          <a:p>
            <a:pPr marL="0" indent="0">
              <a:buNone/>
            </a:pPr>
            <a:endParaRPr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37335" y="1928495"/>
            <a:ext cx="4552315" cy="4108450"/>
          </a:xfrm>
          <a:prstGeom prst="rect">
            <a:avLst/>
          </a:prstGeom>
        </p:spPr>
      </p:pic>
      <p:pic>
        <p:nvPicPr>
          <p:cNvPr id="6" name="音频 5">
            <a:hlinkClick r:id="" action="ppaction://media"/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366500" y="6032500"/>
            <a:ext cx="609600" cy="6096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705"/>
    </mc:Choice>
    <mc:Fallback>
      <p:transition spd="slow" advTm="870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3. </a:t>
            </a:r>
            <a:r>
              <a:t>并查集</a:t>
            </a:r>
            <a:r>
              <a:rPr lang="en-US" altLang="zh-CN"/>
              <a:t>+</a:t>
            </a:r>
            <a:r>
              <a:t>路径压缩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1800"/>
              <a:t>	</a:t>
            </a:r>
            <a:r>
              <a:rPr lang="zh-CN" altLang="en-US" sz="1800"/>
              <a:t>将原先与根间接相连的结点，直接与根相连，即找到该结点根时顺便把该结点连上去，可减少查找根的时间。</a:t>
            </a:r>
          </a:p>
          <a:p>
            <a:pPr marL="0" indent="0">
              <a:buNone/>
            </a:pPr>
            <a:endParaRPr lang="zh-CN" altLang="en-US" sz="1800"/>
          </a:p>
          <a:p>
            <a:pPr marL="0" indent="0">
              <a:buNone/>
            </a:pPr>
            <a:endParaRPr lang="zh-CN" altLang="en-US" sz="1800"/>
          </a:p>
          <a:p>
            <a:pPr marL="0" indent="0">
              <a:buNone/>
            </a:pPr>
            <a:endParaRPr lang="zh-CN" altLang="en-US" sz="1800"/>
          </a:p>
          <a:p>
            <a:pPr marL="0" indent="0">
              <a:buNone/>
            </a:pPr>
            <a:endParaRPr lang="zh-CN" altLang="en-US" sz="1800"/>
          </a:p>
          <a:p>
            <a:pPr marL="0" indent="0">
              <a:buNone/>
            </a:pPr>
            <a:endParaRPr lang="zh-CN" altLang="en-US" sz="1800"/>
          </a:p>
          <a:p>
            <a:pPr marL="0" indent="0">
              <a:buNone/>
            </a:pPr>
            <a:endParaRPr lang="zh-CN" altLang="en-US" sz="1800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786130" y="2421255"/>
            <a:ext cx="6598285" cy="173799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58430" y="2324100"/>
            <a:ext cx="6026785" cy="2907030"/>
          </a:xfrm>
          <a:prstGeom prst="rect">
            <a:avLst/>
          </a:prstGeom>
        </p:spPr>
      </p:pic>
      <p:pic>
        <p:nvPicPr>
          <p:cNvPr id="7" name="音频 6">
            <a:hlinkClick r:id="" action="ppaction://media"/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11366500" y="6032500"/>
            <a:ext cx="609600" cy="6096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1745"/>
    </mc:Choice>
    <mc:Fallback>
      <p:transition spd="slow" advTm="3174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3. </a:t>
            </a:r>
            <a:r>
              <a:t>并查集主要代码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70000"/>
              </a:lnSpc>
              <a:buNone/>
            </a:pPr>
            <a:r>
              <a:rPr lang="zh-CN" altLang="en-US"/>
              <a:t>num_block = get_block_num(G);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zh-CN" altLang="en-US"/>
              <a:t>    for (k = 0; k &lt; G-&gt;num_vertex; ++k)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zh-CN" altLang="en-US"/>
              <a:t>        p_edge = G-&gt;vertexlist[k].first_edge;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zh-CN" altLang="en-US"/>
              <a:t>        while(p_edge != NULL)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zh-CN" altLang="en-US"/>
              <a:t>            delete_edge(G, k, p_edge-&gt;adjvex);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zh-CN" altLang="en-US"/>
              <a:t>            USet(G);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zh-CN" altLang="en-US"/>
              <a:t>            for (i = 0; i &lt; G-&gt;num_vertex; ++i)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zh-CN" altLang="en-US"/>
              <a:t>                p = G-&gt;vertexlist[i].first_edge;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zh-CN" altLang="en-US"/>
              <a:t>                while (p != NULL)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zh-CN" altLang="en-US"/>
              <a:t>                    if (p-&gt;ifdelete != 1)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zh-CN" altLang="en-US"/>
              <a:t>                        Union(i, p-&gt;adjvex);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zh-CN" altLang="en-US"/>
              <a:t>                    p = p-&gt;next;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zh-CN" altLang="en-US"/>
              <a:t>            new_num_block = get_block_num(G);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zh-CN" altLang="en-US"/>
              <a:t>            if (new_num_block &gt; num_block)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zh-CN" altLang="en-US"/>
              <a:t>                num_bridge++;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zh-CN" altLang="en-US"/>
              <a:t>            add_edge(G, k, p_edge-&gt;adjvex);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zh-CN" altLang="en-US"/>
              <a:t>            p_edge = p_edge-&gt;next;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zh-CN" altLang="en-US"/>
              <a:t>    return num_bridge;</a:t>
            </a:r>
          </a:p>
        </p:txBody>
      </p:sp>
      <p:pic>
        <p:nvPicPr>
          <p:cNvPr id="5" name="音频 4">
            <a:hlinkClick r:id="" action="ppaction://media"/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366500" y="6032500"/>
            <a:ext cx="609600" cy="6096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7996"/>
    </mc:Choice>
    <mc:Fallback>
      <p:transition spd="slow" advTm="5799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4. </a:t>
            </a:r>
            <a:r>
              <a:t>总结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882" y="885198"/>
            <a:ext cx="10852237" cy="5388907"/>
          </a:xfrm>
        </p:spPr>
        <p:txBody>
          <a:bodyPr/>
          <a:lstStyle/>
          <a:p>
            <a:pPr marL="0" indent="0">
              <a:buNone/>
            </a:pPr>
            <a:r>
              <a:rPr lang="zh-CN" altLang="en-US"/>
              <a:t>        </a:t>
            </a:r>
          </a:p>
          <a:p>
            <a:pPr marL="0" indent="0">
              <a:buNone/>
            </a:pPr>
            <a:r>
              <a:rPr lang="zh-CN" altLang="en-US"/>
              <a:t>                </a:t>
            </a:r>
            <a:endParaRPr lang="en-US" altLang="zh-CN"/>
          </a:p>
        </p:txBody>
      </p:sp>
      <p:graphicFrame>
        <p:nvGraphicFramePr>
          <p:cNvPr id="6" name="表格 5"/>
          <p:cNvGraphicFramePr/>
          <p:nvPr>
            <p:custDataLst>
              <p:tags r:id="rId2"/>
            </p:custDataLst>
          </p:nvPr>
        </p:nvGraphicFramePr>
        <p:xfrm>
          <a:off x="841375" y="1577340"/>
          <a:ext cx="7605395" cy="11696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9245"/>
                <a:gridCol w="1579880"/>
                <a:gridCol w="1579245"/>
                <a:gridCol w="2867025"/>
              </a:tblGrid>
              <a:tr h="58483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rgbClr val="848587"/>
                          </a:solidFill>
                          <a:latin typeface="+mn-ea"/>
                        </a:rPr>
                        <a:t>mediumDG</a:t>
                      </a:r>
                      <a:endParaRPr lang="en-US" altLang="en-US" sz="2000" b="0">
                        <a:solidFill>
                          <a:srgbClr val="848587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9525">
                      <a:solidFill>
                        <a:srgbClr val="848587"/>
                      </a:solidFill>
                      <a:prstDash val="sysDash"/>
                    </a:lnL>
                    <a:lnR w="9525">
                      <a:solidFill>
                        <a:srgbClr val="848587"/>
                      </a:solidFill>
                      <a:prstDash val="sysDash"/>
                    </a:lnR>
                    <a:lnT w="28575">
                      <a:solidFill>
                        <a:srgbClr val="848587"/>
                      </a:solidFill>
                      <a:prstDash val="solid"/>
                    </a:lnT>
                    <a:lnB w="28575">
                      <a:solidFill>
                        <a:srgbClr val="848587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2000" b="0">
                          <a:solidFill>
                            <a:srgbClr val="848587"/>
                          </a:solidFill>
                          <a:latin typeface="+mn-ea"/>
                        </a:rPr>
                        <a:t>基准算法</a:t>
                      </a:r>
                      <a:endParaRPr lang="zh-CN" altLang="en-US" sz="2000" b="0">
                        <a:solidFill>
                          <a:srgbClr val="848587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9525">
                      <a:solidFill>
                        <a:srgbClr val="848587"/>
                      </a:solidFill>
                      <a:prstDash val="sysDash"/>
                    </a:lnL>
                    <a:lnR w="9525">
                      <a:solidFill>
                        <a:srgbClr val="848587"/>
                      </a:solidFill>
                      <a:prstDash val="sysDash"/>
                    </a:lnR>
                    <a:lnT w="28575">
                      <a:solidFill>
                        <a:srgbClr val="848587"/>
                      </a:solidFill>
                      <a:prstDash val="solid"/>
                    </a:lnT>
                    <a:lnB w="28575">
                      <a:solidFill>
                        <a:srgbClr val="848587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2000" b="0">
                          <a:solidFill>
                            <a:srgbClr val="848587"/>
                          </a:solidFill>
                          <a:latin typeface="+mn-ea"/>
                        </a:rPr>
                        <a:t>并查集</a:t>
                      </a:r>
                      <a:endParaRPr lang="zh-CN" altLang="en-US" sz="2000" b="0">
                        <a:solidFill>
                          <a:srgbClr val="848587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9525">
                      <a:solidFill>
                        <a:srgbClr val="848587"/>
                      </a:solidFill>
                      <a:prstDash val="sysDash"/>
                    </a:lnL>
                    <a:lnR w="9525">
                      <a:solidFill>
                        <a:srgbClr val="848587"/>
                      </a:solidFill>
                      <a:prstDash val="sysDash"/>
                    </a:lnR>
                    <a:lnT w="28575">
                      <a:solidFill>
                        <a:srgbClr val="848587"/>
                      </a:solidFill>
                      <a:prstDash val="solid"/>
                    </a:lnT>
                    <a:lnB w="28575">
                      <a:solidFill>
                        <a:srgbClr val="848587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2000" b="0">
                          <a:solidFill>
                            <a:srgbClr val="848587"/>
                          </a:solidFill>
                          <a:latin typeface="+mn-ea"/>
                          <a:cs typeface="+mn-ea"/>
                        </a:rPr>
                        <a:t>并查集+路径压缩</a:t>
                      </a:r>
                      <a:endParaRPr lang="zh-CN" altLang="en-US" sz="2000" b="0">
                        <a:solidFill>
                          <a:srgbClr val="848587"/>
                        </a:solidFill>
                        <a:latin typeface="+mn-ea"/>
                        <a:cs typeface="+mn-ea"/>
                      </a:endParaRPr>
                    </a:p>
                  </a:txBody>
                  <a:tcPr marL="12700" marR="12700" marT="12700" anchor="ctr">
                    <a:lnL w="9525">
                      <a:solidFill>
                        <a:srgbClr val="848587"/>
                      </a:solidFill>
                      <a:prstDash val="sysDash"/>
                    </a:lnL>
                    <a:lnR w="9525">
                      <a:solidFill>
                        <a:srgbClr val="848587"/>
                      </a:solidFill>
                      <a:prstDash val="sysDash"/>
                    </a:lnR>
                    <a:lnT w="28575">
                      <a:solidFill>
                        <a:srgbClr val="848587"/>
                      </a:solidFill>
                      <a:prstDash val="solid"/>
                    </a:lnT>
                    <a:lnB w="28575">
                      <a:solidFill>
                        <a:srgbClr val="848587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58483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2000" b="0">
                          <a:solidFill>
                            <a:srgbClr val="404040"/>
                          </a:solidFill>
                          <a:latin typeface="+mn-ea"/>
                          <a:cs typeface="+mn-ea"/>
                        </a:rPr>
                        <a:t>耗时(ms)</a:t>
                      </a:r>
                      <a:endParaRPr lang="zh-CN" altLang="en-US" sz="2000" b="0">
                        <a:solidFill>
                          <a:srgbClr val="404040"/>
                        </a:solidFill>
                        <a:latin typeface="+mn-ea"/>
                        <a:cs typeface="+mn-ea"/>
                      </a:endParaRPr>
                    </a:p>
                  </a:txBody>
                  <a:tcPr marL="12700" marR="12700" marT="12700" anchor="ctr">
                    <a:lnL w="9525">
                      <a:solidFill>
                        <a:srgbClr val="848587"/>
                      </a:solidFill>
                      <a:prstDash val="sysDash"/>
                    </a:lnL>
                    <a:lnR w="9525">
                      <a:solidFill>
                        <a:srgbClr val="848587"/>
                      </a:solidFill>
                      <a:prstDash val="sysDash"/>
                    </a:lnR>
                    <a:lnT w="28575">
                      <a:solidFill>
                        <a:srgbClr val="848587"/>
                      </a:solidFill>
                      <a:prstDash val="solid"/>
                    </a:lnT>
                    <a:lnB w="28575">
                      <a:solidFill>
                        <a:srgbClr val="848587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rgbClr val="404040"/>
                          </a:solidFill>
                          <a:latin typeface="+mn-ea"/>
                        </a:rPr>
                        <a:t>3.4</a:t>
                      </a:r>
                      <a:endParaRPr lang="en-US" altLang="en-US" sz="2000" b="0">
                        <a:solidFill>
                          <a:srgbClr val="404040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9525">
                      <a:solidFill>
                        <a:srgbClr val="848587"/>
                      </a:solidFill>
                      <a:prstDash val="sysDash"/>
                    </a:lnL>
                    <a:lnR w="9525">
                      <a:solidFill>
                        <a:srgbClr val="848587"/>
                      </a:solidFill>
                      <a:prstDash val="sysDash"/>
                    </a:lnR>
                    <a:lnT w="28575">
                      <a:solidFill>
                        <a:srgbClr val="848587"/>
                      </a:solidFill>
                      <a:prstDash val="solid"/>
                    </a:lnT>
                    <a:lnB w="28575">
                      <a:solidFill>
                        <a:srgbClr val="848587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rgbClr val="404040"/>
                          </a:solidFill>
                          <a:latin typeface="+mn-ea"/>
                        </a:rPr>
                        <a:t>3</a:t>
                      </a:r>
                      <a:endParaRPr lang="en-US" altLang="en-US" sz="2000" b="0">
                        <a:solidFill>
                          <a:srgbClr val="404040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9525">
                      <a:solidFill>
                        <a:srgbClr val="848587"/>
                      </a:solidFill>
                      <a:prstDash val="sysDash"/>
                    </a:lnL>
                    <a:lnR w="9525">
                      <a:solidFill>
                        <a:srgbClr val="848587"/>
                      </a:solidFill>
                      <a:prstDash val="sysDash"/>
                    </a:lnR>
                    <a:lnT w="28575">
                      <a:solidFill>
                        <a:srgbClr val="848587"/>
                      </a:solidFill>
                      <a:prstDash val="solid"/>
                    </a:lnT>
                    <a:lnB w="28575">
                      <a:solidFill>
                        <a:srgbClr val="848587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rgbClr val="404040"/>
                          </a:solidFill>
                          <a:latin typeface="+mn-ea"/>
                        </a:rPr>
                        <a:t>1.6</a:t>
                      </a:r>
                      <a:endParaRPr lang="en-US" altLang="en-US" sz="2000" b="0">
                        <a:solidFill>
                          <a:srgbClr val="404040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9525">
                      <a:solidFill>
                        <a:srgbClr val="848587"/>
                      </a:solidFill>
                      <a:prstDash val="sysDash"/>
                    </a:lnL>
                    <a:lnR w="9525">
                      <a:solidFill>
                        <a:srgbClr val="848587"/>
                      </a:solidFill>
                      <a:prstDash val="sysDash"/>
                    </a:lnR>
                    <a:lnT w="28575">
                      <a:solidFill>
                        <a:srgbClr val="848587"/>
                      </a:solidFill>
                      <a:prstDash val="solid"/>
                    </a:lnT>
                    <a:lnB w="28575">
                      <a:solidFill>
                        <a:srgbClr val="848587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5" name="音频 4">
            <a:hlinkClick r:id="" action="ppaction://media"/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366500" y="6032500"/>
            <a:ext cx="609600" cy="6096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1965"/>
    </mc:Choice>
    <mc:Fallback>
      <p:transition spd="slow" advTm="7196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68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SUBTYPE" val="h"/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5*i*0"/>
  <p:tag name="KSO_WM_UNIT_LAYERLEVEL" val="1"/>
  <p:tag name="KSO_WM_TAG_VERSION" val="1.0"/>
  <p:tag name="KSO_WM_BEAUTIFY_FLAG" val="#wm#"/>
  <p:tag name="KSO_WM_SLIDE_BK_DARK_LIGHT" val="2"/>
  <p:tag name="KSO_WM_UNIT_BK_DARK_LIGHT" val="2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K_DARK_LIGHT" val="2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K_DARK_LIGHT" val="2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SUBTYPE" val="h"/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6*i*0"/>
  <p:tag name="KSO_WM_UNIT_LAYERLEVEL" val="1"/>
  <p:tag name="KSO_WM_TAG_VERSION" val="1.0"/>
  <p:tag name="KSO_WM_BEAUTIFY_FLAG" val="#wm#"/>
  <p:tag name="KSO_WM_SLIDE_BK_DARK_LIGHT" val="2"/>
  <p:tag name="KSO_WM_UNIT_BK_DARK_LIGHT" val="2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K_DARK_LIGHT" val="2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K_DARK_LIGHT" val="2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SUBTYPE" val="h"/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7*i*0"/>
  <p:tag name="KSO_WM_UNIT_LAYERLEVEL" val="1"/>
  <p:tag name="KSO_WM_TAG_VERSION" val="1.0"/>
  <p:tag name="KSO_WM_BEAUTIFY_FLAG" val="#wm#"/>
  <p:tag name="KSO_WM_SLIDE_BK_DARK_LIGHT" val="2"/>
  <p:tag name="KSO_WM_UNIT_BK_DARK_LIGHT" val="2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2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2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SUBTYPE" val="h"/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8*i*0"/>
  <p:tag name="KSO_WM_UNIT_LAYERLEVEL" val="1"/>
  <p:tag name="KSO_WM_TAG_VERSION" val="1.0"/>
  <p:tag name="KSO_WM_BEAUTIFY_FLAG" val="#wm#"/>
  <p:tag name="KSO_WM_SLIDE_BK_DARK_LIGHT" val="2"/>
  <p:tag name="KSO_WM_UNIT_BK_DARK_LIGHT" val="2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K_DARK_LIGHT" val="2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K_DARK_LIGHT" val="2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682_1"/>
  <p:tag name="KSO_WM_TEMPLATE_SUBCATEGORY" val="0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682"/>
  <p:tag name="KSO_WM_SLIDE_LAYOUT" val="a_b"/>
  <p:tag name="KSO_WM_SLIDE_LAYOUT_CNT" val="1_1"/>
  <p:tag name="KSO_WM_UNIT_SHOW_EDIT_AREA_INDICATION" val="1"/>
  <p:tag name="KSO_WM_TEMPLATE_THUMBS_INDEX" val="1、4、7、9、11、12、14、15、16、17、20、22、23"/>
  <p:tag name="KSO_WM_TEMPLATE_MASTER_THUMB_INDEX" val="12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10"/>
  <p:tag name="KSO_WM_UNIT_TYPE" val="a"/>
  <p:tag name="KSO_WM_UNIT_INDEX" val="1"/>
  <p:tag name="KSO_WM_UNIT_PRESET_TEXT" val="农业主题通用"/>
  <p:tag name="KSO_WM_TEMPLATE_CATEGORY" val="custom"/>
  <p:tag name="KSO_WM_TEMPLATE_INDEX" val="20205682"/>
  <p:tag name="KSO_WM_UNIT_ID" val="custom20205682_1*a*1"/>
  <p:tag name="KSO_WM_UNIT_ISNUMDGMTITLE" val="0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SUBCATEGORY" val="0"/>
  <p:tag name="KSO_WM_SLIDE_TYPE" val="contents"/>
  <p:tag name="KSO_WM_SLIDE_SUBTYPE" val="diag"/>
  <p:tag name="KSO_WM_SLIDE_ITEM_CNT" val="4"/>
  <p:tag name="KSO_WM_SLIDE_INDEX" val="4"/>
  <p:tag name="KSO_WM_DIAGRAM_GROUP_CODE" val="l1-1"/>
  <p:tag name="KSO_WM_SLIDE_DIAGTYPE" val="l"/>
  <p:tag name="KSO_WM_TAG_VERSION" val="1.0"/>
  <p:tag name="KSO_WM_BEAUTIFY_FLAG" val="#wm#"/>
  <p:tag name="KSO_WM_SLIDE_LAYOUT" val="a_l"/>
  <p:tag name="KSO_WM_SLIDE_LAYOUT_CNT" val="1_1"/>
  <p:tag name="KSO_WM_TEMPLATE_MASTER_TYPE" val="1"/>
  <p:tag name="KSO_WM_TEMPLATE_COLOR_TYPE" val="1"/>
  <p:tag name="KSO_WM_TEMPLATE_CATEGORY" val="custom"/>
  <p:tag name="KSO_WM_TEMPLATE_INDEX" val="20205682"/>
  <p:tag name="KSO_WM_SLIDE_ID" val="custom20205682_4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COLOR_SCHEME_SHAPE_ID" val="9"/>
  <p:tag name="KSO_WM_UNIT_COLOR_SCHEME_PARENT_PAGE" val="0_3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1"/>
  <p:tag name="KSO_WM_UNIT_LAYERLEVEL" val="1_1_1"/>
  <p:tag name="KSO_WM_TAG_VERSION" val="1.0"/>
  <p:tag name="KSO_WM_BEAUTIFY_FLAG" val="#wm#"/>
  <p:tag name="KSO_WM_TEMPLATE_CATEGORY" val="custom"/>
  <p:tag name="KSO_WM_TEMPLATE_INDEX" val="20205682"/>
  <p:tag name="KSO_WM_UNIT_ID" val="custom20205682_4*l_h_i*1_4_1"/>
  <p:tag name="KSO_WM_UNIT_FILL_FORE_SCHEMECOLOR_INDEX" val="6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COLOR_SCHEME_SHAPE_ID" val="10"/>
  <p:tag name="KSO_WM_UNIT_COLOR_SCHEME_PARENT_PAGE" val="0_3"/>
  <p:tag name="KSO_WM_UNIT_PRESET_TEXT" val="单击此处添加标题内容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LAYERLEVEL" val="1_1_1"/>
  <p:tag name="KSO_WM_TAG_VERSION" val="1.0"/>
  <p:tag name="KSO_WM_BEAUTIFY_FLAG" val="#wm#"/>
  <p:tag name="KSO_WM_TEMPLATE_CATEGORY" val="custom"/>
  <p:tag name="KSO_WM_TEMPLATE_INDEX" val="20205682"/>
  <p:tag name="KSO_WM_UNIT_ID" val="custom20205682_4*l_h_f*1_4_1"/>
  <p:tag name="KSO_WM_UNIT_SUBTYPE" val="a"/>
  <p:tag name="KSO_WM_UNIT_TEXT_FILL_FORE_SCHEMECOLOR_INDEX" val="13"/>
  <p:tag name="KSO_WM_UNIT_TEXT_FILL_TYPE" val="1"/>
  <p:tag name="KSO_WM_UNIT_USESOURCEFORMAT_APPLY" val="1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COLOR_SCHEME_SHAPE_ID" val="11"/>
  <p:tag name="KSO_WM_UNIT_COLOR_SCHEME_PARENT_PAGE" val="0_3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LAYERLEVEL" val="1_1_1"/>
  <p:tag name="KSO_WM_TAG_VERSION" val="1.0"/>
  <p:tag name="KSO_WM_BEAUTIFY_FLAG" val="#wm#"/>
  <p:tag name="KSO_WM_TEMPLATE_CATEGORY" val="custom"/>
  <p:tag name="KSO_WM_TEMPLATE_INDEX" val="20205682"/>
  <p:tag name="KSO_WM_UNIT_ID" val="custom20205682_4*l_h_i*1_3_1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COLOR_SCHEME_SHAPE_ID" val="12"/>
  <p:tag name="KSO_WM_UNIT_COLOR_SCHEME_PARENT_PAGE" val="0_3"/>
  <p:tag name="KSO_WM_UNIT_PRESET_TEXT" val="单击此处添加标题内容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LAYERLEVEL" val="1_1_1"/>
  <p:tag name="KSO_WM_TAG_VERSION" val="1.0"/>
  <p:tag name="KSO_WM_BEAUTIFY_FLAG" val="#wm#"/>
  <p:tag name="KSO_WM_TEMPLATE_CATEGORY" val="custom"/>
  <p:tag name="KSO_WM_TEMPLATE_INDEX" val="20205682"/>
  <p:tag name="KSO_WM_UNIT_ID" val="custom20205682_4*l_h_f*1_3_1"/>
  <p:tag name="KSO_WM_UNIT_SUBTYPE" val="a"/>
  <p:tag name="KSO_WM_UNIT_TEXT_FILL_FORE_SCHEMECOLOR_INDEX" val="13"/>
  <p:tag name="KSO_WM_UNIT_TEXT_FILL_TYPE" val="1"/>
  <p:tag name="KSO_WM_UNIT_USESOURCEFORMAT_APPLY" val="1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COLOR_SCHEME_SHAPE_ID" val="13"/>
  <p:tag name="KSO_WM_UNIT_COLOR_SCHEME_PARENT_PAGE" val="0_3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LAYERLEVEL" val="1_1_1"/>
  <p:tag name="KSO_WM_TAG_VERSION" val="1.0"/>
  <p:tag name="KSO_WM_BEAUTIFY_FLAG" val="#wm#"/>
  <p:tag name="KSO_WM_TEMPLATE_CATEGORY" val="custom"/>
  <p:tag name="KSO_WM_TEMPLATE_INDEX" val="20205682"/>
  <p:tag name="KSO_WM_UNIT_ID" val="custom20205682_4*l_h_i*1_2_1"/>
  <p:tag name="KSO_WM_UNIT_FILL_FORE_SCHEMECOLOR_INDEX" val="6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COLOR_SCHEME_SHAPE_ID" val="14"/>
  <p:tag name="KSO_WM_UNIT_COLOR_SCHEME_PARENT_PAGE" val="0_3"/>
  <p:tag name="KSO_WM_UNIT_PRESET_TEXT" val="单击此处添加标题内容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LAYERLEVEL" val="1_1_1"/>
  <p:tag name="KSO_WM_TAG_VERSION" val="1.0"/>
  <p:tag name="KSO_WM_BEAUTIFY_FLAG" val="#wm#"/>
  <p:tag name="KSO_WM_TEMPLATE_CATEGORY" val="custom"/>
  <p:tag name="KSO_WM_TEMPLATE_INDEX" val="20205682"/>
  <p:tag name="KSO_WM_UNIT_ID" val="custom20205682_4*l_h_f*1_2_1"/>
  <p:tag name="KSO_WM_UNIT_SUBTYPE" val="a"/>
  <p:tag name="KSO_WM_UNIT_TEXT_FILL_FORE_SCHEMECOLOR_INDEX" val="13"/>
  <p:tag name="KSO_WM_UNIT_TEXT_FILL_TYPE" val="1"/>
  <p:tag name="KSO_WM_UNIT_USESOURCEFORMAT_APPLY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COLOR_SCHEME_SHAPE_ID" val="15"/>
  <p:tag name="KSO_WM_UNIT_COLOR_SCHEME_PARENT_PAGE" val="0_3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LAYERLEVEL" val="1_1_1"/>
  <p:tag name="KSO_WM_TAG_VERSION" val="1.0"/>
  <p:tag name="KSO_WM_BEAUTIFY_FLAG" val="#wm#"/>
  <p:tag name="KSO_WM_TEMPLATE_CATEGORY" val="custom"/>
  <p:tag name="KSO_WM_TEMPLATE_INDEX" val="20205682"/>
  <p:tag name="KSO_WM_UNIT_ID" val="custom20205682_4*l_h_i*1_1_1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COLOR_SCHEME_SHAPE_ID" val="16"/>
  <p:tag name="KSO_WM_UNIT_COLOR_SCHEME_PARENT_PAGE" val="0_3"/>
  <p:tag name="KSO_WM_UNIT_PRESET_TEXT" val="单击此处添加标题内容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LAYERLEVEL" val="1_1_1"/>
  <p:tag name="KSO_WM_TAG_VERSION" val="1.0"/>
  <p:tag name="KSO_WM_BEAUTIFY_FLAG" val="#wm#"/>
  <p:tag name="KSO_WM_TEMPLATE_CATEGORY" val="custom"/>
  <p:tag name="KSO_WM_TEMPLATE_INDEX" val="20205682"/>
  <p:tag name="KSO_WM_UNIT_ID" val="custom20205682_4*l_h_f*1_1_1"/>
  <p:tag name="KSO_WM_UNIT_SUBTYPE" val="a"/>
  <p:tag name="KSO_WM_UNIT_TEXT_FILL_FORE_SCHEMECOLOR_INDEX" val="13"/>
  <p:tag name="KSO_WM_UNIT_TEXT_FILL_TYPE" val="1"/>
  <p:tag name="KSO_WM_UNIT_USESOURCEFORMAT_APPLY" val="1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1"/>
  <p:tag name="KSO_WM_UNIT_PRESET_TEXT" val="目录"/>
  <p:tag name="KSO_WM_UNIT_NOCLEAR" val="0"/>
  <p:tag name="KSO_WM_UNIT_VALUE" val="3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LAYERLEVEL" val="1"/>
  <p:tag name="KSO_WM_TAG_VERSION" val="1.0"/>
  <p:tag name="KSO_WM_BEAUTIFY_FLAG" val="#wm#"/>
  <p:tag name="KSO_WM_TEMPLATE_CATEGORY" val="custom"/>
  <p:tag name="KSO_WM_TEMPLATE_INDEX" val="20205682"/>
  <p:tag name="KSO_WM_UNIT_ID" val="custom20205682_4*a*1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3_1"/>
  <p:tag name="KSO_WM_UNIT_LAYERLEVEL" val="1_1_1"/>
  <p:tag name="KSO_WM_TAG_VERSION" val="1.0"/>
  <p:tag name="KSO_WM_BEAUTIFY_FLAG" val="#wm#"/>
  <p:tag name="KSO_WM_TEMPLATE_CATEGORY" val="custom"/>
  <p:tag name="KSO_WM_TEMPLATE_INDEX" val="20205682"/>
  <p:tag name="KSO_WM_UNIT_ID" val="custom20205682_4*l_h_i*1_3_1"/>
  <p:tag name="KSO_WM_UNIT_TEXT_FILL_FORE_SCHEMECOLOR_INDEX" val="14"/>
  <p:tag name="KSO_WM_UNIT_TEXT_FILL_TYPE" val="1"/>
  <p:tag name="KSO_WM_UNIT_USESOURCEFORMAT_APPLY" val="1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2_1"/>
  <p:tag name="KSO_WM_UNIT_LAYERLEVEL" val="1_1_1"/>
  <p:tag name="KSO_WM_TAG_VERSION" val="1.0"/>
  <p:tag name="KSO_WM_BEAUTIFY_FLAG" val="#wm#"/>
  <p:tag name="KSO_WM_TEMPLATE_CATEGORY" val="custom"/>
  <p:tag name="KSO_WM_TEMPLATE_INDEX" val="20205682"/>
  <p:tag name="KSO_WM_UNIT_ID" val="custom20205682_4*l_h_i*1_2_1"/>
  <p:tag name="KSO_WM_UNIT_TEXT_FILL_FORE_SCHEMECOLOR_INDEX" val="14"/>
  <p:tag name="KSO_WM_UNIT_TEXT_FILL_TYPE" val="1"/>
  <p:tag name="KSO_WM_UNIT_USESOURCEFORMAT_APPLY" val="1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1_1"/>
  <p:tag name="KSO_WM_UNIT_LAYERLEVEL" val="1_1_1"/>
  <p:tag name="KSO_WM_TAG_VERSION" val="1.0"/>
  <p:tag name="KSO_WM_BEAUTIFY_FLAG" val="#wm#"/>
  <p:tag name="KSO_WM_TEMPLATE_CATEGORY" val="custom"/>
  <p:tag name="KSO_WM_TEMPLATE_INDEX" val="20205682"/>
  <p:tag name="KSO_WM_UNIT_ID" val="custom20205682_4*l_h_i*1_1_1"/>
  <p:tag name="KSO_WM_UNIT_TEXT_FILL_FORE_SCHEMECOLOR_INDEX" val="14"/>
  <p:tag name="KSO_WM_UNIT_TEXT_FILL_TYPE" val="1"/>
  <p:tag name="KSO_WM_UNIT_USESOURCEFORMAT_APPLY" val="1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4_1"/>
  <p:tag name="KSO_WM_UNIT_LAYERLEVEL" val="1_1_1"/>
  <p:tag name="KSO_WM_TAG_VERSION" val="1.0"/>
  <p:tag name="KSO_WM_BEAUTIFY_FLAG" val="#wm#"/>
  <p:tag name="KSO_WM_TEMPLATE_CATEGORY" val="custom"/>
  <p:tag name="KSO_WM_TEMPLATE_INDEX" val="20205682"/>
  <p:tag name="KSO_WM_UNIT_ID" val="custom20205682_4*l_h_i*1_4_1"/>
  <p:tag name="KSO_WM_UNIT_TEXT_FILL_FORE_SCHEMECOLOR_INDEX" val="14"/>
  <p:tag name="KSO_WM_UNIT_TEXT_FILL_TYPE" val="1"/>
  <p:tag name="KSO_WM_UNIT_USESOURCEFORMAT_APPLY" val="1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682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682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4680,&quot;width&quot;:6765}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682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682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682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1845,&quot;width&quot;:7005}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682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682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ed756953-6c2c-46f8-85a8-cfb0de4f1d72}"/>
  <p:tag name="TABLE_EMPHASIZE_COLOR" val="8684935"/>
  <p:tag name="TABLE_SKINIDX" val="-1"/>
  <p:tag name="TABLE_COLORIDX" val="l"/>
  <p:tag name="TABLE_COLOR_RGB" val="0x000000*0xFFFFFF*0x44546A*0xE6E5E5*0x848587*0x738499*0x817CA0*0x9B819F*0xA7878C*0xAB968B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SUBCATEGORY" val="0"/>
  <p:tag name="KSO_WM_SLIDE_TYPE" val="endPage"/>
  <p:tag name="KSO_WM_SLIDE_SUBTYPE" val="pureTxt"/>
  <p:tag name="KSO_WM_SLIDE_ITEM_CNT" val="0"/>
  <p:tag name="KSO_WM_SLIDE_INDEX" val="23"/>
  <p:tag name="KSO_WM_TAG_VERSION" val="1.0"/>
  <p:tag name="KSO_WM_SLIDE_LAYOUT" val="a_b"/>
  <p:tag name="KSO_WM_SLIDE_LAYOUT_CNT" val="1_1"/>
  <p:tag name="KSO_WM_TEMPLATE_MASTER_TYPE" val="1"/>
  <p:tag name="KSO_WM_TEMPLATE_COLOR_TYPE" val="1"/>
  <p:tag name="KSO_WM_TEMPLATE_CATEGORY" val="custom"/>
  <p:tag name="KSO_WM_TEMPLATE_INDEX" val="20205682"/>
  <p:tag name="KSO_WM_SLIDE_ID" val="custom20205682_23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26"/>
  <p:tag name="KSO_WM_UNIT_TYPE" val="b"/>
  <p:tag name="KSO_WM_UNIT_INDEX" val="1"/>
  <p:tag name="KSO_WM_UNIT_PRESET_TEXT" val="单击此处添加副标题内容"/>
  <p:tag name="KSO_WM_TEMPLATE_CATEGORY" val="custom"/>
  <p:tag name="KSO_WM_TEMPLATE_INDEX" val="20205682"/>
  <p:tag name="KSO_WM_UNIT_ID" val="custom20205682_23*b*1"/>
  <p:tag name="KSO_WM_UNIT_ISNUMDGMTITLE" val="0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NOCLEAR" val="1"/>
  <p:tag name="KSO_WM_UNIT_VALUE" val="10"/>
  <p:tag name="KSO_WM_UNIT_TYPE" val="a"/>
  <p:tag name="KSO_WM_UNIT_INDEX" val="1"/>
  <p:tag name="KSO_WM_UNIT_PRESET_TEXT" val="谢谢聆听"/>
  <p:tag name="KSO_WM_TEMPLATE_CATEGORY" val="custom"/>
  <p:tag name="KSO_WM_TEMPLATE_INDEX" val="20205682"/>
  <p:tag name="KSO_WM_UNIT_ID" val="custom20205682_23*a*1"/>
  <p:tag name="KSO_WM_UNIT_ISNUMDGMTITLE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68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20205682"/>
  <p:tag name="KSO_WM_TEMPLATE_SUBCATEGORY" val="0"/>
  <p:tag name="KSO_WM_TEMPLATE_MASTER_TYPE" val="1"/>
  <p:tag name="KSO_WM_TEMPLATE_COLOR_TYPE" val="1"/>
  <p:tag name="KSO_WM_TEMPLATE_MASTER_THUMB_INDEX" val="12"/>
  <p:tag name="KSO_WM_TEMPLATE_THUMBS_INDEX" val="1、4、7、9、11、12、14、15、16、17、20、22、23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D" val="_11**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D" val="_1*y*1"/>
  <p:tag name="KSO_WM_UNIT_TYPE" val="y"/>
  <p:tag name="KSO_WM_UNIT_INDEX" val="1"/>
  <p:tag name="KSO_WM_SLIDE_BACKGROUND_MASK_FLAG" val="1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SUBTYPE" val="h"/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3*i*0"/>
  <p:tag name="KSO_WM_UNIT_LAYERLEVEL" val="1"/>
  <p:tag name="KSO_WM_TAG_VERSION" val="1.0"/>
  <p:tag name="KSO_WM_BEAUTIFY_FLAG" val="#wm#"/>
  <p:tag name="KSO_WM_SLIDE_BK_DARK_LIGHT" val="2"/>
  <p:tag name="KSO_WM_UNIT_BK_DARK_LIGHT" val="2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2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SUBTYPE" val="h"/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4*i*0"/>
  <p:tag name="KSO_WM_UNIT_LAYERLEVEL" val="1"/>
  <p:tag name="KSO_WM_TAG_VERSION" val="1.0"/>
  <p:tag name="KSO_WM_BEAUTIFY_FLAG" val="#wm#"/>
  <p:tag name="KSO_WM_SLIDE_BK_DARK_LIGHT" val="2"/>
  <p:tag name="KSO_WM_UNIT_BK_DARK_LIGHT" val="2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heme/theme1.xml><?xml version="1.0" encoding="utf-8"?>
<a:theme xmlns:a="http://schemas.openxmlformats.org/drawingml/2006/main" name="2_Office 主题​​">
  <a:themeElements>
    <a:clrScheme name="032610">
      <a:dk1>
        <a:sysClr val="windowText" lastClr="000000"/>
      </a:dk1>
      <a:lt1>
        <a:sysClr val="window" lastClr="FFFFFF"/>
      </a:lt1>
      <a:dk2>
        <a:srgbClr val="FDF1E2"/>
      </a:dk2>
      <a:lt2>
        <a:srgbClr val="FFFFFF"/>
      </a:lt2>
      <a:accent1>
        <a:srgbClr val="F8AD47"/>
      </a:accent1>
      <a:accent2>
        <a:srgbClr val="EC996A"/>
      </a:accent2>
      <a:accent3>
        <a:srgbClr val="E0848E"/>
      </a:accent3>
      <a:accent4>
        <a:srgbClr val="D470B1"/>
      </a:accent4>
      <a:accent5>
        <a:srgbClr val="C85BD5"/>
      </a:accent5>
      <a:accent6>
        <a:srgbClr val="BC47F8"/>
      </a:accent6>
      <a:hlink>
        <a:srgbClr val="658BD5"/>
      </a:hlink>
      <a:folHlink>
        <a:srgbClr val="A16AA5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369</Words>
  <Application>Microsoft Office PowerPoint</Application>
  <PresentationFormat>宽屏</PresentationFormat>
  <Paragraphs>76</Paragraphs>
  <Slides>10</Slides>
  <Notes>1</Notes>
  <HiddenSlides>0</HiddenSlides>
  <MMClips>10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汉仪乐喵体W</vt:lpstr>
      <vt:lpstr>宋体</vt:lpstr>
      <vt:lpstr>微软雅黑</vt:lpstr>
      <vt:lpstr>幼圆</vt:lpstr>
      <vt:lpstr>Arial</vt:lpstr>
      <vt:lpstr>Calibri</vt:lpstr>
      <vt:lpstr>2_Office 主题​​</vt:lpstr>
      <vt:lpstr>实验五 图论求解桥</vt:lpstr>
      <vt:lpstr>PowerPoint 演示文稿</vt:lpstr>
      <vt:lpstr>1. 基准算法</vt:lpstr>
      <vt:lpstr>1. 基准算法 </vt:lpstr>
      <vt:lpstr>2. 并查集</vt:lpstr>
      <vt:lpstr>2. 并查集 </vt:lpstr>
      <vt:lpstr>3. 并查集+路径压缩</vt:lpstr>
      <vt:lpstr>3. 并查集主要代码</vt:lpstr>
      <vt:lpstr>4. 总结</vt:lpstr>
      <vt:lpstr>谢谢聆听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实验五 图论求解桥</dc:title>
  <dc:creator/>
  <cp:lastModifiedBy>Administrator</cp:lastModifiedBy>
  <cp:revision>201</cp:revision>
  <dcterms:created xsi:type="dcterms:W3CDTF">2019-06-19T02:08:00Z</dcterms:created>
  <dcterms:modified xsi:type="dcterms:W3CDTF">2020-06-29T18:03:16Z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2052-11.1.0.9740</vt:lpwstr>
  </property>
</Properties>
</file>