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6"/>
  </p:notesMasterIdLst>
  <p:sldIdLst>
    <p:sldId id="492" r:id="rId2"/>
    <p:sldId id="493" r:id="rId3"/>
    <p:sldId id="494" r:id="rId4"/>
    <p:sldId id="495" r:id="rId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33CC33"/>
    <a:srgbClr val="00FFFF"/>
    <a:srgbClr val="FF99FF"/>
    <a:srgbClr val="003399"/>
    <a:srgbClr val="66FF33"/>
    <a:srgbClr val="FF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4660"/>
  </p:normalViewPr>
  <p:slideViewPr>
    <p:cSldViewPr>
      <p:cViewPr varScale="1">
        <p:scale>
          <a:sx n="74" d="100"/>
          <a:sy n="74" d="100"/>
        </p:scale>
        <p:origin x="-12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250697F6-173F-4907-8E1F-6A4A7DCD3E53}" type="datetimeFigureOut">
              <a:rPr lang="zh-CN" altLang="en-US"/>
              <a:pPr>
                <a:defRPr/>
              </a:pPr>
              <a:t>2017/5/5</a:t>
            </a:fld>
            <a:endParaRPr lang="en-US" altLang="zh-CN"/>
          </a:p>
        </p:txBody>
      </p:sp>
      <p:sp>
        <p:nvSpPr>
          <p:cNvPr id="4506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027A0B3A-CBE6-4851-A53D-4B4CBF114D6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6341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altLang="zh-CN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1501A26F-E9E9-42C6-9C8E-36205DDA9A33}" type="datetime1">
              <a:rPr lang="zh-CN" altLang="en-US" smtClean="0"/>
              <a:pPr>
                <a:defRPr/>
              </a:pPr>
              <a:t>2017/5/5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8931191-54D3-47FC-8940-F63228B1FA89}" type="datetime1">
              <a:rPr lang="zh-CN" altLang="en-US" smtClean="0"/>
              <a:pPr>
                <a:defRPr/>
              </a:pPr>
              <a:t>2017/5/5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5EBC060-C77D-4BC4-8D0C-107EFB448A79}" type="datetime1">
              <a:rPr lang="zh-CN" altLang="en-US" smtClean="0"/>
              <a:pPr>
                <a:defRPr/>
              </a:pPr>
              <a:t>2017/5/5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EEE2FF0-5169-45E6-A93D-D1F642771312}" type="datetime1">
              <a:rPr lang="zh-CN" altLang="en-US" smtClean="0"/>
              <a:pPr>
                <a:defRPr/>
              </a:pPr>
              <a:t>2017/5/5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39043CD-98A1-4109-9E08-03CB892C1BFE}" type="datetime1">
              <a:rPr lang="zh-CN" altLang="en-US" smtClean="0"/>
              <a:pPr>
                <a:defRPr/>
              </a:pPr>
              <a:t>2017/5/5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B5138F1-6AB5-427F-885D-A4F14B8010D7}" type="datetime1">
              <a:rPr lang="zh-CN" altLang="en-US" smtClean="0"/>
              <a:pPr>
                <a:defRPr/>
              </a:pPr>
              <a:t>2017/5/5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76AC82F-B171-4D22-8428-FEE00C5995A2}" type="datetime1">
              <a:rPr lang="zh-CN" altLang="en-US" smtClean="0"/>
              <a:pPr>
                <a:defRPr/>
              </a:pPr>
              <a:t>2017/5/5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26F37BA-D1C0-4DB6-9E6F-9E5B46421548}" type="datetime1">
              <a:rPr lang="zh-CN" altLang="en-US" smtClean="0"/>
              <a:pPr>
                <a:defRPr/>
              </a:pPr>
              <a:t>2017/5/5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0EE5B48-4CB1-4DBD-AD80-F180514AA93D}" type="datetime1">
              <a:rPr lang="zh-CN" altLang="en-US" smtClean="0"/>
              <a:pPr>
                <a:defRPr/>
              </a:pPr>
              <a:t>2017/5/5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fld id="{E49F76EA-3656-402B-AFFC-D88CAED976E4}" type="datetime1">
              <a:rPr lang="zh-CN" altLang="en-US" smtClean="0"/>
              <a:pPr>
                <a:defRPr/>
              </a:pPr>
              <a:t>2017/5/5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altLang="zh-CN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C230EBF4-244A-4141-BA3F-BC7388FDD6CD}" type="datetime1">
              <a:rPr lang="zh-CN" altLang="en-US" smtClean="0"/>
              <a:pPr>
                <a:defRPr/>
              </a:pPr>
              <a:t>2017/5/5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  <a:p>
            <a:pPr lvl="1" eaLnBrk="1" latinLnBrk="0" hangingPunct="1"/>
            <a:r>
              <a:rPr kumimoji="0" lang="en-US" altLang="zh-CN" smtClean="0"/>
              <a:t>Second level</a:t>
            </a:r>
          </a:p>
          <a:p>
            <a:pPr lvl="2" eaLnBrk="1" latinLnBrk="0" hangingPunct="1"/>
            <a:r>
              <a:rPr kumimoji="0" lang="en-US" altLang="zh-CN" smtClean="0"/>
              <a:t>Third level</a:t>
            </a:r>
          </a:p>
          <a:p>
            <a:pPr lvl="3" eaLnBrk="1" latinLnBrk="0" hangingPunct="1"/>
            <a:r>
              <a:rPr kumimoji="0" lang="en-US" altLang="zh-CN" smtClean="0"/>
              <a:t>Fourth level</a:t>
            </a:r>
          </a:p>
          <a:p>
            <a:pPr lvl="4" eaLnBrk="1" latinLnBrk="0" hangingPunct="1"/>
            <a:r>
              <a:rPr kumimoji="0" lang="en-US" altLang="zh-CN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9A57F911-7B1D-4109-89E2-FD9880E73F71}" type="datetime1">
              <a:rPr lang="zh-CN" altLang="en-US" smtClean="0"/>
              <a:pPr>
                <a:defRPr/>
              </a:pPr>
              <a:t>2017/5/5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8062664" cy="1829761"/>
          </a:xfrm>
        </p:spPr>
        <p:txBody>
          <a:bodyPr/>
          <a:lstStyle/>
          <a:p>
            <a:r>
              <a:rPr lang="zh-CN" altLang="en-US" dirty="0" smtClean="0"/>
              <a:t>计算机系统 </a:t>
            </a:r>
            <a:r>
              <a:rPr lang="en-US" altLang="zh-CN" dirty="0" smtClean="0"/>
              <a:t>I </a:t>
            </a:r>
            <a:endParaRPr lang="zh-CN" alt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976064" y="3717032"/>
            <a:ext cx="7772400" cy="1199704"/>
          </a:xfrm>
        </p:spPr>
        <p:txBody>
          <a:bodyPr>
            <a:normAutofit/>
          </a:bodyPr>
          <a:lstStyle/>
          <a:p>
            <a:r>
              <a:rPr lang="zh-CN" altLang="en-US" dirty="0"/>
              <a:t>实验</a:t>
            </a:r>
            <a:r>
              <a:rPr lang="zh-CN" altLang="en-US" dirty="0"/>
              <a:t>三 </a:t>
            </a:r>
            <a:r>
              <a:rPr lang="en-US" altLang="zh-CN" dirty="0"/>
              <a:t>LC-3</a:t>
            </a:r>
            <a:r>
              <a:rPr lang="zh-CN" altLang="en-US" dirty="0" smtClean="0"/>
              <a:t>汇编语言求</a:t>
            </a:r>
            <a:r>
              <a:rPr lang="zh-CN" altLang="en-US" dirty="0"/>
              <a:t>成绩</a:t>
            </a:r>
            <a:r>
              <a:rPr lang="zh-CN" altLang="en-US" dirty="0" smtClean="0"/>
              <a:t>等级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8615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分析和理</a:t>
            </a:r>
            <a:r>
              <a:rPr lang="zh-CN" altLang="zh-CN" dirty="0" smtClean="0"/>
              <a:t>解</a:t>
            </a:r>
            <a:r>
              <a:rPr lang="zh-CN" altLang="en-US" dirty="0"/>
              <a:t>实</a:t>
            </a:r>
            <a:r>
              <a:rPr lang="zh-CN" altLang="zh-CN" dirty="0" smtClean="0"/>
              <a:t>验</a:t>
            </a:r>
            <a:r>
              <a:rPr lang="zh-CN" altLang="zh-CN" dirty="0" smtClean="0"/>
              <a:t>指定的问题</a:t>
            </a:r>
            <a:endParaRPr lang="en-US" altLang="zh-CN" dirty="0" smtClean="0"/>
          </a:p>
          <a:p>
            <a:endParaRPr lang="zh-CN" altLang="zh-CN" dirty="0" smtClean="0"/>
          </a:p>
          <a:p>
            <a:r>
              <a:rPr lang="zh-CN" altLang="zh-CN" dirty="0" smtClean="0"/>
              <a:t>利用</a:t>
            </a:r>
            <a:r>
              <a:rPr lang="en-US" altLang="zh-CN" dirty="0" smtClean="0"/>
              <a:t>LC-3</a:t>
            </a:r>
            <a:r>
              <a:rPr lang="zh-CN" altLang="zh-CN" dirty="0" smtClean="0"/>
              <a:t>的</a:t>
            </a:r>
            <a:r>
              <a:rPr lang="zh-CN" altLang="en-US" dirty="0"/>
              <a:t>汇编</a:t>
            </a:r>
            <a:r>
              <a:rPr lang="zh-CN" altLang="zh-CN" dirty="0" smtClean="0"/>
              <a:t>代码设计实现相关程序</a:t>
            </a:r>
            <a:endParaRPr lang="en-US" altLang="zh-CN" dirty="0" smtClean="0"/>
          </a:p>
          <a:p>
            <a:endParaRPr lang="zh-CN" altLang="zh-CN" dirty="0" smtClean="0"/>
          </a:p>
          <a:p>
            <a:r>
              <a:rPr lang="zh-CN" altLang="en-US" dirty="0" smtClean="0"/>
              <a:t>熟练掌握循环、分支程序设计方法</a:t>
            </a:r>
            <a:r>
              <a:rPr lang="en-US" altLang="zh-CN" dirty="0" smtClean="0"/>
              <a:t> </a:t>
            </a:r>
            <a:endParaRPr lang="zh-CN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</a:t>
            </a:r>
            <a:r>
              <a:rPr lang="zh-CN" altLang="en-US" dirty="0" smtClean="0"/>
              <a:t>验</a:t>
            </a:r>
            <a:r>
              <a:rPr lang="zh-CN" altLang="en-US" dirty="0" smtClean="0"/>
              <a:t>要求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背景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16</a:t>
            </a:r>
            <a:r>
              <a:rPr lang="zh-CN" altLang="en-US" dirty="0" smtClean="0"/>
              <a:t>名学生成绩排序，及统计分析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成绩分类规则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A</a:t>
            </a:r>
            <a:r>
              <a:rPr lang="zh-CN" altLang="en-US" dirty="0" smtClean="0"/>
              <a:t>：全班排名前</a:t>
            </a:r>
            <a:r>
              <a:rPr lang="en-US" altLang="zh-CN" dirty="0" smtClean="0"/>
              <a:t>25%</a:t>
            </a:r>
            <a:r>
              <a:rPr lang="zh-CN" altLang="en-US" dirty="0" smtClean="0"/>
              <a:t>，且成绩在</a:t>
            </a:r>
            <a:r>
              <a:rPr lang="en-US" altLang="zh-CN" dirty="0" smtClean="0"/>
              <a:t>85</a:t>
            </a:r>
            <a:r>
              <a:rPr lang="zh-CN" altLang="en-US" dirty="0" smtClean="0"/>
              <a:t>分及以上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B</a:t>
            </a:r>
            <a:r>
              <a:rPr lang="zh-CN" altLang="en-US" dirty="0" smtClean="0"/>
              <a:t>：非</a:t>
            </a:r>
            <a:r>
              <a:rPr lang="en-US" altLang="zh-CN" dirty="0" smtClean="0"/>
              <a:t>A</a:t>
            </a:r>
            <a:r>
              <a:rPr lang="zh-CN" altLang="en-US" dirty="0" smtClean="0"/>
              <a:t>成绩，全班排名前</a:t>
            </a:r>
            <a:r>
              <a:rPr lang="en-US" altLang="zh-CN" dirty="0" smtClean="0"/>
              <a:t>50%</a:t>
            </a:r>
            <a:r>
              <a:rPr lang="zh-CN" altLang="en-US" dirty="0" smtClean="0"/>
              <a:t>，且成绩在</a:t>
            </a:r>
            <a:r>
              <a:rPr lang="en-US" altLang="zh-CN" dirty="0" smtClean="0"/>
              <a:t>75</a:t>
            </a:r>
            <a:r>
              <a:rPr lang="zh-CN" altLang="en-US" dirty="0" smtClean="0"/>
              <a:t>分及以上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</a:t>
            </a:r>
            <a:r>
              <a:rPr lang="zh-CN" altLang="en-US" dirty="0" smtClean="0"/>
              <a:t>：非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成绩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r>
              <a:rPr lang="zh-CN" altLang="en-US" dirty="0" smtClean="0"/>
              <a:t>要求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LC-3</a:t>
            </a:r>
            <a:r>
              <a:rPr lang="zh-CN" altLang="en-US" dirty="0" smtClean="0"/>
              <a:t>汇编语言，编写程序实现以上功能</a:t>
            </a:r>
            <a:endParaRPr lang="en-US" altLang="zh-CN" dirty="0" smtClean="0"/>
          </a:p>
          <a:p>
            <a:pPr lvl="2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问题描述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输入</a:t>
            </a:r>
            <a:endParaRPr lang="en-US" altLang="zh-CN" dirty="0"/>
          </a:p>
          <a:p>
            <a:pPr lvl="1"/>
            <a:r>
              <a:rPr lang="en-US" altLang="zh-CN" dirty="0"/>
              <a:t>16</a:t>
            </a:r>
            <a:r>
              <a:rPr lang="zh-CN" altLang="en-US" dirty="0"/>
              <a:t>名学生成绩，存储于</a:t>
            </a:r>
            <a:r>
              <a:rPr lang="en-US" altLang="zh-CN" dirty="0"/>
              <a:t>x3200</a:t>
            </a:r>
            <a:r>
              <a:rPr lang="zh-CN" altLang="en-US" dirty="0"/>
              <a:t>至</a:t>
            </a:r>
            <a:r>
              <a:rPr lang="en-US" altLang="zh-CN" dirty="0"/>
              <a:t>x320F</a:t>
            </a:r>
          </a:p>
          <a:p>
            <a:pPr lvl="1"/>
            <a:r>
              <a:rPr lang="zh-CN" altLang="en-US" dirty="0"/>
              <a:t>每个成绩为</a:t>
            </a:r>
            <a:r>
              <a:rPr lang="en-US" altLang="zh-CN" dirty="0"/>
              <a:t>0</a:t>
            </a:r>
            <a:r>
              <a:rPr lang="zh-CN" altLang="en-US" dirty="0"/>
              <a:t>至</a:t>
            </a:r>
            <a:r>
              <a:rPr lang="en-US" altLang="zh-CN" dirty="0"/>
              <a:t>100</a:t>
            </a:r>
            <a:r>
              <a:rPr lang="zh-CN" altLang="en-US" dirty="0"/>
              <a:t>之间，由</a:t>
            </a:r>
            <a:r>
              <a:rPr lang="en-US" altLang="zh-CN" dirty="0"/>
              <a:t>16</a:t>
            </a:r>
            <a:r>
              <a:rPr lang="zh-CN" altLang="en-US" dirty="0"/>
              <a:t>比特无符号整数表示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输出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成绩降序排序，并存储于</a:t>
            </a:r>
            <a:r>
              <a:rPr lang="en-US" altLang="zh-CN" dirty="0" smtClean="0"/>
              <a:t>x4000</a:t>
            </a:r>
            <a:r>
              <a:rPr lang="zh-CN" altLang="en-US" dirty="0" smtClean="0"/>
              <a:t>至</a:t>
            </a:r>
            <a:r>
              <a:rPr lang="en-US" altLang="zh-CN" dirty="0" smtClean="0"/>
              <a:t>x400F</a:t>
            </a:r>
            <a:r>
              <a:rPr lang="zh-CN" altLang="en-US" dirty="0" smtClean="0"/>
              <a:t>内存位置，</a:t>
            </a:r>
            <a:r>
              <a:rPr lang="en-US" altLang="zh-CN" dirty="0" smtClean="0"/>
              <a:t>x4000</a:t>
            </a:r>
            <a:r>
              <a:rPr lang="zh-CN" altLang="en-US" dirty="0" smtClean="0"/>
              <a:t>位置成绩为最高成绩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得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成绩的学生总人数，分别存储于</a:t>
            </a:r>
            <a:r>
              <a:rPr lang="en-US" altLang="zh-CN" dirty="0" smtClean="0"/>
              <a:t>x4100</a:t>
            </a:r>
            <a:r>
              <a:rPr lang="zh-CN" altLang="en-US" dirty="0" smtClean="0"/>
              <a:t>，及</a:t>
            </a:r>
            <a:r>
              <a:rPr lang="en-US" altLang="zh-CN" dirty="0" smtClean="0"/>
              <a:t>x4101</a:t>
            </a:r>
            <a:r>
              <a:rPr lang="zh-CN" altLang="en-US" dirty="0" smtClean="0"/>
              <a:t>位置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输入、输出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12771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1303</TotalTime>
  <Pages>0</Pages>
  <Words>260</Words>
  <Characters>0</Characters>
  <Application>Microsoft Office PowerPoint</Application>
  <DocSecurity>0</DocSecurity>
  <PresentationFormat>On-screen Show (4:3)</PresentationFormat>
  <Lines>0</Lines>
  <Paragraphs>26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Concourse</vt:lpstr>
      <vt:lpstr>计算机系统 I </vt:lpstr>
      <vt:lpstr>实验要求</vt:lpstr>
      <vt:lpstr>问题描述</vt:lpstr>
      <vt:lpstr>输入、输出</vt:lpstr>
    </vt:vector>
  </TitlesOfParts>
  <Company>USTC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   An Hong han@ustc.edu.cn</dc:title>
  <dc:creator>hanhwt</dc:creator>
  <cp:lastModifiedBy>fchen</cp:lastModifiedBy>
  <cp:revision>410</cp:revision>
  <cp:lastPrinted>1601-01-01T00:00:00Z</cp:lastPrinted>
  <dcterms:created xsi:type="dcterms:W3CDTF">2012-09-03T16:09:03Z</dcterms:created>
  <dcterms:modified xsi:type="dcterms:W3CDTF">2017-05-05T03:45:44Z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2052-8.1.0.2998</vt:lpwstr>
  </property>
</Properties>
</file>