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5"/>
  </p:notesMasterIdLst>
  <p:sldIdLst>
    <p:sldId id="492" r:id="rId2"/>
    <p:sldId id="493" r:id="rId3"/>
    <p:sldId id="494" r:id="rId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33CC33"/>
    <a:srgbClr val="00FFFF"/>
    <a:srgbClr val="FF99FF"/>
    <a:srgbClr val="003399"/>
    <a:srgbClr val="66FF33"/>
    <a:srgbClr val="FF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660"/>
  </p:normalViewPr>
  <p:slideViewPr>
    <p:cSldViewPr>
      <p:cViewPr>
        <p:scale>
          <a:sx n="100" d="100"/>
          <a:sy n="100" d="100"/>
        </p:scale>
        <p:origin x="1866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250697F6-173F-4907-8E1F-6A4A7DCD3E53}" type="datetimeFigureOut">
              <a:rPr lang="zh-CN" altLang="en-US"/>
              <a:pPr>
                <a:defRPr/>
              </a:pPr>
              <a:t>2017/6/15</a:t>
            </a:fld>
            <a:endParaRPr lang="en-US" altLang="zh-CN"/>
          </a:p>
        </p:txBody>
      </p:sp>
      <p:sp>
        <p:nvSpPr>
          <p:cNvPr id="4506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027A0B3A-CBE6-4851-A53D-4B4CBF114D6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6341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altLang="zh-CN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1501A26F-E9E9-42C6-9C8E-36205DDA9A33}" type="datetime1">
              <a:rPr lang="zh-CN" altLang="en-US" smtClean="0"/>
              <a:pPr>
                <a:defRPr/>
              </a:pPr>
              <a:t>2017/6/15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8931191-54D3-47FC-8940-F63228B1FA89}" type="datetime1">
              <a:rPr lang="zh-CN" altLang="en-US" smtClean="0"/>
              <a:pPr>
                <a:defRPr/>
              </a:pPr>
              <a:t>2017/6/15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5EBC060-C77D-4BC4-8D0C-107EFB448A79}" type="datetime1">
              <a:rPr lang="zh-CN" altLang="en-US" smtClean="0"/>
              <a:pPr>
                <a:defRPr/>
              </a:pPr>
              <a:t>2017/6/15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EEE2FF0-5169-45E6-A93D-D1F642771312}" type="datetime1">
              <a:rPr lang="zh-CN" altLang="en-US" smtClean="0"/>
              <a:pPr>
                <a:defRPr/>
              </a:pPr>
              <a:t>2017/6/15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39043CD-98A1-4109-9E08-03CB892C1BFE}" type="datetime1">
              <a:rPr lang="zh-CN" altLang="en-US" smtClean="0"/>
              <a:pPr>
                <a:defRPr/>
              </a:pPr>
              <a:t>2017/6/15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B5138F1-6AB5-427F-885D-A4F14B8010D7}" type="datetime1">
              <a:rPr lang="zh-CN" altLang="en-US" smtClean="0"/>
              <a:pPr>
                <a:defRPr/>
              </a:pPr>
              <a:t>2017/6/15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76AC82F-B171-4D22-8428-FEE00C5995A2}" type="datetime1">
              <a:rPr lang="zh-CN" altLang="en-US" smtClean="0"/>
              <a:pPr>
                <a:defRPr/>
              </a:pPr>
              <a:t>2017/6/15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26F37BA-D1C0-4DB6-9E6F-9E5B46421548}" type="datetime1">
              <a:rPr lang="zh-CN" altLang="en-US" smtClean="0"/>
              <a:pPr>
                <a:defRPr/>
              </a:pPr>
              <a:t>2017/6/15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0EE5B48-4CB1-4DBD-AD80-F180514AA93D}" type="datetime1">
              <a:rPr lang="zh-CN" altLang="en-US" smtClean="0"/>
              <a:pPr>
                <a:defRPr/>
              </a:pPr>
              <a:t>2017/6/15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fld id="{E49F76EA-3656-402B-AFFC-D88CAED976E4}" type="datetime1">
              <a:rPr lang="zh-CN" altLang="en-US" smtClean="0"/>
              <a:pPr>
                <a:defRPr/>
              </a:pPr>
              <a:t>2017/6/15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altLang="zh-CN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C230EBF4-244A-4141-BA3F-BC7388FDD6CD}" type="datetime1">
              <a:rPr lang="zh-CN" altLang="en-US" smtClean="0"/>
              <a:pPr>
                <a:defRPr/>
              </a:pPr>
              <a:t>2017/6/15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  <a:p>
            <a:pPr lvl="1" eaLnBrk="1" latinLnBrk="0" hangingPunct="1"/>
            <a:r>
              <a:rPr kumimoji="0" lang="en-US" altLang="zh-CN" smtClean="0"/>
              <a:t>Second level</a:t>
            </a:r>
          </a:p>
          <a:p>
            <a:pPr lvl="2" eaLnBrk="1" latinLnBrk="0" hangingPunct="1"/>
            <a:r>
              <a:rPr kumimoji="0" lang="en-US" altLang="zh-CN" smtClean="0"/>
              <a:t>Third level</a:t>
            </a:r>
          </a:p>
          <a:p>
            <a:pPr lvl="3" eaLnBrk="1" latinLnBrk="0" hangingPunct="1"/>
            <a:r>
              <a:rPr kumimoji="0" lang="en-US" altLang="zh-CN" smtClean="0"/>
              <a:t>Fourth level</a:t>
            </a:r>
          </a:p>
          <a:p>
            <a:pPr lvl="4" eaLnBrk="1" latinLnBrk="0" hangingPunct="1"/>
            <a:r>
              <a:rPr kumimoji="0" lang="en-US" altLang="zh-CN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9A57F911-7B1D-4109-89E2-FD9880E73F71}" type="datetime1">
              <a:rPr lang="zh-CN" altLang="en-US" smtClean="0"/>
              <a:pPr>
                <a:defRPr/>
              </a:pPr>
              <a:t>2017/6/15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8062664" cy="1829761"/>
          </a:xfrm>
        </p:spPr>
        <p:txBody>
          <a:bodyPr/>
          <a:lstStyle/>
          <a:p>
            <a:r>
              <a:rPr lang="zh-CN" altLang="en-US" dirty="0" smtClean="0"/>
              <a:t>计算机系统 </a:t>
            </a:r>
            <a:r>
              <a:rPr lang="en-US" altLang="zh-CN" dirty="0" smtClean="0"/>
              <a:t>I </a:t>
            </a:r>
            <a:endParaRPr lang="zh-CN" alt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试验二 </a:t>
            </a:r>
            <a:r>
              <a:rPr lang="en-US" altLang="zh-CN" dirty="0" smtClean="0"/>
              <a:t>LC-3</a:t>
            </a:r>
            <a:r>
              <a:rPr lang="zh-CN" altLang="en-US" dirty="0" smtClean="0"/>
              <a:t>机器码</a:t>
            </a:r>
            <a:r>
              <a:rPr lang="zh-CN" altLang="en-US" dirty="0" smtClean="0"/>
              <a:t>编程实验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8615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分析和</a:t>
            </a:r>
            <a:r>
              <a:rPr lang="zh-CN" altLang="zh-CN" dirty="0" smtClean="0"/>
              <a:t>理解</a:t>
            </a:r>
            <a:r>
              <a:rPr lang="zh-CN" altLang="en-US" dirty="0"/>
              <a:t>实验</a:t>
            </a:r>
            <a:r>
              <a:rPr lang="zh-CN" altLang="zh-CN" dirty="0" smtClean="0"/>
              <a:t>指定</a:t>
            </a:r>
            <a:r>
              <a:rPr lang="zh-CN" altLang="zh-CN" dirty="0" smtClean="0"/>
              <a:t>的问题。</a:t>
            </a:r>
            <a:endParaRPr lang="en-US" altLang="zh-CN" dirty="0" smtClean="0"/>
          </a:p>
          <a:p>
            <a:endParaRPr lang="zh-CN" altLang="zh-CN" dirty="0" smtClean="0"/>
          </a:p>
          <a:p>
            <a:r>
              <a:rPr lang="zh-CN" altLang="zh-CN" dirty="0" smtClean="0"/>
              <a:t>利用</a:t>
            </a:r>
            <a:r>
              <a:rPr lang="en-US" altLang="zh-CN" dirty="0" smtClean="0"/>
              <a:t>LC-3</a:t>
            </a:r>
            <a:r>
              <a:rPr lang="zh-CN" altLang="zh-CN" dirty="0" smtClean="0"/>
              <a:t>的机器代码设计实现相关程序。</a:t>
            </a:r>
            <a:endParaRPr lang="en-US" altLang="zh-CN" dirty="0" smtClean="0"/>
          </a:p>
          <a:p>
            <a:endParaRPr lang="zh-CN" altLang="zh-CN" dirty="0" smtClean="0"/>
          </a:p>
          <a:p>
            <a:r>
              <a:rPr lang="zh-CN" altLang="zh-CN" dirty="0" smtClean="0"/>
              <a:t>通过</a:t>
            </a:r>
            <a:r>
              <a:rPr lang="en-US" altLang="zh-CN" dirty="0" smtClean="0"/>
              <a:t>LC-3</a:t>
            </a:r>
            <a:r>
              <a:rPr lang="zh-CN" altLang="zh-CN" dirty="0" smtClean="0"/>
              <a:t>仿真器调试和运行相关程序并得到正确的结果。</a:t>
            </a:r>
            <a:r>
              <a:rPr lang="en-US" altLang="zh-CN" dirty="0" smtClean="0"/>
              <a:t> </a:t>
            </a:r>
            <a:endParaRPr lang="zh-CN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实验要求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利用</a:t>
            </a:r>
            <a:r>
              <a:rPr lang="en-US" altLang="zh-CN" dirty="0" smtClean="0"/>
              <a:t>LC-3</a:t>
            </a:r>
            <a:r>
              <a:rPr lang="zh-CN" altLang="en-US" dirty="0" smtClean="0"/>
              <a:t>的机器代码计算一个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位的字中有多少位是</a:t>
            </a:r>
            <a:r>
              <a:rPr lang="en-US" altLang="zh-CN" dirty="0" smtClean="0"/>
              <a:t>’1’</a:t>
            </a:r>
          </a:p>
          <a:p>
            <a:pPr lvl="1"/>
            <a:r>
              <a:rPr lang="zh-CN" altLang="en-US" dirty="0" smtClean="0"/>
              <a:t>程序从</a:t>
            </a:r>
            <a:r>
              <a:rPr lang="en-US" altLang="zh-CN" dirty="0" smtClean="0"/>
              <a:t>x3000</a:t>
            </a:r>
            <a:r>
              <a:rPr lang="zh-CN" altLang="en-US" dirty="0" smtClean="0"/>
              <a:t>开始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需计算的字存储在</a:t>
            </a:r>
            <a:r>
              <a:rPr lang="en-US" altLang="zh-CN" dirty="0" smtClean="0"/>
              <a:t>x3100</a:t>
            </a:r>
          </a:p>
          <a:p>
            <a:pPr lvl="1"/>
            <a:r>
              <a:rPr lang="zh-CN" altLang="en-US" dirty="0" smtClean="0"/>
              <a:t>计算的结果存储在</a:t>
            </a:r>
            <a:r>
              <a:rPr lang="en-US" altLang="zh-CN" dirty="0" smtClean="0"/>
              <a:t>x3101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提示</a:t>
            </a:r>
            <a:endParaRPr lang="en-US" altLang="zh-CN" dirty="0"/>
          </a:p>
          <a:p>
            <a:pPr lvl="1"/>
            <a:r>
              <a:rPr lang="zh-CN" altLang="en-US" dirty="0" smtClean="0"/>
              <a:t>左移</a:t>
            </a:r>
            <a:r>
              <a:rPr lang="en-US" altLang="zh-CN" dirty="0" smtClean="0"/>
              <a:t>(x2)</a:t>
            </a:r>
            <a:r>
              <a:rPr lang="zh-CN" altLang="en-US" dirty="0" smtClean="0"/>
              <a:t>可以利用相加实现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bit15</a:t>
            </a:r>
            <a:r>
              <a:rPr lang="zh-CN" altLang="en-US" dirty="0" smtClean="0"/>
              <a:t>是否要做特殊处理</a:t>
            </a:r>
            <a:r>
              <a:rPr lang="en-US" altLang="zh-CN" dirty="0" smtClean="0"/>
              <a:t>?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1291</TotalTime>
  <Pages>0</Pages>
  <Words>96</Words>
  <Characters>0</Characters>
  <Application>Microsoft Office PowerPoint</Application>
  <DocSecurity>0</DocSecurity>
  <PresentationFormat>全屏显示(4:3)</PresentationFormat>
  <Lines>0</Lines>
  <Paragraphs>17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黑体</vt:lpstr>
      <vt:lpstr>宋体</vt:lpstr>
      <vt:lpstr>Arial</vt:lpstr>
      <vt:lpstr>Calibri</vt:lpstr>
      <vt:lpstr>Lucida Sans Unicode</vt:lpstr>
      <vt:lpstr>Verdana</vt:lpstr>
      <vt:lpstr>Wingdings 2</vt:lpstr>
      <vt:lpstr>Wingdings 3</vt:lpstr>
      <vt:lpstr>Concourse</vt:lpstr>
      <vt:lpstr>计算机系统 I </vt:lpstr>
      <vt:lpstr>实验要求</vt:lpstr>
      <vt:lpstr>问题</vt:lpstr>
    </vt:vector>
  </TitlesOfParts>
  <Company>USTC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   An Hong han@ustc.edu.cn</dc:title>
  <dc:creator>hanhwt</dc:creator>
  <cp:lastModifiedBy>微软用户</cp:lastModifiedBy>
  <cp:revision>406</cp:revision>
  <cp:lastPrinted>1601-01-01T00:00:00Z</cp:lastPrinted>
  <dcterms:created xsi:type="dcterms:W3CDTF">2012-09-03T16:09:03Z</dcterms:created>
  <dcterms:modified xsi:type="dcterms:W3CDTF">2017-06-15T07:24:27Z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2052-8.1.0.2998</vt:lpwstr>
  </property>
</Properties>
</file>