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20"/>
  </p:notesMasterIdLst>
  <p:handoutMasterIdLst>
    <p:handoutMasterId r:id="rId21"/>
  </p:handoutMasterIdLst>
  <p:sldIdLst>
    <p:sldId id="530" r:id="rId2"/>
    <p:sldId id="628" r:id="rId3"/>
    <p:sldId id="629" r:id="rId4"/>
    <p:sldId id="582" r:id="rId5"/>
    <p:sldId id="622" r:id="rId6"/>
    <p:sldId id="631" r:id="rId7"/>
    <p:sldId id="626" r:id="rId8"/>
    <p:sldId id="579" r:id="rId9"/>
    <p:sldId id="536" r:id="rId10"/>
    <p:sldId id="623" r:id="rId11"/>
    <p:sldId id="612" r:id="rId12"/>
    <p:sldId id="570" r:id="rId13"/>
    <p:sldId id="624" r:id="rId14"/>
    <p:sldId id="625" r:id="rId15"/>
    <p:sldId id="620" r:id="rId16"/>
    <p:sldId id="630" r:id="rId17"/>
    <p:sldId id="621" r:id="rId18"/>
    <p:sldId id="619" r:id="rId19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Lucida Grande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Lucida Grande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Lucida Grande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Lucida Grande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Lucida Grande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4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qiang Zhang" initials="ZZ" lastIdx="1" clrIdx="0">
    <p:extLst>
      <p:ext uri="{19B8F6BF-5375-455C-9EA6-DF929625EA0E}">
        <p15:presenceInfo xmlns:p15="http://schemas.microsoft.com/office/powerpoint/2012/main" userId="S-1-5-21-1390067357-1993962763-725345543-5551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598C2"/>
    <a:srgbClr val="A51B1B"/>
    <a:srgbClr val="1E4786"/>
    <a:srgbClr val="213D8E"/>
    <a:srgbClr val="FFCC00"/>
    <a:srgbClr val="CC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CDA75-4DD0-4C13-ACFB-7FAB5004ACF0}" v="15" dt="2024-03-13T08:32:34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1" autoAdjust="0"/>
    <p:restoredTop sz="73677" autoAdjust="0"/>
  </p:normalViewPr>
  <p:slideViewPr>
    <p:cSldViewPr>
      <p:cViewPr varScale="1">
        <p:scale>
          <a:sx n="52" d="100"/>
          <a:sy n="52" d="100"/>
        </p:scale>
        <p:origin x="1258" y="58"/>
      </p:cViewPr>
      <p:guideLst>
        <p:guide orient="horz" pos="4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811"/>
    </p:cViewPr>
  </p:sorterViewPr>
  <p:notesViewPr>
    <p:cSldViewPr>
      <p:cViewPr varScale="1">
        <p:scale>
          <a:sx n="59" d="100"/>
          <a:sy n="59" d="100"/>
        </p:scale>
        <p:origin x="-2712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qiang Zhang" userId="c9e11dfa-4dba-40e4-97ab-452449f9b611" providerId="ADAL" clId="{E375816D-E5B1-4BCA-9033-8E9DB9370328}"/>
    <pc:docChg chg="undo custSel modSld">
      <pc:chgData name="Zhiqiang Zhang" userId="c9e11dfa-4dba-40e4-97ab-452449f9b611" providerId="ADAL" clId="{E375816D-E5B1-4BCA-9033-8E9DB9370328}" dt="2023-03-11T12:02:10.875" v="121"/>
      <pc:docMkLst>
        <pc:docMk/>
      </pc:docMkLst>
      <pc:sldChg chg="addSp delSp modSp mod">
        <pc:chgData name="Zhiqiang Zhang" userId="c9e11dfa-4dba-40e4-97ab-452449f9b611" providerId="ADAL" clId="{E375816D-E5B1-4BCA-9033-8E9DB9370328}" dt="2023-03-11T12:02:10.875" v="121"/>
        <pc:sldMkLst>
          <pc:docMk/>
          <pc:sldMk cId="2044446888" sldId="622"/>
        </pc:sldMkLst>
        <pc:spChg chg="mod">
          <ac:chgData name="Zhiqiang Zhang" userId="c9e11dfa-4dba-40e4-97ab-452449f9b611" providerId="ADAL" clId="{E375816D-E5B1-4BCA-9033-8E9DB9370328}" dt="2023-03-11T12:02:10.875" v="121"/>
          <ac:spMkLst>
            <pc:docMk/>
            <pc:sldMk cId="2044446888" sldId="622"/>
            <ac:spMk id="3" creationId="{7EA0E758-235E-4EFC-8F6F-B4D22A2BE77A}"/>
          </ac:spMkLst>
        </pc:spChg>
        <pc:picChg chg="del">
          <ac:chgData name="Zhiqiang Zhang" userId="c9e11dfa-4dba-40e4-97ab-452449f9b611" providerId="ADAL" clId="{E375816D-E5B1-4BCA-9033-8E9DB9370328}" dt="2023-03-11T12:01:36.935" v="114" actId="478"/>
          <ac:picMkLst>
            <pc:docMk/>
            <pc:sldMk cId="2044446888" sldId="622"/>
            <ac:picMk id="5" creationId="{B56D18B7-3EEF-4CAF-A9AD-555F75E949D0}"/>
          </ac:picMkLst>
        </pc:picChg>
        <pc:picChg chg="add mod modCrop">
          <ac:chgData name="Zhiqiang Zhang" userId="c9e11dfa-4dba-40e4-97ab-452449f9b611" providerId="ADAL" clId="{E375816D-E5B1-4BCA-9033-8E9DB9370328}" dt="2023-03-11T12:01:59.315" v="120" actId="14100"/>
          <ac:picMkLst>
            <pc:docMk/>
            <pc:sldMk cId="2044446888" sldId="622"/>
            <ac:picMk id="6" creationId="{D05EDFA5-6EA3-B7FA-C075-304D681B5473}"/>
          </ac:picMkLst>
        </pc:picChg>
      </pc:sldChg>
      <pc:sldChg chg="addSp modSp">
        <pc:chgData name="Zhiqiang Zhang" userId="c9e11dfa-4dba-40e4-97ab-452449f9b611" providerId="ADAL" clId="{E375816D-E5B1-4BCA-9033-8E9DB9370328}" dt="2023-03-11T10:40:02.661" v="112" actId="1076"/>
        <pc:sldMkLst>
          <pc:docMk/>
          <pc:sldMk cId="2416248633" sldId="623"/>
        </pc:sldMkLst>
        <pc:picChg chg="add mod">
          <ac:chgData name="Zhiqiang Zhang" userId="c9e11dfa-4dba-40e4-97ab-452449f9b611" providerId="ADAL" clId="{E375816D-E5B1-4BCA-9033-8E9DB9370328}" dt="2023-03-11T10:40:02.661" v="112" actId="1076"/>
          <ac:picMkLst>
            <pc:docMk/>
            <pc:sldMk cId="2416248633" sldId="623"/>
            <ac:picMk id="2" creationId="{8FB223DD-839D-7A70-91A8-8DEDA2DF09D9}"/>
          </ac:picMkLst>
        </pc:picChg>
        <pc:picChg chg="mod">
          <ac:chgData name="Zhiqiang Zhang" userId="c9e11dfa-4dba-40e4-97ab-452449f9b611" providerId="ADAL" clId="{E375816D-E5B1-4BCA-9033-8E9DB9370328}" dt="2023-03-11T10:39:55.183" v="109" actId="14100"/>
          <ac:picMkLst>
            <pc:docMk/>
            <pc:sldMk cId="2416248633" sldId="623"/>
            <ac:picMk id="1026" creationId="{40C4456E-C8EA-4BB4-8D07-FA7A0E868F2A}"/>
          </ac:picMkLst>
        </pc:picChg>
      </pc:sldChg>
      <pc:sldChg chg="modSp mod">
        <pc:chgData name="Zhiqiang Zhang" userId="c9e11dfa-4dba-40e4-97ab-452449f9b611" providerId="ADAL" clId="{E375816D-E5B1-4BCA-9033-8E9DB9370328}" dt="2023-03-11T10:08:13.029" v="106" actId="20577"/>
        <pc:sldMkLst>
          <pc:docMk/>
          <pc:sldMk cId="2057882106" sldId="629"/>
        </pc:sldMkLst>
        <pc:spChg chg="mod">
          <ac:chgData name="Zhiqiang Zhang" userId="c9e11dfa-4dba-40e4-97ab-452449f9b611" providerId="ADAL" clId="{E375816D-E5B1-4BCA-9033-8E9DB9370328}" dt="2023-03-11T10:08:13.029" v="106" actId="20577"/>
          <ac:spMkLst>
            <pc:docMk/>
            <pc:sldMk cId="2057882106" sldId="629"/>
            <ac:spMk id="3" creationId="{00000000-0000-0000-0000-000000000000}"/>
          </ac:spMkLst>
        </pc:spChg>
      </pc:sldChg>
    </pc:docChg>
  </pc:docChgLst>
  <pc:docChgLst>
    <pc:chgData name="Zhiqiang Zhang" userId="c9e11dfa-4dba-40e4-97ab-452449f9b611" providerId="ADAL" clId="{96ECDA75-4DD0-4C13-ACFB-7FAB5004ACF0}"/>
    <pc:docChg chg="custSel addSld modSld">
      <pc:chgData name="Zhiqiang Zhang" userId="c9e11dfa-4dba-40e4-97ab-452449f9b611" providerId="ADAL" clId="{96ECDA75-4DD0-4C13-ACFB-7FAB5004ACF0}" dt="2024-03-13T08:40:59.235" v="224" actId="313"/>
      <pc:docMkLst>
        <pc:docMk/>
      </pc:docMkLst>
      <pc:sldChg chg="modSp mod">
        <pc:chgData name="Zhiqiang Zhang" userId="c9e11dfa-4dba-40e4-97ab-452449f9b611" providerId="ADAL" clId="{96ECDA75-4DD0-4C13-ACFB-7FAB5004ACF0}" dt="2024-03-11T12:22:28.695" v="20" actId="1076"/>
        <pc:sldMkLst>
          <pc:docMk/>
          <pc:sldMk cId="3324548284" sldId="619"/>
        </pc:sldMkLst>
        <pc:picChg chg="mod">
          <ac:chgData name="Zhiqiang Zhang" userId="c9e11dfa-4dba-40e4-97ab-452449f9b611" providerId="ADAL" clId="{96ECDA75-4DD0-4C13-ACFB-7FAB5004ACF0}" dt="2024-03-11T12:22:28.695" v="20" actId="1076"/>
          <ac:picMkLst>
            <pc:docMk/>
            <pc:sldMk cId="3324548284" sldId="619"/>
            <ac:picMk id="5" creationId="{82F671EA-FB48-46BF-92F0-4EDBF35F0DFA}"/>
          </ac:picMkLst>
        </pc:picChg>
      </pc:sldChg>
      <pc:sldChg chg="addSp delSp modSp mod">
        <pc:chgData name="Zhiqiang Zhang" userId="c9e11dfa-4dba-40e4-97ab-452449f9b611" providerId="ADAL" clId="{96ECDA75-4DD0-4C13-ACFB-7FAB5004ACF0}" dt="2024-03-11T12:29:29.143" v="25" actId="962"/>
        <pc:sldMkLst>
          <pc:docMk/>
          <pc:sldMk cId="1150571242" sldId="625"/>
        </pc:sldMkLst>
        <pc:spChg chg="del">
          <ac:chgData name="Zhiqiang Zhang" userId="c9e11dfa-4dba-40e4-97ab-452449f9b611" providerId="ADAL" clId="{96ECDA75-4DD0-4C13-ACFB-7FAB5004ACF0}" dt="2024-03-11T12:29:22.309" v="21"/>
          <ac:spMkLst>
            <pc:docMk/>
            <pc:sldMk cId="1150571242" sldId="625"/>
            <ac:spMk id="3" creationId="{D2A53DA5-39D0-46B9-8B9F-E506851904F7}"/>
          </ac:spMkLst>
        </pc:spChg>
        <pc:picChg chg="add mod">
          <ac:chgData name="Zhiqiang Zhang" userId="c9e11dfa-4dba-40e4-97ab-452449f9b611" providerId="ADAL" clId="{96ECDA75-4DD0-4C13-ACFB-7FAB5004ACF0}" dt="2024-03-11T12:29:29.143" v="25" actId="962"/>
          <ac:picMkLst>
            <pc:docMk/>
            <pc:sldMk cId="1150571242" sldId="625"/>
            <ac:picMk id="6" creationId="{0B4C4E09-0460-B613-0D46-C8F14FD66EED}"/>
          </ac:picMkLst>
        </pc:picChg>
      </pc:sldChg>
      <pc:sldChg chg="modSp mod">
        <pc:chgData name="Zhiqiang Zhang" userId="c9e11dfa-4dba-40e4-97ab-452449f9b611" providerId="ADAL" clId="{96ECDA75-4DD0-4C13-ACFB-7FAB5004ACF0}" dt="2024-03-13T08:27:38.343" v="97" actId="20577"/>
        <pc:sldMkLst>
          <pc:docMk/>
          <pc:sldMk cId="4261825688" sldId="628"/>
        </pc:sldMkLst>
        <pc:spChg chg="mod">
          <ac:chgData name="Zhiqiang Zhang" userId="c9e11dfa-4dba-40e4-97ab-452449f9b611" providerId="ADAL" clId="{96ECDA75-4DD0-4C13-ACFB-7FAB5004ACF0}" dt="2024-03-13T08:27:38.343" v="97" actId="20577"/>
          <ac:spMkLst>
            <pc:docMk/>
            <pc:sldMk cId="4261825688" sldId="628"/>
            <ac:spMk id="3" creationId="{00000000-0000-0000-0000-000000000000}"/>
          </ac:spMkLst>
        </pc:spChg>
      </pc:sldChg>
      <pc:sldChg chg="modSp mod">
        <pc:chgData name="Zhiqiang Zhang" userId="c9e11dfa-4dba-40e4-97ab-452449f9b611" providerId="ADAL" clId="{96ECDA75-4DD0-4C13-ACFB-7FAB5004ACF0}" dt="2024-03-13T08:28:41.370" v="147" actId="207"/>
        <pc:sldMkLst>
          <pc:docMk/>
          <pc:sldMk cId="2057882106" sldId="629"/>
        </pc:sldMkLst>
        <pc:spChg chg="mod">
          <ac:chgData name="Zhiqiang Zhang" userId="c9e11dfa-4dba-40e4-97ab-452449f9b611" providerId="ADAL" clId="{96ECDA75-4DD0-4C13-ACFB-7FAB5004ACF0}" dt="2024-03-13T08:28:41.370" v="147" actId="207"/>
          <ac:spMkLst>
            <pc:docMk/>
            <pc:sldMk cId="2057882106" sldId="629"/>
            <ac:spMk id="3" creationId="{00000000-0000-0000-0000-000000000000}"/>
          </ac:spMkLst>
        </pc:spChg>
      </pc:sldChg>
      <pc:sldChg chg="addSp delSp modSp new mod">
        <pc:chgData name="Zhiqiang Zhang" userId="c9e11dfa-4dba-40e4-97ab-452449f9b611" providerId="ADAL" clId="{96ECDA75-4DD0-4C13-ACFB-7FAB5004ACF0}" dt="2024-03-11T12:32:44.603" v="39" actId="14100"/>
        <pc:sldMkLst>
          <pc:docMk/>
          <pc:sldMk cId="2912518411" sldId="630"/>
        </pc:sldMkLst>
        <pc:spChg chg="del">
          <ac:chgData name="Zhiqiang Zhang" userId="c9e11dfa-4dba-40e4-97ab-452449f9b611" providerId="ADAL" clId="{96ECDA75-4DD0-4C13-ACFB-7FAB5004ACF0}" dt="2024-03-11T12:31:09.912" v="32" actId="478"/>
          <ac:spMkLst>
            <pc:docMk/>
            <pc:sldMk cId="2912518411" sldId="630"/>
            <ac:spMk id="3" creationId="{87379DBE-D32A-2D22-F1C8-FE8CA7689BAC}"/>
          </ac:spMkLst>
        </pc:spChg>
        <pc:picChg chg="add mod">
          <ac:chgData name="Zhiqiang Zhang" userId="c9e11dfa-4dba-40e4-97ab-452449f9b611" providerId="ADAL" clId="{96ECDA75-4DD0-4C13-ACFB-7FAB5004ACF0}" dt="2024-03-11T12:32:44.603" v="39" actId="14100"/>
          <ac:picMkLst>
            <pc:docMk/>
            <pc:sldMk cId="2912518411" sldId="630"/>
            <ac:picMk id="1026" creationId="{6FEC50A1-F451-48F0-B4FA-848909B0D2BB}"/>
          </ac:picMkLst>
        </pc:picChg>
        <pc:picChg chg="add mod">
          <ac:chgData name="Zhiqiang Zhang" userId="c9e11dfa-4dba-40e4-97ab-452449f9b611" providerId="ADAL" clId="{96ECDA75-4DD0-4C13-ACFB-7FAB5004ACF0}" dt="2024-03-11T12:32:37.809" v="38" actId="14100"/>
          <ac:picMkLst>
            <pc:docMk/>
            <pc:sldMk cId="2912518411" sldId="630"/>
            <ac:picMk id="1028" creationId="{BE690117-EE53-8204-009A-07EEF1D72854}"/>
          </ac:picMkLst>
        </pc:picChg>
      </pc:sldChg>
      <pc:sldChg chg="modSp new mod">
        <pc:chgData name="Zhiqiang Zhang" userId="c9e11dfa-4dba-40e4-97ab-452449f9b611" providerId="ADAL" clId="{96ECDA75-4DD0-4C13-ACFB-7FAB5004ACF0}" dt="2024-03-13T08:40:59.235" v="224" actId="313"/>
        <pc:sldMkLst>
          <pc:docMk/>
          <pc:sldMk cId="4066645776" sldId="631"/>
        </pc:sldMkLst>
        <pc:spChg chg="mod">
          <ac:chgData name="Zhiqiang Zhang" userId="c9e11dfa-4dba-40e4-97ab-452449f9b611" providerId="ADAL" clId="{96ECDA75-4DD0-4C13-ACFB-7FAB5004ACF0}" dt="2024-03-13T08:30:22.473" v="208" actId="20577"/>
          <ac:spMkLst>
            <pc:docMk/>
            <pc:sldMk cId="4066645776" sldId="631"/>
            <ac:spMk id="2" creationId="{82180375-2028-3B76-E668-7EF494091D00}"/>
          </ac:spMkLst>
        </pc:spChg>
        <pc:spChg chg="mod">
          <ac:chgData name="Zhiqiang Zhang" userId="c9e11dfa-4dba-40e4-97ab-452449f9b611" providerId="ADAL" clId="{96ECDA75-4DD0-4C13-ACFB-7FAB5004ACF0}" dt="2024-03-13T08:40:59.235" v="224" actId="313"/>
          <ac:spMkLst>
            <pc:docMk/>
            <pc:sldMk cId="4066645776" sldId="631"/>
            <ac:spMk id="3" creationId="{7B5F3E55-A254-DB91-F2C4-D0799B3B61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C5B27C7E-EF25-4787-9DFC-7503EE361F14}" type="datetimeFigureOut">
              <a:rPr lang="en-GB" smtClean="0"/>
              <a:pPr/>
              <a:t>13/03/2024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8EEF4AE0-6684-432A-AEBF-CC1B1E3BFA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740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7" y="1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8" y="4715153"/>
            <a:ext cx="4984961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7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fld id="{BAE7EB1C-4A5A-6040-AEA1-68B03BEDC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2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25F35-1F76-8B4B-B4E7-5E36BCA034FB}" type="slidenum">
              <a:rPr lang="en-US"/>
              <a:pPr/>
              <a:t>1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baseline="0" dirty="0"/>
          </a:p>
        </p:txBody>
      </p:sp>
    </p:spTree>
    <p:extLst>
      <p:ext uri="{BB962C8B-B14F-4D97-AF65-F5344CB8AC3E}">
        <p14:creationId xmlns:p14="http://schemas.microsoft.com/office/powerpoint/2010/main" val="40351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7EB1C-4A5A-6040-AEA1-68B03BEDC9A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08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2438400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581400"/>
            <a:ext cx="6400800" cy="5334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990600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762000" y="1371600"/>
            <a:ext cx="1524000" cy="914400"/>
          </a:xfrm>
          <a:effectLst/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31" name="Picture Placeholder 23"/>
          <p:cNvSpPr>
            <a:spLocks noGrp="1"/>
          </p:cNvSpPr>
          <p:nvPr>
            <p:ph type="pic" sz="quarter" idx="11"/>
          </p:nvPr>
        </p:nvSpPr>
        <p:spPr>
          <a:xfrm>
            <a:off x="2362200" y="1371600"/>
            <a:ext cx="1524000" cy="9144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32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3962400" y="1371600"/>
            <a:ext cx="1524000" cy="9144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pic>
        <p:nvPicPr>
          <p:cNvPr id="15" name="Picture 2" descr="Image result for university of leeds gree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73062"/>
            <a:ext cx="2394719" cy="68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0" y="1153085"/>
            <a:ext cx="1803197" cy="12021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27" y="1150494"/>
            <a:ext cx="1813560" cy="12073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14" y="1150494"/>
            <a:ext cx="1808378" cy="12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3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2438400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581400"/>
            <a:ext cx="6400800" cy="5334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990600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762000" y="1371600"/>
            <a:ext cx="1524000" cy="914400"/>
          </a:xfrm>
          <a:effectLst/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31" name="Picture Placeholder 23"/>
          <p:cNvSpPr>
            <a:spLocks noGrp="1"/>
          </p:cNvSpPr>
          <p:nvPr>
            <p:ph type="pic" sz="quarter" idx="11"/>
          </p:nvPr>
        </p:nvSpPr>
        <p:spPr>
          <a:xfrm>
            <a:off x="2362200" y="1371600"/>
            <a:ext cx="1524000" cy="9144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32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3962400" y="1371600"/>
            <a:ext cx="1524000" cy="914400"/>
          </a:xfrm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pic>
        <p:nvPicPr>
          <p:cNvPr id="15" name="Picture 2" descr="Image result for university of leeds gree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73062"/>
            <a:ext cx="2394719" cy="68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0" y="1153085"/>
            <a:ext cx="1803197" cy="12021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27" y="1150494"/>
            <a:ext cx="1813560" cy="12073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14" y="1150494"/>
            <a:ext cx="1808378" cy="12073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Imperial_College_London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04800"/>
            <a:ext cx="17081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3505200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pic>
        <p:nvPicPr>
          <p:cNvPr id="9" name="Picture 5" descr="map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00200"/>
            <a:ext cx="3505200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62600" y="3657600"/>
            <a:ext cx="3352800" cy="10668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000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4800" y="1828800"/>
            <a:ext cx="4800600" cy="1524000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304800" y="3657600"/>
            <a:ext cx="1524000" cy="914400"/>
          </a:xfrm>
          <a:effectLst>
            <a:reflection stA="50000" endPos="50000" dist="12700" dir="5400000" sy="-100000" algn="bl" rotWithShape="0"/>
          </a:effectLst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31" name="Picture Placeholder 23"/>
          <p:cNvSpPr>
            <a:spLocks noGrp="1"/>
          </p:cNvSpPr>
          <p:nvPr>
            <p:ph type="pic" sz="quarter" idx="11"/>
          </p:nvPr>
        </p:nvSpPr>
        <p:spPr>
          <a:xfrm>
            <a:off x="1905000" y="3657600"/>
            <a:ext cx="1524000" cy="914400"/>
          </a:xfrm>
          <a:effectLst>
            <a:reflection stA="50000" endPos="50000" dist="12700" dir="5400000" sy="-100000" algn="bl" rotWithShape="0"/>
          </a:effectLst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  <p:sp>
        <p:nvSpPr>
          <p:cNvPr id="32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3505200" y="3657600"/>
            <a:ext cx="1524000" cy="914400"/>
          </a:xfrm>
          <a:effectLst>
            <a:reflection stA="50000" endPos="50000" dist="12700" dir="5400000" sy="-100000" algn="bl" rotWithShape="0"/>
          </a:effectLst>
        </p:spPr>
        <p:txBody>
          <a:bodyPr/>
          <a:lstStyle>
            <a:lvl1pPr>
              <a:defRPr sz="1200"/>
            </a:lvl1pPr>
          </a:lstStyle>
          <a:p>
            <a:pPr lvl="0"/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9525">
            <a:solidFill>
              <a:srgbClr val="7598C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343400"/>
          </a:xfrm>
        </p:spPr>
        <p:txBody>
          <a:bodyPr/>
          <a:lstStyle>
            <a:lvl1pPr>
              <a:buFont typeface="Wingdings" charset="2"/>
              <a:buChar char="§"/>
              <a:defRPr sz="2200">
                <a:solidFill>
                  <a:srgbClr val="7030A0"/>
                </a:solidFill>
                <a:latin typeface="+mn-lt"/>
                <a:cs typeface="Eurostile"/>
              </a:defRPr>
            </a:lvl1pPr>
            <a:lvl2pPr>
              <a:buSzPct val="50000"/>
              <a:buFont typeface="Wingdings" charset="2"/>
              <a:buChar char=""/>
              <a:defRPr sz="1800">
                <a:solidFill>
                  <a:srgbClr val="7030A0"/>
                </a:solidFill>
                <a:latin typeface="+mn-lt"/>
                <a:cs typeface="Eurostile"/>
              </a:defRPr>
            </a:lvl2pPr>
            <a:lvl3pPr>
              <a:buSzPct val="50000"/>
              <a:buFont typeface="Wingdings" charset="2"/>
              <a:buChar char=""/>
              <a:defRPr sz="1800">
                <a:solidFill>
                  <a:srgbClr val="7030A0"/>
                </a:solidFill>
                <a:latin typeface="+mn-lt"/>
                <a:cs typeface="Eurostile"/>
              </a:defRPr>
            </a:lvl3pPr>
            <a:lvl4pPr>
              <a:buSzPct val="40000"/>
              <a:buFont typeface="Wingdings" charset="2"/>
              <a:buChar char=""/>
              <a:defRPr sz="1800">
                <a:solidFill>
                  <a:srgbClr val="7030A0"/>
                </a:solidFill>
                <a:latin typeface="+mn-lt"/>
                <a:cs typeface="Eurostile"/>
              </a:defRPr>
            </a:lvl4pPr>
            <a:lvl5pPr>
              <a:buSzPct val="40000"/>
              <a:buFont typeface="Wingdings" charset="2"/>
              <a:buChar char=""/>
              <a:defRPr sz="1800">
                <a:solidFill>
                  <a:srgbClr val="7030A0"/>
                </a:solidFill>
                <a:latin typeface="+mn-lt"/>
                <a:cs typeface="Eurostile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20" name="Picture 2" descr="Image result for university of leeds gree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648" y="68207"/>
            <a:ext cx="2160240" cy="61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 userDrawn="1"/>
        </p:nvSpPr>
        <p:spPr bwMode="auto">
          <a:xfrm>
            <a:off x="213437" y="75408"/>
            <a:ext cx="5406480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dirty="0">
                <a:solidFill>
                  <a:srgbClr val="1E4786"/>
                </a:solidFill>
                <a:latin typeface="Tahoma"/>
                <a:cs typeface="Tahoma"/>
              </a:rPr>
              <a:t>School of Electronic and Electrical Engineering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500" b="0" dirty="0">
                <a:solidFill>
                  <a:srgbClr val="1E4786"/>
                </a:solidFill>
                <a:latin typeface="Tahoma"/>
                <a:cs typeface="Tahoma"/>
              </a:rPr>
              <a:t>Faculty of Engineering and Physical Sciences</a:t>
            </a:r>
            <a:endParaRPr lang="en-US" sz="1500" b="0" dirty="0">
              <a:solidFill>
                <a:srgbClr val="1E4786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609600"/>
          </a:xfrm>
        </p:spPr>
        <p:txBody>
          <a:bodyPr/>
          <a:lstStyle>
            <a:lvl1pPr algn="l">
              <a:defRPr sz="2800" b="1">
                <a:solidFill>
                  <a:srgbClr val="1E4786"/>
                </a:solidFill>
                <a:latin typeface="Tahoma"/>
                <a:cs typeface="Tahoma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486400"/>
          </a:xfrm>
        </p:spPr>
        <p:txBody>
          <a:bodyPr/>
          <a:lstStyle>
            <a:lvl1pPr>
              <a:buFont typeface="Wingdings" charset="2"/>
              <a:buChar char="§"/>
              <a:defRPr sz="2400">
                <a:solidFill>
                  <a:srgbClr val="7030A0"/>
                </a:solidFill>
                <a:latin typeface="Tahoma"/>
                <a:cs typeface="Tahoma"/>
              </a:defRPr>
            </a:lvl1pPr>
            <a:lvl2pPr>
              <a:buSzPct val="50000"/>
              <a:buFont typeface="Wingdings" charset="2"/>
              <a:buChar char=""/>
              <a:defRPr sz="2400">
                <a:solidFill>
                  <a:srgbClr val="7030A0"/>
                </a:solidFill>
                <a:latin typeface="Tahoma"/>
                <a:cs typeface="Tahoma"/>
              </a:defRPr>
            </a:lvl2pPr>
            <a:lvl3pPr>
              <a:buSzPct val="50000"/>
              <a:buFont typeface="Wingdings" charset="2"/>
              <a:buChar char=""/>
              <a:defRPr sz="2400">
                <a:solidFill>
                  <a:srgbClr val="7030A0"/>
                </a:solidFill>
                <a:latin typeface="Tahoma"/>
                <a:cs typeface="Tahoma"/>
              </a:defRPr>
            </a:lvl3pPr>
            <a:lvl4pPr>
              <a:buSzPct val="40000"/>
              <a:buFont typeface="Wingdings" charset="2"/>
              <a:buChar char=""/>
              <a:defRPr sz="2400">
                <a:solidFill>
                  <a:srgbClr val="7030A0"/>
                </a:solidFill>
                <a:latin typeface="Tahoma"/>
                <a:cs typeface="Tahoma"/>
              </a:defRPr>
            </a:lvl4pPr>
            <a:lvl5pPr>
              <a:buSzPct val="40000"/>
              <a:buFont typeface="Wingdings" charset="2"/>
              <a:buChar char=""/>
              <a:defRPr sz="2400">
                <a:solidFill>
                  <a:srgbClr val="7030A0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8" r:id="rId2"/>
    <p:sldLayoutId id="2147483699" r:id="rId3"/>
    <p:sldLayoutId id="2147483701" r:id="rId4"/>
    <p:sldLayoutId id="2147483702" r:id="rId5"/>
    <p:sldLayoutId id="2147483703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.zhang3@leeds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uk.mathworks.com/help/matlab/creating_plots/using-high-level-plotting-function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signal/ref/findpeaks.html" TargetMode="External"/><Relationship Id="rId2" Type="http://schemas.openxmlformats.org/officeDocument/2006/relationships/hyperlink" Target="https://uk.mathworks.com/matlabcentral/fileexchange/47264-peakdet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academia/tah-portal/university-of-leeds-40586183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rive.matlab.com/" TargetMode="External"/><Relationship Id="rId4" Type="http://schemas.openxmlformats.org/officeDocument/2006/relationships/hyperlink" Target="https://matlab.mathworks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ref/readmatrix.html" TargetMode="External"/><Relationship Id="rId2" Type="http://schemas.openxmlformats.org/officeDocument/2006/relationships/hyperlink" Target="https://uk.mathworks.com/help/matlab/ref/csvread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ref/filter.html" TargetMode="External"/><Relationship Id="rId2" Type="http://schemas.openxmlformats.org/officeDocument/2006/relationships/hyperlink" Target="https://uk.mathworks.com/help/signal/ref/butter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62001" y="3356992"/>
            <a:ext cx="7194376" cy="3240359"/>
          </a:xfrm>
        </p:spPr>
        <p:txBody>
          <a:bodyPr>
            <a:normAutofit/>
          </a:bodyPr>
          <a:lstStyle/>
          <a:p>
            <a:r>
              <a:rPr lang="en-GB" dirty="0"/>
              <a:t>Dr Zhiqiang Zhang</a:t>
            </a:r>
          </a:p>
          <a:p>
            <a:endParaRPr lang="en-GB" dirty="0"/>
          </a:p>
          <a:p>
            <a:r>
              <a:rPr lang="en-GB" dirty="0"/>
              <a:t>School of Electronic and Electrical Engineering</a:t>
            </a:r>
          </a:p>
          <a:p>
            <a:r>
              <a:rPr lang="en-GB" dirty="0"/>
              <a:t>School of Mechanical Engineering</a:t>
            </a:r>
          </a:p>
          <a:p>
            <a:r>
              <a:rPr lang="en-GB" dirty="0"/>
              <a:t>Faculty of Engineering and Physical Sciences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Email: </a:t>
            </a:r>
            <a:r>
              <a:rPr lang="en-GB" dirty="0">
                <a:hlinkClick r:id="rId3"/>
              </a:rPr>
              <a:t>z.zhang3@leeds.ac.uk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Room: EEE 1.69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0" y="2590800"/>
            <a:ext cx="8024842" cy="1123952"/>
          </a:xfrm>
        </p:spPr>
        <p:txBody>
          <a:bodyPr>
            <a:normAutofit/>
          </a:bodyPr>
          <a:lstStyle/>
          <a:p>
            <a:r>
              <a:rPr lang="en-GB" dirty="0"/>
              <a:t>Glucose Data Processing and Visualisation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5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22"/>
    </mc:Choice>
    <mc:Fallback xmlns="">
      <p:transition advTm="7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urierSeriesSquareWave">
            <a:extLst>
              <a:ext uri="{FF2B5EF4-FFF2-40B4-BE49-F238E27FC236}">
                <a16:creationId xmlns:a16="http://schemas.microsoft.com/office/drawing/2014/main" id="{40C4456E-C8EA-4BB4-8D07-FA7A0E868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83" y="1484784"/>
            <a:ext cx="6111606" cy="377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 f(x)=4/pisum_(n=1,3,5,...)^infty1/nsin((npix)/L). ">
            <a:extLst>
              <a:ext uri="{FF2B5EF4-FFF2-40B4-BE49-F238E27FC236}">
                <a16:creationId xmlns:a16="http://schemas.microsoft.com/office/drawing/2014/main" id="{8FB223DD-839D-7A70-91A8-8DEDA2DF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86" y="5589240"/>
            <a:ext cx="3644358" cy="92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4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Fourier Series to Fourier Transform </a:t>
            </a:r>
          </a:p>
        </p:txBody>
      </p:sp>
      <p:pic>
        <p:nvPicPr>
          <p:cNvPr id="4100" name="Picture 4" descr="fourier pair, and fourier transfor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9" y="1954344"/>
            <a:ext cx="8195471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ourier transform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6" r="28334"/>
          <a:stretch/>
        </p:blipFill>
        <p:spPr bwMode="auto">
          <a:xfrm>
            <a:off x="1763688" y="4725144"/>
            <a:ext cx="4034286" cy="134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41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Signal processing: filtering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484784"/>
            <a:ext cx="7924800" cy="4343400"/>
          </a:xfrm>
        </p:spPr>
        <p:txBody>
          <a:bodyPr/>
          <a:lstStyle/>
          <a:p>
            <a:r>
              <a:rPr lang="en-GB" dirty="0"/>
              <a:t>Low pass filtering</a:t>
            </a:r>
          </a:p>
          <a:p>
            <a:endParaRPr lang="en-GB" dirty="0"/>
          </a:p>
          <a:p>
            <a:r>
              <a:rPr lang="en-GB" dirty="0"/>
              <a:t>High pass filtering</a:t>
            </a:r>
          </a:p>
          <a:p>
            <a:endParaRPr lang="en-GB" dirty="0"/>
          </a:p>
          <a:p>
            <a:r>
              <a:rPr lang="en-GB" dirty="0"/>
              <a:t>Band pass filtering</a:t>
            </a:r>
          </a:p>
        </p:txBody>
      </p:sp>
      <p:pic>
        <p:nvPicPr>
          <p:cNvPr id="2050" name="Picture 2" descr="What is a frequency filter? - Sunpower UK">
            <a:extLst>
              <a:ext uri="{FF2B5EF4-FFF2-40B4-BE49-F238E27FC236}">
                <a16:creationId xmlns:a16="http://schemas.microsoft.com/office/drawing/2014/main" id="{75F2CF3D-2715-4BDD-8F00-08E05E1A8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19"/>
          <a:stretch/>
        </p:blipFill>
        <p:spPr bwMode="auto">
          <a:xfrm>
            <a:off x="539552" y="3687316"/>
            <a:ext cx="7766248" cy="29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15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870B-13D1-4C5F-ACB7-D2E1B671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E089-D8DE-430B-B6D8-2CD86059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8D849-36F5-4E69-AAB9-F45B30BD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66891"/>
            <a:ext cx="8443364" cy="311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6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5564-F453-4F60-BAE9-3F4F140D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design </a:t>
            </a:r>
          </a:p>
        </p:txBody>
      </p:sp>
      <p:pic>
        <p:nvPicPr>
          <p:cNvPr id="6" name="Content Placeholder 5" descr="A line graph with blue and black dots">
            <a:extLst>
              <a:ext uri="{FF2B5EF4-FFF2-40B4-BE49-F238E27FC236}">
                <a16:creationId xmlns:a16="http://schemas.microsoft.com/office/drawing/2014/main" id="{0B4C4E09-0460-B613-0D46-C8F14FD66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4725144"/>
            <a:ext cx="7924800" cy="192887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767EC9-469C-4157-BED6-E8A3983A5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8" y="2348880"/>
            <a:ext cx="8443364" cy="206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7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CC9D-BFB2-471C-BF8C-B759F940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AE98-0544-4F27-8FB6-559D30A1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https://uk.mathworks.com/help/matlab/creating_plots/using-high-level-plotting-functions.html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AC1F7-7C73-428E-989A-261A69E1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2" y="2366359"/>
            <a:ext cx="8428556" cy="2125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746D5B-DC93-4DAF-BEDA-D801E3A3A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92602"/>
            <a:ext cx="9144000" cy="231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6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CA4F-D738-59F5-0AEF-9ED7E307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ombine Multiple Plots - MATLAB &amp; Simulink">
            <a:extLst>
              <a:ext uri="{FF2B5EF4-FFF2-40B4-BE49-F238E27FC236}">
                <a16:creationId xmlns:a16="http://schemas.microsoft.com/office/drawing/2014/main" id="{6FEC50A1-F451-48F0-B4FA-848909B0D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05"/>
          <a:stretch/>
        </p:blipFill>
        <p:spPr bwMode="auto">
          <a:xfrm>
            <a:off x="213895" y="1916832"/>
            <a:ext cx="4133907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about MATLAB Plots using Trendy » MATLAB Community - MATLAB &amp; Simulink">
            <a:extLst>
              <a:ext uri="{FF2B5EF4-FFF2-40B4-BE49-F238E27FC236}">
                <a16:creationId xmlns:a16="http://schemas.microsoft.com/office/drawing/2014/main" id="{BE690117-EE53-8204-009A-07EEF1D72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20888"/>
            <a:ext cx="3672408" cy="303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518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BAEA-1A0E-4648-AAD5-7E2983C4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Peak detection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40CD16-BFB4-44CA-9804-A6452EAD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343400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https://uk.mathworks.com/matlabcentral/fileexchange/47264-peakdet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https://www.mathworks.com/help/signal/ref/findpeaks.html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30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BAEA-1A0E-4648-AAD5-7E2983C4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Peak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671EA-FB48-46BF-92F0-4EDBF35F0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8"/>
            <a:ext cx="7342584" cy="461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4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Given the glucose data set ( 3 files),</a:t>
            </a:r>
          </a:p>
          <a:p>
            <a:endParaRPr lang="en-GB" dirty="0"/>
          </a:p>
          <a:p>
            <a:pPr lvl="1"/>
            <a:r>
              <a:rPr lang="en-GB" sz="2400" dirty="0"/>
              <a:t>Design a filter in </a:t>
            </a:r>
            <a:r>
              <a:rPr lang="en-GB" sz="2400" dirty="0" err="1"/>
              <a:t>Matlab</a:t>
            </a:r>
            <a:r>
              <a:rPr lang="en-GB" sz="2400" dirty="0"/>
              <a:t>/python to remove the high frequency noise 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Display the de-noised data and discuss the performance of the filter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Develop/apply peak detection routines to automatically detect the high/low peaks in glucose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82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Analyse what is the physiological relevance of these peaks and discuss what are the ethical implications of a breach of CGM data. For example, you can discuss what information about the lifestyle of the subject you can extract from the data  (</a:t>
            </a:r>
            <a:r>
              <a:rPr lang="en-GB" sz="2400" dirty="0" err="1"/>
              <a:t>i.e</a:t>
            </a:r>
            <a:r>
              <a:rPr lang="en-GB" sz="2400" dirty="0"/>
              <a:t> when does the subject goes to sleep, when does he/she eat breakfast, does he/she exercise regularly? Any lift style difference between 2022,</a:t>
            </a:r>
            <a:r>
              <a:rPr lang="zh-CN" altLang="en-US" sz="2400" dirty="0"/>
              <a:t> </a:t>
            </a:r>
            <a:r>
              <a:rPr lang="en-GB" sz="2400" dirty="0"/>
              <a:t>2023 and 2024 .. </a:t>
            </a:r>
            <a:r>
              <a:rPr lang="en-GB" sz="2400" dirty="0">
                <a:solidFill>
                  <a:srgbClr val="FF0000"/>
                </a:solidFill>
              </a:rPr>
              <a:t>You may want to use the time information as well</a:t>
            </a:r>
            <a:r>
              <a:rPr lang="en-GB" sz="2400" dirty="0"/>
              <a:t>) </a:t>
            </a:r>
          </a:p>
          <a:p>
            <a:endParaRPr lang="en-GB" sz="2400" dirty="0"/>
          </a:p>
          <a:p>
            <a:r>
              <a:rPr lang="en-GB" sz="2400" dirty="0"/>
              <a:t>Submit a three-pages presentation ( together with the research project presentation)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88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Matlab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https://uk.mathworks.com/academia/tah-portal/university-of-leeds-40586183.html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Online </a:t>
            </a:r>
            <a:r>
              <a:rPr lang="en-GB" dirty="0" err="1"/>
              <a:t>Matlab</a:t>
            </a:r>
            <a:r>
              <a:rPr lang="en-GB" dirty="0"/>
              <a:t>:  </a:t>
            </a:r>
            <a:r>
              <a:rPr lang="en-GB" dirty="0">
                <a:hlinkClick r:id="rId4"/>
              </a:rPr>
              <a:t>https://matlab.mathworks.com/</a:t>
            </a:r>
            <a:r>
              <a:rPr lang="en-GB" dirty="0"/>
              <a:t> and </a:t>
            </a:r>
            <a:r>
              <a:rPr lang="en-GB" dirty="0">
                <a:hlinkClick r:id="rId5"/>
              </a:rPr>
              <a:t>https://drive.matlab.com/</a:t>
            </a:r>
            <a:endParaRPr lang="en-GB" dirty="0"/>
          </a:p>
          <a:p>
            <a:endParaRPr lang="en-GB" dirty="0"/>
          </a:p>
          <a:p>
            <a:r>
              <a:rPr lang="en-GB" dirty="0"/>
              <a:t>It is OK to use other languages/platforms, i.e., python, maple etc.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23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2B8E-2385-4E79-B3FB-8EF1AC59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the data to </a:t>
            </a:r>
            <a:r>
              <a:rPr lang="en-GB" dirty="0" err="1"/>
              <a:t>Matlab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0E758-235E-4EFC-8F6F-B4D22A2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https://uk.mathworks.com/help/matlab/ref/readtable.html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EDFA5-6EA3-B7FA-C075-304D681B5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25"/>
          <a:stretch/>
        </p:blipFill>
        <p:spPr>
          <a:xfrm>
            <a:off x="533400" y="2348880"/>
            <a:ext cx="8077200" cy="443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4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0375-2028-3B76-E668-7EF49409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function you can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F3E55-A254-DB91-F2C4-D0799B3B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https://uk.mathworks.com/help/matlab/ref/csvread.html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csvread</a:t>
            </a:r>
            <a:r>
              <a:rPr lang="en-GB" dirty="0"/>
              <a:t>("glucose_2024.csv",1,4,[1,4,1098,4]);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https://uk.mathworks.com/help/matlab/ref/readmatrix.html</a:t>
            </a:r>
            <a:endParaRPr lang="en-GB" dirty="0"/>
          </a:p>
          <a:p>
            <a:endParaRPr lang="en-GB" dirty="0"/>
          </a:p>
          <a:p>
            <a:r>
              <a:rPr lang="pt-BR" dirty="0"/>
              <a:t>M = readmatrix('glucose_2024.csv</a:t>
            </a:r>
            <a:r>
              <a:rPr lang="pt-BR"/>
              <a:t>','Range’,’E2:</a:t>
            </a:r>
            <a:r>
              <a:rPr lang="pt-BR" dirty="0"/>
              <a:t>E11')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64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9120-5DC1-434E-88DA-08AF1754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0E4110-2152-45E3-8931-0F6D79A20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54" y="1916832"/>
            <a:ext cx="8557736" cy="3960440"/>
          </a:xfrm>
        </p:spPr>
      </p:pic>
      <p:sp>
        <p:nvSpPr>
          <p:cNvPr id="4" name="AutoShape 2" descr="$\displaystyle \qquad\quad\;&#10;- a_1 \,y(n - 1) - \cdots - a_N \,y(n - N)$">
            <a:extLst>
              <a:ext uri="{FF2B5EF4-FFF2-40B4-BE49-F238E27FC236}">
                <a16:creationId xmlns:a16="http://schemas.microsoft.com/office/drawing/2014/main" id="{9C755BFF-04CB-4B92-B8B3-A47FD5C172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$\displaystyle \sum_{i=0}^M b_i \,x(n-i) - \sum_{j=1}^N a_j \,y(n-j)&#10;\protect$">
            <a:extLst>
              <a:ext uri="{FF2B5EF4-FFF2-40B4-BE49-F238E27FC236}">
                <a16:creationId xmlns:a16="http://schemas.microsoft.com/office/drawing/2014/main" id="{B3012A1E-9661-4CF7-BE0E-2FFFA03994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65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https://uk.mathworks.com/help/signal/ref/butter.html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hlinkClick r:id="rId3"/>
              </a:rPr>
              <a:t>https://uk.mathworks.com/help/matlab/ref/filter.html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37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Filtering: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Fast Fourier Transformations</a:t>
            </a:r>
          </a:p>
          <a:p>
            <a:pPr lvl="1"/>
            <a:r>
              <a:rPr lang="en-GB" dirty="0"/>
              <a:t>a signal can be considered as a summation of sine waves with different frequency velocity</a:t>
            </a:r>
          </a:p>
          <a:p>
            <a:pPr lvl="1"/>
            <a:r>
              <a:rPr lang="en-GB" dirty="0"/>
              <a:t>The FFT algorithm can be described as a decomposition of the EMG signal to its underlying sinus contents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005064"/>
            <a:ext cx="791846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9204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caoimhino:Applications:Microsoft Office 2004:Templates:Presentations:Designs:Blank Presentation</Template>
  <TotalTime>7150</TotalTime>
  <Words>495</Words>
  <Application>Microsoft Office PowerPoint</Application>
  <PresentationFormat>On-screen Show (4:3)</PresentationFormat>
  <Paragraphs>70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Lucida Grande</vt:lpstr>
      <vt:lpstr>Arial</vt:lpstr>
      <vt:lpstr>Tahoma</vt:lpstr>
      <vt:lpstr>Wingdings</vt:lpstr>
      <vt:lpstr>Blank Presentation</vt:lpstr>
      <vt:lpstr>Glucose Data Processing and Visualisation </vt:lpstr>
      <vt:lpstr>Aims</vt:lpstr>
      <vt:lpstr>PowerPoint Presentation</vt:lpstr>
      <vt:lpstr>Software requirement</vt:lpstr>
      <vt:lpstr>Load the data to Matlab</vt:lpstr>
      <vt:lpstr>Other function you can use</vt:lpstr>
      <vt:lpstr>Filtering</vt:lpstr>
      <vt:lpstr>Matlab filtering</vt:lpstr>
      <vt:lpstr>Filtering: frequency</vt:lpstr>
      <vt:lpstr>PowerPoint Presentation</vt:lpstr>
      <vt:lpstr>Fourier Series to Fourier Transform </vt:lpstr>
      <vt:lpstr>Signal processing: filtering</vt:lpstr>
      <vt:lpstr>Filter design </vt:lpstr>
      <vt:lpstr>Filter design </vt:lpstr>
      <vt:lpstr>Visualise the data</vt:lpstr>
      <vt:lpstr>PowerPoint Presentation</vt:lpstr>
      <vt:lpstr>Peak detection</vt:lpstr>
      <vt:lpstr>Peak detection</vt:lpstr>
    </vt:vector>
  </TitlesOfParts>
  <Company>steve wilson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steve wilson</dc:creator>
  <cp:lastModifiedBy>Zhiqiang Zhang</cp:lastModifiedBy>
  <cp:revision>359</cp:revision>
  <cp:lastPrinted>2018-02-15T08:59:13Z</cp:lastPrinted>
  <dcterms:created xsi:type="dcterms:W3CDTF">2010-09-11T14:04:22Z</dcterms:created>
  <dcterms:modified xsi:type="dcterms:W3CDTF">2024-03-13T08:40:59Z</dcterms:modified>
</cp:coreProperties>
</file>